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wdp" ContentType="image/vnd.ms-photo"/>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charts/chart1.xml" ContentType="application/vnd.openxmlformats-officedocument.drawingml.chart+xml"/>
  <Override PartName="/ppt/theme/themeOverride1.xml" ContentType="application/vnd.openxmlformats-officedocument.themeOverride+xml"/>
  <Override PartName="/ppt/drawings/drawing1.xml" ContentType="application/vnd.openxmlformats-officedocument.drawingml.chartshapes+xml"/>
  <Override PartName="/ppt/notesSlides/notesSlide7.xml" ContentType="application/vnd.openxmlformats-officedocument.presentationml.notesSlide+xml"/>
  <Override PartName="/ppt/charts/chart2.xml" ContentType="application/vnd.openxmlformats-officedocument.drawingml.chart+xml"/>
  <Override PartName="/ppt/theme/themeOverride2.xml" ContentType="application/vnd.openxmlformats-officedocument.themeOverride+xml"/>
  <Override PartName="/ppt/notesSlides/notesSlide8.xml" ContentType="application/vnd.openxmlformats-officedocument.presentationml.notesSlide+xml"/>
  <Override PartName="/ppt/charts/chart3.xml" ContentType="application/vnd.openxmlformats-officedocument.drawingml.chart+xml"/>
  <Override PartName="/ppt/theme/themeOverride3.xml" ContentType="application/vnd.openxmlformats-officedocument.themeOverride+xml"/>
  <Override PartName="/ppt/notesSlides/notesSlide9.xml" ContentType="application/vnd.openxmlformats-officedocument.presentationml.notesSlide+xml"/>
  <Override PartName="/ppt/charts/chart4.xml" ContentType="application/vnd.openxmlformats-officedocument.drawingml.chart+xml"/>
  <Override PartName="/ppt/drawings/drawing2.xml" ContentType="application/vnd.openxmlformats-officedocument.drawingml.chartshapes+xml"/>
  <Override PartName="/ppt/notesSlides/notesSlide10.xml" ContentType="application/vnd.openxmlformats-officedocument.presentationml.notesSlide+xml"/>
  <Override PartName="/ppt/charts/chart5.xml" ContentType="application/vnd.openxmlformats-officedocument.drawingml.chart+xml"/>
  <Override PartName="/ppt/theme/themeOverride4.xml" ContentType="application/vnd.openxmlformats-officedocument.themeOverride+xml"/>
  <Override PartName="/ppt/notesSlides/notesSlide11.xml" ContentType="application/vnd.openxmlformats-officedocument.presentationml.notesSlide+xml"/>
  <Override PartName="/ppt/charts/chart6.xml" ContentType="application/vnd.openxmlformats-officedocument.drawingml.chart+xml"/>
  <Override PartName="/ppt/theme/themeOverride5.xml" ContentType="application/vnd.openxmlformats-officedocument.themeOverride+xml"/>
  <Override PartName="/ppt/notesSlides/notesSlide12.xml" ContentType="application/vnd.openxmlformats-officedocument.presentationml.notesSlide+xml"/>
  <Override PartName="/ppt/charts/chart7.xml" ContentType="application/vnd.openxmlformats-officedocument.drawingml.chart+xml"/>
  <Override PartName="/ppt/theme/themeOverride6.xml" ContentType="application/vnd.openxmlformats-officedocument.themeOverr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charts/chart8.xml" ContentType="application/vnd.openxmlformats-officedocument.drawingml.chart+xml"/>
  <Override PartName="/ppt/theme/themeOverride7.xml" ContentType="application/vnd.openxmlformats-officedocument.themeOverride+xml"/>
  <Override PartName="/ppt/notesSlides/notesSlide15.xml" ContentType="application/vnd.openxmlformats-officedocument.presentationml.notesSlide+xml"/>
  <Override PartName="/ppt/charts/chart9.xml" ContentType="application/vnd.openxmlformats-officedocument.drawingml.chart+xml"/>
  <Override PartName="/ppt/drawings/drawing3.xml" ContentType="application/vnd.openxmlformats-officedocument.drawingml.chartshapes+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charts/chart10.xml" ContentType="application/vnd.openxmlformats-officedocument.drawingml.chart+xml"/>
  <Override PartName="/ppt/theme/themeOverride8.xml" ContentType="application/vnd.openxmlformats-officedocument.themeOverride+xml"/>
  <Override PartName="/ppt/notesSlides/notesSlide18.xml" ContentType="application/vnd.openxmlformats-officedocument.presentationml.notesSlide+xml"/>
  <Override PartName="/ppt/charts/chart11.xml" ContentType="application/vnd.openxmlformats-officedocument.drawingml.chart+xml"/>
  <Override PartName="/ppt/theme/themeOverride9.xml" ContentType="application/vnd.openxmlformats-officedocument.themeOverr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charts/chart12.xml" ContentType="application/vnd.openxmlformats-officedocument.drawingml.chart+xml"/>
  <Override PartName="/ppt/theme/themeOverride10.xml" ContentType="application/vnd.openxmlformats-officedocument.themeOverride+xml"/>
  <Override PartName="/ppt/drawings/drawing4.xml" ContentType="application/vnd.openxmlformats-officedocument.drawingml.chartshapes+xml"/>
  <Override PartName="/ppt/notesSlides/notesSlide27.xml" ContentType="application/vnd.openxmlformats-officedocument.presentationml.notesSlide+xml"/>
  <Override PartName="/ppt/charts/chart13.xml" ContentType="application/vnd.openxmlformats-officedocument.drawingml.chart+xml"/>
  <Override PartName="/ppt/theme/themeOverride11.xml" ContentType="application/vnd.openxmlformats-officedocument.themeOverride+xml"/>
  <Override PartName="/ppt/charts/chart14.xml" ContentType="application/vnd.openxmlformats-officedocument.drawingml.chart+xml"/>
  <Override PartName="/ppt/theme/themeOverride12.xml" ContentType="application/vnd.openxmlformats-officedocument.themeOverride+xml"/>
  <Override PartName="/ppt/notesSlides/notesSlide28.xml" ContentType="application/vnd.openxmlformats-officedocument.presentationml.notesSlide+xml"/>
  <Override PartName="/ppt/charts/chart15.xml" ContentType="application/vnd.openxmlformats-officedocument.drawingml.chart+xml"/>
  <Override PartName="/ppt/theme/themeOverride13.xml" ContentType="application/vnd.openxmlformats-officedocument.themeOverride+xml"/>
  <Override PartName="/ppt/charts/chart16.xml" ContentType="application/vnd.openxmlformats-officedocument.drawingml.chart+xml"/>
  <Override PartName="/ppt/theme/themeOverride14.xml" ContentType="application/vnd.openxmlformats-officedocument.themeOverride+xml"/>
  <Override PartName="/ppt/notesSlides/notesSlide29.xml" ContentType="application/vnd.openxmlformats-officedocument.presentationml.notesSlide+xml"/>
  <Override PartName="/ppt/charts/chart17.xml" ContentType="application/vnd.openxmlformats-officedocument.drawingml.chart+xml"/>
  <Override PartName="/ppt/theme/themeOverride15.xml" ContentType="application/vnd.openxmlformats-officedocument.themeOverride+xml"/>
  <Override PartName="/ppt/charts/chart18.xml" ContentType="application/vnd.openxmlformats-officedocument.drawingml.chart+xml"/>
  <Override PartName="/ppt/theme/themeOverride16.xml" ContentType="application/vnd.openxmlformats-officedocument.themeOverride+xml"/>
  <Override PartName="/ppt/notesSlides/notesSlide30.xml" ContentType="application/vnd.openxmlformats-officedocument.presentationml.notesSlide+xml"/>
  <Override PartName="/ppt/charts/chart19.xml" ContentType="application/vnd.openxmlformats-officedocument.drawingml.chart+xml"/>
  <Override PartName="/ppt/theme/themeOverride17.xml" ContentType="application/vnd.openxmlformats-officedocument.themeOverride+xml"/>
  <Override PartName="/ppt/charts/chart20.xml" ContentType="application/vnd.openxmlformats-officedocument.drawingml.chart+xml"/>
  <Override PartName="/ppt/theme/themeOverride18.xml" ContentType="application/vnd.openxmlformats-officedocument.themeOverride+xml"/>
  <Override PartName="/ppt/notesSlides/notesSlide31.xml" ContentType="application/vnd.openxmlformats-officedocument.presentationml.notesSlide+xml"/>
  <Override PartName="/ppt/charts/chart21.xml" ContentType="application/vnd.openxmlformats-officedocument.drawingml.chart+xml"/>
  <Override PartName="/ppt/theme/themeOverride19.xml" ContentType="application/vnd.openxmlformats-officedocument.themeOverride+xml"/>
  <Override PartName="/ppt/charts/chart22.xml" ContentType="application/vnd.openxmlformats-officedocument.drawingml.chart+xml"/>
  <Override PartName="/ppt/theme/themeOverride20.xml" ContentType="application/vnd.openxmlformats-officedocument.themeOverr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6" r:id="rId1"/>
    <p:sldMasterId id="2147483669" r:id="rId2"/>
  </p:sldMasterIdLst>
  <p:notesMasterIdLst>
    <p:notesMasterId r:id="rId36"/>
  </p:notesMasterIdLst>
  <p:sldIdLst>
    <p:sldId id="256" r:id="rId3"/>
    <p:sldId id="262" r:id="rId4"/>
    <p:sldId id="294" r:id="rId5"/>
    <p:sldId id="295" r:id="rId6"/>
    <p:sldId id="263" r:id="rId7"/>
    <p:sldId id="267" r:id="rId8"/>
    <p:sldId id="268" r:id="rId9"/>
    <p:sldId id="269" r:id="rId10"/>
    <p:sldId id="270" r:id="rId11"/>
    <p:sldId id="271" r:id="rId12"/>
    <p:sldId id="272" r:id="rId13"/>
    <p:sldId id="273" r:id="rId14"/>
    <p:sldId id="274" r:id="rId15"/>
    <p:sldId id="275" r:id="rId16"/>
    <p:sldId id="299" r:id="rId17"/>
    <p:sldId id="277" r:id="rId18"/>
    <p:sldId id="279" r:id="rId19"/>
    <p:sldId id="280" r:id="rId20"/>
    <p:sldId id="281" r:id="rId21"/>
    <p:sldId id="282" r:id="rId22"/>
    <p:sldId id="300" r:id="rId23"/>
    <p:sldId id="283" r:id="rId24"/>
    <p:sldId id="284" r:id="rId25"/>
    <p:sldId id="285" r:id="rId26"/>
    <p:sldId id="301" r:id="rId27"/>
    <p:sldId id="286" r:id="rId28"/>
    <p:sldId id="287" r:id="rId29"/>
    <p:sldId id="288" r:id="rId30"/>
    <p:sldId id="289" r:id="rId31"/>
    <p:sldId id="290" r:id="rId32"/>
    <p:sldId id="291" r:id="rId33"/>
    <p:sldId id="292" r:id="rId34"/>
    <p:sldId id="293" r:id="rId35"/>
  </p:sldIdLst>
  <p:sldSz cx="10058400" cy="7772400"/>
  <p:notesSz cx="7772400" cy="10058400"/>
  <p:defaultTextStyle>
    <a:defPPr>
      <a:defRPr lang="en-US"/>
    </a:defPPr>
    <a:lvl1pPr marL="0" algn="l" defTabSz="914294" rtl="0" eaLnBrk="1" latinLnBrk="0" hangingPunct="1">
      <a:defRPr sz="1800" kern="1200">
        <a:solidFill>
          <a:schemeClr val="tx1"/>
        </a:solidFill>
        <a:latin typeface="+mn-lt"/>
        <a:ea typeface="+mn-ea"/>
        <a:cs typeface="+mn-cs"/>
      </a:defRPr>
    </a:lvl1pPr>
    <a:lvl2pPr marL="457146" algn="l" defTabSz="914294" rtl="0" eaLnBrk="1" latinLnBrk="0" hangingPunct="1">
      <a:defRPr sz="1800" kern="1200">
        <a:solidFill>
          <a:schemeClr val="tx1"/>
        </a:solidFill>
        <a:latin typeface="+mn-lt"/>
        <a:ea typeface="+mn-ea"/>
        <a:cs typeface="+mn-cs"/>
      </a:defRPr>
    </a:lvl2pPr>
    <a:lvl3pPr marL="914294" algn="l" defTabSz="914294" rtl="0" eaLnBrk="1" latinLnBrk="0" hangingPunct="1">
      <a:defRPr sz="1800" kern="1200">
        <a:solidFill>
          <a:schemeClr val="tx1"/>
        </a:solidFill>
        <a:latin typeface="+mn-lt"/>
        <a:ea typeface="+mn-ea"/>
        <a:cs typeface="+mn-cs"/>
      </a:defRPr>
    </a:lvl3pPr>
    <a:lvl4pPr marL="1371440" algn="l" defTabSz="914294" rtl="0" eaLnBrk="1" latinLnBrk="0" hangingPunct="1">
      <a:defRPr sz="1800" kern="1200">
        <a:solidFill>
          <a:schemeClr val="tx1"/>
        </a:solidFill>
        <a:latin typeface="+mn-lt"/>
        <a:ea typeface="+mn-ea"/>
        <a:cs typeface="+mn-cs"/>
      </a:defRPr>
    </a:lvl4pPr>
    <a:lvl5pPr marL="1828586" algn="l" defTabSz="914294" rtl="0" eaLnBrk="1" latinLnBrk="0" hangingPunct="1">
      <a:defRPr sz="1800" kern="1200">
        <a:solidFill>
          <a:schemeClr val="tx1"/>
        </a:solidFill>
        <a:latin typeface="+mn-lt"/>
        <a:ea typeface="+mn-ea"/>
        <a:cs typeface="+mn-cs"/>
      </a:defRPr>
    </a:lvl5pPr>
    <a:lvl6pPr marL="2285732" algn="l" defTabSz="914294" rtl="0" eaLnBrk="1" latinLnBrk="0" hangingPunct="1">
      <a:defRPr sz="1800" kern="1200">
        <a:solidFill>
          <a:schemeClr val="tx1"/>
        </a:solidFill>
        <a:latin typeface="+mn-lt"/>
        <a:ea typeface="+mn-ea"/>
        <a:cs typeface="+mn-cs"/>
      </a:defRPr>
    </a:lvl6pPr>
    <a:lvl7pPr marL="2742880" algn="l" defTabSz="914294" rtl="0" eaLnBrk="1" latinLnBrk="0" hangingPunct="1">
      <a:defRPr sz="1800" kern="1200">
        <a:solidFill>
          <a:schemeClr val="tx1"/>
        </a:solidFill>
        <a:latin typeface="+mn-lt"/>
        <a:ea typeface="+mn-ea"/>
        <a:cs typeface="+mn-cs"/>
      </a:defRPr>
    </a:lvl7pPr>
    <a:lvl8pPr marL="3200026" algn="l" defTabSz="914294" rtl="0" eaLnBrk="1" latinLnBrk="0" hangingPunct="1">
      <a:defRPr sz="1800" kern="1200">
        <a:solidFill>
          <a:schemeClr val="tx1"/>
        </a:solidFill>
        <a:latin typeface="+mn-lt"/>
        <a:ea typeface="+mn-ea"/>
        <a:cs typeface="+mn-cs"/>
      </a:defRPr>
    </a:lvl8pPr>
    <a:lvl9pPr marL="3657172" algn="l" defTabSz="914294"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28B5B461-5F14-4E38-8FE2-0F629E4E16A6}">
          <p14:sldIdLst>
            <p14:sldId id="256"/>
            <p14:sldId id="262"/>
            <p14:sldId id="294"/>
            <p14:sldId id="295"/>
            <p14:sldId id="263"/>
            <p14:sldId id="267"/>
            <p14:sldId id="268"/>
            <p14:sldId id="269"/>
            <p14:sldId id="270"/>
            <p14:sldId id="271"/>
            <p14:sldId id="272"/>
            <p14:sldId id="273"/>
            <p14:sldId id="274"/>
            <p14:sldId id="275"/>
            <p14:sldId id="299"/>
            <p14:sldId id="277"/>
            <p14:sldId id="279"/>
            <p14:sldId id="280"/>
            <p14:sldId id="281"/>
            <p14:sldId id="282"/>
            <p14:sldId id="300"/>
            <p14:sldId id="283"/>
            <p14:sldId id="284"/>
            <p14:sldId id="285"/>
            <p14:sldId id="301"/>
            <p14:sldId id="286"/>
            <p14:sldId id="287"/>
            <p14:sldId id="288"/>
            <p14:sldId id="289"/>
            <p14:sldId id="290"/>
            <p14:sldId id="291"/>
            <p14:sldId id="292"/>
            <p14:sldId id="293"/>
          </p14:sldIdLst>
        </p14:section>
      </p14:section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p:restoredLeft sz="15620"/>
    <p:restoredTop sz="79927" autoAdjust="0"/>
  </p:normalViewPr>
  <p:slideViewPr>
    <p:cSldViewPr>
      <p:cViewPr varScale="1">
        <p:scale>
          <a:sx n="58" d="100"/>
          <a:sy n="58" d="100"/>
        </p:scale>
        <p:origin x="-2621" y="-82"/>
      </p:cViewPr>
      <p:guideLst>
        <p:guide orient="horz" pos="2225"/>
        <p:guide pos="2795"/>
      </p:guideLst>
    </p:cSldViewPr>
  </p:slideViewPr>
  <p:notesTextViewPr>
    <p:cViewPr>
      <p:scale>
        <a:sx n="100" d="100"/>
        <a:sy n="100" d="100"/>
      </p:scale>
      <p:origin x="0" y="0"/>
    </p:cViewPr>
  </p:notesTextViewPr>
  <p:sorterViewPr>
    <p:cViewPr>
      <p:scale>
        <a:sx n="100" d="100"/>
        <a:sy n="100" d="100"/>
      </p:scale>
      <p:origin x="0" y="62"/>
    </p:cViewPr>
  </p:sorterViewPr>
  <p:notesViewPr>
    <p:cSldViewPr>
      <p:cViewPr varScale="1">
        <p:scale>
          <a:sx n="58" d="100"/>
          <a:sy n="58" d="100"/>
        </p:scale>
        <p:origin x="-3058" y="-72"/>
      </p:cViewPr>
      <p:guideLst>
        <p:guide orient="horz" pos="3168"/>
        <p:guide pos="2448"/>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theme" Target="theme/theme1.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s>
</file>

<file path=ppt/charts/_rels/chart1.xml.rels><?xml version="1.0" encoding="UTF-8" standalone="yes"?>
<Relationships xmlns="http://schemas.openxmlformats.org/package/2006/relationships"><Relationship Id="rId3" Type="http://schemas.openxmlformats.org/officeDocument/2006/relationships/chartUserShapes" Target="../drawings/drawing1.xml"/><Relationship Id="rId2" Type="http://schemas.openxmlformats.org/officeDocument/2006/relationships/package" Target="../embeddings/Microsoft_Excel_Worksheet1.xlsx"/><Relationship Id="rId1" Type="http://schemas.openxmlformats.org/officeDocument/2006/relationships/themeOverride" Target="../theme/themeOverride1.xml"/></Relationships>
</file>

<file path=ppt/charts/_rels/chart10.xml.rels><?xml version="1.0" encoding="UTF-8" standalone="yes"?>
<Relationships xmlns="http://schemas.openxmlformats.org/package/2006/relationships"><Relationship Id="rId2" Type="http://schemas.openxmlformats.org/officeDocument/2006/relationships/package" Target="../embeddings/Microsoft_Excel_Worksheet10.xlsx"/><Relationship Id="rId1" Type="http://schemas.openxmlformats.org/officeDocument/2006/relationships/themeOverride" Target="../theme/themeOverride8.xml"/></Relationships>
</file>

<file path=ppt/charts/_rels/chart11.xml.rels><?xml version="1.0" encoding="UTF-8" standalone="yes"?>
<Relationships xmlns="http://schemas.openxmlformats.org/package/2006/relationships"><Relationship Id="rId2" Type="http://schemas.openxmlformats.org/officeDocument/2006/relationships/package" Target="../embeddings/Microsoft_Excel_Worksheet11.xlsx"/><Relationship Id="rId1" Type="http://schemas.openxmlformats.org/officeDocument/2006/relationships/themeOverride" Target="../theme/themeOverride9.xml"/></Relationships>
</file>

<file path=ppt/charts/_rels/chart12.xml.rels><?xml version="1.0" encoding="UTF-8" standalone="yes"?>
<Relationships xmlns="http://schemas.openxmlformats.org/package/2006/relationships"><Relationship Id="rId3" Type="http://schemas.openxmlformats.org/officeDocument/2006/relationships/chartUserShapes" Target="../drawings/drawing4.xml"/><Relationship Id="rId2" Type="http://schemas.openxmlformats.org/officeDocument/2006/relationships/package" Target="../embeddings/Microsoft_Excel_Worksheet12.xlsx"/><Relationship Id="rId1" Type="http://schemas.openxmlformats.org/officeDocument/2006/relationships/themeOverride" Target="../theme/themeOverride10.xml"/></Relationships>
</file>

<file path=ppt/charts/_rels/chart13.xml.rels><?xml version="1.0" encoding="UTF-8" standalone="yes"?>
<Relationships xmlns="http://schemas.openxmlformats.org/package/2006/relationships"><Relationship Id="rId2" Type="http://schemas.openxmlformats.org/officeDocument/2006/relationships/package" Target="../embeddings/Microsoft_Excel_Worksheet13.xlsx"/><Relationship Id="rId1" Type="http://schemas.openxmlformats.org/officeDocument/2006/relationships/themeOverride" Target="../theme/themeOverride11.xml"/></Relationships>
</file>

<file path=ppt/charts/_rels/chart14.xml.rels><?xml version="1.0" encoding="UTF-8" standalone="yes"?>
<Relationships xmlns="http://schemas.openxmlformats.org/package/2006/relationships"><Relationship Id="rId2" Type="http://schemas.openxmlformats.org/officeDocument/2006/relationships/package" Target="../embeddings/Microsoft_Excel_Worksheet14.xlsx"/><Relationship Id="rId1" Type="http://schemas.openxmlformats.org/officeDocument/2006/relationships/themeOverride" Target="../theme/themeOverride12.xml"/></Relationships>
</file>

<file path=ppt/charts/_rels/chart15.xml.rels><?xml version="1.0" encoding="UTF-8" standalone="yes"?>
<Relationships xmlns="http://schemas.openxmlformats.org/package/2006/relationships"><Relationship Id="rId2" Type="http://schemas.openxmlformats.org/officeDocument/2006/relationships/package" Target="../embeddings/Microsoft_Excel_Worksheet15.xlsx"/><Relationship Id="rId1" Type="http://schemas.openxmlformats.org/officeDocument/2006/relationships/themeOverride" Target="../theme/themeOverride13.xml"/></Relationships>
</file>

<file path=ppt/charts/_rels/chart16.xml.rels><?xml version="1.0" encoding="UTF-8" standalone="yes"?>
<Relationships xmlns="http://schemas.openxmlformats.org/package/2006/relationships"><Relationship Id="rId2" Type="http://schemas.openxmlformats.org/officeDocument/2006/relationships/package" Target="../embeddings/Microsoft_Excel_Worksheet16.xlsx"/><Relationship Id="rId1" Type="http://schemas.openxmlformats.org/officeDocument/2006/relationships/themeOverride" Target="../theme/themeOverride14.xml"/></Relationships>
</file>

<file path=ppt/charts/_rels/chart17.xml.rels><?xml version="1.0" encoding="UTF-8" standalone="yes"?>
<Relationships xmlns="http://schemas.openxmlformats.org/package/2006/relationships"><Relationship Id="rId2" Type="http://schemas.openxmlformats.org/officeDocument/2006/relationships/package" Target="../embeddings/Microsoft_Excel_Worksheet17.xlsx"/><Relationship Id="rId1" Type="http://schemas.openxmlformats.org/officeDocument/2006/relationships/themeOverride" Target="../theme/themeOverride15.xml"/></Relationships>
</file>

<file path=ppt/charts/_rels/chart18.xml.rels><?xml version="1.0" encoding="UTF-8" standalone="yes"?>
<Relationships xmlns="http://schemas.openxmlformats.org/package/2006/relationships"><Relationship Id="rId2" Type="http://schemas.openxmlformats.org/officeDocument/2006/relationships/package" Target="../embeddings/Microsoft_Excel_Worksheet18.xlsx"/><Relationship Id="rId1" Type="http://schemas.openxmlformats.org/officeDocument/2006/relationships/themeOverride" Target="../theme/themeOverride16.xml"/></Relationships>
</file>

<file path=ppt/charts/_rels/chart19.xml.rels><?xml version="1.0" encoding="UTF-8" standalone="yes"?>
<Relationships xmlns="http://schemas.openxmlformats.org/package/2006/relationships"><Relationship Id="rId2" Type="http://schemas.openxmlformats.org/officeDocument/2006/relationships/package" Target="../embeddings/Microsoft_Excel_Worksheet19.xlsx"/><Relationship Id="rId1" Type="http://schemas.openxmlformats.org/officeDocument/2006/relationships/themeOverride" Target="../theme/themeOverride17.xml"/></Relationships>
</file>

<file path=ppt/charts/_rels/chart2.xml.rels><?xml version="1.0" encoding="UTF-8" standalone="yes"?>
<Relationships xmlns="http://schemas.openxmlformats.org/package/2006/relationships"><Relationship Id="rId2" Type="http://schemas.openxmlformats.org/officeDocument/2006/relationships/package" Target="../embeddings/Microsoft_Excel_Worksheet2.xlsx"/><Relationship Id="rId1" Type="http://schemas.openxmlformats.org/officeDocument/2006/relationships/themeOverride" Target="../theme/themeOverride2.xml"/></Relationships>
</file>

<file path=ppt/charts/_rels/chart20.xml.rels><?xml version="1.0" encoding="UTF-8" standalone="yes"?>
<Relationships xmlns="http://schemas.openxmlformats.org/package/2006/relationships"><Relationship Id="rId2" Type="http://schemas.openxmlformats.org/officeDocument/2006/relationships/package" Target="../embeddings/Microsoft_Excel_Worksheet20.xlsx"/><Relationship Id="rId1" Type="http://schemas.openxmlformats.org/officeDocument/2006/relationships/themeOverride" Target="../theme/themeOverride18.xml"/></Relationships>
</file>

<file path=ppt/charts/_rels/chart21.xml.rels><?xml version="1.0" encoding="UTF-8" standalone="yes"?>
<Relationships xmlns="http://schemas.openxmlformats.org/package/2006/relationships"><Relationship Id="rId2" Type="http://schemas.openxmlformats.org/officeDocument/2006/relationships/package" Target="../embeddings/Microsoft_Excel_Worksheet21.xlsx"/><Relationship Id="rId1" Type="http://schemas.openxmlformats.org/officeDocument/2006/relationships/themeOverride" Target="../theme/themeOverride19.xml"/></Relationships>
</file>

<file path=ppt/charts/_rels/chart22.xml.rels><?xml version="1.0" encoding="UTF-8" standalone="yes"?>
<Relationships xmlns="http://schemas.openxmlformats.org/package/2006/relationships"><Relationship Id="rId2" Type="http://schemas.openxmlformats.org/officeDocument/2006/relationships/package" Target="../embeddings/Microsoft_Excel_Worksheet22.xlsx"/><Relationship Id="rId1" Type="http://schemas.openxmlformats.org/officeDocument/2006/relationships/themeOverride" Target="../theme/themeOverride20.xml"/></Relationships>
</file>

<file path=ppt/charts/_rels/chart3.xml.rels><?xml version="1.0" encoding="UTF-8" standalone="yes"?>
<Relationships xmlns="http://schemas.openxmlformats.org/package/2006/relationships"><Relationship Id="rId2" Type="http://schemas.openxmlformats.org/officeDocument/2006/relationships/package" Target="../embeddings/Microsoft_Excel_Worksheet3.xlsx"/><Relationship Id="rId1" Type="http://schemas.openxmlformats.org/officeDocument/2006/relationships/themeOverride" Target="../theme/themeOverride3.xml"/></Relationships>
</file>

<file path=ppt/charts/_rels/chart4.xml.rels><?xml version="1.0" encoding="UTF-8" standalone="yes"?>
<Relationships xmlns="http://schemas.openxmlformats.org/package/2006/relationships"><Relationship Id="rId2" Type="http://schemas.openxmlformats.org/officeDocument/2006/relationships/chartUserShapes" Target="../drawings/drawing2.xml"/><Relationship Id="rId1" Type="http://schemas.openxmlformats.org/officeDocument/2006/relationships/package" Target="../embeddings/Microsoft_Excel_Worksheet4.xlsx"/></Relationships>
</file>

<file path=ppt/charts/_rels/chart5.xml.rels><?xml version="1.0" encoding="UTF-8" standalone="yes"?>
<Relationships xmlns="http://schemas.openxmlformats.org/package/2006/relationships"><Relationship Id="rId2" Type="http://schemas.openxmlformats.org/officeDocument/2006/relationships/package" Target="../embeddings/Microsoft_Excel_Worksheet5.xlsx"/><Relationship Id="rId1" Type="http://schemas.openxmlformats.org/officeDocument/2006/relationships/themeOverride" Target="../theme/themeOverride4.xml"/></Relationships>
</file>

<file path=ppt/charts/_rels/chart6.xml.rels><?xml version="1.0" encoding="UTF-8" standalone="yes"?>
<Relationships xmlns="http://schemas.openxmlformats.org/package/2006/relationships"><Relationship Id="rId2" Type="http://schemas.openxmlformats.org/officeDocument/2006/relationships/package" Target="../embeddings/Microsoft_Excel_Worksheet6.xlsx"/><Relationship Id="rId1" Type="http://schemas.openxmlformats.org/officeDocument/2006/relationships/themeOverride" Target="../theme/themeOverride5.xml"/></Relationships>
</file>

<file path=ppt/charts/_rels/chart7.xml.rels><?xml version="1.0" encoding="UTF-8" standalone="yes"?>
<Relationships xmlns="http://schemas.openxmlformats.org/package/2006/relationships"><Relationship Id="rId2" Type="http://schemas.openxmlformats.org/officeDocument/2006/relationships/package" Target="../embeddings/Microsoft_Excel_Worksheet7.xlsx"/><Relationship Id="rId1" Type="http://schemas.openxmlformats.org/officeDocument/2006/relationships/themeOverride" Target="../theme/themeOverride6.xml"/></Relationships>
</file>

<file path=ppt/charts/_rels/chart8.xml.rels><?xml version="1.0" encoding="UTF-8" standalone="yes"?>
<Relationships xmlns="http://schemas.openxmlformats.org/package/2006/relationships"><Relationship Id="rId2" Type="http://schemas.openxmlformats.org/officeDocument/2006/relationships/package" Target="../embeddings/Microsoft_Excel_Worksheet8.xlsx"/><Relationship Id="rId1" Type="http://schemas.openxmlformats.org/officeDocument/2006/relationships/themeOverride" Target="../theme/themeOverride7.xml"/></Relationships>
</file>

<file path=ppt/charts/_rels/chart9.xml.rels><?xml version="1.0" encoding="UTF-8" standalone="yes"?>
<Relationships xmlns="http://schemas.openxmlformats.org/package/2006/relationships"><Relationship Id="rId2" Type="http://schemas.openxmlformats.org/officeDocument/2006/relationships/chartUserShapes" Target="../drawings/drawing3.xml"/><Relationship Id="rId1" Type="http://schemas.openxmlformats.org/officeDocument/2006/relationships/package" Target="../embeddings/Microsoft_Excel_Worksheet9.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9.3571133469427428E-2"/>
          <c:y val="0.17604102678654526"/>
          <c:w val="0.87586735685817052"/>
          <c:h val="0.60387964897244983"/>
        </c:manualLayout>
      </c:layout>
      <c:lineChart>
        <c:grouping val="standard"/>
        <c:varyColors val="0"/>
        <c:ser>
          <c:idx val="3"/>
          <c:order val="0"/>
          <c:tx>
            <c:strRef>
              <c:f>Sheet1!$B$1</c:f>
              <c:strCache>
                <c:ptCount val="1"/>
                <c:pt idx="0">
                  <c:v>Uninsured</c:v>
                </c:pt>
              </c:strCache>
            </c:strRef>
          </c:tx>
          <c:spPr>
            <a:ln w="25400">
              <a:solidFill>
                <a:sysClr val="windowText" lastClr="000000"/>
              </a:solidFill>
            </a:ln>
          </c:spPr>
          <c:marker>
            <c:symbol val="circle"/>
            <c:size val="7"/>
            <c:spPr>
              <a:solidFill>
                <a:sysClr val="windowText" lastClr="000000"/>
              </a:solidFill>
              <a:ln>
                <a:noFill/>
              </a:ln>
            </c:spPr>
          </c:marker>
          <c:cat>
            <c:strRef>
              <c:f>Sheet1!$A$2:$A$18</c:f>
              <c:strCache>
                <c:ptCount val="16"/>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pt idx="13">
                  <c:v>2013</c:v>
                </c:pt>
                <c:pt idx="14">
                  <c:v>Jan-Mar 2014</c:v>
                </c:pt>
                <c:pt idx="15">
                  <c:v>Apr-Jun 2014</c:v>
                </c:pt>
              </c:strCache>
            </c:strRef>
          </c:cat>
          <c:val>
            <c:numRef>
              <c:f>Sheet1!$B$2:$B$18</c:f>
              <c:numCache>
                <c:formatCode>General</c:formatCode>
                <c:ptCount val="16"/>
                <c:pt idx="0">
                  <c:v>18.7</c:v>
                </c:pt>
                <c:pt idx="1">
                  <c:v>18.3</c:v>
                </c:pt>
                <c:pt idx="2">
                  <c:v>19.100000000000001</c:v>
                </c:pt>
                <c:pt idx="3">
                  <c:v>20.100000000000001</c:v>
                </c:pt>
                <c:pt idx="4">
                  <c:v>19.399999999999999</c:v>
                </c:pt>
                <c:pt idx="5">
                  <c:v>18.899999999999999</c:v>
                </c:pt>
                <c:pt idx="6">
                  <c:v>19.8</c:v>
                </c:pt>
                <c:pt idx="7">
                  <c:v>19.399999999999999</c:v>
                </c:pt>
                <c:pt idx="8">
                  <c:v>19.7</c:v>
                </c:pt>
                <c:pt idx="9">
                  <c:v>21.1</c:v>
                </c:pt>
                <c:pt idx="10">
                  <c:v>22.3</c:v>
                </c:pt>
                <c:pt idx="11">
                  <c:v>21.3</c:v>
                </c:pt>
                <c:pt idx="12">
                  <c:v>20.9</c:v>
                </c:pt>
                <c:pt idx="13">
                  <c:v>20.399999999999999</c:v>
                </c:pt>
                <c:pt idx="14">
                  <c:v>18.399999999999999</c:v>
                </c:pt>
                <c:pt idx="15">
                  <c:v>15.6</c:v>
                </c:pt>
              </c:numCache>
            </c:numRef>
          </c:val>
          <c:smooth val="0"/>
        </c:ser>
        <c:dLbls>
          <c:showLegendKey val="0"/>
          <c:showVal val="0"/>
          <c:showCatName val="0"/>
          <c:showSerName val="0"/>
          <c:showPercent val="0"/>
          <c:showBubbleSize val="0"/>
        </c:dLbls>
        <c:marker val="1"/>
        <c:smooth val="0"/>
        <c:axId val="111155456"/>
        <c:axId val="111165824"/>
      </c:lineChart>
      <c:catAx>
        <c:axId val="111155456"/>
        <c:scaling>
          <c:orientation val="minMax"/>
        </c:scaling>
        <c:delete val="0"/>
        <c:axPos val="b"/>
        <c:numFmt formatCode="General" sourceLinked="1"/>
        <c:majorTickMark val="out"/>
        <c:minorTickMark val="none"/>
        <c:tickLblPos val="nextTo"/>
        <c:txPr>
          <a:bodyPr rot="-2040000"/>
          <a:lstStyle/>
          <a:p>
            <a:pPr>
              <a:defRPr sz="1600" b="0" baseline="0">
                <a:latin typeface="Calibri" panose="020F0502020204030204" pitchFamily="34" charset="0"/>
              </a:defRPr>
            </a:pPr>
            <a:endParaRPr lang="en-US"/>
          </a:p>
        </c:txPr>
        <c:crossAx val="111165824"/>
        <c:crosses val="autoZero"/>
        <c:auto val="1"/>
        <c:lblAlgn val="ctr"/>
        <c:lblOffset val="100"/>
        <c:noMultiLvlLbl val="0"/>
      </c:catAx>
      <c:valAx>
        <c:axId val="111165824"/>
        <c:scaling>
          <c:orientation val="minMax"/>
          <c:max val="50"/>
          <c:min val="0"/>
        </c:scaling>
        <c:delete val="0"/>
        <c:axPos val="l"/>
        <c:majorGridlines/>
        <c:title>
          <c:tx>
            <c:rich>
              <a:bodyPr rot="-5400000" vert="horz"/>
              <a:lstStyle/>
              <a:p>
                <a:pPr>
                  <a:defRPr sz="1600" baseline="0">
                    <a:latin typeface="Calibri" panose="020F0502020204030204" pitchFamily="34" charset="0"/>
                  </a:defRPr>
                </a:pPr>
                <a:r>
                  <a:rPr lang="en-US" sz="1600" dirty="0" smtClean="0">
                    <a:latin typeface="Calibri" panose="020F0502020204030204" pitchFamily="34" charset="0"/>
                  </a:rPr>
                  <a:t>Percent</a:t>
                </a:r>
                <a:endParaRPr lang="en-US" sz="1600" dirty="0">
                  <a:latin typeface="Calibri" panose="020F0502020204030204" pitchFamily="34" charset="0"/>
                </a:endParaRPr>
              </a:p>
            </c:rich>
          </c:tx>
          <c:layout>
            <c:manualLayout>
              <c:xMode val="edge"/>
              <c:yMode val="edge"/>
              <c:x val="0"/>
              <c:y val="0.39294619422572175"/>
            </c:manualLayout>
          </c:layout>
          <c:overlay val="0"/>
        </c:title>
        <c:numFmt formatCode="0" sourceLinked="0"/>
        <c:majorTickMark val="out"/>
        <c:minorTickMark val="none"/>
        <c:tickLblPos val="nextTo"/>
        <c:txPr>
          <a:bodyPr/>
          <a:lstStyle/>
          <a:p>
            <a:pPr>
              <a:defRPr sz="1600" b="0" baseline="0">
                <a:latin typeface="Calibri" panose="020F0502020204030204" pitchFamily="34" charset="0"/>
              </a:defRPr>
            </a:pPr>
            <a:endParaRPr lang="en-US"/>
          </a:p>
        </c:txPr>
        <c:crossAx val="111155456"/>
        <c:crosses val="autoZero"/>
        <c:crossBetween val="between"/>
        <c:majorUnit val="10"/>
      </c:valAx>
    </c:plotArea>
    <c:plotVisOnly val="1"/>
    <c:dispBlanksAs val="gap"/>
    <c:showDLblsOverMax val="0"/>
  </c:chart>
  <c:spPr>
    <a:ln>
      <a:noFill/>
    </a:ln>
  </c:spPr>
  <c:externalData r:id="rId2">
    <c:autoUpdate val="0"/>
  </c:externalData>
  <c:userShapes r:id="rId3"/>
</c:chartSpace>
</file>

<file path=ppt/charts/chart10.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7.0803048657379367E-2"/>
          <c:y val="0.109526686256155"/>
          <c:w val="0.92132815128878121"/>
          <c:h val="0.78267431704589718"/>
        </c:manualLayout>
      </c:layout>
      <c:barChart>
        <c:barDir val="col"/>
        <c:grouping val="percentStacked"/>
        <c:varyColors val="0"/>
        <c:ser>
          <c:idx val="2"/>
          <c:order val="0"/>
          <c:tx>
            <c:strRef>
              <c:f>Sheet1!$A$2</c:f>
              <c:strCache>
                <c:ptCount val="1"/>
                <c:pt idx="0">
                  <c:v>Better</c:v>
                </c:pt>
              </c:strCache>
            </c:strRef>
          </c:tx>
          <c:spPr>
            <a:solidFill>
              <a:sysClr val="windowText" lastClr="000000"/>
            </a:solidFill>
          </c:spPr>
          <c:invertIfNegative val="0"/>
          <c:dLbls>
            <c:txPr>
              <a:bodyPr/>
              <a:lstStyle/>
              <a:p>
                <a:pPr>
                  <a:defRPr sz="1600">
                    <a:solidFill>
                      <a:schemeClr val="bg1"/>
                    </a:solidFill>
                    <a:latin typeface="Calibri" panose="020F0502020204030204" pitchFamily="34" charset="0"/>
                  </a:defRPr>
                </a:pPr>
                <a:endParaRPr lang="en-US"/>
              </a:p>
            </c:txPr>
            <c:showLegendKey val="0"/>
            <c:showVal val="1"/>
            <c:showCatName val="0"/>
            <c:showSerName val="0"/>
            <c:showPercent val="0"/>
            <c:showBubbleSize val="0"/>
            <c:showLeaderLines val="0"/>
          </c:dLbls>
          <c:cat>
            <c:strRef>
              <c:f>Sheet1!$B$1:$F$1</c:f>
              <c:strCache>
                <c:ptCount val="5"/>
                <c:pt idx="0">
                  <c:v>Poor vs. High Income (n=109)</c:v>
                </c:pt>
                <c:pt idx="1">
                  <c:v>Black vs. White (n=165)</c:v>
                </c:pt>
                <c:pt idx="2">
                  <c:v>Hispanic vs. White (n=150)</c:v>
                </c:pt>
                <c:pt idx="3">
                  <c:v>Asian vs. White (n=146)</c:v>
                </c:pt>
                <c:pt idx="4">
                  <c:v>AI/AN vs. White (n=85) </c:v>
                </c:pt>
              </c:strCache>
            </c:strRef>
          </c:cat>
          <c:val>
            <c:numRef>
              <c:f>Sheet1!$B$2:$F$2</c:f>
              <c:numCache>
                <c:formatCode>General</c:formatCode>
                <c:ptCount val="5"/>
                <c:pt idx="0">
                  <c:v>6</c:v>
                </c:pt>
                <c:pt idx="1">
                  <c:v>20</c:v>
                </c:pt>
                <c:pt idx="2">
                  <c:v>30</c:v>
                </c:pt>
                <c:pt idx="3">
                  <c:v>36</c:v>
                </c:pt>
                <c:pt idx="4">
                  <c:v>15</c:v>
                </c:pt>
              </c:numCache>
            </c:numRef>
          </c:val>
        </c:ser>
        <c:ser>
          <c:idx val="1"/>
          <c:order val="1"/>
          <c:tx>
            <c:strRef>
              <c:f>Sheet1!$A$3</c:f>
              <c:strCache>
                <c:ptCount val="1"/>
                <c:pt idx="0">
                  <c:v>Same</c:v>
                </c:pt>
              </c:strCache>
            </c:strRef>
          </c:tx>
          <c:spPr>
            <a:solidFill>
              <a:srgbClr val="0072C6"/>
            </a:solidFill>
          </c:spPr>
          <c:invertIfNegative val="0"/>
          <c:dLbls>
            <c:dLbl>
              <c:idx val="0"/>
              <c:layout>
                <c:manualLayout>
                  <c:x val="-2.136752136752137E-3"/>
                  <c:y val="-2.6580894894769453E-3"/>
                </c:manualLayout>
              </c:layout>
              <c:dLblPos val="ctr"/>
              <c:showLegendKey val="0"/>
              <c:showVal val="1"/>
              <c:showCatName val="0"/>
              <c:showSerName val="0"/>
              <c:showPercent val="0"/>
              <c:showBubbleSize val="0"/>
            </c:dLbl>
            <c:txPr>
              <a:bodyPr/>
              <a:lstStyle/>
              <a:p>
                <a:pPr>
                  <a:defRPr sz="1600">
                    <a:solidFill>
                      <a:schemeClr val="bg1"/>
                    </a:solidFill>
                    <a:latin typeface="Calibri" panose="020F0502020204030204" pitchFamily="34" charset="0"/>
                  </a:defRPr>
                </a:pPr>
                <a:endParaRPr lang="en-US"/>
              </a:p>
            </c:txPr>
            <c:showLegendKey val="0"/>
            <c:showVal val="1"/>
            <c:showCatName val="0"/>
            <c:showSerName val="0"/>
            <c:showPercent val="0"/>
            <c:showBubbleSize val="0"/>
            <c:showLeaderLines val="0"/>
          </c:dLbls>
          <c:cat>
            <c:strRef>
              <c:f>Sheet1!$B$1:$F$1</c:f>
              <c:strCache>
                <c:ptCount val="5"/>
                <c:pt idx="0">
                  <c:v>Poor vs. High Income (n=109)</c:v>
                </c:pt>
                <c:pt idx="1">
                  <c:v>Black vs. White (n=165)</c:v>
                </c:pt>
                <c:pt idx="2">
                  <c:v>Hispanic vs. White (n=150)</c:v>
                </c:pt>
                <c:pt idx="3">
                  <c:v>Asian vs. White (n=146)</c:v>
                </c:pt>
                <c:pt idx="4">
                  <c:v>AI/AN vs. White (n=85) </c:v>
                </c:pt>
              </c:strCache>
            </c:strRef>
          </c:cat>
          <c:val>
            <c:numRef>
              <c:f>Sheet1!$B$3:$F$3</c:f>
              <c:numCache>
                <c:formatCode>General</c:formatCode>
                <c:ptCount val="5"/>
                <c:pt idx="0">
                  <c:v>41</c:v>
                </c:pt>
                <c:pt idx="1">
                  <c:v>85</c:v>
                </c:pt>
                <c:pt idx="2">
                  <c:v>77</c:v>
                </c:pt>
                <c:pt idx="3">
                  <c:v>78</c:v>
                </c:pt>
                <c:pt idx="4">
                  <c:v>50</c:v>
                </c:pt>
              </c:numCache>
            </c:numRef>
          </c:val>
        </c:ser>
        <c:ser>
          <c:idx val="0"/>
          <c:order val="2"/>
          <c:tx>
            <c:strRef>
              <c:f>Sheet1!$A$4</c:f>
              <c:strCache>
                <c:ptCount val="1"/>
                <c:pt idx="0">
                  <c:v>Worse</c:v>
                </c:pt>
              </c:strCache>
            </c:strRef>
          </c:tx>
          <c:spPr>
            <a:solidFill>
              <a:srgbClr val="AABA0A"/>
            </a:solidFill>
          </c:spPr>
          <c:invertIfNegative val="0"/>
          <c:dLbls>
            <c:txPr>
              <a:bodyPr/>
              <a:lstStyle/>
              <a:p>
                <a:pPr>
                  <a:defRPr sz="1600">
                    <a:latin typeface="Calibri" panose="020F0502020204030204" pitchFamily="34" charset="0"/>
                  </a:defRPr>
                </a:pPr>
                <a:endParaRPr lang="en-US"/>
              </a:p>
            </c:txPr>
            <c:showLegendKey val="0"/>
            <c:showVal val="1"/>
            <c:showCatName val="0"/>
            <c:showSerName val="0"/>
            <c:showPercent val="0"/>
            <c:showBubbleSize val="0"/>
            <c:showLeaderLines val="0"/>
          </c:dLbls>
          <c:cat>
            <c:strRef>
              <c:f>Sheet1!$B$1:$F$1</c:f>
              <c:strCache>
                <c:ptCount val="5"/>
                <c:pt idx="0">
                  <c:v>Poor vs. High Income (n=109)</c:v>
                </c:pt>
                <c:pt idx="1">
                  <c:v>Black vs. White (n=165)</c:v>
                </c:pt>
                <c:pt idx="2">
                  <c:v>Hispanic vs. White (n=150)</c:v>
                </c:pt>
                <c:pt idx="3">
                  <c:v>Asian vs. White (n=146)</c:v>
                </c:pt>
                <c:pt idx="4">
                  <c:v>AI/AN vs. White (n=85) </c:v>
                </c:pt>
              </c:strCache>
            </c:strRef>
          </c:cat>
          <c:val>
            <c:numRef>
              <c:f>Sheet1!$B$4:$F$4</c:f>
              <c:numCache>
                <c:formatCode>General</c:formatCode>
                <c:ptCount val="5"/>
                <c:pt idx="0">
                  <c:v>62</c:v>
                </c:pt>
                <c:pt idx="1">
                  <c:v>60</c:v>
                </c:pt>
                <c:pt idx="2">
                  <c:v>43</c:v>
                </c:pt>
                <c:pt idx="3">
                  <c:v>32</c:v>
                </c:pt>
                <c:pt idx="4">
                  <c:v>20</c:v>
                </c:pt>
              </c:numCache>
            </c:numRef>
          </c:val>
        </c:ser>
        <c:dLbls>
          <c:showLegendKey val="0"/>
          <c:showVal val="1"/>
          <c:showCatName val="0"/>
          <c:showSerName val="0"/>
          <c:showPercent val="0"/>
          <c:showBubbleSize val="0"/>
        </c:dLbls>
        <c:gapWidth val="150"/>
        <c:overlap val="100"/>
        <c:axId val="121688832"/>
        <c:axId val="121690368"/>
      </c:barChart>
      <c:catAx>
        <c:axId val="121688832"/>
        <c:scaling>
          <c:orientation val="minMax"/>
        </c:scaling>
        <c:delete val="0"/>
        <c:axPos val="b"/>
        <c:numFmt formatCode="General" sourceLinked="1"/>
        <c:majorTickMark val="out"/>
        <c:minorTickMark val="none"/>
        <c:tickLblPos val="nextTo"/>
        <c:txPr>
          <a:bodyPr rot="0" vert="horz"/>
          <a:lstStyle/>
          <a:p>
            <a:pPr>
              <a:defRPr sz="1600">
                <a:latin typeface="Calibri" panose="020F0502020204030204" pitchFamily="34" charset="0"/>
              </a:defRPr>
            </a:pPr>
            <a:endParaRPr lang="en-US"/>
          </a:p>
        </c:txPr>
        <c:crossAx val="121690368"/>
        <c:crosses val="autoZero"/>
        <c:auto val="1"/>
        <c:lblAlgn val="ctr"/>
        <c:lblOffset val="100"/>
        <c:tickLblSkip val="1"/>
        <c:tickMarkSkip val="1"/>
        <c:noMultiLvlLbl val="0"/>
      </c:catAx>
      <c:valAx>
        <c:axId val="121690368"/>
        <c:scaling>
          <c:orientation val="minMax"/>
        </c:scaling>
        <c:delete val="0"/>
        <c:axPos val="l"/>
        <c:majorGridlines/>
        <c:numFmt formatCode="0%" sourceLinked="1"/>
        <c:majorTickMark val="out"/>
        <c:minorTickMark val="none"/>
        <c:tickLblPos val="nextTo"/>
        <c:txPr>
          <a:bodyPr rot="0" vert="horz"/>
          <a:lstStyle/>
          <a:p>
            <a:pPr>
              <a:defRPr sz="1600">
                <a:latin typeface="Calibri" panose="020F0502020204030204" pitchFamily="34" charset="0"/>
              </a:defRPr>
            </a:pPr>
            <a:endParaRPr lang="en-US"/>
          </a:p>
        </c:txPr>
        <c:crossAx val="121688832"/>
        <c:crosses val="autoZero"/>
        <c:crossBetween val="between"/>
        <c:majorUnit val="0.2"/>
      </c:valAx>
    </c:plotArea>
    <c:legend>
      <c:legendPos val="t"/>
      <c:layout>
        <c:manualLayout>
          <c:xMode val="edge"/>
          <c:yMode val="edge"/>
          <c:x val="0.31480096237970256"/>
          <c:y val="0"/>
          <c:w val="0.4189504957713619"/>
          <c:h val="7.8535997332581195E-2"/>
        </c:manualLayout>
      </c:layout>
      <c:overlay val="0"/>
      <c:txPr>
        <a:bodyPr/>
        <a:lstStyle/>
        <a:p>
          <a:pPr>
            <a:defRPr sz="1600">
              <a:latin typeface="Calibri" panose="020F0502020204030204" pitchFamily="34" charset="0"/>
            </a:defRPr>
          </a:pPr>
          <a:endParaRPr lang="en-US"/>
        </a:p>
      </c:txPr>
    </c:legend>
    <c:plotVisOnly val="1"/>
    <c:dispBlanksAs val="gap"/>
    <c:showDLblsOverMax val="0"/>
  </c:chart>
  <c:spPr>
    <a:ln>
      <a:noFill/>
    </a:ln>
  </c:spPr>
  <c:txPr>
    <a:bodyPr/>
    <a:lstStyle/>
    <a:p>
      <a:pPr>
        <a:defRPr sz="1000"/>
      </a:pPr>
      <a:endParaRPr lang="en-US"/>
    </a:p>
  </c:txPr>
  <c:externalData r:id="rId2">
    <c:autoUpdate val="0"/>
  </c:externalData>
</c:chartSpace>
</file>

<file path=ppt/charts/chart1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7.0803048657379367E-2"/>
          <c:y val="0.109526686256155"/>
          <c:w val="0.92132815128878121"/>
          <c:h val="0.78267431704589718"/>
        </c:manualLayout>
      </c:layout>
      <c:barChart>
        <c:barDir val="col"/>
        <c:grouping val="percentStacked"/>
        <c:varyColors val="0"/>
        <c:ser>
          <c:idx val="0"/>
          <c:order val="0"/>
          <c:tx>
            <c:strRef>
              <c:f>Sheet1!$A$4</c:f>
              <c:strCache>
                <c:ptCount val="1"/>
                <c:pt idx="0">
                  <c:v>Improving</c:v>
                </c:pt>
              </c:strCache>
            </c:strRef>
          </c:tx>
          <c:spPr>
            <a:solidFill>
              <a:sysClr val="windowText" lastClr="000000"/>
            </a:solidFill>
          </c:spPr>
          <c:invertIfNegative val="0"/>
          <c:dLbls>
            <c:txPr>
              <a:bodyPr/>
              <a:lstStyle/>
              <a:p>
                <a:pPr>
                  <a:defRPr sz="1600">
                    <a:solidFill>
                      <a:schemeClr val="bg1"/>
                    </a:solidFill>
                    <a:latin typeface="Calibri" panose="020F0502020204030204" pitchFamily="34" charset="0"/>
                  </a:defRPr>
                </a:pPr>
                <a:endParaRPr lang="en-US"/>
              </a:p>
            </c:txPr>
            <c:showLegendKey val="0"/>
            <c:showVal val="1"/>
            <c:showCatName val="0"/>
            <c:showSerName val="0"/>
            <c:showPercent val="0"/>
            <c:showBubbleSize val="0"/>
            <c:showLeaderLines val="0"/>
          </c:dLbls>
          <c:cat>
            <c:strRef>
              <c:f>Sheet1!$B$1:$F$1</c:f>
              <c:strCache>
                <c:ptCount val="5"/>
                <c:pt idx="0">
                  <c:v>Poor vs. High Income (n=98)</c:v>
                </c:pt>
                <c:pt idx="1">
                  <c:v>Black vs. White (n=148)</c:v>
                </c:pt>
                <c:pt idx="2">
                  <c:v>Hispanic vs. White (n=130)</c:v>
                </c:pt>
                <c:pt idx="3">
                  <c:v>Asian vs. White (n=123)</c:v>
                </c:pt>
                <c:pt idx="4">
                  <c:v>AI/AN vs. White (n=64)</c:v>
                </c:pt>
              </c:strCache>
            </c:strRef>
          </c:cat>
          <c:val>
            <c:numRef>
              <c:f>Sheet1!$B$4:$F$4</c:f>
              <c:numCache>
                <c:formatCode>General</c:formatCode>
                <c:ptCount val="5"/>
                <c:pt idx="0">
                  <c:v>9</c:v>
                </c:pt>
                <c:pt idx="1">
                  <c:v>13</c:v>
                </c:pt>
                <c:pt idx="2">
                  <c:v>16</c:v>
                </c:pt>
                <c:pt idx="3">
                  <c:v>17</c:v>
                </c:pt>
                <c:pt idx="4">
                  <c:v>4</c:v>
                </c:pt>
              </c:numCache>
            </c:numRef>
          </c:val>
        </c:ser>
        <c:ser>
          <c:idx val="1"/>
          <c:order val="1"/>
          <c:tx>
            <c:strRef>
              <c:f>Sheet1!$A$3</c:f>
              <c:strCache>
                <c:ptCount val="1"/>
                <c:pt idx="0">
                  <c:v>No Change</c:v>
                </c:pt>
              </c:strCache>
            </c:strRef>
          </c:tx>
          <c:spPr>
            <a:solidFill>
              <a:srgbClr val="0072C6"/>
            </a:solidFill>
          </c:spPr>
          <c:invertIfNegative val="0"/>
          <c:dLbls>
            <c:txPr>
              <a:bodyPr/>
              <a:lstStyle/>
              <a:p>
                <a:pPr>
                  <a:defRPr sz="1600">
                    <a:solidFill>
                      <a:schemeClr val="bg1"/>
                    </a:solidFill>
                    <a:latin typeface="Calibri" panose="020F0502020204030204" pitchFamily="34" charset="0"/>
                  </a:defRPr>
                </a:pPr>
                <a:endParaRPr lang="en-US"/>
              </a:p>
            </c:txPr>
            <c:dLblPos val="ctr"/>
            <c:showLegendKey val="0"/>
            <c:showVal val="1"/>
            <c:showCatName val="0"/>
            <c:showSerName val="0"/>
            <c:showPercent val="0"/>
            <c:showBubbleSize val="0"/>
            <c:showLeaderLines val="0"/>
          </c:dLbls>
          <c:cat>
            <c:strRef>
              <c:f>Sheet1!$B$1:$F$1</c:f>
              <c:strCache>
                <c:ptCount val="5"/>
                <c:pt idx="0">
                  <c:v>Poor vs. High Income (n=98)</c:v>
                </c:pt>
                <c:pt idx="1">
                  <c:v>Black vs. White (n=148)</c:v>
                </c:pt>
                <c:pt idx="2">
                  <c:v>Hispanic vs. White (n=130)</c:v>
                </c:pt>
                <c:pt idx="3">
                  <c:v>Asian vs. White (n=123)</c:v>
                </c:pt>
                <c:pt idx="4">
                  <c:v>AI/AN vs. White (n=64)</c:v>
                </c:pt>
              </c:strCache>
            </c:strRef>
          </c:cat>
          <c:val>
            <c:numRef>
              <c:f>Sheet1!$B$3:$F$3</c:f>
              <c:numCache>
                <c:formatCode>General</c:formatCode>
                <c:ptCount val="5"/>
                <c:pt idx="0">
                  <c:v>76</c:v>
                </c:pt>
                <c:pt idx="1">
                  <c:v>126</c:v>
                </c:pt>
                <c:pt idx="2">
                  <c:v>109</c:v>
                </c:pt>
                <c:pt idx="3">
                  <c:v>97</c:v>
                </c:pt>
                <c:pt idx="4">
                  <c:v>55</c:v>
                </c:pt>
              </c:numCache>
            </c:numRef>
          </c:val>
        </c:ser>
        <c:ser>
          <c:idx val="2"/>
          <c:order val="2"/>
          <c:tx>
            <c:strRef>
              <c:f>Sheet1!$A$2</c:f>
              <c:strCache>
                <c:ptCount val="1"/>
                <c:pt idx="0">
                  <c:v>Worsening</c:v>
                </c:pt>
              </c:strCache>
            </c:strRef>
          </c:tx>
          <c:spPr>
            <a:solidFill>
              <a:srgbClr val="AABA0A"/>
            </a:solidFill>
          </c:spPr>
          <c:invertIfNegative val="0"/>
          <c:dLbls>
            <c:txPr>
              <a:bodyPr/>
              <a:lstStyle/>
              <a:p>
                <a:pPr>
                  <a:defRPr sz="1600">
                    <a:solidFill>
                      <a:sysClr val="windowText" lastClr="000000"/>
                    </a:solidFill>
                    <a:latin typeface="Calibri" panose="020F0502020204030204" pitchFamily="34" charset="0"/>
                  </a:defRPr>
                </a:pPr>
                <a:endParaRPr lang="en-US"/>
              </a:p>
            </c:txPr>
            <c:showLegendKey val="0"/>
            <c:showVal val="1"/>
            <c:showCatName val="0"/>
            <c:showSerName val="0"/>
            <c:showPercent val="0"/>
            <c:showBubbleSize val="0"/>
            <c:showLeaderLines val="0"/>
          </c:dLbls>
          <c:cat>
            <c:strRef>
              <c:f>Sheet1!$B$1:$F$1</c:f>
              <c:strCache>
                <c:ptCount val="5"/>
                <c:pt idx="0">
                  <c:v>Poor vs. High Income (n=98)</c:v>
                </c:pt>
                <c:pt idx="1">
                  <c:v>Black vs. White (n=148)</c:v>
                </c:pt>
                <c:pt idx="2">
                  <c:v>Hispanic vs. White (n=130)</c:v>
                </c:pt>
                <c:pt idx="3">
                  <c:v>Asian vs. White (n=123)</c:v>
                </c:pt>
                <c:pt idx="4">
                  <c:v>AI/AN vs. White (n=64)</c:v>
                </c:pt>
              </c:strCache>
            </c:strRef>
          </c:cat>
          <c:val>
            <c:numRef>
              <c:f>Sheet1!$B$2:$F$2</c:f>
              <c:numCache>
                <c:formatCode>General</c:formatCode>
                <c:ptCount val="5"/>
                <c:pt idx="0">
                  <c:v>13</c:v>
                </c:pt>
                <c:pt idx="1">
                  <c:v>9</c:v>
                </c:pt>
                <c:pt idx="2">
                  <c:v>5</c:v>
                </c:pt>
                <c:pt idx="3">
                  <c:v>9</c:v>
                </c:pt>
                <c:pt idx="4">
                  <c:v>5</c:v>
                </c:pt>
              </c:numCache>
            </c:numRef>
          </c:val>
        </c:ser>
        <c:dLbls>
          <c:showLegendKey val="0"/>
          <c:showVal val="1"/>
          <c:showCatName val="0"/>
          <c:showSerName val="0"/>
          <c:showPercent val="0"/>
          <c:showBubbleSize val="0"/>
        </c:dLbls>
        <c:gapWidth val="150"/>
        <c:overlap val="100"/>
        <c:axId val="121920896"/>
        <c:axId val="121926784"/>
      </c:barChart>
      <c:catAx>
        <c:axId val="121920896"/>
        <c:scaling>
          <c:orientation val="minMax"/>
        </c:scaling>
        <c:delete val="0"/>
        <c:axPos val="b"/>
        <c:numFmt formatCode="General" sourceLinked="1"/>
        <c:majorTickMark val="out"/>
        <c:minorTickMark val="none"/>
        <c:tickLblPos val="nextTo"/>
        <c:txPr>
          <a:bodyPr rot="0" vert="horz"/>
          <a:lstStyle/>
          <a:p>
            <a:pPr>
              <a:defRPr sz="1600">
                <a:latin typeface="Calibri" panose="020F0502020204030204" pitchFamily="34" charset="0"/>
              </a:defRPr>
            </a:pPr>
            <a:endParaRPr lang="en-US"/>
          </a:p>
        </c:txPr>
        <c:crossAx val="121926784"/>
        <c:crosses val="autoZero"/>
        <c:auto val="1"/>
        <c:lblAlgn val="ctr"/>
        <c:lblOffset val="100"/>
        <c:tickLblSkip val="1"/>
        <c:tickMarkSkip val="1"/>
        <c:noMultiLvlLbl val="0"/>
      </c:catAx>
      <c:valAx>
        <c:axId val="121926784"/>
        <c:scaling>
          <c:orientation val="minMax"/>
        </c:scaling>
        <c:delete val="0"/>
        <c:axPos val="l"/>
        <c:majorGridlines/>
        <c:numFmt formatCode="0%" sourceLinked="1"/>
        <c:majorTickMark val="out"/>
        <c:minorTickMark val="none"/>
        <c:tickLblPos val="nextTo"/>
        <c:txPr>
          <a:bodyPr rot="0" vert="horz"/>
          <a:lstStyle/>
          <a:p>
            <a:pPr>
              <a:defRPr sz="1600">
                <a:latin typeface="Calibri" panose="020F0502020204030204" pitchFamily="34" charset="0"/>
              </a:defRPr>
            </a:pPr>
            <a:endParaRPr lang="en-US"/>
          </a:p>
        </c:txPr>
        <c:crossAx val="121920896"/>
        <c:crosses val="autoZero"/>
        <c:crossBetween val="between"/>
        <c:majorUnit val="0.2"/>
      </c:valAx>
    </c:plotArea>
    <c:legend>
      <c:legendPos val="t"/>
      <c:layout>
        <c:manualLayout>
          <c:xMode val="edge"/>
          <c:yMode val="edge"/>
          <c:x val="0.31480096237970256"/>
          <c:y val="0"/>
          <c:w val="0.4189504957713619"/>
          <c:h val="7.8535997332581195E-2"/>
        </c:manualLayout>
      </c:layout>
      <c:overlay val="0"/>
      <c:txPr>
        <a:bodyPr/>
        <a:lstStyle/>
        <a:p>
          <a:pPr>
            <a:defRPr sz="1600">
              <a:latin typeface="Calibri" panose="020F0502020204030204" pitchFamily="34" charset="0"/>
            </a:defRPr>
          </a:pPr>
          <a:endParaRPr lang="en-US"/>
        </a:p>
      </c:txPr>
    </c:legend>
    <c:plotVisOnly val="1"/>
    <c:dispBlanksAs val="gap"/>
    <c:showDLblsOverMax val="0"/>
  </c:chart>
  <c:spPr>
    <a:ln>
      <a:noFill/>
    </a:ln>
  </c:spPr>
  <c:txPr>
    <a:bodyPr/>
    <a:lstStyle/>
    <a:p>
      <a:pPr>
        <a:defRPr sz="1000"/>
      </a:pPr>
      <a:endParaRPr lang="en-US"/>
    </a:p>
  </c:txPr>
  <c:externalData r:id="rId2">
    <c:autoUpdate val="0"/>
  </c:externalData>
</c:chartSpace>
</file>

<file path=ppt/charts/chart1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9.6321421360791443E-2"/>
          <c:y val="3.1640584079440898E-2"/>
          <c:w val="0.6098702806379972"/>
          <c:h val="0.86576171287460213"/>
        </c:manualLayout>
      </c:layout>
      <c:barChart>
        <c:barDir val="col"/>
        <c:grouping val="stacked"/>
        <c:varyColors val="0"/>
        <c:ser>
          <c:idx val="9"/>
          <c:order val="0"/>
          <c:tx>
            <c:strRef>
              <c:f>Sheet1!$A$11</c:f>
              <c:strCache>
                <c:ptCount val="1"/>
                <c:pt idx="0">
                  <c:v>All Other Hospital-Acquired Conditions</c:v>
                </c:pt>
              </c:strCache>
            </c:strRef>
          </c:tx>
          <c:spPr>
            <a:solidFill>
              <a:sysClr val="window" lastClr="FFFFFF">
                <a:lumMod val="50000"/>
              </a:sysClr>
            </a:solidFill>
          </c:spPr>
          <c:invertIfNegative val="0"/>
          <c:dLbls>
            <c:numFmt formatCode="#,##0.0" sourceLinked="0"/>
            <c:txPr>
              <a:bodyPr/>
              <a:lstStyle/>
              <a:p>
                <a:pPr>
                  <a:defRPr sz="1600">
                    <a:solidFill>
                      <a:schemeClr val="bg1"/>
                    </a:solidFill>
                    <a:latin typeface="Calibri" panose="020F0502020204030204" pitchFamily="34" charset="0"/>
                  </a:defRPr>
                </a:pPr>
                <a:endParaRPr lang="en-US"/>
              </a:p>
            </c:txPr>
            <c:dLblPos val="ctr"/>
            <c:showLegendKey val="0"/>
            <c:showVal val="1"/>
            <c:showCatName val="0"/>
            <c:showSerName val="0"/>
            <c:showPercent val="0"/>
            <c:showBubbleSize val="0"/>
            <c:showLeaderLines val="0"/>
          </c:dLbls>
          <c:cat>
            <c:strRef>
              <c:f>Sheet1!$B$1:$E$1</c:f>
              <c:strCache>
                <c:ptCount val="4"/>
                <c:pt idx="0">
                  <c:v>2010</c:v>
                </c:pt>
                <c:pt idx="1">
                  <c:v>2011</c:v>
                </c:pt>
                <c:pt idx="2">
                  <c:v>2012</c:v>
                </c:pt>
                <c:pt idx="3">
                  <c:v>2013</c:v>
                </c:pt>
              </c:strCache>
            </c:strRef>
          </c:cat>
          <c:val>
            <c:numRef>
              <c:f>Sheet1!$B$11:$E$11</c:f>
              <c:numCache>
                <c:formatCode>0.00</c:formatCode>
                <c:ptCount val="4"/>
                <c:pt idx="0">
                  <c:v>27.3</c:v>
                </c:pt>
                <c:pt idx="1">
                  <c:v>26.7</c:v>
                </c:pt>
                <c:pt idx="2">
                  <c:v>25.7</c:v>
                </c:pt>
                <c:pt idx="3" formatCode="General">
                  <c:v>25.1</c:v>
                </c:pt>
              </c:numCache>
            </c:numRef>
          </c:val>
        </c:ser>
        <c:ser>
          <c:idx val="8"/>
          <c:order val="1"/>
          <c:tx>
            <c:strRef>
              <c:f>Sheet1!$A$10</c:f>
              <c:strCache>
                <c:ptCount val="1"/>
                <c:pt idx="0">
                  <c:v>Venous Thromboembolism</c:v>
                </c:pt>
              </c:strCache>
            </c:strRef>
          </c:tx>
          <c:spPr>
            <a:solidFill>
              <a:sysClr val="windowText" lastClr="000000"/>
            </a:solidFill>
          </c:spPr>
          <c:invertIfNegative val="0"/>
          <c:dLbls>
            <c:delete val="1"/>
          </c:dLbls>
          <c:cat>
            <c:strRef>
              <c:f>Sheet1!$B$1:$E$1</c:f>
              <c:strCache>
                <c:ptCount val="4"/>
                <c:pt idx="0">
                  <c:v>2010</c:v>
                </c:pt>
                <c:pt idx="1">
                  <c:v>2011</c:v>
                </c:pt>
                <c:pt idx="2">
                  <c:v>2012</c:v>
                </c:pt>
                <c:pt idx="3">
                  <c:v>2013</c:v>
                </c:pt>
              </c:strCache>
            </c:strRef>
          </c:cat>
          <c:val>
            <c:numRef>
              <c:f>Sheet1!$B$10:$E$10</c:f>
              <c:numCache>
                <c:formatCode>0.00</c:formatCode>
                <c:ptCount val="4"/>
                <c:pt idx="0">
                  <c:v>0.85</c:v>
                </c:pt>
                <c:pt idx="1">
                  <c:v>0.72</c:v>
                </c:pt>
                <c:pt idx="2">
                  <c:v>0.99</c:v>
                </c:pt>
                <c:pt idx="3" formatCode="General">
                  <c:v>0.71</c:v>
                </c:pt>
              </c:numCache>
            </c:numRef>
          </c:val>
        </c:ser>
        <c:ser>
          <c:idx val="7"/>
          <c:order val="2"/>
          <c:tx>
            <c:strRef>
              <c:f>Sheet1!$A$9</c:f>
              <c:strCache>
                <c:ptCount val="1"/>
                <c:pt idx="0">
                  <c:v>Ventilator-Associated Pneumonia</c:v>
                </c:pt>
              </c:strCache>
            </c:strRef>
          </c:tx>
          <c:spPr>
            <a:solidFill>
              <a:srgbClr val="9BBB59">
                <a:lumMod val="60000"/>
                <a:lumOff val="40000"/>
              </a:srgbClr>
            </a:solidFill>
          </c:spPr>
          <c:invertIfNegative val="0"/>
          <c:dLbls>
            <c:delete val="1"/>
          </c:dLbls>
          <c:cat>
            <c:strRef>
              <c:f>Sheet1!$B$1:$E$1</c:f>
              <c:strCache>
                <c:ptCount val="4"/>
                <c:pt idx="0">
                  <c:v>2010</c:v>
                </c:pt>
                <c:pt idx="1">
                  <c:v>2011</c:v>
                </c:pt>
                <c:pt idx="2">
                  <c:v>2012</c:v>
                </c:pt>
                <c:pt idx="3">
                  <c:v>2013</c:v>
                </c:pt>
              </c:strCache>
            </c:strRef>
          </c:cat>
          <c:val>
            <c:numRef>
              <c:f>Sheet1!$B$9:$E$9</c:f>
              <c:numCache>
                <c:formatCode>0.00</c:formatCode>
                <c:ptCount val="4"/>
                <c:pt idx="0">
                  <c:v>1.2</c:v>
                </c:pt>
                <c:pt idx="1">
                  <c:v>1.1000000000000001</c:v>
                </c:pt>
                <c:pt idx="2">
                  <c:v>1</c:v>
                </c:pt>
                <c:pt idx="3" formatCode="General">
                  <c:v>1.1000000000000001</c:v>
                </c:pt>
              </c:numCache>
            </c:numRef>
          </c:val>
        </c:ser>
        <c:ser>
          <c:idx val="6"/>
          <c:order val="3"/>
          <c:tx>
            <c:strRef>
              <c:f>Sheet1!$A$8</c:f>
              <c:strCache>
                <c:ptCount val="1"/>
                <c:pt idx="0">
                  <c:v>Surgical Site Infections</c:v>
                </c:pt>
              </c:strCache>
            </c:strRef>
          </c:tx>
          <c:spPr>
            <a:solidFill>
              <a:sysClr val="window" lastClr="FFFFFF">
                <a:lumMod val="85000"/>
              </a:sysClr>
            </a:solidFill>
            <a:ln>
              <a:noFill/>
            </a:ln>
          </c:spPr>
          <c:invertIfNegative val="0"/>
          <c:dLbls>
            <c:delete val="1"/>
          </c:dLbls>
          <c:cat>
            <c:strRef>
              <c:f>Sheet1!$B$1:$E$1</c:f>
              <c:strCache>
                <c:ptCount val="4"/>
                <c:pt idx="0">
                  <c:v>2010</c:v>
                </c:pt>
                <c:pt idx="1">
                  <c:v>2011</c:v>
                </c:pt>
                <c:pt idx="2">
                  <c:v>2012</c:v>
                </c:pt>
                <c:pt idx="3">
                  <c:v>2013</c:v>
                </c:pt>
              </c:strCache>
            </c:strRef>
          </c:cat>
          <c:val>
            <c:numRef>
              <c:f>Sheet1!$B$8:$E$8</c:f>
              <c:numCache>
                <c:formatCode>General</c:formatCode>
                <c:ptCount val="4"/>
                <c:pt idx="0">
                  <c:v>2.9</c:v>
                </c:pt>
                <c:pt idx="1">
                  <c:v>2.5</c:v>
                </c:pt>
                <c:pt idx="2">
                  <c:v>2.5</c:v>
                </c:pt>
                <c:pt idx="3">
                  <c:v>2.4</c:v>
                </c:pt>
              </c:numCache>
            </c:numRef>
          </c:val>
        </c:ser>
        <c:ser>
          <c:idx val="5"/>
          <c:order val="4"/>
          <c:tx>
            <c:strRef>
              <c:f>Sheet1!$A$7</c:f>
              <c:strCache>
                <c:ptCount val="1"/>
                <c:pt idx="0">
                  <c:v>Pressure Ulcers</c:v>
                </c:pt>
              </c:strCache>
            </c:strRef>
          </c:tx>
          <c:spPr>
            <a:solidFill>
              <a:srgbClr val="AABA0A"/>
            </a:solidFill>
          </c:spPr>
          <c:invertIfNegative val="0"/>
          <c:dLbls>
            <c:txPr>
              <a:bodyPr/>
              <a:lstStyle/>
              <a:p>
                <a:pPr>
                  <a:defRPr sz="1600">
                    <a:latin typeface="Calibri" panose="020F0502020204030204" pitchFamily="34" charset="0"/>
                  </a:defRPr>
                </a:pPr>
                <a:endParaRPr lang="en-US"/>
              </a:p>
            </c:txPr>
            <c:dLblPos val="ctr"/>
            <c:showLegendKey val="0"/>
            <c:showVal val="1"/>
            <c:showCatName val="0"/>
            <c:showSerName val="0"/>
            <c:showPercent val="0"/>
            <c:showBubbleSize val="0"/>
            <c:showLeaderLines val="0"/>
          </c:dLbls>
          <c:cat>
            <c:strRef>
              <c:f>Sheet1!$B$1:$E$1</c:f>
              <c:strCache>
                <c:ptCount val="4"/>
                <c:pt idx="0">
                  <c:v>2010</c:v>
                </c:pt>
                <c:pt idx="1">
                  <c:v>2011</c:v>
                </c:pt>
                <c:pt idx="2">
                  <c:v>2012</c:v>
                </c:pt>
                <c:pt idx="3">
                  <c:v>2013</c:v>
                </c:pt>
              </c:strCache>
            </c:strRef>
          </c:cat>
          <c:val>
            <c:numRef>
              <c:f>Sheet1!$B$7:$E$7</c:f>
              <c:numCache>
                <c:formatCode>General</c:formatCode>
                <c:ptCount val="4"/>
                <c:pt idx="0">
                  <c:v>40.299999999999997</c:v>
                </c:pt>
                <c:pt idx="1">
                  <c:v>40.4</c:v>
                </c:pt>
                <c:pt idx="2">
                  <c:v>39.4</c:v>
                </c:pt>
                <c:pt idx="3">
                  <c:v>32.5</c:v>
                </c:pt>
              </c:numCache>
            </c:numRef>
          </c:val>
        </c:ser>
        <c:ser>
          <c:idx val="4"/>
          <c:order val="5"/>
          <c:tx>
            <c:strRef>
              <c:f>Sheet1!$A$6</c:f>
              <c:strCache>
                <c:ptCount val="1"/>
                <c:pt idx="0">
                  <c:v>Obstetric Adverse Events</c:v>
                </c:pt>
              </c:strCache>
            </c:strRef>
          </c:tx>
          <c:spPr>
            <a:solidFill>
              <a:srgbClr val="4BACC6">
                <a:lumMod val="20000"/>
                <a:lumOff val="80000"/>
              </a:srgbClr>
            </a:solidFill>
          </c:spPr>
          <c:invertIfNegative val="0"/>
          <c:dLbls>
            <c:delete val="1"/>
          </c:dLbls>
          <c:cat>
            <c:strRef>
              <c:f>Sheet1!$B$1:$E$1</c:f>
              <c:strCache>
                <c:ptCount val="4"/>
                <c:pt idx="0">
                  <c:v>2010</c:v>
                </c:pt>
                <c:pt idx="1">
                  <c:v>2011</c:v>
                </c:pt>
                <c:pt idx="2">
                  <c:v>2012</c:v>
                </c:pt>
                <c:pt idx="3">
                  <c:v>2013</c:v>
                </c:pt>
              </c:strCache>
            </c:strRef>
          </c:cat>
          <c:val>
            <c:numRef>
              <c:f>Sheet1!$B$6:$E$6</c:f>
              <c:numCache>
                <c:formatCode>General</c:formatCode>
                <c:ptCount val="4"/>
                <c:pt idx="0">
                  <c:v>2.5</c:v>
                </c:pt>
                <c:pt idx="1">
                  <c:v>2.5</c:v>
                </c:pt>
                <c:pt idx="2">
                  <c:v>2.4</c:v>
                </c:pt>
                <c:pt idx="3">
                  <c:v>2.4</c:v>
                </c:pt>
              </c:numCache>
            </c:numRef>
          </c:val>
        </c:ser>
        <c:ser>
          <c:idx val="3"/>
          <c:order val="6"/>
          <c:tx>
            <c:strRef>
              <c:f>Sheet1!$A$5</c:f>
              <c:strCache>
                <c:ptCount val="1"/>
                <c:pt idx="0">
                  <c:v>Falls</c:v>
                </c:pt>
              </c:strCache>
            </c:strRef>
          </c:tx>
          <c:spPr>
            <a:solidFill>
              <a:srgbClr val="EEECE1">
                <a:lumMod val="75000"/>
              </a:srgbClr>
            </a:solidFill>
            <a:ln>
              <a:noFill/>
            </a:ln>
          </c:spPr>
          <c:invertIfNegative val="0"/>
          <c:dLbls>
            <c:txPr>
              <a:bodyPr/>
              <a:lstStyle/>
              <a:p>
                <a:pPr>
                  <a:defRPr sz="1600">
                    <a:latin typeface="Calibri" panose="020F0502020204030204" pitchFamily="34" charset="0"/>
                  </a:defRPr>
                </a:pPr>
                <a:endParaRPr lang="en-US"/>
              </a:p>
            </c:txPr>
            <c:dLblPos val="ctr"/>
            <c:showLegendKey val="0"/>
            <c:showVal val="1"/>
            <c:showCatName val="0"/>
            <c:showSerName val="0"/>
            <c:showPercent val="0"/>
            <c:showBubbleSize val="0"/>
            <c:showLeaderLines val="0"/>
          </c:dLbls>
          <c:cat>
            <c:strRef>
              <c:f>Sheet1!$B$1:$E$1</c:f>
              <c:strCache>
                <c:ptCount val="4"/>
                <c:pt idx="0">
                  <c:v>2010</c:v>
                </c:pt>
                <c:pt idx="1">
                  <c:v>2011</c:v>
                </c:pt>
                <c:pt idx="2">
                  <c:v>2012</c:v>
                </c:pt>
                <c:pt idx="3">
                  <c:v>2013</c:v>
                </c:pt>
              </c:strCache>
            </c:strRef>
          </c:cat>
          <c:val>
            <c:numRef>
              <c:f>Sheet1!$B$5:$E$5</c:f>
              <c:numCache>
                <c:formatCode>General</c:formatCode>
                <c:ptCount val="4"/>
                <c:pt idx="0">
                  <c:v>7.9</c:v>
                </c:pt>
                <c:pt idx="1">
                  <c:v>7.8</c:v>
                </c:pt>
                <c:pt idx="2">
                  <c:v>7.2</c:v>
                </c:pt>
                <c:pt idx="3">
                  <c:v>7.2</c:v>
                </c:pt>
              </c:numCache>
            </c:numRef>
          </c:val>
        </c:ser>
        <c:ser>
          <c:idx val="2"/>
          <c:order val="7"/>
          <c:tx>
            <c:strRef>
              <c:f>Sheet1!$A$4</c:f>
              <c:strCache>
                <c:ptCount val="1"/>
                <c:pt idx="0">
                  <c:v>Central Line-Associated Bloodstream Infections</c:v>
                </c:pt>
              </c:strCache>
            </c:strRef>
          </c:tx>
          <c:spPr>
            <a:solidFill>
              <a:srgbClr val="00B0F0"/>
            </a:solidFill>
          </c:spPr>
          <c:invertIfNegative val="0"/>
          <c:dLbls>
            <c:delete val="1"/>
          </c:dLbls>
          <c:cat>
            <c:strRef>
              <c:f>Sheet1!$B$1:$E$1</c:f>
              <c:strCache>
                <c:ptCount val="4"/>
                <c:pt idx="0">
                  <c:v>2010</c:v>
                </c:pt>
                <c:pt idx="1">
                  <c:v>2011</c:v>
                </c:pt>
                <c:pt idx="2">
                  <c:v>2012</c:v>
                </c:pt>
                <c:pt idx="3">
                  <c:v>2013</c:v>
                </c:pt>
              </c:strCache>
            </c:strRef>
          </c:cat>
          <c:val>
            <c:numRef>
              <c:f>Sheet1!$B$4:$E$4</c:f>
              <c:numCache>
                <c:formatCode>General</c:formatCode>
                <c:ptCount val="4"/>
                <c:pt idx="0">
                  <c:v>0.55000000000000004</c:v>
                </c:pt>
                <c:pt idx="1">
                  <c:v>0.52</c:v>
                </c:pt>
                <c:pt idx="2">
                  <c:v>0.51</c:v>
                </c:pt>
                <c:pt idx="3">
                  <c:v>0.28000000000000003</c:v>
                </c:pt>
              </c:numCache>
            </c:numRef>
          </c:val>
        </c:ser>
        <c:ser>
          <c:idx val="1"/>
          <c:order val="8"/>
          <c:tx>
            <c:strRef>
              <c:f>Sheet1!$A$3</c:f>
              <c:strCache>
                <c:ptCount val="1"/>
                <c:pt idx="0">
                  <c:v>Catheter-Associated Urinary Tract Infections </c:v>
                </c:pt>
              </c:strCache>
            </c:strRef>
          </c:tx>
          <c:spPr>
            <a:solidFill>
              <a:srgbClr val="9BBB59">
                <a:lumMod val="40000"/>
                <a:lumOff val="60000"/>
              </a:srgbClr>
            </a:solidFill>
          </c:spPr>
          <c:invertIfNegative val="0"/>
          <c:dLbls>
            <c:txPr>
              <a:bodyPr/>
              <a:lstStyle/>
              <a:p>
                <a:pPr>
                  <a:defRPr sz="1600">
                    <a:latin typeface="Calibri" panose="020F0502020204030204" pitchFamily="34" charset="0"/>
                  </a:defRPr>
                </a:pPr>
                <a:endParaRPr lang="en-US"/>
              </a:p>
            </c:txPr>
            <c:dLblPos val="ctr"/>
            <c:showLegendKey val="0"/>
            <c:showVal val="1"/>
            <c:showCatName val="0"/>
            <c:showSerName val="0"/>
            <c:showPercent val="0"/>
            <c:showBubbleSize val="0"/>
            <c:showLeaderLines val="0"/>
          </c:dLbls>
          <c:cat>
            <c:strRef>
              <c:f>Sheet1!$B$1:$E$1</c:f>
              <c:strCache>
                <c:ptCount val="4"/>
                <c:pt idx="0">
                  <c:v>2010</c:v>
                </c:pt>
                <c:pt idx="1">
                  <c:v>2011</c:v>
                </c:pt>
                <c:pt idx="2">
                  <c:v>2012</c:v>
                </c:pt>
                <c:pt idx="3">
                  <c:v>2013</c:v>
                </c:pt>
              </c:strCache>
            </c:strRef>
          </c:cat>
          <c:val>
            <c:numRef>
              <c:f>Sheet1!$B$3:$E$3</c:f>
              <c:numCache>
                <c:formatCode>General</c:formatCode>
                <c:ptCount val="4"/>
                <c:pt idx="0">
                  <c:v>12.2</c:v>
                </c:pt>
                <c:pt idx="1">
                  <c:v>11.3</c:v>
                </c:pt>
                <c:pt idx="2">
                  <c:v>10.6</c:v>
                </c:pt>
                <c:pt idx="3">
                  <c:v>8.8000000000000007</c:v>
                </c:pt>
              </c:numCache>
            </c:numRef>
          </c:val>
        </c:ser>
        <c:ser>
          <c:idx val="0"/>
          <c:order val="9"/>
          <c:tx>
            <c:strRef>
              <c:f>Sheet1!$A$2</c:f>
              <c:strCache>
                <c:ptCount val="1"/>
                <c:pt idx="0">
                  <c:v>Adverse Drug Events</c:v>
                </c:pt>
              </c:strCache>
            </c:strRef>
          </c:tx>
          <c:spPr>
            <a:solidFill>
              <a:srgbClr val="0072C6"/>
            </a:solidFill>
          </c:spPr>
          <c:invertIfNegative val="0"/>
          <c:dLbls>
            <c:txPr>
              <a:bodyPr/>
              <a:lstStyle/>
              <a:p>
                <a:pPr>
                  <a:defRPr sz="1600">
                    <a:solidFill>
                      <a:schemeClr val="bg1"/>
                    </a:solidFill>
                    <a:latin typeface="Calibri" panose="020F0502020204030204" pitchFamily="34" charset="0"/>
                  </a:defRPr>
                </a:pPr>
                <a:endParaRPr lang="en-US"/>
              </a:p>
            </c:txPr>
            <c:dLblPos val="ctr"/>
            <c:showLegendKey val="0"/>
            <c:showVal val="1"/>
            <c:showCatName val="0"/>
            <c:showSerName val="0"/>
            <c:showPercent val="0"/>
            <c:showBubbleSize val="0"/>
            <c:showLeaderLines val="0"/>
          </c:dLbls>
          <c:cat>
            <c:strRef>
              <c:f>Sheet1!$B$1:$E$1</c:f>
              <c:strCache>
                <c:ptCount val="4"/>
                <c:pt idx="0">
                  <c:v>2010</c:v>
                </c:pt>
                <c:pt idx="1">
                  <c:v>2011</c:v>
                </c:pt>
                <c:pt idx="2">
                  <c:v>2012</c:v>
                </c:pt>
                <c:pt idx="3">
                  <c:v>2013</c:v>
                </c:pt>
              </c:strCache>
            </c:strRef>
          </c:cat>
          <c:val>
            <c:numRef>
              <c:f>Sheet1!$B$2:$E$2</c:f>
              <c:numCache>
                <c:formatCode>General</c:formatCode>
                <c:ptCount val="4"/>
                <c:pt idx="0">
                  <c:v>49.5</c:v>
                </c:pt>
                <c:pt idx="1">
                  <c:v>48.7</c:v>
                </c:pt>
                <c:pt idx="2">
                  <c:v>41.9</c:v>
                </c:pt>
                <c:pt idx="3">
                  <c:v>40.299999999999997</c:v>
                </c:pt>
              </c:numCache>
            </c:numRef>
          </c:val>
        </c:ser>
        <c:dLbls>
          <c:showLegendKey val="0"/>
          <c:showVal val="1"/>
          <c:showCatName val="0"/>
          <c:showSerName val="0"/>
          <c:showPercent val="0"/>
          <c:showBubbleSize val="0"/>
        </c:dLbls>
        <c:gapWidth val="150"/>
        <c:overlap val="100"/>
        <c:axId val="130448384"/>
        <c:axId val="130454272"/>
      </c:barChart>
      <c:catAx>
        <c:axId val="130448384"/>
        <c:scaling>
          <c:orientation val="minMax"/>
        </c:scaling>
        <c:delete val="0"/>
        <c:axPos val="b"/>
        <c:majorTickMark val="out"/>
        <c:minorTickMark val="none"/>
        <c:tickLblPos val="nextTo"/>
        <c:txPr>
          <a:bodyPr/>
          <a:lstStyle/>
          <a:p>
            <a:pPr>
              <a:defRPr sz="1600">
                <a:latin typeface="Calibri" panose="020F0502020204030204" pitchFamily="34" charset="0"/>
              </a:defRPr>
            </a:pPr>
            <a:endParaRPr lang="en-US"/>
          </a:p>
        </c:txPr>
        <c:crossAx val="130454272"/>
        <c:crosses val="autoZero"/>
        <c:auto val="1"/>
        <c:lblAlgn val="ctr"/>
        <c:lblOffset val="100"/>
        <c:noMultiLvlLbl val="0"/>
      </c:catAx>
      <c:valAx>
        <c:axId val="130454272"/>
        <c:scaling>
          <c:orientation val="minMax"/>
          <c:max val="160"/>
        </c:scaling>
        <c:delete val="0"/>
        <c:axPos val="l"/>
        <c:majorGridlines/>
        <c:title>
          <c:tx>
            <c:rich>
              <a:bodyPr rot="-5400000" vert="horz"/>
              <a:lstStyle/>
              <a:p>
                <a:pPr>
                  <a:defRPr sz="1600">
                    <a:latin typeface="Calibri" panose="020F0502020204030204" pitchFamily="34" charset="0"/>
                  </a:defRPr>
                </a:pPr>
                <a:r>
                  <a:rPr lang="en-US" sz="1600" dirty="0" smtClean="0">
                    <a:latin typeface="Calibri" panose="020F0502020204030204" pitchFamily="34" charset="0"/>
                  </a:rPr>
                  <a:t>Rate per</a:t>
                </a:r>
                <a:r>
                  <a:rPr lang="en-US" sz="1600" baseline="0" dirty="0" smtClean="0">
                    <a:latin typeface="Calibri" panose="020F0502020204030204" pitchFamily="34" charset="0"/>
                  </a:rPr>
                  <a:t> 1,000 Discharges</a:t>
                </a:r>
                <a:endParaRPr lang="en-US" sz="1600" dirty="0">
                  <a:latin typeface="Calibri" panose="020F0502020204030204" pitchFamily="34" charset="0"/>
                </a:endParaRPr>
              </a:p>
            </c:rich>
          </c:tx>
          <c:layout>
            <c:manualLayout>
              <c:xMode val="edge"/>
              <c:yMode val="edge"/>
              <c:x val="2.136752136752137E-3"/>
              <c:y val="0.22993412588132367"/>
            </c:manualLayout>
          </c:layout>
          <c:overlay val="0"/>
        </c:title>
        <c:numFmt formatCode="0" sourceLinked="0"/>
        <c:majorTickMark val="out"/>
        <c:minorTickMark val="none"/>
        <c:tickLblPos val="nextTo"/>
        <c:txPr>
          <a:bodyPr/>
          <a:lstStyle/>
          <a:p>
            <a:pPr>
              <a:defRPr sz="1600">
                <a:latin typeface="Calibri" panose="020F0502020204030204" pitchFamily="34" charset="0"/>
              </a:defRPr>
            </a:pPr>
            <a:endParaRPr lang="en-US"/>
          </a:p>
        </c:txPr>
        <c:crossAx val="130448384"/>
        <c:crosses val="autoZero"/>
        <c:crossBetween val="between"/>
        <c:majorUnit val="20"/>
      </c:valAx>
    </c:plotArea>
    <c:legend>
      <c:legendPos val="r"/>
      <c:layout>
        <c:manualLayout>
          <c:xMode val="edge"/>
          <c:yMode val="edge"/>
          <c:x val="0.70838986472844745"/>
          <c:y val="3.7687476565429499E-2"/>
          <c:w val="0.28080759135877248"/>
          <c:h val="0.93362988048309581"/>
        </c:manualLayout>
      </c:layout>
      <c:overlay val="0"/>
      <c:txPr>
        <a:bodyPr/>
        <a:lstStyle/>
        <a:p>
          <a:pPr>
            <a:defRPr sz="1600" baseline="0">
              <a:latin typeface="Calibri" panose="020F0502020204030204" pitchFamily="34" charset="0"/>
            </a:defRPr>
          </a:pPr>
          <a:endParaRPr lang="en-US"/>
        </a:p>
      </c:txPr>
    </c:legend>
    <c:plotVisOnly val="1"/>
    <c:dispBlanksAs val="gap"/>
    <c:showDLblsOverMax val="0"/>
  </c:chart>
  <c:spPr>
    <a:ln>
      <a:noFill/>
    </a:ln>
  </c:spPr>
  <c:txPr>
    <a:bodyPr/>
    <a:lstStyle/>
    <a:p>
      <a:pPr>
        <a:defRPr sz="1800"/>
      </a:pPr>
      <a:endParaRPr lang="en-US"/>
    </a:p>
  </c:txPr>
  <c:externalData r:id="rId2">
    <c:autoUpdate val="0"/>
  </c:externalData>
  <c:userShapes r:id="rId3"/>
</c:chartSpace>
</file>

<file path=ppt/charts/chart1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0.18433362496354622"/>
          <c:y val="0.15309273840769905"/>
          <c:w val="0.78408549625741231"/>
          <c:h val="0.59002853567722635"/>
        </c:manualLayout>
      </c:layout>
      <c:lineChart>
        <c:grouping val="standard"/>
        <c:varyColors val="0"/>
        <c:ser>
          <c:idx val="3"/>
          <c:order val="0"/>
          <c:tx>
            <c:strRef>
              <c:f>Sheet1!$A$2</c:f>
              <c:strCache>
                <c:ptCount val="1"/>
                <c:pt idx="0">
                  <c:v>Total</c:v>
                </c:pt>
              </c:strCache>
            </c:strRef>
          </c:tx>
          <c:spPr>
            <a:ln w="25400">
              <a:solidFill>
                <a:sysClr val="windowText" lastClr="000000"/>
              </a:solidFill>
            </a:ln>
          </c:spPr>
          <c:marker>
            <c:symbol val="circle"/>
            <c:size val="7"/>
            <c:spPr>
              <a:solidFill>
                <a:sysClr val="windowText" lastClr="000000"/>
              </a:solidFill>
              <a:ln>
                <a:noFill/>
              </a:ln>
            </c:spPr>
          </c:marker>
          <c:cat>
            <c:strRef>
              <c:f>Sheet1!$B$1:$L$1</c:f>
              <c:strCache>
                <c:ptCount val="11"/>
                <c:pt idx="0">
                  <c:v>2002</c:v>
                </c:pt>
                <c:pt idx="1">
                  <c:v>2003</c:v>
                </c:pt>
                <c:pt idx="2">
                  <c:v>2004</c:v>
                </c:pt>
                <c:pt idx="3">
                  <c:v>2005</c:v>
                </c:pt>
                <c:pt idx="4">
                  <c:v>2006</c:v>
                </c:pt>
                <c:pt idx="5">
                  <c:v>2007</c:v>
                </c:pt>
                <c:pt idx="6">
                  <c:v>2008</c:v>
                </c:pt>
                <c:pt idx="7">
                  <c:v>2009</c:v>
                </c:pt>
                <c:pt idx="8">
                  <c:v>2010</c:v>
                </c:pt>
                <c:pt idx="9">
                  <c:v>2011</c:v>
                </c:pt>
                <c:pt idx="10">
                  <c:v>2012</c:v>
                </c:pt>
              </c:strCache>
            </c:strRef>
          </c:cat>
          <c:val>
            <c:numRef>
              <c:f>Sheet1!$B$2:$L$2</c:f>
              <c:numCache>
                <c:formatCode>0.0</c:formatCode>
                <c:ptCount val="11"/>
                <c:pt idx="0">
                  <c:v>6.7</c:v>
                </c:pt>
                <c:pt idx="1">
                  <c:v>6.1</c:v>
                </c:pt>
                <c:pt idx="2">
                  <c:v>5.7</c:v>
                </c:pt>
                <c:pt idx="3">
                  <c:v>5.5</c:v>
                </c:pt>
                <c:pt idx="4">
                  <c:v>4.8</c:v>
                </c:pt>
                <c:pt idx="5">
                  <c:v>4.9000000000000004</c:v>
                </c:pt>
                <c:pt idx="6">
                  <c:v>4.4000000000000004</c:v>
                </c:pt>
                <c:pt idx="7">
                  <c:v>4.9000000000000004</c:v>
                </c:pt>
                <c:pt idx="8">
                  <c:v>4</c:v>
                </c:pt>
                <c:pt idx="9">
                  <c:v>3.8</c:v>
                </c:pt>
                <c:pt idx="10">
                  <c:v>3.7</c:v>
                </c:pt>
              </c:numCache>
            </c:numRef>
          </c:val>
          <c:smooth val="0"/>
        </c:ser>
        <c:ser>
          <c:idx val="0"/>
          <c:order val="1"/>
          <c:tx>
            <c:strRef>
              <c:f>Sheet1!$A$3</c:f>
              <c:strCache>
                <c:ptCount val="1"/>
                <c:pt idx="0">
                  <c:v>White</c:v>
                </c:pt>
              </c:strCache>
            </c:strRef>
          </c:tx>
          <c:spPr>
            <a:ln w="25400">
              <a:solidFill>
                <a:srgbClr val="0072C6"/>
              </a:solidFill>
            </a:ln>
          </c:spPr>
          <c:marker>
            <c:symbol val="square"/>
            <c:size val="7"/>
            <c:spPr>
              <a:solidFill>
                <a:srgbClr val="0072C6"/>
              </a:solidFill>
              <a:ln>
                <a:noFill/>
              </a:ln>
            </c:spPr>
          </c:marker>
          <c:cat>
            <c:strRef>
              <c:f>Sheet1!$B$1:$L$1</c:f>
              <c:strCache>
                <c:ptCount val="11"/>
                <c:pt idx="0">
                  <c:v>2002</c:v>
                </c:pt>
                <c:pt idx="1">
                  <c:v>2003</c:v>
                </c:pt>
                <c:pt idx="2">
                  <c:v>2004</c:v>
                </c:pt>
                <c:pt idx="3">
                  <c:v>2005</c:v>
                </c:pt>
                <c:pt idx="4">
                  <c:v>2006</c:v>
                </c:pt>
                <c:pt idx="5">
                  <c:v>2007</c:v>
                </c:pt>
                <c:pt idx="6">
                  <c:v>2008</c:v>
                </c:pt>
                <c:pt idx="7">
                  <c:v>2009</c:v>
                </c:pt>
                <c:pt idx="8">
                  <c:v>2010</c:v>
                </c:pt>
                <c:pt idx="9">
                  <c:v>2011</c:v>
                </c:pt>
                <c:pt idx="10">
                  <c:v>2012</c:v>
                </c:pt>
              </c:strCache>
            </c:strRef>
          </c:cat>
          <c:val>
            <c:numRef>
              <c:f>Sheet1!$B$3:$L$3</c:f>
              <c:numCache>
                <c:formatCode>0.0</c:formatCode>
                <c:ptCount val="11"/>
                <c:pt idx="0">
                  <c:v>5.5506000000000002</c:v>
                </c:pt>
                <c:pt idx="1">
                  <c:v>4.8022</c:v>
                </c:pt>
                <c:pt idx="2">
                  <c:v>4.7687999999999997</c:v>
                </c:pt>
                <c:pt idx="3">
                  <c:v>4.3735999999999997</c:v>
                </c:pt>
                <c:pt idx="4">
                  <c:v>4.2447999999999997</c:v>
                </c:pt>
                <c:pt idx="5">
                  <c:v>4.2150999999999996</c:v>
                </c:pt>
                <c:pt idx="6">
                  <c:v>3.9946000000000002</c:v>
                </c:pt>
                <c:pt idx="7">
                  <c:v>3.6484999999999999</c:v>
                </c:pt>
                <c:pt idx="8">
                  <c:v>3.1</c:v>
                </c:pt>
                <c:pt idx="9">
                  <c:v>2.7</c:v>
                </c:pt>
                <c:pt idx="10">
                  <c:v>3.3</c:v>
                </c:pt>
              </c:numCache>
            </c:numRef>
          </c:val>
          <c:smooth val="0"/>
        </c:ser>
        <c:ser>
          <c:idx val="2"/>
          <c:order val="2"/>
          <c:tx>
            <c:strRef>
              <c:f>Sheet1!$A$4</c:f>
              <c:strCache>
                <c:ptCount val="1"/>
                <c:pt idx="0">
                  <c:v>Black</c:v>
                </c:pt>
              </c:strCache>
            </c:strRef>
          </c:tx>
          <c:spPr>
            <a:ln w="25400">
              <a:solidFill>
                <a:srgbClr val="AABA0A"/>
              </a:solidFill>
            </a:ln>
          </c:spPr>
          <c:marker>
            <c:symbol val="triangle"/>
            <c:size val="9"/>
            <c:spPr>
              <a:solidFill>
                <a:srgbClr val="AABA0A"/>
              </a:solidFill>
              <a:ln>
                <a:noFill/>
              </a:ln>
            </c:spPr>
          </c:marker>
          <c:cat>
            <c:strRef>
              <c:f>Sheet1!$B$1:$L$1</c:f>
              <c:strCache>
                <c:ptCount val="11"/>
                <c:pt idx="0">
                  <c:v>2002</c:v>
                </c:pt>
                <c:pt idx="1">
                  <c:v>2003</c:v>
                </c:pt>
                <c:pt idx="2">
                  <c:v>2004</c:v>
                </c:pt>
                <c:pt idx="3">
                  <c:v>2005</c:v>
                </c:pt>
                <c:pt idx="4">
                  <c:v>2006</c:v>
                </c:pt>
                <c:pt idx="5">
                  <c:v>2007</c:v>
                </c:pt>
                <c:pt idx="6">
                  <c:v>2008</c:v>
                </c:pt>
                <c:pt idx="7">
                  <c:v>2009</c:v>
                </c:pt>
                <c:pt idx="8">
                  <c:v>2010</c:v>
                </c:pt>
                <c:pt idx="9">
                  <c:v>2011</c:v>
                </c:pt>
                <c:pt idx="10">
                  <c:v>2012</c:v>
                </c:pt>
              </c:strCache>
            </c:strRef>
          </c:cat>
          <c:val>
            <c:numRef>
              <c:f>Sheet1!$B$4:$L$4</c:f>
              <c:numCache>
                <c:formatCode>0.0</c:formatCode>
                <c:ptCount val="11"/>
                <c:pt idx="0">
                  <c:v>7.0867000000000004</c:v>
                </c:pt>
                <c:pt idx="1">
                  <c:v>7.4528999999999996</c:v>
                </c:pt>
                <c:pt idx="2">
                  <c:v>6.2889999999999997</c:v>
                </c:pt>
                <c:pt idx="3">
                  <c:v>5.6936</c:v>
                </c:pt>
                <c:pt idx="4">
                  <c:v>4.8194999999999997</c:v>
                </c:pt>
                <c:pt idx="5">
                  <c:v>5.1292999999999997</c:v>
                </c:pt>
                <c:pt idx="6">
                  <c:v>3.9622999999999999</c:v>
                </c:pt>
                <c:pt idx="7">
                  <c:v>5.0694999999999997</c:v>
                </c:pt>
                <c:pt idx="8">
                  <c:v>4.3</c:v>
                </c:pt>
                <c:pt idx="9">
                  <c:v>5.2</c:v>
                </c:pt>
                <c:pt idx="10">
                  <c:v>4.0999999999999996</c:v>
                </c:pt>
              </c:numCache>
            </c:numRef>
          </c:val>
          <c:smooth val="0"/>
        </c:ser>
        <c:ser>
          <c:idx val="1"/>
          <c:order val="3"/>
          <c:tx>
            <c:strRef>
              <c:f>Sheet1!$A$5</c:f>
              <c:strCache>
                <c:ptCount val="1"/>
                <c:pt idx="0">
                  <c:v>Hispanic</c:v>
                </c:pt>
              </c:strCache>
            </c:strRef>
          </c:tx>
          <c:spPr>
            <a:ln w="25400">
              <a:solidFill>
                <a:srgbClr val="7BA8DF"/>
              </a:solidFill>
            </a:ln>
          </c:spPr>
          <c:marker>
            <c:symbol val="diamond"/>
            <c:size val="9"/>
            <c:spPr>
              <a:solidFill>
                <a:srgbClr val="7BA8DF"/>
              </a:solidFill>
              <a:ln>
                <a:noFill/>
              </a:ln>
            </c:spPr>
          </c:marker>
          <c:cat>
            <c:strRef>
              <c:f>Sheet1!$B$1:$L$1</c:f>
              <c:strCache>
                <c:ptCount val="11"/>
                <c:pt idx="0">
                  <c:v>2002</c:v>
                </c:pt>
                <c:pt idx="1">
                  <c:v>2003</c:v>
                </c:pt>
                <c:pt idx="2">
                  <c:v>2004</c:v>
                </c:pt>
                <c:pt idx="3">
                  <c:v>2005</c:v>
                </c:pt>
                <c:pt idx="4">
                  <c:v>2006</c:v>
                </c:pt>
                <c:pt idx="5">
                  <c:v>2007</c:v>
                </c:pt>
                <c:pt idx="6">
                  <c:v>2008</c:v>
                </c:pt>
                <c:pt idx="7">
                  <c:v>2009</c:v>
                </c:pt>
                <c:pt idx="8">
                  <c:v>2010</c:v>
                </c:pt>
                <c:pt idx="9">
                  <c:v>2011</c:v>
                </c:pt>
                <c:pt idx="10">
                  <c:v>2012</c:v>
                </c:pt>
              </c:strCache>
            </c:strRef>
          </c:cat>
          <c:val>
            <c:numRef>
              <c:f>Sheet1!$B$5:$L$5</c:f>
              <c:numCache>
                <c:formatCode>0.0</c:formatCode>
                <c:ptCount val="11"/>
                <c:pt idx="0">
                  <c:v>10.196199999999999</c:v>
                </c:pt>
                <c:pt idx="1">
                  <c:v>8.4074000000000009</c:v>
                </c:pt>
                <c:pt idx="2">
                  <c:v>7.8912000000000004</c:v>
                </c:pt>
                <c:pt idx="3">
                  <c:v>8.7654999999999994</c:v>
                </c:pt>
                <c:pt idx="4">
                  <c:v>6.9699</c:v>
                </c:pt>
                <c:pt idx="5">
                  <c:v>6.827</c:v>
                </c:pt>
                <c:pt idx="6">
                  <c:v>5.7573999999999996</c:v>
                </c:pt>
                <c:pt idx="7">
                  <c:v>7.4203000000000001</c:v>
                </c:pt>
                <c:pt idx="8">
                  <c:v>5.9</c:v>
                </c:pt>
                <c:pt idx="9">
                  <c:v>5.0999999999999996</c:v>
                </c:pt>
                <c:pt idx="10">
                  <c:v>4.8</c:v>
                </c:pt>
              </c:numCache>
            </c:numRef>
          </c:val>
          <c:smooth val="0"/>
        </c:ser>
        <c:dLbls>
          <c:showLegendKey val="0"/>
          <c:showVal val="0"/>
          <c:showCatName val="0"/>
          <c:showSerName val="0"/>
          <c:showPercent val="0"/>
          <c:showBubbleSize val="0"/>
        </c:dLbls>
        <c:marker val="1"/>
        <c:smooth val="0"/>
        <c:axId val="129830912"/>
        <c:axId val="129832832"/>
      </c:lineChart>
      <c:catAx>
        <c:axId val="129830912"/>
        <c:scaling>
          <c:orientation val="minMax"/>
        </c:scaling>
        <c:delete val="0"/>
        <c:axPos val="b"/>
        <c:numFmt formatCode="General" sourceLinked="1"/>
        <c:majorTickMark val="out"/>
        <c:minorTickMark val="none"/>
        <c:tickLblPos val="nextTo"/>
        <c:txPr>
          <a:bodyPr rot="-3480000"/>
          <a:lstStyle/>
          <a:p>
            <a:pPr>
              <a:defRPr/>
            </a:pPr>
            <a:endParaRPr lang="en-US"/>
          </a:p>
        </c:txPr>
        <c:crossAx val="129832832"/>
        <c:crosses val="autoZero"/>
        <c:auto val="1"/>
        <c:lblAlgn val="ctr"/>
        <c:lblOffset val="100"/>
        <c:noMultiLvlLbl val="0"/>
      </c:catAx>
      <c:valAx>
        <c:axId val="129832832"/>
        <c:scaling>
          <c:orientation val="minMax"/>
          <c:max val="15"/>
          <c:min val="0"/>
        </c:scaling>
        <c:delete val="0"/>
        <c:axPos val="l"/>
        <c:majorGridlines/>
        <c:title>
          <c:tx>
            <c:rich>
              <a:bodyPr rot="-5400000" vert="horz"/>
              <a:lstStyle/>
              <a:p>
                <a:pPr>
                  <a:defRPr/>
                </a:pPr>
                <a:r>
                  <a:rPr lang="en-US"/>
                  <a:t>Percent</a:t>
                </a:r>
              </a:p>
            </c:rich>
          </c:tx>
          <c:layout>
            <c:manualLayout>
              <c:xMode val="edge"/>
              <c:yMode val="edge"/>
              <c:x val="0"/>
              <c:y val="0.34285285560235201"/>
            </c:manualLayout>
          </c:layout>
          <c:overlay val="0"/>
        </c:title>
        <c:numFmt formatCode="0" sourceLinked="0"/>
        <c:majorTickMark val="out"/>
        <c:minorTickMark val="none"/>
        <c:tickLblPos val="nextTo"/>
        <c:crossAx val="129830912"/>
        <c:crosses val="autoZero"/>
        <c:crossBetween val="between"/>
        <c:majorUnit val="5"/>
      </c:valAx>
    </c:plotArea>
    <c:legend>
      <c:legendPos val="t"/>
      <c:layout>
        <c:manualLayout>
          <c:xMode val="edge"/>
          <c:yMode val="edge"/>
          <c:x val="5.4495864903679483E-2"/>
          <c:y val="1.1675185338674747E-3"/>
          <c:w val="0.92337740801267776"/>
          <c:h val="0.12199657334499857"/>
        </c:manualLayout>
      </c:layout>
      <c:overlay val="0"/>
    </c:legend>
    <c:plotVisOnly val="1"/>
    <c:dispBlanksAs val="gap"/>
    <c:showDLblsOverMax val="0"/>
  </c:chart>
  <c:spPr>
    <a:ln>
      <a:noFill/>
    </a:ln>
  </c:spPr>
  <c:txPr>
    <a:bodyPr/>
    <a:lstStyle/>
    <a:p>
      <a:pPr>
        <a:defRPr sz="1600">
          <a:latin typeface="Calibri" panose="020F0502020204030204" pitchFamily="34" charset="0"/>
        </a:defRPr>
      </a:pPr>
      <a:endParaRPr lang="en-US"/>
    </a:p>
  </c:txPr>
  <c:externalData r:id="rId2">
    <c:autoUpdate val="0"/>
  </c:externalData>
</c:chartSpace>
</file>

<file path=ppt/charts/chart1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0.1836803732866725"/>
          <c:y val="0.15309273840769905"/>
          <c:w val="0.78357052590648391"/>
          <c:h val="0.59002853567722635"/>
        </c:manualLayout>
      </c:layout>
      <c:lineChart>
        <c:grouping val="standard"/>
        <c:varyColors val="0"/>
        <c:ser>
          <c:idx val="3"/>
          <c:order val="0"/>
          <c:tx>
            <c:strRef>
              <c:f>Sheet1!$A$5</c:f>
              <c:strCache>
                <c:ptCount val="1"/>
                <c:pt idx="0">
                  <c:v>Poor</c:v>
                </c:pt>
              </c:strCache>
            </c:strRef>
          </c:tx>
          <c:spPr>
            <a:ln w="25400">
              <a:solidFill>
                <a:sysClr val="windowText" lastClr="000000"/>
              </a:solidFill>
            </a:ln>
          </c:spPr>
          <c:marker>
            <c:symbol val="circle"/>
            <c:size val="7"/>
            <c:spPr>
              <a:solidFill>
                <a:sysClr val="windowText" lastClr="000000"/>
              </a:solidFill>
              <a:ln>
                <a:noFill/>
              </a:ln>
            </c:spPr>
          </c:marker>
          <c:cat>
            <c:strRef>
              <c:f>Sheet1!$B$1:$L$1</c:f>
              <c:strCache>
                <c:ptCount val="11"/>
                <c:pt idx="0">
                  <c:v>2002</c:v>
                </c:pt>
                <c:pt idx="1">
                  <c:v>2003</c:v>
                </c:pt>
                <c:pt idx="2">
                  <c:v>2004</c:v>
                </c:pt>
                <c:pt idx="3">
                  <c:v>2005</c:v>
                </c:pt>
                <c:pt idx="4">
                  <c:v>2006</c:v>
                </c:pt>
                <c:pt idx="5">
                  <c:v>2007</c:v>
                </c:pt>
                <c:pt idx="6">
                  <c:v>2008</c:v>
                </c:pt>
                <c:pt idx="7">
                  <c:v>2009</c:v>
                </c:pt>
                <c:pt idx="8">
                  <c:v>2010</c:v>
                </c:pt>
                <c:pt idx="9">
                  <c:v>2011</c:v>
                </c:pt>
                <c:pt idx="10">
                  <c:v>2012</c:v>
                </c:pt>
              </c:strCache>
            </c:strRef>
          </c:cat>
          <c:val>
            <c:numRef>
              <c:f>Sheet1!$B$5:$L$5</c:f>
              <c:numCache>
                <c:formatCode>0.0</c:formatCode>
                <c:ptCount val="11"/>
                <c:pt idx="0">
                  <c:v>11.3</c:v>
                </c:pt>
                <c:pt idx="1">
                  <c:v>9.5</c:v>
                </c:pt>
                <c:pt idx="2">
                  <c:v>9.1</c:v>
                </c:pt>
                <c:pt idx="3">
                  <c:v>9.3000000000000007</c:v>
                </c:pt>
                <c:pt idx="4">
                  <c:v>7.7</c:v>
                </c:pt>
                <c:pt idx="5">
                  <c:v>7.5</c:v>
                </c:pt>
                <c:pt idx="6">
                  <c:v>6.8</c:v>
                </c:pt>
                <c:pt idx="7">
                  <c:v>8</c:v>
                </c:pt>
                <c:pt idx="8" formatCode="General">
                  <c:v>5.9</c:v>
                </c:pt>
                <c:pt idx="9" formatCode="General">
                  <c:v>7</c:v>
                </c:pt>
                <c:pt idx="10" formatCode="General">
                  <c:v>6.4</c:v>
                </c:pt>
              </c:numCache>
            </c:numRef>
          </c:val>
          <c:smooth val="0"/>
        </c:ser>
        <c:ser>
          <c:idx val="0"/>
          <c:order val="1"/>
          <c:tx>
            <c:strRef>
              <c:f>Sheet1!$A$4</c:f>
              <c:strCache>
                <c:ptCount val="1"/>
                <c:pt idx="0">
                  <c:v>Low Income</c:v>
                </c:pt>
              </c:strCache>
            </c:strRef>
          </c:tx>
          <c:spPr>
            <a:ln w="25400">
              <a:solidFill>
                <a:srgbClr val="0072C6"/>
              </a:solidFill>
            </a:ln>
          </c:spPr>
          <c:marker>
            <c:symbol val="square"/>
            <c:size val="7"/>
            <c:spPr>
              <a:solidFill>
                <a:srgbClr val="0072C6"/>
              </a:solidFill>
              <a:ln>
                <a:noFill/>
              </a:ln>
            </c:spPr>
          </c:marker>
          <c:cat>
            <c:strRef>
              <c:f>Sheet1!$B$1:$L$1</c:f>
              <c:strCache>
                <c:ptCount val="11"/>
                <c:pt idx="0">
                  <c:v>2002</c:v>
                </c:pt>
                <c:pt idx="1">
                  <c:v>2003</c:v>
                </c:pt>
                <c:pt idx="2">
                  <c:v>2004</c:v>
                </c:pt>
                <c:pt idx="3">
                  <c:v>2005</c:v>
                </c:pt>
                <c:pt idx="4">
                  <c:v>2006</c:v>
                </c:pt>
                <c:pt idx="5">
                  <c:v>2007</c:v>
                </c:pt>
                <c:pt idx="6">
                  <c:v>2008</c:v>
                </c:pt>
                <c:pt idx="7">
                  <c:v>2009</c:v>
                </c:pt>
                <c:pt idx="8">
                  <c:v>2010</c:v>
                </c:pt>
                <c:pt idx="9">
                  <c:v>2011</c:v>
                </c:pt>
                <c:pt idx="10">
                  <c:v>2012</c:v>
                </c:pt>
              </c:strCache>
            </c:strRef>
          </c:cat>
          <c:val>
            <c:numRef>
              <c:f>Sheet1!$B$4:$L$4</c:f>
              <c:numCache>
                <c:formatCode>0.0</c:formatCode>
                <c:ptCount val="11"/>
                <c:pt idx="0">
                  <c:v>9.3000000000000007</c:v>
                </c:pt>
                <c:pt idx="1">
                  <c:v>8.8000000000000007</c:v>
                </c:pt>
                <c:pt idx="2">
                  <c:v>7.5</c:v>
                </c:pt>
                <c:pt idx="3">
                  <c:v>7.3</c:v>
                </c:pt>
                <c:pt idx="4">
                  <c:v>6.8</c:v>
                </c:pt>
                <c:pt idx="5">
                  <c:v>6.3</c:v>
                </c:pt>
                <c:pt idx="6">
                  <c:v>5.6</c:v>
                </c:pt>
                <c:pt idx="7">
                  <c:v>6.1</c:v>
                </c:pt>
                <c:pt idx="8" formatCode="General">
                  <c:v>6.5</c:v>
                </c:pt>
                <c:pt idx="9" formatCode="General">
                  <c:v>4.3</c:v>
                </c:pt>
                <c:pt idx="10" formatCode="General">
                  <c:v>4.2</c:v>
                </c:pt>
              </c:numCache>
            </c:numRef>
          </c:val>
          <c:smooth val="0"/>
        </c:ser>
        <c:ser>
          <c:idx val="2"/>
          <c:order val="2"/>
          <c:tx>
            <c:strRef>
              <c:f>Sheet1!$A$3</c:f>
              <c:strCache>
                <c:ptCount val="1"/>
                <c:pt idx="0">
                  <c:v>Middle Income</c:v>
                </c:pt>
              </c:strCache>
            </c:strRef>
          </c:tx>
          <c:spPr>
            <a:ln w="25400">
              <a:solidFill>
                <a:srgbClr val="AABA0A"/>
              </a:solidFill>
            </a:ln>
          </c:spPr>
          <c:marker>
            <c:symbol val="triangle"/>
            <c:size val="9"/>
            <c:spPr>
              <a:solidFill>
                <a:srgbClr val="AABA0A"/>
              </a:solidFill>
              <a:ln>
                <a:noFill/>
              </a:ln>
            </c:spPr>
          </c:marker>
          <c:cat>
            <c:strRef>
              <c:f>Sheet1!$B$1:$L$1</c:f>
              <c:strCache>
                <c:ptCount val="11"/>
                <c:pt idx="0">
                  <c:v>2002</c:v>
                </c:pt>
                <c:pt idx="1">
                  <c:v>2003</c:v>
                </c:pt>
                <c:pt idx="2">
                  <c:v>2004</c:v>
                </c:pt>
                <c:pt idx="3">
                  <c:v>2005</c:v>
                </c:pt>
                <c:pt idx="4">
                  <c:v>2006</c:v>
                </c:pt>
                <c:pt idx="5">
                  <c:v>2007</c:v>
                </c:pt>
                <c:pt idx="6">
                  <c:v>2008</c:v>
                </c:pt>
                <c:pt idx="7">
                  <c:v>2009</c:v>
                </c:pt>
                <c:pt idx="8">
                  <c:v>2010</c:v>
                </c:pt>
                <c:pt idx="9">
                  <c:v>2011</c:v>
                </c:pt>
                <c:pt idx="10">
                  <c:v>2012</c:v>
                </c:pt>
              </c:strCache>
            </c:strRef>
          </c:cat>
          <c:val>
            <c:numRef>
              <c:f>Sheet1!$B$3:$L$3</c:f>
              <c:numCache>
                <c:formatCode>0.0</c:formatCode>
                <c:ptCount val="11"/>
                <c:pt idx="0">
                  <c:v>6.2</c:v>
                </c:pt>
                <c:pt idx="1">
                  <c:v>5.4</c:v>
                </c:pt>
                <c:pt idx="2">
                  <c:v>5.4</c:v>
                </c:pt>
                <c:pt idx="3">
                  <c:v>5.3</c:v>
                </c:pt>
                <c:pt idx="4">
                  <c:v>4.4000000000000004</c:v>
                </c:pt>
                <c:pt idx="5">
                  <c:v>4.3</c:v>
                </c:pt>
                <c:pt idx="6">
                  <c:v>3.1</c:v>
                </c:pt>
                <c:pt idx="7">
                  <c:v>4.7</c:v>
                </c:pt>
                <c:pt idx="8" formatCode="General">
                  <c:v>3.3</c:v>
                </c:pt>
                <c:pt idx="9" formatCode="General">
                  <c:v>3</c:v>
                </c:pt>
                <c:pt idx="10" formatCode="General">
                  <c:v>3.4</c:v>
                </c:pt>
              </c:numCache>
            </c:numRef>
          </c:val>
          <c:smooth val="0"/>
        </c:ser>
        <c:ser>
          <c:idx val="1"/>
          <c:order val="3"/>
          <c:tx>
            <c:strRef>
              <c:f>Sheet1!$A$2</c:f>
              <c:strCache>
                <c:ptCount val="1"/>
                <c:pt idx="0">
                  <c:v>High Income</c:v>
                </c:pt>
              </c:strCache>
            </c:strRef>
          </c:tx>
          <c:spPr>
            <a:ln w="25400">
              <a:solidFill>
                <a:srgbClr val="7BA8DF"/>
              </a:solidFill>
            </a:ln>
          </c:spPr>
          <c:marker>
            <c:symbol val="diamond"/>
            <c:size val="9"/>
            <c:spPr>
              <a:solidFill>
                <a:srgbClr val="7BA8DF"/>
              </a:solidFill>
              <a:ln>
                <a:noFill/>
              </a:ln>
            </c:spPr>
          </c:marker>
          <c:cat>
            <c:strRef>
              <c:f>Sheet1!$B$1:$L$1</c:f>
              <c:strCache>
                <c:ptCount val="11"/>
                <c:pt idx="0">
                  <c:v>2002</c:v>
                </c:pt>
                <c:pt idx="1">
                  <c:v>2003</c:v>
                </c:pt>
                <c:pt idx="2">
                  <c:v>2004</c:v>
                </c:pt>
                <c:pt idx="3">
                  <c:v>2005</c:v>
                </c:pt>
                <c:pt idx="4">
                  <c:v>2006</c:v>
                </c:pt>
                <c:pt idx="5">
                  <c:v>2007</c:v>
                </c:pt>
                <c:pt idx="6">
                  <c:v>2008</c:v>
                </c:pt>
                <c:pt idx="7">
                  <c:v>2009</c:v>
                </c:pt>
                <c:pt idx="8">
                  <c:v>2010</c:v>
                </c:pt>
                <c:pt idx="9">
                  <c:v>2011</c:v>
                </c:pt>
                <c:pt idx="10">
                  <c:v>2012</c:v>
                </c:pt>
              </c:strCache>
            </c:strRef>
          </c:cat>
          <c:val>
            <c:numRef>
              <c:f>Sheet1!$B$2:$L$2</c:f>
              <c:numCache>
                <c:formatCode>0.0</c:formatCode>
                <c:ptCount val="11"/>
                <c:pt idx="0">
                  <c:v>3.4</c:v>
                </c:pt>
                <c:pt idx="1">
                  <c:v>3.3</c:v>
                </c:pt>
                <c:pt idx="2">
                  <c:v>3</c:v>
                </c:pt>
                <c:pt idx="3">
                  <c:v>2.5</c:v>
                </c:pt>
                <c:pt idx="4">
                  <c:v>2.6</c:v>
                </c:pt>
                <c:pt idx="5">
                  <c:v>3.4</c:v>
                </c:pt>
                <c:pt idx="6">
                  <c:v>3.6</c:v>
                </c:pt>
                <c:pt idx="7">
                  <c:v>2.2000000000000002</c:v>
                </c:pt>
                <c:pt idx="8" formatCode="General">
                  <c:v>1.7</c:v>
                </c:pt>
                <c:pt idx="9" formatCode="General">
                  <c:v>1.6</c:v>
                </c:pt>
                <c:pt idx="10" formatCode="General">
                  <c:v>1.7</c:v>
                </c:pt>
              </c:numCache>
            </c:numRef>
          </c:val>
          <c:smooth val="0"/>
        </c:ser>
        <c:dLbls>
          <c:showLegendKey val="0"/>
          <c:showVal val="0"/>
          <c:showCatName val="0"/>
          <c:showSerName val="0"/>
          <c:showPercent val="0"/>
          <c:showBubbleSize val="0"/>
        </c:dLbls>
        <c:marker val="1"/>
        <c:smooth val="0"/>
        <c:axId val="129888256"/>
        <c:axId val="129890176"/>
      </c:lineChart>
      <c:catAx>
        <c:axId val="129888256"/>
        <c:scaling>
          <c:orientation val="minMax"/>
        </c:scaling>
        <c:delete val="0"/>
        <c:axPos val="b"/>
        <c:numFmt formatCode="General" sourceLinked="1"/>
        <c:majorTickMark val="out"/>
        <c:minorTickMark val="none"/>
        <c:tickLblPos val="nextTo"/>
        <c:txPr>
          <a:bodyPr rot="-3480000"/>
          <a:lstStyle/>
          <a:p>
            <a:pPr>
              <a:defRPr sz="1600" b="0" baseline="0">
                <a:latin typeface="Calibri" panose="020F0502020204030204" pitchFamily="34" charset="0"/>
              </a:defRPr>
            </a:pPr>
            <a:endParaRPr lang="en-US"/>
          </a:p>
        </c:txPr>
        <c:crossAx val="129890176"/>
        <c:crosses val="autoZero"/>
        <c:auto val="1"/>
        <c:lblAlgn val="ctr"/>
        <c:lblOffset val="100"/>
        <c:noMultiLvlLbl val="0"/>
      </c:catAx>
      <c:valAx>
        <c:axId val="129890176"/>
        <c:scaling>
          <c:orientation val="minMax"/>
          <c:max val="15"/>
          <c:min val="0"/>
        </c:scaling>
        <c:delete val="0"/>
        <c:axPos val="l"/>
        <c:majorGridlines/>
        <c:title>
          <c:tx>
            <c:rich>
              <a:bodyPr rot="-5400000" vert="horz"/>
              <a:lstStyle/>
              <a:p>
                <a:pPr>
                  <a:defRPr sz="1600" baseline="0">
                    <a:latin typeface="Calibri" panose="020F0502020204030204" pitchFamily="34" charset="0"/>
                  </a:defRPr>
                </a:pPr>
                <a:r>
                  <a:rPr lang="en-US" sz="1600">
                    <a:latin typeface="Calibri" panose="020F0502020204030204" pitchFamily="34" charset="0"/>
                  </a:rPr>
                  <a:t>Percent</a:t>
                </a:r>
              </a:p>
            </c:rich>
          </c:tx>
          <c:layout>
            <c:manualLayout>
              <c:xMode val="edge"/>
              <c:yMode val="edge"/>
              <c:x val="0"/>
              <c:y val="0.34328343404748823"/>
            </c:manualLayout>
          </c:layout>
          <c:overlay val="0"/>
        </c:title>
        <c:numFmt formatCode="0" sourceLinked="0"/>
        <c:majorTickMark val="out"/>
        <c:minorTickMark val="none"/>
        <c:tickLblPos val="nextTo"/>
        <c:txPr>
          <a:bodyPr/>
          <a:lstStyle/>
          <a:p>
            <a:pPr>
              <a:defRPr sz="1600" b="0" baseline="0">
                <a:latin typeface="Calibri" panose="020F0502020204030204" pitchFamily="34" charset="0"/>
              </a:defRPr>
            </a:pPr>
            <a:endParaRPr lang="en-US"/>
          </a:p>
        </c:txPr>
        <c:crossAx val="129888256"/>
        <c:crosses val="autoZero"/>
        <c:crossBetween val="between"/>
        <c:majorUnit val="5"/>
      </c:valAx>
    </c:plotArea>
    <c:legend>
      <c:legendPos val="t"/>
      <c:layout>
        <c:manualLayout>
          <c:xMode val="edge"/>
          <c:yMode val="edge"/>
          <c:x val="5.4495705835714309E-2"/>
          <c:y val="1.1675797640113435E-3"/>
          <c:w val="0.92337740801267776"/>
          <c:h val="0.11273731408573931"/>
        </c:manualLayout>
      </c:layout>
      <c:overlay val="0"/>
      <c:txPr>
        <a:bodyPr/>
        <a:lstStyle/>
        <a:p>
          <a:pPr>
            <a:defRPr sz="1600" b="0" baseline="0">
              <a:latin typeface="Calibri" panose="020F0502020204030204" pitchFamily="34" charset="0"/>
            </a:defRPr>
          </a:pPr>
          <a:endParaRPr lang="en-US"/>
        </a:p>
      </c:txPr>
    </c:legend>
    <c:plotVisOnly val="1"/>
    <c:dispBlanksAs val="gap"/>
    <c:showDLblsOverMax val="0"/>
  </c:chart>
  <c:spPr>
    <a:ln>
      <a:noFill/>
    </a:ln>
  </c:spPr>
  <c:externalData r:id="rId2">
    <c:autoUpdate val="0"/>
  </c:externalData>
</c:chartSpace>
</file>

<file path=ppt/charts/chart15.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0.1703305142412754"/>
          <c:y val="0.16378974368214383"/>
          <c:w val="0.79982988237581409"/>
          <c:h val="0.67418787325497354"/>
        </c:manualLayout>
      </c:layout>
      <c:lineChart>
        <c:grouping val="standard"/>
        <c:varyColors val="0"/>
        <c:ser>
          <c:idx val="3"/>
          <c:order val="0"/>
          <c:tx>
            <c:strRef>
              <c:f>Sheet1!$A$2</c:f>
              <c:strCache>
                <c:ptCount val="1"/>
                <c:pt idx="0">
                  <c:v>Total</c:v>
                </c:pt>
              </c:strCache>
            </c:strRef>
          </c:tx>
          <c:spPr>
            <a:ln w="25400">
              <a:solidFill>
                <a:sysClr val="windowText" lastClr="000000"/>
              </a:solidFill>
            </a:ln>
          </c:spPr>
          <c:marker>
            <c:symbol val="circle"/>
            <c:size val="7"/>
            <c:spPr>
              <a:solidFill>
                <a:sysClr val="windowText" lastClr="000000"/>
              </a:solidFill>
              <a:ln>
                <a:noFill/>
              </a:ln>
            </c:spPr>
          </c:marker>
          <c:cat>
            <c:strRef>
              <c:f>Sheet1!$B$1:$I$1</c:f>
              <c:strCache>
                <c:ptCount val="8"/>
                <c:pt idx="0">
                  <c:v>2005</c:v>
                </c:pt>
                <c:pt idx="1">
                  <c:v>2006</c:v>
                </c:pt>
                <c:pt idx="2">
                  <c:v>2007</c:v>
                </c:pt>
                <c:pt idx="3">
                  <c:v>2008</c:v>
                </c:pt>
                <c:pt idx="4">
                  <c:v>2009</c:v>
                </c:pt>
                <c:pt idx="5">
                  <c:v>2010</c:v>
                </c:pt>
                <c:pt idx="6">
                  <c:v>2011</c:v>
                </c:pt>
                <c:pt idx="7">
                  <c:v>2012</c:v>
                </c:pt>
              </c:strCache>
            </c:strRef>
          </c:cat>
          <c:val>
            <c:numRef>
              <c:f>Sheet1!$B$2:$I$2</c:f>
              <c:numCache>
                <c:formatCode>0.0</c:formatCode>
                <c:ptCount val="8"/>
                <c:pt idx="0">
                  <c:v>57.402560000000001</c:v>
                </c:pt>
                <c:pt idx="1">
                  <c:v>68.670178000000007</c:v>
                </c:pt>
                <c:pt idx="2">
                  <c:v>75.988</c:v>
                </c:pt>
                <c:pt idx="3">
                  <c:v>82.02291529</c:v>
                </c:pt>
                <c:pt idx="4">
                  <c:v>86.372328659999994</c:v>
                </c:pt>
                <c:pt idx="5" formatCode="#,##0.0">
                  <c:v>89.685448086999997</c:v>
                </c:pt>
                <c:pt idx="6">
                  <c:v>92.010599999999997</c:v>
                </c:pt>
                <c:pt idx="7">
                  <c:v>93.510900000000007</c:v>
                </c:pt>
              </c:numCache>
            </c:numRef>
          </c:val>
          <c:smooth val="0"/>
        </c:ser>
        <c:ser>
          <c:idx val="0"/>
          <c:order val="1"/>
          <c:tx>
            <c:strRef>
              <c:f>Sheet1!$A$4</c:f>
              <c:strCache>
                <c:ptCount val="1"/>
                <c:pt idx="0">
                  <c:v>Male</c:v>
                </c:pt>
              </c:strCache>
            </c:strRef>
          </c:tx>
          <c:spPr>
            <a:ln w="25400">
              <a:solidFill>
                <a:srgbClr val="0072C6"/>
              </a:solidFill>
            </a:ln>
          </c:spPr>
          <c:marker>
            <c:symbol val="square"/>
            <c:size val="7"/>
            <c:spPr>
              <a:solidFill>
                <a:srgbClr val="0072C6"/>
              </a:solidFill>
              <a:ln>
                <a:noFill/>
              </a:ln>
            </c:spPr>
          </c:marker>
          <c:cat>
            <c:strRef>
              <c:f>Sheet1!$B$1:$I$1</c:f>
              <c:strCache>
                <c:ptCount val="8"/>
                <c:pt idx="0">
                  <c:v>2005</c:v>
                </c:pt>
                <c:pt idx="1">
                  <c:v>2006</c:v>
                </c:pt>
                <c:pt idx="2">
                  <c:v>2007</c:v>
                </c:pt>
                <c:pt idx="3">
                  <c:v>2008</c:v>
                </c:pt>
                <c:pt idx="4">
                  <c:v>2009</c:v>
                </c:pt>
                <c:pt idx="5">
                  <c:v>2010</c:v>
                </c:pt>
                <c:pt idx="6">
                  <c:v>2011</c:v>
                </c:pt>
                <c:pt idx="7">
                  <c:v>2012</c:v>
                </c:pt>
              </c:strCache>
            </c:strRef>
          </c:cat>
          <c:val>
            <c:numRef>
              <c:f>Sheet1!$B$4:$I$4</c:f>
              <c:numCache>
                <c:formatCode>0.0</c:formatCode>
                <c:ptCount val="8"/>
                <c:pt idx="0">
                  <c:v>58.32495831</c:v>
                </c:pt>
                <c:pt idx="1">
                  <c:v>69.576999999999998</c:v>
                </c:pt>
                <c:pt idx="2">
                  <c:v>76.822999999999993</c:v>
                </c:pt>
                <c:pt idx="3">
                  <c:v>82.660304060000001</c:v>
                </c:pt>
                <c:pt idx="4">
                  <c:v>86.853961800000008</c:v>
                </c:pt>
                <c:pt idx="5" formatCode="#,##0.0">
                  <c:v>89.983137528</c:v>
                </c:pt>
                <c:pt idx="6">
                  <c:v>92.281899999999993</c:v>
                </c:pt>
                <c:pt idx="7">
                  <c:v>93.715800000000002</c:v>
                </c:pt>
              </c:numCache>
            </c:numRef>
          </c:val>
          <c:smooth val="0"/>
        </c:ser>
        <c:ser>
          <c:idx val="2"/>
          <c:order val="2"/>
          <c:tx>
            <c:strRef>
              <c:f>Sheet1!$A$5</c:f>
              <c:strCache>
                <c:ptCount val="1"/>
                <c:pt idx="0">
                  <c:v>Female</c:v>
                </c:pt>
              </c:strCache>
            </c:strRef>
          </c:tx>
          <c:spPr>
            <a:ln w="25400">
              <a:solidFill>
                <a:srgbClr val="AABA0A"/>
              </a:solidFill>
            </a:ln>
          </c:spPr>
          <c:marker>
            <c:symbol val="triangle"/>
            <c:size val="9"/>
            <c:spPr>
              <a:solidFill>
                <a:srgbClr val="AABA0A"/>
              </a:solidFill>
              <a:ln>
                <a:noFill/>
              </a:ln>
            </c:spPr>
          </c:marker>
          <c:cat>
            <c:strRef>
              <c:f>Sheet1!$B$1:$I$1</c:f>
              <c:strCache>
                <c:ptCount val="8"/>
                <c:pt idx="0">
                  <c:v>2005</c:v>
                </c:pt>
                <c:pt idx="1">
                  <c:v>2006</c:v>
                </c:pt>
                <c:pt idx="2">
                  <c:v>2007</c:v>
                </c:pt>
                <c:pt idx="3">
                  <c:v>2008</c:v>
                </c:pt>
                <c:pt idx="4">
                  <c:v>2009</c:v>
                </c:pt>
                <c:pt idx="5">
                  <c:v>2010</c:v>
                </c:pt>
                <c:pt idx="6">
                  <c:v>2011</c:v>
                </c:pt>
                <c:pt idx="7">
                  <c:v>2012</c:v>
                </c:pt>
              </c:strCache>
            </c:strRef>
          </c:cat>
          <c:val>
            <c:numRef>
              <c:f>Sheet1!$B$5:$I$5</c:f>
              <c:numCache>
                <c:formatCode>0.0</c:formatCode>
                <c:ptCount val="8"/>
                <c:pt idx="0">
                  <c:v>56.439639559999996</c:v>
                </c:pt>
                <c:pt idx="1">
                  <c:v>67.756</c:v>
                </c:pt>
                <c:pt idx="2">
                  <c:v>75.108000000000004</c:v>
                </c:pt>
                <c:pt idx="3">
                  <c:v>81.338274619999993</c:v>
                </c:pt>
                <c:pt idx="4">
                  <c:v>85.857586519999998</c:v>
                </c:pt>
                <c:pt idx="5" formatCode="#,##0.0">
                  <c:v>89.362471135999996</c:v>
                </c:pt>
                <c:pt idx="6">
                  <c:v>91.715400000000002</c:v>
                </c:pt>
                <c:pt idx="7">
                  <c:v>93.283100000000005</c:v>
                </c:pt>
              </c:numCache>
            </c:numRef>
          </c:val>
          <c:smooth val="0"/>
        </c:ser>
        <c:dLbls>
          <c:showLegendKey val="0"/>
          <c:showVal val="0"/>
          <c:showCatName val="0"/>
          <c:showSerName val="0"/>
          <c:showPercent val="0"/>
          <c:showBubbleSize val="0"/>
        </c:dLbls>
        <c:marker val="1"/>
        <c:smooth val="0"/>
        <c:axId val="130062208"/>
        <c:axId val="130080768"/>
      </c:lineChart>
      <c:catAx>
        <c:axId val="130062208"/>
        <c:scaling>
          <c:orientation val="minMax"/>
        </c:scaling>
        <c:delete val="0"/>
        <c:axPos val="b"/>
        <c:numFmt formatCode="General" sourceLinked="1"/>
        <c:majorTickMark val="out"/>
        <c:minorTickMark val="none"/>
        <c:tickLblPos val="nextTo"/>
        <c:txPr>
          <a:bodyPr rot="-2280000"/>
          <a:lstStyle/>
          <a:p>
            <a:pPr>
              <a:defRPr sz="1600" b="0" baseline="0">
                <a:latin typeface="Calibri" panose="020F0502020204030204" pitchFamily="34" charset="0"/>
              </a:defRPr>
            </a:pPr>
            <a:endParaRPr lang="en-US"/>
          </a:p>
        </c:txPr>
        <c:crossAx val="130080768"/>
        <c:crosses val="autoZero"/>
        <c:auto val="1"/>
        <c:lblAlgn val="ctr"/>
        <c:lblOffset val="100"/>
        <c:noMultiLvlLbl val="0"/>
      </c:catAx>
      <c:valAx>
        <c:axId val="130080768"/>
        <c:scaling>
          <c:orientation val="minMax"/>
          <c:max val="100"/>
          <c:min val="25"/>
        </c:scaling>
        <c:delete val="0"/>
        <c:axPos val="l"/>
        <c:majorGridlines/>
        <c:title>
          <c:tx>
            <c:rich>
              <a:bodyPr rot="-5400000" vert="horz"/>
              <a:lstStyle/>
              <a:p>
                <a:pPr>
                  <a:defRPr sz="1600" baseline="0">
                    <a:latin typeface="Calibri" panose="020F0502020204030204" pitchFamily="34" charset="0"/>
                  </a:defRPr>
                </a:pPr>
                <a:r>
                  <a:rPr lang="en-US" sz="1600">
                    <a:latin typeface="Calibri" panose="020F0502020204030204" pitchFamily="34" charset="0"/>
                  </a:rPr>
                  <a:t>Percent</a:t>
                </a:r>
              </a:p>
            </c:rich>
          </c:tx>
          <c:layout>
            <c:manualLayout>
              <c:xMode val="edge"/>
              <c:yMode val="edge"/>
              <c:x val="5.2899315420623964E-4"/>
              <c:y val="0.41491496163361991"/>
            </c:manualLayout>
          </c:layout>
          <c:overlay val="0"/>
        </c:title>
        <c:numFmt formatCode="0" sourceLinked="0"/>
        <c:majorTickMark val="out"/>
        <c:minorTickMark val="none"/>
        <c:tickLblPos val="nextTo"/>
        <c:txPr>
          <a:bodyPr/>
          <a:lstStyle/>
          <a:p>
            <a:pPr>
              <a:defRPr sz="1600" b="0" baseline="0">
                <a:latin typeface="Calibri" panose="020F0502020204030204" pitchFamily="34" charset="0"/>
              </a:defRPr>
            </a:pPr>
            <a:endParaRPr lang="en-US"/>
          </a:p>
        </c:txPr>
        <c:crossAx val="130062208"/>
        <c:crosses val="autoZero"/>
        <c:crossBetween val="between"/>
        <c:majorUnit val="25"/>
      </c:valAx>
    </c:plotArea>
    <c:legend>
      <c:legendPos val="t"/>
      <c:layout>
        <c:manualLayout>
          <c:xMode val="edge"/>
          <c:yMode val="edge"/>
          <c:x val="5.4495864903679483E-2"/>
          <c:y val="1.1675185338674747E-3"/>
          <c:w val="0.92337740801267776"/>
          <c:h val="0.10723937828083988"/>
        </c:manualLayout>
      </c:layout>
      <c:overlay val="0"/>
      <c:txPr>
        <a:bodyPr/>
        <a:lstStyle/>
        <a:p>
          <a:pPr>
            <a:defRPr sz="1600" b="0" baseline="0">
              <a:latin typeface="Calibri" panose="020F0502020204030204" pitchFamily="34" charset="0"/>
            </a:defRPr>
          </a:pPr>
          <a:endParaRPr lang="en-US"/>
        </a:p>
      </c:txPr>
    </c:legend>
    <c:plotVisOnly val="1"/>
    <c:dispBlanksAs val="gap"/>
    <c:showDLblsOverMax val="0"/>
  </c:chart>
  <c:spPr>
    <a:ln>
      <a:noFill/>
    </a:ln>
  </c:spPr>
  <c:externalData r:id="rId2">
    <c:autoUpdate val="0"/>
  </c:externalData>
</c:chartSpace>
</file>

<file path=ppt/charts/chart16.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0.18655244483328473"/>
          <c:y val="0.16379900754593174"/>
          <c:w val="0.79916059103723147"/>
          <c:h val="0.67418787325497354"/>
        </c:manualLayout>
      </c:layout>
      <c:lineChart>
        <c:grouping val="standard"/>
        <c:varyColors val="0"/>
        <c:ser>
          <c:idx val="3"/>
          <c:order val="0"/>
          <c:tx>
            <c:strRef>
              <c:f>Sheet1!$A$2</c:f>
              <c:strCache>
                <c:ptCount val="1"/>
                <c:pt idx="0">
                  <c:v>White</c:v>
                </c:pt>
              </c:strCache>
            </c:strRef>
          </c:tx>
          <c:spPr>
            <a:ln w="25400">
              <a:solidFill>
                <a:sysClr val="windowText" lastClr="000000"/>
              </a:solidFill>
            </a:ln>
          </c:spPr>
          <c:marker>
            <c:symbol val="circle"/>
            <c:size val="7"/>
            <c:spPr>
              <a:solidFill>
                <a:sysClr val="windowText" lastClr="000000"/>
              </a:solidFill>
              <a:ln>
                <a:noFill/>
              </a:ln>
            </c:spPr>
          </c:marker>
          <c:cat>
            <c:strRef>
              <c:f>Sheet1!$B$1:$I$1</c:f>
              <c:strCache>
                <c:ptCount val="8"/>
                <c:pt idx="0">
                  <c:v>2005</c:v>
                </c:pt>
                <c:pt idx="1">
                  <c:v>2006</c:v>
                </c:pt>
                <c:pt idx="2">
                  <c:v>2007</c:v>
                </c:pt>
                <c:pt idx="3">
                  <c:v>2008</c:v>
                </c:pt>
                <c:pt idx="4">
                  <c:v>2009</c:v>
                </c:pt>
                <c:pt idx="5">
                  <c:v>2010</c:v>
                </c:pt>
                <c:pt idx="6">
                  <c:v>2011</c:v>
                </c:pt>
                <c:pt idx="7">
                  <c:v>2012</c:v>
                </c:pt>
              </c:strCache>
            </c:strRef>
          </c:cat>
          <c:val>
            <c:numRef>
              <c:f>Sheet1!$B$2:$I$2</c:f>
              <c:numCache>
                <c:formatCode>0.0</c:formatCode>
                <c:ptCount val="8"/>
                <c:pt idx="0">
                  <c:v>58.552306860000002</c:v>
                </c:pt>
                <c:pt idx="1">
                  <c:v>69.533999999999992</c:v>
                </c:pt>
                <c:pt idx="2">
                  <c:v>76.561000000000007</c:v>
                </c:pt>
                <c:pt idx="3">
                  <c:v>82.219309010000003</c:v>
                </c:pt>
                <c:pt idx="4">
                  <c:v>86.262730519999991</c:v>
                </c:pt>
                <c:pt idx="5" formatCode="#,##0.0">
                  <c:v>89.638992221999999</c:v>
                </c:pt>
                <c:pt idx="6">
                  <c:v>91.889399999999995</c:v>
                </c:pt>
                <c:pt idx="7">
                  <c:v>93.432699999999997</c:v>
                </c:pt>
              </c:numCache>
            </c:numRef>
          </c:val>
          <c:smooth val="0"/>
        </c:ser>
        <c:ser>
          <c:idx val="0"/>
          <c:order val="1"/>
          <c:tx>
            <c:strRef>
              <c:f>Sheet1!$A$3</c:f>
              <c:strCache>
                <c:ptCount val="1"/>
                <c:pt idx="0">
                  <c:v>Black</c:v>
                </c:pt>
              </c:strCache>
            </c:strRef>
          </c:tx>
          <c:spPr>
            <a:ln w="25400">
              <a:solidFill>
                <a:srgbClr val="0072C6"/>
              </a:solidFill>
            </a:ln>
          </c:spPr>
          <c:marker>
            <c:symbol val="square"/>
            <c:size val="7"/>
            <c:spPr>
              <a:solidFill>
                <a:srgbClr val="0072C6"/>
              </a:solidFill>
              <a:ln>
                <a:noFill/>
              </a:ln>
            </c:spPr>
          </c:marker>
          <c:cat>
            <c:strRef>
              <c:f>Sheet1!$B$1:$I$1</c:f>
              <c:strCache>
                <c:ptCount val="8"/>
                <c:pt idx="0">
                  <c:v>2005</c:v>
                </c:pt>
                <c:pt idx="1">
                  <c:v>2006</c:v>
                </c:pt>
                <c:pt idx="2">
                  <c:v>2007</c:v>
                </c:pt>
                <c:pt idx="3">
                  <c:v>2008</c:v>
                </c:pt>
                <c:pt idx="4">
                  <c:v>2009</c:v>
                </c:pt>
                <c:pt idx="5">
                  <c:v>2010</c:v>
                </c:pt>
                <c:pt idx="6">
                  <c:v>2011</c:v>
                </c:pt>
                <c:pt idx="7">
                  <c:v>2012</c:v>
                </c:pt>
              </c:strCache>
            </c:strRef>
          </c:cat>
          <c:val>
            <c:numRef>
              <c:f>Sheet1!$B$3:$I$3</c:f>
              <c:numCache>
                <c:formatCode>0.0</c:formatCode>
                <c:ptCount val="8"/>
                <c:pt idx="0">
                  <c:v>56.707349149999999</c:v>
                </c:pt>
                <c:pt idx="1">
                  <c:v>68.119</c:v>
                </c:pt>
                <c:pt idx="2">
                  <c:v>75.798000000000002</c:v>
                </c:pt>
                <c:pt idx="3">
                  <c:v>81.708897809999996</c:v>
                </c:pt>
                <c:pt idx="4">
                  <c:v>86.351541489999988</c:v>
                </c:pt>
                <c:pt idx="5" formatCode="#,##0.0">
                  <c:v>89.849699831999999</c:v>
                </c:pt>
                <c:pt idx="6">
                  <c:v>92.442700000000002</c:v>
                </c:pt>
                <c:pt idx="7">
                  <c:v>93.908500000000004</c:v>
                </c:pt>
              </c:numCache>
            </c:numRef>
          </c:val>
          <c:smooth val="0"/>
        </c:ser>
        <c:ser>
          <c:idx val="2"/>
          <c:order val="2"/>
          <c:tx>
            <c:strRef>
              <c:f>Sheet1!$A$6</c:f>
              <c:strCache>
                <c:ptCount val="1"/>
                <c:pt idx="0">
                  <c:v>Asian</c:v>
                </c:pt>
              </c:strCache>
            </c:strRef>
          </c:tx>
          <c:spPr>
            <a:ln w="25400">
              <a:solidFill>
                <a:srgbClr val="AABA0A"/>
              </a:solidFill>
            </a:ln>
          </c:spPr>
          <c:marker>
            <c:symbol val="triangle"/>
            <c:size val="9"/>
            <c:spPr>
              <a:solidFill>
                <a:srgbClr val="AABA0A"/>
              </a:solidFill>
              <a:ln>
                <a:noFill/>
              </a:ln>
            </c:spPr>
          </c:marker>
          <c:cat>
            <c:strRef>
              <c:f>Sheet1!$B$1:$I$1</c:f>
              <c:strCache>
                <c:ptCount val="8"/>
                <c:pt idx="0">
                  <c:v>2005</c:v>
                </c:pt>
                <c:pt idx="1">
                  <c:v>2006</c:v>
                </c:pt>
                <c:pt idx="2">
                  <c:v>2007</c:v>
                </c:pt>
                <c:pt idx="3">
                  <c:v>2008</c:v>
                </c:pt>
                <c:pt idx="4">
                  <c:v>2009</c:v>
                </c:pt>
                <c:pt idx="5">
                  <c:v>2010</c:v>
                </c:pt>
                <c:pt idx="6">
                  <c:v>2011</c:v>
                </c:pt>
                <c:pt idx="7">
                  <c:v>2012</c:v>
                </c:pt>
              </c:strCache>
            </c:strRef>
          </c:cat>
          <c:val>
            <c:numRef>
              <c:f>Sheet1!$B$6:$I$6</c:f>
              <c:numCache>
                <c:formatCode>0.0</c:formatCode>
                <c:ptCount val="8"/>
                <c:pt idx="0">
                  <c:v>49.133066579999998</c:v>
                </c:pt>
                <c:pt idx="1">
                  <c:v>61.484000000000009</c:v>
                </c:pt>
                <c:pt idx="2">
                  <c:v>74.644999999999996</c:v>
                </c:pt>
                <c:pt idx="3">
                  <c:v>83.682592900000003</c:v>
                </c:pt>
                <c:pt idx="4">
                  <c:v>87.140335390000004</c:v>
                </c:pt>
                <c:pt idx="5" formatCode="#,##0.0">
                  <c:v>91.617071926999998</c:v>
                </c:pt>
                <c:pt idx="6">
                  <c:v>92.885599999999997</c:v>
                </c:pt>
                <c:pt idx="7">
                  <c:v>94.106099999999998</c:v>
                </c:pt>
              </c:numCache>
            </c:numRef>
          </c:val>
          <c:smooth val="0"/>
        </c:ser>
        <c:ser>
          <c:idx val="1"/>
          <c:order val="3"/>
          <c:tx>
            <c:strRef>
              <c:f>Sheet1!$A$5</c:f>
              <c:strCache>
                <c:ptCount val="1"/>
                <c:pt idx="0">
                  <c:v>AI/AN</c:v>
                </c:pt>
              </c:strCache>
            </c:strRef>
          </c:tx>
          <c:spPr>
            <a:ln w="25400">
              <a:solidFill>
                <a:srgbClr val="7BA8DF"/>
              </a:solidFill>
            </a:ln>
          </c:spPr>
          <c:marker>
            <c:symbol val="diamond"/>
            <c:size val="9"/>
            <c:spPr>
              <a:solidFill>
                <a:srgbClr val="7BA8DF"/>
              </a:solidFill>
              <a:ln>
                <a:noFill/>
              </a:ln>
            </c:spPr>
          </c:marker>
          <c:cat>
            <c:strRef>
              <c:f>Sheet1!$B$1:$I$1</c:f>
              <c:strCache>
                <c:ptCount val="8"/>
                <c:pt idx="0">
                  <c:v>2005</c:v>
                </c:pt>
                <c:pt idx="1">
                  <c:v>2006</c:v>
                </c:pt>
                <c:pt idx="2">
                  <c:v>2007</c:v>
                </c:pt>
                <c:pt idx="3">
                  <c:v>2008</c:v>
                </c:pt>
                <c:pt idx="4">
                  <c:v>2009</c:v>
                </c:pt>
                <c:pt idx="5">
                  <c:v>2010</c:v>
                </c:pt>
                <c:pt idx="6">
                  <c:v>2011</c:v>
                </c:pt>
                <c:pt idx="7">
                  <c:v>2012</c:v>
                </c:pt>
              </c:strCache>
            </c:strRef>
          </c:cat>
          <c:val>
            <c:numRef>
              <c:f>Sheet1!$B$5:$I$5</c:f>
              <c:numCache>
                <c:formatCode>0.0</c:formatCode>
                <c:ptCount val="8"/>
                <c:pt idx="0">
                  <c:v>48.211875840000005</c:v>
                </c:pt>
                <c:pt idx="1">
                  <c:v>59.738999999999997</c:v>
                </c:pt>
                <c:pt idx="2">
                  <c:v>65.049000000000007</c:v>
                </c:pt>
                <c:pt idx="3">
                  <c:v>69.798878999999999</c:v>
                </c:pt>
                <c:pt idx="4">
                  <c:v>76.25689263999999</c:v>
                </c:pt>
                <c:pt idx="5" formatCode="#,##0.0">
                  <c:v>81.925731185999993</c:v>
                </c:pt>
                <c:pt idx="6">
                  <c:v>84.145099999999999</c:v>
                </c:pt>
                <c:pt idx="7">
                  <c:v>86.099299999999999</c:v>
                </c:pt>
              </c:numCache>
            </c:numRef>
          </c:val>
          <c:smooth val="0"/>
        </c:ser>
        <c:ser>
          <c:idx val="4"/>
          <c:order val="4"/>
          <c:tx>
            <c:strRef>
              <c:f>Sheet1!$A$4</c:f>
              <c:strCache>
                <c:ptCount val="1"/>
                <c:pt idx="0">
                  <c:v>Hispanic</c:v>
                </c:pt>
              </c:strCache>
            </c:strRef>
          </c:tx>
          <c:spPr>
            <a:ln>
              <a:solidFill>
                <a:sysClr val="window" lastClr="FFFFFF">
                  <a:lumMod val="50000"/>
                </a:sysClr>
              </a:solidFill>
            </a:ln>
          </c:spPr>
          <c:marker>
            <c:symbol val="star"/>
            <c:size val="7"/>
            <c:spPr>
              <a:ln>
                <a:solidFill>
                  <a:sysClr val="window" lastClr="FFFFFF">
                    <a:lumMod val="50000"/>
                  </a:sysClr>
                </a:solidFill>
              </a:ln>
            </c:spPr>
          </c:marker>
          <c:cat>
            <c:strRef>
              <c:f>Sheet1!$B$1:$I$1</c:f>
              <c:strCache>
                <c:ptCount val="8"/>
                <c:pt idx="0">
                  <c:v>2005</c:v>
                </c:pt>
                <c:pt idx="1">
                  <c:v>2006</c:v>
                </c:pt>
                <c:pt idx="2">
                  <c:v>2007</c:v>
                </c:pt>
                <c:pt idx="3">
                  <c:v>2008</c:v>
                </c:pt>
                <c:pt idx="4">
                  <c:v>2009</c:v>
                </c:pt>
                <c:pt idx="5">
                  <c:v>2010</c:v>
                </c:pt>
                <c:pt idx="6">
                  <c:v>2011</c:v>
                </c:pt>
                <c:pt idx="7">
                  <c:v>2012</c:v>
                </c:pt>
              </c:strCache>
            </c:strRef>
          </c:cat>
          <c:val>
            <c:numRef>
              <c:f>Sheet1!$B$4:$I$4</c:f>
              <c:numCache>
                <c:formatCode>0.0</c:formatCode>
                <c:ptCount val="8"/>
                <c:pt idx="0">
                  <c:v>52.994406049999995</c:v>
                </c:pt>
                <c:pt idx="1">
                  <c:v>65.566999999999993</c:v>
                </c:pt>
                <c:pt idx="2">
                  <c:v>72.566999999999993</c:v>
                </c:pt>
                <c:pt idx="3">
                  <c:v>81.80969408</c:v>
                </c:pt>
                <c:pt idx="4">
                  <c:v>88.239873660000001</c:v>
                </c:pt>
                <c:pt idx="5" formatCode="#,##0.0">
                  <c:v>89.826459232999994</c:v>
                </c:pt>
                <c:pt idx="6">
                  <c:v>91.987399999999994</c:v>
                </c:pt>
                <c:pt idx="7">
                  <c:v>93.176299999999998</c:v>
                </c:pt>
              </c:numCache>
            </c:numRef>
          </c:val>
          <c:smooth val="0"/>
        </c:ser>
        <c:dLbls>
          <c:showLegendKey val="0"/>
          <c:showVal val="0"/>
          <c:showCatName val="0"/>
          <c:showSerName val="0"/>
          <c:showPercent val="0"/>
          <c:showBubbleSize val="0"/>
        </c:dLbls>
        <c:marker val="1"/>
        <c:smooth val="0"/>
        <c:axId val="130525824"/>
        <c:axId val="130536192"/>
      </c:lineChart>
      <c:catAx>
        <c:axId val="130525824"/>
        <c:scaling>
          <c:orientation val="minMax"/>
        </c:scaling>
        <c:delete val="0"/>
        <c:axPos val="b"/>
        <c:numFmt formatCode="General" sourceLinked="1"/>
        <c:majorTickMark val="out"/>
        <c:minorTickMark val="none"/>
        <c:tickLblPos val="nextTo"/>
        <c:txPr>
          <a:bodyPr rot="-2280000"/>
          <a:lstStyle/>
          <a:p>
            <a:pPr>
              <a:defRPr sz="1600" b="0" baseline="0">
                <a:latin typeface="Calibri" panose="020F0502020204030204" pitchFamily="34" charset="0"/>
              </a:defRPr>
            </a:pPr>
            <a:endParaRPr lang="en-US"/>
          </a:p>
        </c:txPr>
        <c:crossAx val="130536192"/>
        <c:crosses val="autoZero"/>
        <c:auto val="1"/>
        <c:lblAlgn val="ctr"/>
        <c:lblOffset val="100"/>
        <c:noMultiLvlLbl val="0"/>
      </c:catAx>
      <c:valAx>
        <c:axId val="130536192"/>
        <c:scaling>
          <c:orientation val="minMax"/>
          <c:max val="100"/>
          <c:min val="25"/>
        </c:scaling>
        <c:delete val="0"/>
        <c:axPos val="l"/>
        <c:majorGridlines/>
        <c:title>
          <c:tx>
            <c:rich>
              <a:bodyPr rot="-5400000" vert="horz"/>
              <a:lstStyle/>
              <a:p>
                <a:pPr>
                  <a:defRPr sz="1600" baseline="0">
                    <a:latin typeface="Calibri" panose="020F0502020204030204" pitchFamily="34" charset="0"/>
                  </a:defRPr>
                </a:pPr>
                <a:r>
                  <a:rPr lang="en-US" sz="1600">
                    <a:latin typeface="Calibri" panose="020F0502020204030204" pitchFamily="34" charset="0"/>
                  </a:rPr>
                  <a:t>Percent</a:t>
                </a:r>
              </a:p>
            </c:rich>
          </c:tx>
          <c:layout>
            <c:manualLayout>
              <c:xMode val="edge"/>
              <c:yMode val="edge"/>
              <c:x val="5.28972339995962E-4"/>
              <c:y val="0.400561648543932"/>
            </c:manualLayout>
          </c:layout>
          <c:overlay val="0"/>
        </c:title>
        <c:numFmt formatCode="0" sourceLinked="0"/>
        <c:majorTickMark val="out"/>
        <c:minorTickMark val="none"/>
        <c:tickLblPos val="nextTo"/>
        <c:txPr>
          <a:bodyPr/>
          <a:lstStyle/>
          <a:p>
            <a:pPr>
              <a:defRPr sz="1600" b="0" baseline="0">
                <a:latin typeface="Calibri" panose="020F0502020204030204" pitchFamily="34" charset="0"/>
              </a:defRPr>
            </a:pPr>
            <a:endParaRPr lang="en-US"/>
          </a:p>
        </c:txPr>
        <c:crossAx val="130525824"/>
        <c:crosses val="autoZero"/>
        <c:crossBetween val="between"/>
        <c:majorUnit val="25"/>
      </c:valAx>
    </c:plotArea>
    <c:legend>
      <c:legendPos val="t"/>
      <c:layout>
        <c:manualLayout>
          <c:xMode val="edge"/>
          <c:yMode val="edge"/>
          <c:x val="5.4495864903679483E-2"/>
          <c:y val="1.1675185338674747E-3"/>
          <c:w val="0.92337740801267776"/>
          <c:h val="0.12026021161417323"/>
        </c:manualLayout>
      </c:layout>
      <c:overlay val="0"/>
      <c:txPr>
        <a:bodyPr/>
        <a:lstStyle/>
        <a:p>
          <a:pPr>
            <a:defRPr sz="1600" b="0" baseline="0">
              <a:latin typeface="Calibri" panose="020F0502020204030204" pitchFamily="34" charset="0"/>
            </a:defRPr>
          </a:pPr>
          <a:endParaRPr lang="en-US"/>
        </a:p>
      </c:txPr>
    </c:legend>
    <c:plotVisOnly val="1"/>
    <c:dispBlanksAs val="gap"/>
    <c:showDLblsOverMax val="0"/>
  </c:chart>
  <c:spPr>
    <a:ln>
      <a:noFill/>
    </a:ln>
  </c:spPr>
  <c:externalData r:id="rId2">
    <c:autoUpdate val="0"/>
  </c:externalData>
</c:chartSpace>
</file>

<file path=ppt/charts/chart17.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0.17846408087877905"/>
          <c:y val="0.1588798665791776"/>
          <c:w val="0.79444614562068627"/>
          <c:h val="0.66589758311461067"/>
        </c:manualLayout>
      </c:layout>
      <c:lineChart>
        <c:grouping val="standard"/>
        <c:varyColors val="0"/>
        <c:ser>
          <c:idx val="3"/>
          <c:order val="0"/>
          <c:tx>
            <c:strRef>
              <c:f>Sheet1!$A$2</c:f>
              <c:strCache>
                <c:ptCount val="1"/>
                <c:pt idx="0">
                  <c:v>Total</c:v>
                </c:pt>
              </c:strCache>
            </c:strRef>
          </c:tx>
          <c:spPr>
            <a:ln w="25400">
              <a:solidFill>
                <a:sysClr val="windowText" lastClr="000000"/>
              </a:solidFill>
            </a:ln>
          </c:spPr>
          <c:marker>
            <c:symbol val="circle"/>
            <c:size val="7"/>
            <c:spPr>
              <a:solidFill>
                <a:sysClr val="windowText" lastClr="000000"/>
              </a:solidFill>
              <a:ln>
                <a:noFill/>
              </a:ln>
            </c:spPr>
          </c:marker>
          <c:cat>
            <c:strRef>
              <c:f>Sheet1!$B$1:$I$1</c:f>
              <c:strCache>
                <c:ptCount val="8"/>
                <c:pt idx="0">
                  <c:v>2005</c:v>
                </c:pt>
                <c:pt idx="1">
                  <c:v>2006</c:v>
                </c:pt>
                <c:pt idx="2">
                  <c:v>2007</c:v>
                </c:pt>
                <c:pt idx="3">
                  <c:v>2008</c:v>
                </c:pt>
                <c:pt idx="4">
                  <c:v>2009</c:v>
                </c:pt>
                <c:pt idx="5">
                  <c:v>2010</c:v>
                </c:pt>
                <c:pt idx="6">
                  <c:v>2011</c:v>
                </c:pt>
                <c:pt idx="7">
                  <c:v>2012</c:v>
                </c:pt>
              </c:strCache>
            </c:strRef>
          </c:cat>
          <c:val>
            <c:numRef>
              <c:f>Sheet1!$B$2:$I$2</c:f>
              <c:numCache>
                <c:formatCode>0.0</c:formatCode>
                <c:ptCount val="8"/>
                <c:pt idx="0">
                  <c:v>42.0518602</c:v>
                </c:pt>
                <c:pt idx="1">
                  <c:v>53.818093390000001</c:v>
                </c:pt>
                <c:pt idx="2">
                  <c:v>71.786699999999996</c:v>
                </c:pt>
                <c:pt idx="3">
                  <c:v>81.269026220000001</c:v>
                </c:pt>
                <c:pt idx="4">
                  <c:v>87.459357350000005</c:v>
                </c:pt>
                <c:pt idx="5">
                  <c:v>91.093597074000002</c:v>
                </c:pt>
                <c:pt idx="6">
                  <c:v>93.722999999999999</c:v>
                </c:pt>
                <c:pt idx="7">
                  <c:v>95.102999999999994</c:v>
                </c:pt>
              </c:numCache>
            </c:numRef>
          </c:val>
          <c:smooth val="0"/>
        </c:ser>
        <c:ser>
          <c:idx val="0"/>
          <c:order val="1"/>
          <c:tx>
            <c:strRef>
              <c:f>Sheet1!$A$3</c:f>
              <c:strCache>
                <c:ptCount val="1"/>
                <c:pt idx="0">
                  <c:v>Male</c:v>
                </c:pt>
              </c:strCache>
            </c:strRef>
          </c:tx>
          <c:spPr>
            <a:ln w="25400">
              <a:solidFill>
                <a:srgbClr val="0072C6"/>
              </a:solidFill>
            </a:ln>
          </c:spPr>
          <c:marker>
            <c:symbol val="square"/>
            <c:size val="7"/>
            <c:spPr>
              <a:solidFill>
                <a:srgbClr val="0072C6"/>
              </a:solidFill>
              <a:ln>
                <a:noFill/>
              </a:ln>
            </c:spPr>
          </c:marker>
          <c:cat>
            <c:strRef>
              <c:f>Sheet1!$B$1:$I$1</c:f>
              <c:strCache>
                <c:ptCount val="8"/>
                <c:pt idx="0">
                  <c:v>2005</c:v>
                </c:pt>
                <c:pt idx="1">
                  <c:v>2006</c:v>
                </c:pt>
                <c:pt idx="2">
                  <c:v>2007</c:v>
                </c:pt>
                <c:pt idx="3">
                  <c:v>2008</c:v>
                </c:pt>
                <c:pt idx="4">
                  <c:v>2009</c:v>
                </c:pt>
                <c:pt idx="5">
                  <c:v>2010</c:v>
                </c:pt>
                <c:pt idx="6">
                  <c:v>2011</c:v>
                </c:pt>
                <c:pt idx="7">
                  <c:v>2012</c:v>
                </c:pt>
              </c:strCache>
            </c:strRef>
          </c:cat>
          <c:val>
            <c:numRef>
              <c:f>Sheet1!$B$3:$I$3</c:f>
              <c:numCache>
                <c:formatCode>0.0</c:formatCode>
                <c:ptCount val="8"/>
                <c:pt idx="0">
                  <c:v>44.390003560000004</c:v>
                </c:pt>
                <c:pt idx="1">
                  <c:v>56.195152530000001</c:v>
                </c:pt>
                <c:pt idx="2">
                  <c:v>73.586500000000001</c:v>
                </c:pt>
                <c:pt idx="3">
                  <c:v>82.707886439999996</c:v>
                </c:pt>
                <c:pt idx="4">
                  <c:v>88.702187159999994</c:v>
                </c:pt>
                <c:pt idx="5">
                  <c:v>92.045238548</c:v>
                </c:pt>
                <c:pt idx="6">
                  <c:v>94.423100000000005</c:v>
                </c:pt>
                <c:pt idx="7">
                  <c:v>95.622</c:v>
                </c:pt>
              </c:numCache>
            </c:numRef>
          </c:val>
          <c:smooth val="0"/>
        </c:ser>
        <c:ser>
          <c:idx val="2"/>
          <c:order val="2"/>
          <c:tx>
            <c:strRef>
              <c:f>Sheet1!$A$4</c:f>
              <c:strCache>
                <c:ptCount val="1"/>
                <c:pt idx="0">
                  <c:v>Female</c:v>
                </c:pt>
              </c:strCache>
            </c:strRef>
          </c:tx>
          <c:spPr>
            <a:ln w="25400">
              <a:solidFill>
                <a:srgbClr val="AABA0A"/>
              </a:solidFill>
            </a:ln>
          </c:spPr>
          <c:marker>
            <c:symbol val="triangle"/>
            <c:size val="9"/>
            <c:spPr>
              <a:solidFill>
                <a:srgbClr val="AABA0A"/>
              </a:solidFill>
              <a:ln>
                <a:noFill/>
              </a:ln>
            </c:spPr>
          </c:marker>
          <c:cat>
            <c:strRef>
              <c:f>Sheet1!$B$1:$I$1</c:f>
              <c:strCache>
                <c:ptCount val="8"/>
                <c:pt idx="0">
                  <c:v>2005</c:v>
                </c:pt>
                <c:pt idx="1">
                  <c:v>2006</c:v>
                </c:pt>
                <c:pt idx="2">
                  <c:v>2007</c:v>
                </c:pt>
                <c:pt idx="3">
                  <c:v>2008</c:v>
                </c:pt>
                <c:pt idx="4">
                  <c:v>2009</c:v>
                </c:pt>
                <c:pt idx="5">
                  <c:v>2010</c:v>
                </c:pt>
                <c:pt idx="6">
                  <c:v>2011</c:v>
                </c:pt>
                <c:pt idx="7">
                  <c:v>2012</c:v>
                </c:pt>
              </c:strCache>
            </c:strRef>
          </c:cat>
          <c:val>
            <c:numRef>
              <c:f>Sheet1!$B$4:$I$4</c:f>
              <c:numCache>
                <c:formatCode>0.0</c:formatCode>
                <c:ptCount val="8"/>
                <c:pt idx="0">
                  <c:v>36.317907439999999</c:v>
                </c:pt>
                <c:pt idx="1">
                  <c:v>47.806872900000002</c:v>
                </c:pt>
                <c:pt idx="2">
                  <c:v>67.056200000000004</c:v>
                </c:pt>
                <c:pt idx="3">
                  <c:v>77.440783729999993</c:v>
                </c:pt>
                <c:pt idx="4">
                  <c:v>84.145609710000002</c:v>
                </c:pt>
                <c:pt idx="5">
                  <c:v>88.612297975000004</c:v>
                </c:pt>
                <c:pt idx="6">
                  <c:v>91.858699999999999</c:v>
                </c:pt>
                <c:pt idx="7">
                  <c:v>93.745000000000005</c:v>
                </c:pt>
              </c:numCache>
            </c:numRef>
          </c:val>
          <c:smooth val="0"/>
        </c:ser>
        <c:dLbls>
          <c:showLegendKey val="0"/>
          <c:showVal val="0"/>
          <c:showCatName val="0"/>
          <c:showSerName val="0"/>
          <c:showPercent val="0"/>
          <c:showBubbleSize val="0"/>
        </c:dLbls>
        <c:marker val="1"/>
        <c:smooth val="0"/>
        <c:axId val="130573056"/>
        <c:axId val="130574976"/>
      </c:lineChart>
      <c:catAx>
        <c:axId val="130573056"/>
        <c:scaling>
          <c:orientation val="minMax"/>
        </c:scaling>
        <c:delete val="0"/>
        <c:axPos val="b"/>
        <c:numFmt formatCode="General" sourceLinked="1"/>
        <c:majorTickMark val="out"/>
        <c:minorTickMark val="none"/>
        <c:tickLblPos val="nextTo"/>
        <c:txPr>
          <a:bodyPr rot="-2280000"/>
          <a:lstStyle/>
          <a:p>
            <a:pPr>
              <a:defRPr sz="1600" b="0" baseline="0">
                <a:latin typeface="Calibri" panose="020F0502020204030204" pitchFamily="34" charset="0"/>
              </a:defRPr>
            </a:pPr>
            <a:endParaRPr lang="en-US"/>
          </a:p>
        </c:txPr>
        <c:crossAx val="130574976"/>
        <c:crosses val="autoZero"/>
        <c:auto val="1"/>
        <c:lblAlgn val="ctr"/>
        <c:lblOffset val="100"/>
        <c:noMultiLvlLbl val="0"/>
      </c:catAx>
      <c:valAx>
        <c:axId val="130574976"/>
        <c:scaling>
          <c:orientation val="minMax"/>
          <c:max val="100"/>
          <c:min val="25"/>
        </c:scaling>
        <c:delete val="0"/>
        <c:axPos val="l"/>
        <c:majorGridlines/>
        <c:title>
          <c:tx>
            <c:rich>
              <a:bodyPr rot="-5400000" vert="horz"/>
              <a:lstStyle/>
              <a:p>
                <a:pPr>
                  <a:defRPr sz="1600" baseline="0">
                    <a:latin typeface="Calibri" panose="020F0502020204030204" pitchFamily="34" charset="0"/>
                  </a:defRPr>
                </a:pPr>
                <a:r>
                  <a:rPr lang="en-US" sz="1600">
                    <a:latin typeface="Calibri" panose="020F0502020204030204" pitchFamily="34" charset="0"/>
                  </a:rPr>
                  <a:t>Percent</a:t>
                </a:r>
              </a:p>
            </c:rich>
          </c:tx>
          <c:layout>
            <c:manualLayout>
              <c:xMode val="edge"/>
              <c:yMode val="edge"/>
              <c:x val="5.28972339995962E-4"/>
              <c:y val="0.39984069699620883"/>
            </c:manualLayout>
          </c:layout>
          <c:overlay val="0"/>
        </c:title>
        <c:numFmt formatCode="0" sourceLinked="0"/>
        <c:majorTickMark val="out"/>
        <c:minorTickMark val="none"/>
        <c:tickLblPos val="nextTo"/>
        <c:txPr>
          <a:bodyPr/>
          <a:lstStyle/>
          <a:p>
            <a:pPr>
              <a:defRPr sz="1600" b="0" baseline="0">
                <a:latin typeface="Calibri" panose="020F0502020204030204" pitchFamily="34" charset="0"/>
              </a:defRPr>
            </a:pPr>
            <a:endParaRPr lang="en-US"/>
          </a:p>
        </c:txPr>
        <c:crossAx val="130573056"/>
        <c:crosses val="autoZero"/>
        <c:crossBetween val="between"/>
        <c:majorUnit val="25"/>
      </c:valAx>
    </c:plotArea>
    <c:legend>
      <c:legendPos val="t"/>
      <c:layout>
        <c:manualLayout>
          <c:xMode val="edge"/>
          <c:yMode val="edge"/>
          <c:x val="5.4495928393566186E-2"/>
          <c:y val="1.9686132983377076E-2"/>
          <c:w val="0.92337740801267776"/>
          <c:h val="9.4218795567220778E-2"/>
        </c:manualLayout>
      </c:layout>
      <c:overlay val="0"/>
      <c:txPr>
        <a:bodyPr/>
        <a:lstStyle/>
        <a:p>
          <a:pPr>
            <a:defRPr sz="1600" b="0" baseline="0">
              <a:latin typeface="Calibri" panose="020F0502020204030204" pitchFamily="34" charset="0"/>
            </a:defRPr>
          </a:pPr>
          <a:endParaRPr lang="en-US"/>
        </a:p>
      </c:txPr>
    </c:legend>
    <c:plotVisOnly val="1"/>
    <c:dispBlanksAs val="gap"/>
    <c:showDLblsOverMax val="0"/>
  </c:chart>
  <c:spPr>
    <a:ln>
      <a:noFill/>
    </a:ln>
  </c:spPr>
  <c:externalData r:id="rId2">
    <c:autoUpdate val="0"/>
  </c:externalData>
</c:chartSpace>
</file>

<file path=ppt/charts/chart18.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0.17442694663167105"/>
          <c:y val="0.15772227690288715"/>
          <c:w val="0.79875255176436277"/>
          <c:h val="0.66889845800524939"/>
        </c:manualLayout>
      </c:layout>
      <c:lineChart>
        <c:grouping val="standard"/>
        <c:varyColors val="0"/>
        <c:ser>
          <c:idx val="3"/>
          <c:order val="0"/>
          <c:tx>
            <c:strRef>
              <c:f>Sheet1!$A$2</c:f>
              <c:strCache>
                <c:ptCount val="1"/>
                <c:pt idx="0">
                  <c:v>White</c:v>
                </c:pt>
              </c:strCache>
            </c:strRef>
          </c:tx>
          <c:spPr>
            <a:ln w="25400">
              <a:solidFill>
                <a:sysClr val="windowText" lastClr="000000"/>
              </a:solidFill>
            </a:ln>
          </c:spPr>
          <c:marker>
            <c:symbol val="circle"/>
            <c:size val="7"/>
            <c:spPr>
              <a:solidFill>
                <a:sysClr val="windowText" lastClr="000000"/>
              </a:solidFill>
              <a:ln>
                <a:noFill/>
              </a:ln>
            </c:spPr>
          </c:marker>
          <c:cat>
            <c:strRef>
              <c:f>Sheet1!$B$1:$I$1</c:f>
              <c:strCache>
                <c:ptCount val="8"/>
                <c:pt idx="0">
                  <c:v>2005</c:v>
                </c:pt>
                <c:pt idx="1">
                  <c:v>2006</c:v>
                </c:pt>
                <c:pt idx="2">
                  <c:v>2007</c:v>
                </c:pt>
                <c:pt idx="3">
                  <c:v>2008</c:v>
                </c:pt>
                <c:pt idx="4">
                  <c:v>2009</c:v>
                </c:pt>
                <c:pt idx="5">
                  <c:v>2010</c:v>
                </c:pt>
                <c:pt idx="6">
                  <c:v>2011</c:v>
                </c:pt>
                <c:pt idx="7">
                  <c:v>2012</c:v>
                </c:pt>
              </c:strCache>
            </c:strRef>
          </c:cat>
          <c:val>
            <c:numRef>
              <c:f>Sheet1!$B$2:$I$2</c:f>
              <c:numCache>
                <c:formatCode>0.0</c:formatCode>
                <c:ptCount val="8"/>
                <c:pt idx="0">
                  <c:v>43.43026588</c:v>
                </c:pt>
                <c:pt idx="1">
                  <c:v>55.104819589999998</c:v>
                </c:pt>
                <c:pt idx="2">
                  <c:v>72.951400000000007</c:v>
                </c:pt>
                <c:pt idx="3">
                  <c:v>82.07692308</c:v>
                </c:pt>
                <c:pt idx="4">
                  <c:v>88.123972110000011</c:v>
                </c:pt>
                <c:pt idx="5">
                  <c:v>91.703586149000003</c:v>
                </c:pt>
                <c:pt idx="6">
                  <c:v>94.190399999999997</c:v>
                </c:pt>
                <c:pt idx="7">
                  <c:v>95.427000000000007</c:v>
                </c:pt>
              </c:numCache>
            </c:numRef>
          </c:val>
          <c:smooth val="0"/>
        </c:ser>
        <c:ser>
          <c:idx val="0"/>
          <c:order val="1"/>
          <c:tx>
            <c:strRef>
              <c:f>Sheet1!$A$3</c:f>
              <c:strCache>
                <c:ptCount val="1"/>
                <c:pt idx="0">
                  <c:v>Black</c:v>
                </c:pt>
              </c:strCache>
            </c:strRef>
          </c:tx>
          <c:spPr>
            <a:ln w="25400">
              <a:solidFill>
                <a:srgbClr val="0072C6"/>
              </a:solidFill>
            </a:ln>
          </c:spPr>
          <c:marker>
            <c:symbol val="square"/>
            <c:size val="7"/>
            <c:spPr>
              <a:solidFill>
                <a:srgbClr val="0072C6"/>
              </a:solidFill>
              <a:ln>
                <a:noFill/>
              </a:ln>
            </c:spPr>
          </c:marker>
          <c:cat>
            <c:strRef>
              <c:f>Sheet1!$B$1:$I$1</c:f>
              <c:strCache>
                <c:ptCount val="8"/>
                <c:pt idx="0">
                  <c:v>2005</c:v>
                </c:pt>
                <c:pt idx="1">
                  <c:v>2006</c:v>
                </c:pt>
                <c:pt idx="2">
                  <c:v>2007</c:v>
                </c:pt>
                <c:pt idx="3">
                  <c:v>2008</c:v>
                </c:pt>
                <c:pt idx="4">
                  <c:v>2009</c:v>
                </c:pt>
                <c:pt idx="5">
                  <c:v>2010</c:v>
                </c:pt>
                <c:pt idx="6">
                  <c:v>2011</c:v>
                </c:pt>
                <c:pt idx="7">
                  <c:v>2012</c:v>
                </c:pt>
              </c:strCache>
            </c:strRef>
          </c:cat>
          <c:val>
            <c:numRef>
              <c:f>Sheet1!$B$3:$I$3</c:f>
              <c:numCache>
                <c:formatCode>0.0</c:formatCode>
                <c:ptCount val="8"/>
                <c:pt idx="0">
                  <c:v>29.146666669999998</c:v>
                </c:pt>
                <c:pt idx="1">
                  <c:v>42.244478690000001</c:v>
                </c:pt>
                <c:pt idx="2">
                  <c:v>62.237900000000003</c:v>
                </c:pt>
                <c:pt idx="3">
                  <c:v>74.323040380000009</c:v>
                </c:pt>
                <c:pt idx="4">
                  <c:v>81.470101630000002</c:v>
                </c:pt>
                <c:pt idx="5">
                  <c:v>86.304792187000004</c:v>
                </c:pt>
                <c:pt idx="6">
                  <c:v>90.685299999999998</c:v>
                </c:pt>
                <c:pt idx="7">
                  <c:v>92.968000000000004</c:v>
                </c:pt>
              </c:numCache>
            </c:numRef>
          </c:val>
          <c:smooth val="0"/>
        </c:ser>
        <c:ser>
          <c:idx val="2"/>
          <c:order val="2"/>
          <c:tx>
            <c:strRef>
              <c:f>Sheet1!$A$6</c:f>
              <c:strCache>
                <c:ptCount val="1"/>
                <c:pt idx="0">
                  <c:v>Asian</c:v>
                </c:pt>
              </c:strCache>
            </c:strRef>
          </c:tx>
          <c:spPr>
            <a:ln w="25400">
              <a:solidFill>
                <a:srgbClr val="AABA0A"/>
              </a:solidFill>
            </a:ln>
          </c:spPr>
          <c:marker>
            <c:symbol val="triangle"/>
            <c:size val="9"/>
            <c:spPr>
              <a:solidFill>
                <a:srgbClr val="AABA0A"/>
              </a:solidFill>
              <a:ln>
                <a:noFill/>
              </a:ln>
            </c:spPr>
          </c:marker>
          <c:cat>
            <c:strRef>
              <c:f>Sheet1!$B$1:$I$1</c:f>
              <c:strCache>
                <c:ptCount val="8"/>
                <c:pt idx="0">
                  <c:v>2005</c:v>
                </c:pt>
                <c:pt idx="1">
                  <c:v>2006</c:v>
                </c:pt>
                <c:pt idx="2">
                  <c:v>2007</c:v>
                </c:pt>
                <c:pt idx="3">
                  <c:v>2008</c:v>
                </c:pt>
                <c:pt idx="4">
                  <c:v>2009</c:v>
                </c:pt>
                <c:pt idx="5">
                  <c:v>2010</c:v>
                </c:pt>
                <c:pt idx="6">
                  <c:v>2011</c:v>
                </c:pt>
                <c:pt idx="7">
                  <c:v>2012</c:v>
                </c:pt>
              </c:strCache>
            </c:strRef>
          </c:cat>
          <c:val>
            <c:numRef>
              <c:f>Sheet1!$B$6:$I$6</c:f>
              <c:numCache>
                <c:formatCode>0.0</c:formatCode>
                <c:ptCount val="8"/>
                <c:pt idx="0">
                  <c:v>39.58076449</c:v>
                </c:pt>
                <c:pt idx="1">
                  <c:v>49.78947368</c:v>
                </c:pt>
                <c:pt idx="2">
                  <c:v>69.527500000000003</c:v>
                </c:pt>
                <c:pt idx="3">
                  <c:v>80.90832632</c:v>
                </c:pt>
                <c:pt idx="4">
                  <c:v>87.216828480000004</c:v>
                </c:pt>
                <c:pt idx="5">
                  <c:v>91.267000715999998</c:v>
                </c:pt>
                <c:pt idx="6">
                  <c:v>93.256799999999998</c:v>
                </c:pt>
                <c:pt idx="7">
                  <c:v>95.402000000000001</c:v>
                </c:pt>
              </c:numCache>
            </c:numRef>
          </c:val>
          <c:smooth val="0"/>
        </c:ser>
        <c:ser>
          <c:idx val="1"/>
          <c:order val="3"/>
          <c:tx>
            <c:strRef>
              <c:f>Sheet1!$A$5</c:f>
              <c:strCache>
                <c:ptCount val="1"/>
                <c:pt idx="0">
                  <c:v>AI/AN</c:v>
                </c:pt>
              </c:strCache>
            </c:strRef>
          </c:tx>
          <c:spPr>
            <a:ln w="25400">
              <a:solidFill>
                <a:srgbClr val="7BA8DF"/>
              </a:solidFill>
            </a:ln>
          </c:spPr>
          <c:marker>
            <c:symbol val="diamond"/>
            <c:size val="9"/>
            <c:spPr>
              <a:solidFill>
                <a:srgbClr val="7BA8DF"/>
              </a:solidFill>
              <a:ln>
                <a:noFill/>
              </a:ln>
            </c:spPr>
          </c:marker>
          <c:cat>
            <c:strRef>
              <c:f>Sheet1!$B$1:$I$1</c:f>
              <c:strCache>
                <c:ptCount val="8"/>
                <c:pt idx="0">
                  <c:v>2005</c:v>
                </c:pt>
                <c:pt idx="1">
                  <c:v>2006</c:v>
                </c:pt>
                <c:pt idx="2">
                  <c:v>2007</c:v>
                </c:pt>
                <c:pt idx="3">
                  <c:v>2008</c:v>
                </c:pt>
                <c:pt idx="4">
                  <c:v>2009</c:v>
                </c:pt>
                <c:pt idx="5">
                  <c:v>2010</c:v>
                </c:pt>
                <c:pt idx="6">
                  <c:v>2011</c:v>
                </c:pt>
                <c:pt idx="7">
                  <c:v>2012</c:v>
                </c:pt>
              </c:strCache>
            </c:strRef>
          </c:cat>
          <c:val>
            <c:numRef>
              <c:f>Sheet1!$B$5:$I$5</c:f>
              <c:numCache>
                <c:formatCode>0.0</c:formatCode>
                <c:ptCount val="8"/>
                <c:pt idx="0">
                  <c:v>43.220338980000001</c:v>
                </c:pt>
                <c:pt idx="1">
                  <c:v>53.472222219999999</c:v>
                </c:pt>
                <c:pt idx="2">
                  <c:v>66.176500000000004</c:v>
                </c:pt>
                <c:pt idx="3">
                  <c:v>69.333333330000002</c:v>
                </c:pt>
                <c:pt idx="4">
                  <c:v>84.656084659999991</c:v>
                </c:pt>
                <c:pt idx="5">
                  <c:v>89.759036144999996</c:v>
                </c:pt>
                <c:pt idx="6">
                  <c:v>89.671400000000006</c:v>
                </c:pt>
                <c:pt idx="7">
                  <c:v>91.837000000000003</c:v>
                </c:pt>
              </c:numCache>
            </c:numRef>
          </c:val>
          <c:smooth val="0"/>
        </c:ser>
        <c:ser>
          <c:idx val="4"/>
          <c:order val="4"/>
          <c:tx>
            <c:strRef>
              <c:f>Sheet1!$A$4</c:f>
              <c:strCache>
                <c:ptCount val="1"/>
                <c:pt idx="0">
                  <c:v>Hispanic</c:v>
                </c:pt>
              </c:strCache>
            </c:strRef>
          </c:tx>
          <c:spPr>
            <a:ln>
              <a:solidFill>
                <a:sysClr val="window" lastClr="FFFFFF">
                  <a:lumMod val="50000"/>
                </a:sysClr>
              </a:solidFill>
            </a:ln>
          </c:spPr>
          <c:marker>
            <c:symbol val="star"/>
            <c:size val="7"/>
            <c:spPr>
              <a:ln>
                <a:solidFill>
                  <a:sysClr val="window" lastClr="FFFFFF">
                    <a:lumMod val="50000"/>
                  </a:sysClr>
                </a:solidFill>
              </a:ln>
            </c:spPr>
          </c:marker>
          <c:cat>
            <c:strRef>
              <c:f>Sheet1!$B$1:$I$1</c:f>
              <c:strCache>
                <c:ptCount val="8"/>
                <c:pt idx="0">
                  <c:v>2005</c:v>
                </c:pt>
                <c:pt idx="1">
                  <c:v>2006</c:v>
                </c:pt>
                <c:pt idx="2">
                  <c:v>2007</c:v>
                </c:pt>
                <c:pt idx="3">
                  <c:v>2008</c:v>
                </c:pt>
                <c:pt idx="4">
                  <c:v>2009</c:v>
                </c:pt>
                <c:pt idx="5">
                  <c:v>2010</c:v>
                </c:pt>
                <c:pt idx="6">
                  <c:v>2011</c:v>
                </c:pt>
                <c:pt idx="7">
                  <c:v>2012</c:v>
                </c:pt>
              </c:strCache>
            </c:strRef>
          </c:cat>
          <c:val>
            <c:numRef>
              <c:f>Sheet1!$B$4:$I$4</c:f>
              <c:numCache>
                <c:formatCode>0.0</c:formatCode>
                <c:ptCount val="8"/>
                <c:pt idx="0">
                  <c:v>33.802366490000004</c:v>
                </c:pt>
                <c:pt idx="1">
                  <c:v>46.696832579999999</c:v>
                </c:pt>
                <c:pt idx="2">
                  <c:v>66.430000000000007</c:v>
                </c:pt>
                <c:pt idx="3">
                  <c:v>77.52</c:v>
                </c:pt>
                <c:pt idx="4">
                  <c:v>85.113016370000011</c:v>
                </c:pt>
                <c:pt idx="5">
                  <c:v>89.029918404</c:v>
                </c:pt>
                <c:pt idx="6">
                  <c:v>92.132499999999993</c:v>
                </c:pt>
                <c:pt idx="7">
                  <c:v>93.174999999999997</c:v>
                </c:pt>
              </c:numCache>
            </c:numRef>
          </c:val>
          <c:smooth val="0"/>
        </c:ser>
        <c:dLbls>
          <c:showLegendKey val="0"/>
          <c:showVal val="0"/>
          <c:showCatName val="0"/>
          <c:showSerName val="0"/>
          <c:showPercent val="0"/>
          <c:showBubbleSize val="0"/>
        </c:dLbls>
        <c:marker val="1"/>
        <c:smooth val="0"/>
        <c:axId val="130905600"/>
        <c:axId val="130907520"/>
      </c:lineChart>
      <c:catAx>
        <c:axId val="130905600"/>
        <c:scaling>
          <c:orientation val="minMax"/>
        </c:scaling>
        <c:delete val="0"/>
        <c:axPos val="b"/>
        <c:numFmt formatCode="General" sourceLinked="1"/>
        <c:majorTickMark val="out"/>
        <c:minorTickMark val="none"/>
        <c:tickLblPos val="nextTo"/>
        <c:txPr>
          <a:bodyPr rot="-2280000"/>
          <a:lstStyle/>
          <a:p>
            <a:pPr>
              <a:defRPr/>
            </a:pPr>
            <a:endParaRPr lang="en-US"/>
          </a:p>
        </c:txPr>
        <c:crossAx val="130907520"/>
        <c:crosses val="autoZero"/>
        <c:auto val="1"/>
        <c:lblAlgn val="ctr"/>
        <c:lblOffset val="100"/>
        <c:noMultiLvlLbl val="0"/>
      </c:catAx>
      <c:valAx>
        <c:axId val="130907520"/>
        <c:scaling>
          <c:orientation val="minMax"/>
          <c:max val="100"/>
          <c:min val="25"/>
        </c:scaling>
        <c:delete val="0"/>
        <c:axPos val="l"/>
        <c:majorGridlines/>
        <c:title>
          <c:tx>
            <c:rich>
              <a:bodyPr rot="-5400000" vert="horz"/>
              <a:lstStyle/>
              <a:p>
                <a:pPr>
                  <a:defRPr/>
                </a:pPr>
                <a:r>
                  <a:rPr lang="en-US"/>
                  <a:t>Percent</a:t>
                </a:r>
              </a:p>
            </c:rich>
          </c:tx>
          <c:layout>
            <c:manualLayout>
              <c:xMode val="edge"/>
              <c:yMode val="edge"/>
              <c:x val="5.28972339995962E-4"/>
              <c:y val="0.400561648543932"/>
            </c:manualLayout>
          </c:layout>
          <c:overlay val="0"/>
        </c:title>
        <c:numFmt formatCode="0" sourceLinked="0"/>
        <c:majorTickMark val="out"/>
        <c:minorTickMark val="none"/>
        <c:tickLblPos val="nextTo"/>
        <c:crossAx val="130905600"/>
        <c:crosses val="autoZero"/>
        <c:crossBetween val="between"/>
        <c:majorUnit val="25"/>
      </c:valAx>
    </c:plotArea>
    <c:legend>
      <c:legendPos val="t"/>
      <c:layout>
        <c:manualLayout>
          <c:xMode val="edge"/>
          <c:yMode val="edge"/>
          <c:x val="5.4495864903679483E-2"/>
          <c:y val="1.1675185338674747E-3"/>
          <c:w val="0.92337740801267776"/>
          <c:h val="0.13472796369203852"/>
        </c:manualLayout>
      </c:layout>
      <c:overlay val="0"/>
    </c:legend>
    <c:plotVisOnly val="1"/>
    <c:dispBlanksAs val="gap"/>
    <c:showDLblsOverMax val="0"/>
  </c:chart>
  <c:spPr>
    <a:ln>
      <a:noFill/>
    </a:ln>
  </c:spPr>
  <c:txPr>
    <a:bodyPr/>
    <a:lstStyle/>
    <a:p>
      <a:pPr>
        <a:defRPr sz="1600"/>
      </a:pPr>
      <a:endParaRPr lang="en-US"/>
    </a:p>
  </c:txPr>
  <c:externalData r:id="rId2">
    <c:autoUpdate val="0"/>
  </c:externalData>
</c:chartSpace>
</file>

<file path=ppt/charts/chart19.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0.18477422961018761"/>
          <c:y val="0.18897255030621171"/>
          <c:w val="0.81522577038981225"/>
          <c:h val="0.69962926509186352"/>
        </c:manualLayout>
      </c:layout>
      <c:lineChart>
        <c:grouping val="standard"/>
        <c:varyColors val="0"/>
        <c:ser>
          <c:idx val="3"/>
          <c:order val="0"/>
          <c:tx>
            <c:strRef>
              <c:f>Sheet1!$A$2</c:f>
              <c:strCache>
                <c:ptCount val="1"/>
                <c:pt idx="0">
                  <c:v>Total</c:v>
                </c:pt>
              </c:strCache>
            </c:strRef>
          </c:tx>
          <c:spPr>
            <a:ln w="25400">
              <a:solidFill>
                <a:sysClr val="windowText" lastClr="000000"/>
              </a:solidFill>
            </a:ln>
          </c:spPr>
          <c:marker>
            <c:symbol val="circle"/>
            <c:size val="7"/>
            <c:spPr>
              <a:solidFill>
                <a:sysClr val="windowText" lastClr="000000"/>
              </a:solidFill>
              <a:ln>
                <a:noFill/>
              </a:ln>
            </c:spPr>
          </c:marker>
          <c:cat>
            <c:strRef>
              <c:f>Sheet1!$B$1:$F$1</c:f>
              <c:strCache>
                <c:ptCount val="5"/>
                <c:pt idx="0">
                  <c:v>2008</c:v>
                </c:pt>
                <c:pt idx="1">
                  <c:v>2009</c:v>
                </c:pt>
                <c:pt idx="2">
                  <c:v>2010</c:v>
                </c:pt>
                <c:pt idx="3">
                  <c:v>2011</c:v>
                </c:pt>
                <c:pt idx="4">
                  <c:v>2012</c:v>
                </c:pt>
              </c:strCache>
            </c:strRef>
          </c:cat>
          <c:val>
            <c:numRef>
              <c:f>Sheet1!$B$2:$F$2</c:f>
              <c:numCache>
                <c:formatCode>0.0</c:formatCode>
                <c:ptCount val="5"/>
                <c:pt idx="0">
                  <c:v>38.6</c:v>
                </c:pt>
                <c:pt idx="1">
                  <c:v>51.8</c:v>
                </c:pt>
                <c:pt idx="2">
                  <c:v>59.5</c:v>
                </c:pt>
                <c:pt idx="3">
                  <c:v>69</c:v>
                </c:pt>
                <c:pt idx="4">
                  <c:v>74.400000000000006</c:v>
                </c:pt>
              </c:numCache>
            </c:numRef>
          </c:val>
          <c:smooth val="0"/>
        </c:ser>
        <c:ser>
          <c:idx val="0"/>
          <c:order val="1"/>
          <c:tx>
            <c:strRef>
              <c:f>Sheet1!$A$3</c:f>
              <c:strCache>
                <c:ptCount val="1"/>
                <c:pt idx="0">
                  <c:v>Metropolitan</c:v>
                </c:pt>
              </c:strCache>
            </c:strRef>
          </c:tx>
          <c:spPr>
            <a:ln w="25400">
              <a:solidFill>
                <a:srgbClr val="0072C6"/>
              </a:solidFill>
            </a:ln>
          </c:spPr>
          <c:marker>
            <c:symbol val="square"/>
            <c:size val="7"/>
            <c:spPr>
              <a:solidFill>
                <a:srgbClr val="0072C6"/>
              </a:solidFill>
              <a:ln>
                <a:noFill/>
              </a:ln>
            </c:spPr>
          </c:marker>
          <c:cat>
            <c:strRef>
              <c:f>Sheet1!$B$1:$F$1</c:f>
              <c:strCache>
                <c:ptCount val="5"/>
                <c:pt idx="0">
                  <c:v>2008</c:v>
                </c:pt>
                <c:pt idx="1">
                  <c:v>2009</c:v>
                </c:pt>
                <c:pt idx="2">
                  <c:v>2010</c:v>
                </c:pt>
                <c:pt idx="3">
                  <c:v>2011</c:v>
                </c:pt>
                <c:pt idx="4">
                  <c:v>2012</c:v>
                </c:pt>
              </c:strCache>
            </c:strRef>
          </c:cat>
          <c:val>
            <c:numRef>
              <c:f>Sheet1!$B$3:$F$3</c:f>
              <c:numCache>
                <c:formatCode>0.0</c:formatCode>
                <c:ptCount val="5"/>
                <c:pt idx="0">
                  <c:v>42.1</c:v>
                </c:pt>
                <c:pt idx="1">
                  <c:v>54.9</c:v>
                </c:pt>
                <c:pt idx="2">
                  <c:v>63.3</c:v>
                </c:pt>
                <c:pt idx="3">
                  <c:v>72.8</c:v>
                </c:pt>
                <c:pt idx="4">
                  <c:v>76.599999999999994</c:v>
                </c:pt>
              </c:numCache>
            </c:numRef>
          </c:val>
          <c:smooth val="0"/>
        </c:ser>
        <c:ser>
          <c:idx val="2"/>
          <c:order val="2"/>
          <c:tx>
            <c:strRef>
              <c:f>Sheet1!$A$4</c:f>
              <c:strCache>
                <c:ptCount val="1"/>
                <c:pt idx="0">
                  <c:v>Nonmetropolitan</c:v>
                </c:pt>
              </c:strCache>
            </c:strRef>
          </c:tx>
          <c:spPr>
            <a:ln w="25400">
              <a:solidFill>
                <a:srgbClr val="AABA0A"/>
              </a:solidFill>
            </a:ln>
          </c:spPr>
          <c:marker>
            <c:symbol val="triangle"/>
            <c:size val="9"/>
            <c:spPr>
              <a:solidFill>
                <a:srgbClr val="AABA0A"/>
              </a:solidFill>
              <a:ln>
                <a:noFill/>
              </a:ln>
            </c:spPr>
          </c:marker>
          <c:cat>
            <c:strRef>
              <c:f>Sheet1!$B$1:$F$1</c:f>
              <c:strCache>
                <c:ptCount val="5"/>
                <c:pt idx="0">
                  <c:v>2008</c:v>
                </c:pt>
                <c:pt idx="1">
                  <c:v>2009</c:v>
                </c:pt>
                <c:pt idx="2">
                  <c:v>2010</c:v>
                </c:pt>
                <c:pt idx="3">
                  <c:v>2011</c:v>
                </c:pt>
                <c:pt idx="4">
                  <c:v>2012</c:v>
                </c:pt>
              </c:strCache>
            </c:strRef>
          </c:cat>
          <c:val>
            <c:numRef>
              <c:f>Sheet1!$B$4:$F$4</c:f>
              <c:numCache>
                <c:formatCode>0.0</c:formatCode>
                <c:ptCount val="5"/>
                <c:pt idx="0">
                  <c:v>22</c:v>
                </c:pt>
                <c:pt idx="1">
                  <c:v>35.1</c:v>
                </c:pt>
                <c:pt idx="2">
                  <c:v>39.6</c:v>
                </c:pt>
                <c:pt idx="3">
                  <c:v>54</c:v>
                </c:pt>
                <c:pt idx="4">
                  <c:v>62.6</c:v>
                </c:pt>
              </c:numCache>
            </c:numRef>
          </c:val>
          <c:smooth val="0"/>
        </c:ser>
        <c:dLbls>
          <c:showLegendKey val="0"/>
          <c:showVal val="0"/>
          <c:showCatName val="0"/>
          <c:showSerName val="0"/>
          <c:showPercent val="0"/>
          <c:showBubbleSize val="0"/>
        </c:dLbls>
        <c:marker val="1"/>
        <c:smooth val="0"/>
        <c:axId val="130686336"/>
        <c:axId val="130704896"/>
      </c:lineChart>
      <c:catAx>
        <c:axId val="130686336"/>
        <c:scaling>
          <c:orientation val="minMax"/>
        </c:scaling>
        <c:delete val="0"/>
        <c:axPos val="b"/>
        <c:numFmt formatCode="General" sourceLinked="1"/>
        <c:majorTickMark val="out"/>
        <c:minorTickMark val="none"/>
        <c:tickLblPos val="nextTo"/>
        <c:txPr>
          <a:bodyPr rot="0"/>
          <a:lstStyle/>
          <a:p>
            <a:pPr>
              <a:defRPr sz="1600" b="0" baseline="0">
                <a:latin typeface="Calibri" panose="020F0502020204030204" pitchFamily="34" charset="0"/>
              </a:defRPr>
            </a:pPr>
            <a:endParaRPr lang="en-US"/>
          </a:p>
        </c:txPr>
        <c:crossAx val="130704896"/>
        <c:crosses val="autoZero"/>
        <c:auto val="1"/>
        <c:lblAlgn val="ctr"/>
        <c:lblOffset val="100"/>
        <c:noMultiLvlLbl val="0"/>
      </c:catAx>
      <c:valAx>
        <c:axId val="130704896"/>
        <c:scaling>
          <c:orientation val="minMax"/>
          <c:max val="100"/>
          <c:min val="0"/>
        </c:scaling>
        <c:delete val="0"/>
        <c:axPos val="l"/>
        <c:majorGridlines/>
        <c:title>
          <c:tx>
            <c:rich>
              <a:bodyPr rot="-5400000" vert="horz"/>
              <a:lstStyle/>
              <a:p>
                <a:pPr>
                  <a:defRPr sz="1600" baseline="0">
                    <a:latin typeface="Calibri" panose="020F0502020204030204" pitchFamily="34" charset="0"/>
                  </a:defRPr>
                </a:pPr>
                <a:r>
                  <a:rPr lang="en-US" sz="1600">
                    <a:latin typeface="Calibri" panose="020F0502020204030204" pitchFamily="34" charset="0"/>
                  </a:rPr>
                  <a:t>Percent</a:t>
                </a:r>
              </a:p>
            </c:rich>
          </c:tx>
          <c:layout>
            <c:manualLayout>
              <c:xMode val="edge"/>
              <c:yMode val="edge"/>
              <c:x val="0"/>
              <c:y val="0.43875601487314086"/>
            </c:manualLayout>
          </c:layout>
          <c:overlay val="0"/>
        </c:title>
        <c:numFmt formatCode="0" sourceLinked="0"/>
        <c:majorTickMark val="out"/>
        <c:minorTickMark val="none"/>
        <c:tickLblPos val="nextTo"/>
        <c:txPr>
          <a:bodyPr/>
          <a:lstStyle/>
          <a:p>
            <a:pPr>
              <a:defRPr sz="1600" b="0" baseline="0">
                <a:latin typeface="Calibri" panose="020F0502020204030204" pitchFamily="34" charset="0"/>
              </a:defRPr>
            </a:pPr>
            <a:endParaRPr lang="en-US"/>
          </a:p>
        </c:txPr>
        <c:crossAx val="130686336"/>
        <c:crosses val="autoZero"/>
        <c:crossBetween val="between"/>
        <c:majorUnit val="20"/>
      </c:valAx>
    </c:plotArea>
    <c:legend>
      <c:legendPos val="t"/>
      <c:layout>
        <c:manualLayout>
          <c:xMode val="edge"/>
          <c:yMode val="edge"/>
          <c:x val="5.4495864903679483E-2"/>
          <c:y val="1.1675185338674747E-3"/>
          <c:w val="0.92337740801267776"/>
          <c:h val="0.13616026957026411"/>
        </c:manualLayout>
      </c:layout>
      <c:overlay val="0"/>
      <c:txPr>
        <a:bodyPr/>
        <a:lstStyle/>
        <a:p>
          <a:pPr>
            <a:defRPr sz="1600" b="0" baseline="0">
              <a:latin typeface="Calibri" panose="020F0502020204030204" pitchFamily="34" charset="0"/>
            </a:defRPr>
          </a:pPr>
          <a:endParaRPr lang="en-US"/>
        </a:p>
      </c:txPr>
    </c:legend>
    <c:plotVisOnly val="1"/>
    <c:dispBlanksAs val="gap"/>
    <c:showDLblsOverMax val="0"/>
  </c:chart>
  <c:spPr>
    <a:ln>
      <a:noFill/>
    </a:ln>
  </c:spPr>
  <c:externalData r:id="rId2">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9.3571133469427428E-2"/>
          <c:y val="0.20534151981002374"/>
          <c:w val="0.88512661611742982"/>
          <c:h val="0.69454130733658292"/>
        </c:manualLayout>
      </c:layout>
      <c:lineChart>
        <c:grouping val="standard"/>
        <c:varyColors val="0"/>
        <c:ser>
          <c:idx val="3"/>
          <c:order val="0"/>
          <c:tx>
            <c:strRef>
              <c:f>Sheet1!$A$2</c:f>
              <c:strCache>
                <c:ptCount val="1"/>
                <c:pt idx="0">
                  <c:v>Children, Any Private</c:v>
                </c:pt>
              </c:strCache>
            </c:strRef>
          </c:tx>
          <c:spPr>
            <a:ln w="25400">
              <a:solidFill>
                <a:sysClr val="windowText" lastClr="000000"/>
              </a:solidFill>
            </a:ln>
          </c:spPr>
          <c:marker>
            <c:symbol val="circle"/>
            <c:size val="7"/>
            <c:spPr>
              <a:solidFill>
                <a:sysClr val="windowText" lastClr="000000"/>
              </a:solidFill>
              <a:ln>
                <a:noFill/>
              </a:ln>
            </c:spPr>
          </c:marker>
          <c:cat>
            <c:strRef>
              <c:f>Sheet1!$B$1:$L$1</c:f>
              <c:strCache>
                <c:ptCount val="11"/>
                <c:pt idx="0">
                  <c:v>2002</c:v>
                </c:pt>
                <c:pt idx="1">
                  <c:v>2003</c:v>
                </c:pt>
                <c:pt idx="2">
                  <c:v>2004</c:v>
                </c:pt>
                <c:pt idx="3">
                  <c:v>2005</c:v>
                </c:pt>
                <c:pt idx="4">
                  <c:v>2006</c:v>
                </c:pt>
                <c:pt idx="5">
                  <c:v>2007</c:v>
                </c:pt>
                <c:pt idx="6">
                  <c:v>2008</c:v>
                </c:pt>
                <c:pt idx="7">
                  <c:v>2009</c:v>
                </c:pt>
                <c:pt idx="8">
                  <c:v>2010</c:v>
                </c:pt>
                <c:pt idx="9">
                  <c:v>2011</c:v>
                </c:pt>
                <c:pt idx="10">
                  <c:v>2012</c:v>
                </c:pt>
              </c:strCache>
            </c:strRef>
          </c:cat>
          <c:val>
            <c:numRef>
              <c:f>Sheet1!$B$2:$L$2</c:f>
              <c:numCache>
                <c:formatCode>0.0</c:formatCode>
                <c:ptCount val="11"/>
                <c:pt idx="0">
                  <c:v>6.3170999999999999</c:v>
                </c:pt>
                <c:pt idx="1">
                  <c:v>7.3883999999999999</c:v>
                </c:pt>
                <c:pt idx="2">
                  <c:v>6.1715999999999998</c:v>
                </c:pt>
                <c:pt idx="3">
                  <c:v>6.9591000000000003</c:v>
                </c:pt>
                <c:pt idx="4">
                  <c:v>6.2450999999999999</c:v>
                </c:pt>
                <c:pt idx="5">
                  <c:v>5.6096000000000004</c:v>
                </c:pt>
                <c:pt idx="6">
                  <c:v>4.6993</c:v>
                </c:pt>
                <c:pt idx="7" formatCode="#,##0.0">
                  <c:v>3.0775000000000001</c:v>
                </c:pt>
                <c:pt idx="8" formatCode="#,##0.0">
                  <c:v>2.3126000000000002</c:v>
                </c:pt>
                <c:pt idx="9" formatCode="#,##0.0">
                  <c:v>3.1783999999999999</c:v>
                </c:pt>
                <c:pt idx="10">
                  <c:v>2.6516999999999999</c:v>
                </c:pt>
              </c:numCache>
            </c:numRef>
          </c:val>
          <c:smooth val="0"/>
        </c:ser>
        <c:ser>
          <c:idx val="0"/>
          <c:order val="1"/>
          <c:tx>
            <c:strRef>
              <c:f>Sheet1!$A$3</c:f>
              <c:strCache>
                <c:ptCount val="1"/>
                <c:pt idx="0">
                  <c:v>Children, Medicaid/CHIP Only</c:v>
                </c:pt>
              </c:strCache>
            </c:strRef>
          </c:tx>
          <c:spPr>
            <a:ln w="25400">
              <a:solidFill>
                <a:srgbClr val="0072C6"/>
              </a:solidFill>
            </a:ln>
          </c:spPr>
          <c:marker>
            <c:symbol val="square"/>
            <c:size val="7"/>
            <c:spPr>
              <a:solidFill>
                <a:srgbClr val="0072C6"/>
              </a:solidFill>
              <a:ln>
                <a:noFill/>
              </a:ln>
            </c:spPr>
          </c:marker>
          <c:cat>
            <c:strRef>
              <c:f>Sheet1!$B$1:$L$1</c:f>
              <c:strCache>
                <c:ptCount val="11"/>
                <c:pt idx="0">
                  <c:v>2002</c:v>
                </c:pt>
                <c:pt idx="1">
                  <c:v>2003</c:v>
                </c:pt>
                <c:pt idx="2">
                  <c:v>2004</c:v>
                </c:pt>
                <c:pt idx="3">
                  <c:v>2005</c:v>
                </c:pt>
                <c:pt idx="4">
                  <c:v>2006</c:v>
                </c:pt>
                <c:pt idx="5">
                  <c:v>2007</c:v>
                </c:pt>
                <c:pt idx="6">
                  <c:v>2008</c:v>
                </c:pt>
                <c:pt idx="7">
                  <c:v>2009</c:v>
                </c:pt>
                <c:pt idx="8">
                  <c:v>2010</c:v>
                </c:pt>
                <c:pt idx="9">
                  <c:v>2011</c:v>
                </c:pt>
                <c:pt idx="10">
                  <c:v>2012</c:v>
                </c:pt>
              </c:strCache>
            </c:strRef>
          </c:cat>
          <c:val>
            <c:numRef>
              <c:f>Sheet1!$B$3:$L$3</c:f>
              <c:numCache>
                <c:formatCode>0.0</c:formatCode>
                <c:ptCount val="11"/>
                <c:pt idx="0">
                  <c:v>10.365</c:v>
                </c:pt>
                <c:pt idx="1">
                  <c:v>13.8545</c:v>
                </c:pt>
                <c:pt idx="2">
                  <c:v>9.8131000000000004</c:v>
                </c:pt>
                <c:pt idx="3">
                  <c:v>10.5663</c:v>
                </c:pt>
                <c:pt idx="4">
                  <c:v>9.6821999999999999</c:v>
                </c:pt>
                <c:pt idx="5">
                  <c:v>13.1053</c:v>
                </c:pt>
                <c:pt idx="6">
                  <c:v>6.4321999999999999</c:v>
                </c:pt>
                <c:pt idx="7">
                  <c:v>7.4522000000000004</c:v>
                </c:pt>
                <c:pt idx="8">
                  <c:v>6.5552000000000001</c:v>
                </c:pt>
                <c:pt idx="9">
                  <c:v>5.4537000000000004</c:v>
                </c:pt>
                <c:pt idx="10">
                  <c:v>5.5293999999999999</c:v>
                </c:pt>
              </c:numCache>
            </c:numRef>
          </c:val>
          <c:smooth val="0"/>
        </c:ser>
        <c:ser>
          <c:idx val="2"/>
          <c:order val="2"/>
          <c:tx>
            <c:strRef>
              <c:f>Sheet1!$A$4</c:f>
              <c:strCache>
                <c:ptCount val="1"/>
                <c:pt idx="0">
                  <c:v>Adults 18-64, Any Private</c:v>
                </c:pt>
              </c:strCache>
            </c:strRef>
          </c:tx>
          <c:spPr>
            <a:ln w="25400">
              <a:solidFill>
                <a:srgbClr val="AABA0A"/>
              </a:solidFill>
            </a:ln>
          </c:spPr>
          <c:marker>
            <c:symbol val="triangle"/>
            <c:size val="9"/>
            <c:spPr>
              <a:solidFill>
                <a:srgbClr val="AABA0A"/>
              </a:solidFill>
              <a:ln>
                <a:noFill/>
              </a:ln>
            </c:spPr>
          </c:marker>
          <c:cat>
            <c:strRef>
              <c:f>Sheet1!$B$1:$L$1</c:f>
              <c:strCache>
                <c:ptCount val="11"/>
                <c:pt idx="0">
                  <c:v>2002</c:v>
                </c:pt>
                <c:pt idx="1">
                  <c:v>2003</c:v>
                </c:pt>
                <c:pt idx="2">
                  <c:v>2004</c:v>
                </c:pt>
                <c:pt idx="3">
                  <c:v>2005</c:v>
                </c:pt>
                <c:pt idx="4">
                  <c:v>2006</c:v>
                </c:pt>
                <c:pt idx="5">
                  <c:v>2007</c:v>
                </c:pt>
                <c:pt idx="6">
                  <c:v>2008</c:v>
                </c:pt>
                <c:pt idx="7">
                  <c:v>2009</c:v>
                </c:pt>
                <c:pt idx="8">
                  <c:v>2010</c:v>
                </c:pt>
                <c:pt idx="9">
                  <c:v>2011</c:v>
                </c:pt>
                <c:pt idx="10">
                  <c:v>2012</c:v>
                </c:pt>
              </c:strCache>
            </c:strRef>
          </c:cat>
          <c:val>
            <c:numRef>
              <c:f>Sheet1!$B$4:$L$4</c:f>
              <c:numCache>
                <c:formatCode>0.0</c:formatCode>
                <c:ptCount val="11"/>
                <c:pt idx="0">
                  <c:v>13.733000000000001</c:v>
                </c:pt>
                <c:pt idx="1">
                  <c:v>11.8599</c:v>
                </c:pt>
                <c:pt idx="2">
                  <c:v>11.7235</c:v>
                </c:pt>
                <c:pt idx="3">
                  <c:v>13.153499999999999</c:v>
                </c:pt>
                <c:pt idx="4">
                  <c:v>12.957000000000001</c:v>
                </c:pt>
                <c:pt idx="5">
                  <c:v>12.1272</c:v>
                </c:pt>
                <c:pt idx="6">
                  <c:v>13.529500000000001</c:v>
                </c:pt>
                <c:pt idx="7">
                  <c:v>11.9527</c:v>
                </c:pt>
                <c:pt idx="8">
                  <c:v>11.9298</c:v>
                </c:pt>
                <c:pt idx="9">
                  <c:v>12.1149</c:v>
                </c:pt>
                <c:pt idx="10">
                  <c:v>12.923299999999999</c:v>
                </c:pt>
              </c:numCache>
            </c:numRef>
          </c:val>
          <c:smooth val="0"/>
        </c:ser>
        <c:ser>
          <c:idx val="1"/>
          <c:order val="3"/>
          <c:tx>
            <c:strRef>
              <c:f>Sheet1!$A$5</c:f>
              <c:strCache>
                <c:ptCount val="1"/>
                <c:pt idx="0">
                  <c:v>Adults 18-64, Medicaid Only</c:v>
                </c:pt>
              </c:strCache>
            </c:strRef>
          </c:tx>
          <c:spPr>
            <a:ln w="25400">
              <a:solidFill>
                <a:srgbClr val="7BA8DF"/>
              </a:solidFill>
            </a:ln>
          </c:spPr>
          <c:marker>
            <c:symbol val="diamond"/>
            <c:size val="9"/>
            <c:spPr>
              <a:solidFill>
                <a:srgbClr val="7BA8DF"/>
              </a:solidFill>
              <a:ln>
                <a:noFill/>
              </a:ln>
            </c:spPr>
          </c:marker>
          <c:cat>
            <c:strRef>
              <c:f>Sheet1!$B$1:$L$1</c:f>
              <c:strCache>
                <c:ptCount val="11"/>
                <c:pt idx="0">
                  <c:v>2002</c:v>
                </c:pt>
                <c:pt idx="1">
                  <c:v>2003</c:v>
                </c:pt>
                <c:pt idx="2">
                  <c:v>2004</c:v>
                </c:pt>
                <c:pt idx="3">
                  <c:v>2005</c:v>
                </c:pt>
                <c:pt idx="4">
                  <c:v>2006</c:v>
                </c:pt>
                <c:pt idx="5">
                  <c:v>2007</c:v>
                </c:pt>
                <c:pt idx="6">
                  <c:v>2008</c:v>
                </c:pt>
                <c:pt idx="7">
                  <c:v>2009</c:v>
                </c:pt>
                <c:pt idx="8">
                  <c:v>2010</c:v>
                </c:pt>
                <c:pt idx="9">
                  <c:v>2011</c:v>
                </c:pt>
                <c:pt idx="10">
                  <c:v>2012</c:v>
                </c:pt>
              </c:strCache>
            </c:strRef>
          </c:cat>
          <c:val>
            <c:numRef>
              <c:f>Sheet1!$B$5:$L$5</c:f>
              <c:numCache>
                <c:formatCode>0.0</c:formatCode>
                <c:ptCount val="11"/>
                <c:pt idx="0">
                  <c:v>18.575600000000001</c:v>
                </c:pt>
                <c:pt idx="1">
                  <c:v>21.821000000000002</c:v>
                </c:pt>
                <c:pt idx="2">
                  <c:v>22.2209</c:v>
                </c:pt>
                <c:pt idx="3">
                  <c:v>23.450600000000001</c:v>
                </c:pt>
                <c:pt idx="4">
                  <c:v>23.974399999999999</c:v>
                </c:pt>
                <c:pt idx="5">
                  <c:v>21.875299999999999</c:v>
                </c:pt>
                <c:pt idx="6">
                  <c:v>22.163</c:v>
                </c:pt>
                <c:pt idx="7">
                  <c:v>21.298999999999999</c:v>
                </c:pt>
                <c:pt idx="8">
                  <c:v>21.463899999999999</c:v>
                </c:pt>
                <c:pt idx="9">
                  <c:v>19.636600000000001</c:v>
                </c:pt>
                <c:pt idx="10">
                  <c:v>21.7118</c:v>
                </c:pt>
              </c:numCache>
            </c:numRef>
          </c:val>
          <c:smooth val="0"/>
        </c:ser>
        <c:ser>
          <c:idx val="4"/>
          <c:order val="4"/>
          <c:tx>
            <c:strRef>
              <c:f>Sheet1!$A$6</c:f>
              <c:strCache>
                <c:ptCount val="1"/>
                <c:pt idx="0">
                  <c:v>Adults 18-64, Uninsured</c:v>
                </c:pt>
              </c:strCache>
            </c:strRef>
          </c:tx>
          <c:spPr>
            <a:ln>
              <a:solidFill>
                <a:sysClr val="window" lastClr="FFFFFF">
                  <a:lumMod val="50000"/>
                </a:sysClr>
              </a:solidFill>
            </a:ln>
          </c:spPr>
          <c:marker>
            <c:symbol val="star"/>
            <c:size val="7"/>
            <c:spPr>
              <a:ln>
                <a:solidFill>
                  <a:sysClr val="window" lastClr="FFFFFF">
                    <a:lumMod val="50000"/>
                  </a:sysClr>
                </a:solidFill>
              </a:ln>
            </c:spPr>
          </c:marker>
          <c:cat>
            <c:strRef>
              <c:f>Sheet1!$B$1:$L$1</c:f>
              <c:strCache>
                <c:ptCount val="11"/>
                <c:pt idx="0">
                  <c:v>2002</c:v>
                </c:pt>
                <c:pt idx="1">
                  <c:v>2003</c:v>
                </c:pt>
                <c:pt idx="2">
                  <c:v>2004</c:v>
                </c:pt>
                <c:pt idx="3">
                  <c:v>2005</c:v>
                </c:pt>
                <c:pt idx="4">
                  <c:v>2006</c:v>
                </c:pt>
                <c:pt idx="5">
                  <c:v>2007</c:v>
                </c:pt>
                <c:pt idx="6">
                  <c:v>2008</c:v>
                </c:pt>
                <c:pt idx="7">
                  <c:v>2009</c:v>
                </c:pt>
                <c:pt idx="8">
                  <c:v>2010</c:v>
                </c:pt>
                <c:pt idx="9">
                  <c:v>2011</c:v>
                </c:pt>
                <c:pt idx="10">
                  <c:v>2012</c:v>
                </c:pt>
              </c:strCache>
            </c:strRef>
          </c:cat>
          <c:val>
            <c:numRef>
              <c:f>Sheet1!$B$6:$L$6</c:f>
              <c:numCache>
                <c:formatCode>0.0</c:formatCode>
                <c:ptCount val="11"/>
                <c:pt idx="0">
                  <c:v>32.8063</c:v>
                </c:pt>
                <c:pt idx="1">
                  <c:v>34.587400000000002</c:v>
                </c:pt>
                <c:pt idx="2">
                  <c:v>33.839199999999998</c:v>
                </c:pt>
                <c:pt idx="3">
                  <c:v>32.468499999999999</c:v>
                </c:pt>
                <c:pt idx="4">
                  <c:v>32.765099999999997</c:v>
                </c:pt>
                <c:pt idx="5">
                  <c:v>29.741099999999999</c:v>
                </c:pt>
                <c:pt idx="6">
                  <c:v>33.597099999999998</c:v>
                </c:pt>
                <c:pt idx="7">
                  <c:v>33.309100000000001</c:v>
                </c:pt>
                <c:pt idx="8">
                  <c:v>33.811100000000003</c:v>
                </c:pt>
                <c:pt idx="9">
                  <c:v>31.665800000000001</c:v>
                </c:pt>
                <c:pt idx="10">
                  <c:v>35.016800000000003</c:v>
                </c:pt>
              </c:numCache>
            </c:numRef>
          </c:val>
          <c:smooth val="0"/>
        </c:ser>
        <c:dLbls>
          <c:showLegendKey val="0"/>
          <c:showVal val="0"/>
          <c:showCatName val="0"/>
          <c:showSerName val="0"/>
          <c:showPercent val="0"/>
          <c:showBubbleSize val="0"/>
        </c:dLbls>
        <c:marker val="1"/>
        <c:smooth val="0"/>
        <c:axId val="112835200"/>
        <c:axId val="112849664"/>
      </c:lineChart>
      <c:catAx>
        <c:axId val="112835200"/>
        <c:scaling>
          <c:orientation val="minMax"/>
        </c:scaling>
        <c:delete val="0"/>
        <c:axPos val="b"/>
        <c:numFmt formatCode="General" sourceLinked="1"/>
        <c:majorTickMark val="out"/>
        <c:minorTickMark val="none"/>
        <c:tickLblPos val="nextTo"/>
        <c:txPr>
          <a:bodyPr rot="0"/>
          <a:lstStyle/>
          <a:p>
            <a:pPr>
              <a:defRPr sz="1600" b="0" baseline="0">
                <a:latin typeface="Calibri" panose="020F0502020204030204" pitchFamily="34" charset="0"/>
              </a:defRPr>
            </a:pPr>
            <a:endParaRPr lang="en-US"/>
          </a:p>
        </c:txPr>
        <c:crossAx val="112849664"/>
        <c:crosses val="autoZero"/>
        <c:auto val="1"/>
        <c:lblAlgn val="ctr"/>
        <c:lblOffset val="100"/>
        <c:noMultiLvlLbl val="0"/>
      </c:catAx>
      <c:valAx>
        <c:axId val="112849664"/>
        <c:scaling>
          <c:orientation val="minMax"/>
          <c:max val="50"/>
          <c:min val="0"/>
        </c:scaling>
        <c:delete val="0"/>
        <c:axPos val="l"/>
        <c:majorGridlines/>
        <c:title>
          <c:tx>
            <c:rich>
              <a:bodyPr rot="-5400000" vert="horz"/>
              <a:lstStyle/>
              <a:p>
                <a:pPr>
                  <a:defRPr sz="1600" baseline="0">
                    <a:latin typeface="Calibri" panose="020F0502020204030204" pitchFamily="34" charset="0"/>
                  </a:defRPr>
                </a:pPr>
                <a:r>
                  <a:rPr lang="en-US" sz="1600" dirty="0">
                    <a:latin typeface="Calibri" panose="020F0502020204030204" pitchFamily="34" charset="0"/>
                  </a:rPr>
                  <a:t>Percent</a:t>
                </a:r>
              </a:p>
            </c:rich>
          </c:tx>
          <c:layout>
            <c:manualLayout>
              <c:xMode val="edge"/>
              <c:yMode val="edge"/>
              <c:x val="5.28944298629338E-4"/>
              <c:y val="0.45816475607117485"/>
            </c:manualLayout>
          </c:layout>
          <c:overlay val="0"/>
        </c:title>
        <c:numFmt formatCode="0" sourceLinked="0"/>
        <c:majorTickMark val="out"/>
        <c:minorTickMark val="none"/>
        <c:tickLblPos val="nextTo"/>
        <c:txPr>
          <a:bodyPr/>
          <a:lstStyle/>
          <a:p>
            <a:pPr>
              <a:defRPr sz="1600" b="0" baseline="0">
                <a:latin typeface="Calibri" panose="020F0502020204030204" pitchFamily="34" charset="0"/>
              </a:defRPr>
            </a:pPr>
            <a:endParaRPr lang="en-US"/>
          </a:p>
        </c:txPr>
        <c:crossAx val="112835200"/>
        <c:crosses val="autoZero"/>
        <c:crossBetween val="between"/>
        <c:majorUnit val="10"/>
      </c:valAx>
    </c:plotArea>
    <c:legend>
      <c:legendPos val="t"/>
      <c:layout>
        <c:manualLayout>
          <c:xMode val="edge"/>
          <c:yMode val="edge"/>
          <c:x val="5.6632680530318329E-2"/>
          <c:y val="1.1674321959755118E-3"/>
          <c:w val="0.92337740801267776"/>
          <c:h val="0.15870281839770028"/>
        </c:manualLayout>
      </c:layout>
      <c:overlay val="0"/>
      <c:txPr>
        <a:bodyPr/>
        <a:lstStyle/>
        <a:p>
          <a:pPr>
            <a:defRPr sz="1600" b="0" baseline="0">
              <a:latin typeface="Calibri" panose="020F0502020204030204" pitchFamily="34" charset="0"/>
            </a:defRPr>
          </a:pPr>
          <a:endParaRPr lang="en-US"/>
        </a:p>
      </c:txPr>
    </c:legend>
    <c:plotVisOnly val="1"/>
    <c:dispBlanksAs val="gap"/>
    <c:showDLblsOverMax val="0"/>
  </c:chart>
  <c:spPr>
    <a:ln>
      <a:noFill/>
    </a:ln>
  </c:spPr>
  <c:externalData r:id="rId2">
    <c:autoUpdate val="0"/>
  </c:externalData>
</c:chartSpace>
</file>

<file path=ppt/charts/chart20.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0.20329274812870612"/>
          <c:y val="0.18879374453193354"/>
          <c:w val="0.79670725187129376"/>
          <c:h val="0.70338801399825024"/>
        </c:manualLayout>
      </c:layout>
      <c:lineChart>
        <c:grouping val="standard"/>
        <c:varyColors val="0"/>
        <c:ser>
          <c:idx val="3"/>
          <c:order val="0"/>
          <c:tx>
            <c:strRef>
              <c:f>Sheet1!$A$2</c:f>
              <c:strCache>
                <c:ptCount val="1"/>
                <c:pt idx="0">
                  <c:v>Poor</c:v>
                </c:pt>
              </c:strCache>
            </c:strRef>
          </c:tx>
          <c:spPr>
            <a:ln w="25400">
              <a:solidFill>
                <a:sysClr val="windowText" lastClr="000000"/>
              </a:solidFill>
            </a:ln>
          </c:spPr>
          <c:marker>
            <c:symbol val="circle"/>
            <c:size val="7"/>
            <c:spPr>
              <a:solidFill>
                <a:sysClr val="windowText" lastClr="000000"/>
              </a:solidFill>
              <a:ln>
                <a:noFill/>
              </a:ln>
            </c:spPr>
          </c:marker>
          <c:cat>
            <c:strRef>
              <c:f>Sheet1!$B$1:$F$1</c:f>
              <c:strCache>
                <c:ptCount val="5"/>
                <c:pt idx="0">
                  <c:v>2008</c:v>
                </c:pt>
                <c:pt idx="1">
                  <c:v>2009</c:v>
                </c:pt>
                <c:pt idx="2">
                  <c:v>2010</c:v>
                </c:pt>
                <c:pt idx="3">
                  <c:v>2011</c:v>
                </c:pt>
                <c:pt idx="4">
                  <c:v>2012</c:v>
                </c:pt>
              </c:strCache>
            </c:strRef>
          </c:cat>
          <c:val>
            <c:numRef>
              <c:f>Sheet1!$B$2:$F$2</c:f>
              <c:numCache>
                <c:formatCode>0.0</c:formatCode>
                <c:ptCount val="5"/>
                <c:pt idx="0">
                  <c:v>33.9</c:v>
                </c:pt>
                <c:pt idx="1">
                  <c:v>52</c:v>
                </c:pt>
                <c:pt idx="2">
                  <c:v>60.2</c:v>
                </c:pt>
                <c:pt idx="3">
                  <c:v>69.400000000000006</c:v>
                </c:pt>
                <c:pt idx="4">
                  <c:v>72.599999999999994</c:v>
                </c:pt>
              </c:numCache>
            </c:numRef>
          </c:val>
          <c:smooth val="0"/>
        </c:ser>
        <c:ser>
          <c:idx val="0"/>
          <c:order val="1"/>
          <c:tx>
            <c:strRef>
              <c:f>Sheet1!$A$3</c:f>
              <c:strCache>
                <c:ptCount val="1"/>
                <c:pt idx="0">
                  <c:v>Low income</c:v>
                </c:pt>
              </c:strCache>
            </c:strRef>
          </c:tx>
          <c:spPr>
            <a:ln w="25400">
              <a:solidFill>
                <a:srgbClr val="0072C6"/>
              </a:solidFill>
            </a:ln>
          </c:spPr>
          <c:marker>
            <c:symbol val="square"/>
            <c:size val="7"/>
            <c:spPr>
              <a:solidFill>
                <a:srgbClr val="0072C6"/>
              </a:solidFill>
              <a:ln>
                <a:noFill/>
              </a:ln>
            </c:spPr>
          </c:marker>
          <c:cat>
            <c:strRef>
              <c:f>Sheet1!$B$1:$F$1</c:f>
              <c:strCache>
                <c:ptCount val="5"/>
                <c:pt idx="0">
                  <c:v>2008</c:v>
                </c:pt>
                <c:pt idx="1">
                  <c:v>2009</c:v>
                </c:pt>
                <c:pt idx="2">
                  <c:v>2010</c:v>
                </c:pt>
                <c:pt idx="3">
                  <c:v>2011</c:v>
                </c:pt>
                <c:pt idx="4">
                  <c:v>2012</c:v>
                </c:pt>
              </c:strCache>
            </c:strRef>
          </c:cat>
          <c:val>
            <c:numRef>
              <c:f>Sheet1!$B$3:$F$3</c:f>
              <c:numCache>
                <c:formatCode>0.0</c:formatCode>
                <c:ptCount val="5"/>
                <c:pt idx="0">
                  <c:v>31.9</c:v>
                </c:pt>
                <c:pt idx="1">
                  <c:v>44.5</c:v>
                </c:pt>
                <c:pt idx="2">
                  <c:v>52.6</c:v>
                </c:pt>
                <c:pt idx="3">
                  <c:v>65.400000000000006</c:v>
                </c:pt>
                <c:pt idx="4">
                  <c:v>71.2</c:v>
                </c:pt>
              </c:numCache>
            </c:numRef>
          </c:val>
          <c:smooth val="0"/>
        </c:ser>
        <c:ser>
          <c:idx val="2"/>
          <c:order val="2"/>
          <c:tx>
            <c:strRef>
              <c:f>Sheet1!$A$4</c:f>
              <c:strCache>
                <c:ptCount val="1"/>
                <c:pt idx="0">
                  <c:v>Middle income</c:v>
                </c:pt>
              </c:strCache>
            </c:strRef>
          </c:tx>
          <c:spPr>
            <a:ln w="25400">
              <a:solidFill>
                <a:srgbClr val="AABA0A"/>
              </a:solidFill>
            </a:ln>
          </c:spPr>
          <c:marker>
            <c:symbol val="triangle"/>
            <c:size val="9"/>
            <c:spPr>
              <a:solidFill>
                <a:srgbClr val="AABA0A"/>
              </a:solidFill>
              <a:ln>
                <a:noFill/>
              </a:ln>
            </c:spPr>
          </c:marker>
          <c:cat>
            <c:strRef>
              <c:f>Sheet1!$B$1:$F$1</c:f>
              <c:strCache>
                <c:ptCount val="5"/>
                <c:pt idx="0">
                  <c:v>2008</c:v>
                </c:pt>
                <c:pt idx="1">
                  <c:v>2009</c:v>
                </c:pt>
                <c:pt idx="2">
                  <c:v>2010</c:v>
                </c:pt>
                <c:pt idx="3">
                  <c:v>2011</c:v>
                </c:pt>
                <c:pt idx="4">
                  <c:v>2012</c:v>
                </c:pt>
              </c:strCache>
            </c:strRef>
          </c:cat>
          <c:val>
            <c:numRef>
              <c:f>Sheet1!$B$4:$F$4</c:f>
              <c:numCache>
                <c:formatCode>0.0</c:formatCode>
                <c:ptCount val="5"/>
                <c:pt idx="0">
                  <c:v>36.299999999999997</c:v>
                </c:pt>
                <c:pt idx="1">
                  <c:v>47.5</c:v>
                </c:pt>
                <c:pt idx="2">
                  <c:v>54.7</c:v>
                </c:pt>
                <c:pt idx="3">
                  <c:v>63.8</c:v>
                </c:pt>
                <c:pt idx="4">
                  <c:v>71.7</c:v>
                </c:pt>
              </c:numCache>
            </c:numRef>
          </c:val>
          <c:smooth val="0"/>
        </c:ser>
        <c:ser>
          <c:idx val="1"/>
          <c:order val="3"/>
          <c:tx>
            <c:strRef>
              <c:f>Sheet1!$A$5</c:f>
              <c:strCache>
                <c:ptCount val="1"/>
                <c:pt idx="0">
                  <c:v>High income</c:v>
                </c:pt>
              </c:strCache>
            </c:strRef>
          </c:tx>
          <c:spPr>
            <a:ln w="25400">
              <a:solidFill>
                <a:srgbClr val="7BA8DF"/>
              </a:solidFill>
            </a:ln>
          </c:spPr>
          <c:marker>
            <c:symbol val="diamond"/>
            <c:size val="9"/>
            <c:spPr>
              <a:solidFill>
                <a:srgbClr val="7BA8DF"/>
              </a:solidFill>
              <a:ln>
                <a:noFill/>
              </a:ln>
            </c:spPr>
          </c:marker>
          <c:cat>
            <c:strRef>
              <c:f>Sheet1!$B$1:$F$1</c:f>
              <c:strCache>
                <c:ptCount val="5"/>
                <c:pt idx="0">
                  <c:v>2008</c:v>
                </c:pt>
                <c:pt idx="1">
                  <c:v>2009</c:v>
                </c:pt>
                <c:pt idx="2">
                  <c:v>2010</c:v>
                </c:pt>
                <c:pt idx="3">
                  <c:v>2011</c:v>
                </c:pt>
                <c:pt idx="4">
                  <c:v>2012</c:v>
                </c:pt>
              </c:strCache>
            </c:strRef>
          </c:cat>
          <c:val>
            <c:numRef>
              <c:f>Sheet1!$B$5:$F$5</c:f>
              <c:numCache>
                <c:formatCode>0.0</c:formatCode>
                <c:ptCount val="5"/>
                <c:pt idx="0">
                  <c:v>46.8</c:v>
                </c:pt>
                <c:pt idx="1">
                  <c:v>60</c:v>
                </c:pt>
                <c:pt idx="2">
                  <c:v>66.2</c:v>
                </c:pt>
                <c:pt idx="3">
                  <c:v>75.2</c:v>
                </c:pt>
                <c:pt idx="4">
                  <c:v>79.900000000000006</c:v>
                </c:pt>
              </c:numCache>
            </c:numRef>
          </c:val>
          <c:smooth val="0"/>
        </c:ser>
        <c:dLbls>
          <c:showLegendKey val="0"/>
          <c:showVal val="0"/>
          <c:showCatName val="0"/>
          <c:showSerName val="0"/>
          <c:showPercent val="0"/>
          <c:showBubbleSize val="0"/>
        </c:dLbls>
        <c:marker val="1"/>
        <c:smooth val="0"/>
        <c:axId val="130755968"/>
        <c:axId val="130774528"/>
      </c:lineChart>
      <c:catAx>
        <c:axId val="130755968"/>
        <c:scaling>
          <c:orientation val="minMax"/>
        </c:scaling>
        <c:delete val="0"/>
        <c:axPos val="b"/>
        <c:numFmt formatCode="General" sourceLinked="1"/>
        <c:majorTickMark val="out"/>
        <c:minorTickMark val="none"/>
        <c:tickLblPos val="nextTo"/>
        <c:txPr>
          <a:bodyPr rot="0"/>
          <a:lstStyle/>
          <a:p>
            <a:pPr>
              <a:defRPr sz="1600" b="0" baseline="0">
                <a:latin typeface="Calibri" panose="020F0502020204030204" pitchFamily="34" charset="0"/>
              </a:defRPr>
            </a:pPr>
            <a:endParaRPr lang="en-US"/>
          </a:p>
        </c:txPr>
        <c:crossAx val="130774528"/>
        <c:crosses val="autoZero"/>
        <c:auto val="1"/>
        <c:lblAlgn val="ctr"/>
        <c:lblOffset val="100"/>
        <c:noMultiLvlLbl val="0"/>
      </c:catAx>
      <c:valAx>
        <c:axId val="130774528"/>
        <c:scaling>
          <c:orientation val="minMax"/>
          <c:max val="100"/>
          <c:min val="0"/>
        </c:scaling>
        <c:delete val="0"/>
        <c:axPos val="l"/>
        <c:majorGridlines/>
        <c:title>
          <c:tx>
            <c:rich>
              <a:bodyPr rot="-5400000" vert="horz"/>
              <a:lstStyle/>
              <a:p>
                <a:pPr>
                  <a:defRPr sz="1600" baseline="0">
                    <a:latin typeface="Calibri" panose="020F0502020204030204" pitchFamily="34" charset="0"/>
                  </a:defRPr>
                </a:pPr>
                <a:r>
                  <a:rPr lang="en-US" sz="1600">
                    <a:latin typeface="Calibri" panose="020F0502020204030204" pitchFamily="34" charset="0"/>
                  </a:rPr>
                  <a:t>Percent</a:t>
                </a:r>
              </a:p>
            </c:rich>
          </c:tx>
          <c:layout>
            <c:manualLayout>
              <c:xMode val="edge"/>
              <c:yMode val="edge"/>
              <c:x val="5.28972339995962E-4"/>
              <c:y val="0.400561648543932"/>
            </c:manualLayout>
          </c:layout>
          <c:overlay val="0"/>
        </c:title>
        <c:numFmt formatCode="0" sourceLinked="0"/>
        <c:majorTickMark val="out"/>
        <c:minorTickMark val="none"/>
        <c:tickLblPos val="nextTo"/>
        <c:txPr>
          <a:bodyPr/>
          <a:lstStyle/>
          <a:p>
            <a:pPr>
              <a:defRPr sz="1600" b="0" baseline="0">
                <a:latin typeface="Calibri" panose="020F0502020204030204" pitchFamily="34" charset="0"/>
              </a:defRPr>
            </a:pPr>
            <a:endParaRPr lang="en-US"/>
          </a:p>
        </c:txPr>
        <c:crossAx val="130755968"/>
        <c:crosses val="autoZero"/>
        <c:crossBetween val="between"/>
        <c:majorUnit val="20"/>
      </c:valAx>
    </c:plotArea>
    <c:legend>
      <c:legendPos val="t"/>
      <c:layout>
        <c:manualLayout>
          <c:xMode val="edge"/>
          <c:yMode val="edge"/>
          <c:x val="7.1677845824827446E-2"/>
          <c:y val="1.2800743657042893E-3"/>
          <c:w val="0.92337740801267776"/>
          <c:h val="0.13098356577976772"/>
        </c:manualLayout>
      </c:layout>
      <c:overlay val="0"/>
      <c:txPr>
        <a:bodyPr/>
        <a:lstStyle/>
        <a:p>
          <a:pPr>
            <a:defRPr sz="1600" b="0" baseline="0">
              <a:latin typeface="Calibri" panose="020F0502020204030204" pitchFamily="34" charset="0"/>
            </a:defRPr>
          </a:pPr>
          <a:endParaRPr lang="en-US"/>
        </a:p>
      </c:txPr>
    </c:legend>
    <c:plotVisOnly val="1"/>
    <c:dispBlanksAs val="gap"/>
    <c:showDLblsOverMax val="0"/>
  </c:chart>
  <c:spPr>
    <a:ln>
      <a:noFill/>
    </a:ln>
  </c:spPr>
  <c:externalData r:id="rId2">
    <c:autoUpdate val="0"/>
  </c:externalData>
</c:chartSpace>
</file>

<file path=ppt/charts/chart2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0.18573539418683777"/>
          <c:y val="0.15573834520684915"/>
          <c:w val="0.78385340721298724"/>
          <c:h val="0.65386674321959759"/>
        </c:manualLayout>
      </c:layout>
      <c:lineChart>
        <c:grouping val="standard"/>
        <c:varyColors val="0"/>
        <c:ser>
          <c:idx val="3"/>
          <c:order val="0"/>
          <c:tx>
            <c:strRef>
              <c:f>Sheet1!$A$5</c:f>
              <c:strCache>
                <c:ptCount val="1"/>
                <c:pt idx="0">
                  <c:v>Total</c:v>
                </c:pt>
              </c:strCache>
            </c:strRef>
          </c:tx>
          <c:spPr>
            <a:ln w="25400">
              <a:solidFill>
                <a:sysClr val="windowText" lastClr="000000"/>
              </a:solidFill>
            </a:ln>
          </c:spPr>
          <c:marker>
            <c:symbol val="circle"/>
            <c:size val="7"/>
            <c:spPr>
              <a:solidFill>
                <a:sysClr val="windowText" lastClr="000000"/>
              </a:solidFill>
              <a:ln>
                <a:noFill/>
              </a:ln>
            </c:spPr>
          </c:marker>
          <c:cat>
            <c:numRef>
              <c:f>Sheet1!$B$1:$L$1</c:f>
              <c:numCache>
                <c:formatCode>General</c:formatCode>
                <c:ptCount val="11"/>
                <c:pt idx="0">
                  <c:v>2002</c:v>
                </c:pt>
                <c:pt idx="1">
                  <c:v>2003</c:v>
                </c:pt>
                <c:pt idx="2">
                  <c:v>2004</c:v>
                </c:pt>
                <c:pt idx="3">
                  <c:v>2005</c:v>
                </c:pt>
                <c:pt idx="4">
                  <c:v>2006</c:v>
                </c:pt>
                <c:pt idx="5">
                  <c:v>2007</c:v>
                </c:pt>
                <c:pt idx="6">
                  <c:v>2008</c:v>
                </c:pt>
                <c:pt idx="7">
                  <c:v>2009</c:v>
                </c:pt>
                <c:pt idx="8">
                  <c:v>2010</c:v>
                </c:pt>
                <c:pt idx="9">
                  <c:v>2011</c:v>
                </c:pt>
                <c:pt idx="10">
                  <c:v>2012</c:v>
                </c:pt>
              </c:numCache>
            </c:numRef>
          </c:cat>
          <c:val>
            <c:numRef>
              <c:f>Sheet1!$B$5:$L$5</c:f>
              <c:numCache>
                <c:formatCode>0.0</c:formatCode>
                <c:ptCount val="11"/>
                <c:pt idx="0">
                  <c:v>61.2087</c:v>
                </c:pt>
                <c:pt idx="1">
                  <c:v>63.682400000000001</c:v>
                </c:pt>
                <c:pt idx="2">
                  <c:v>63.832599999999999</c:v>
                </c:pt>
                <c:pt idx="3">
                  <c:v>65.553600000000003</c:v>
                </c:pt>
                <c:pt idx="4">
                  <c:v>65.186400000000006</c:v>
                </c:pt>
                <c:pt idx="5">
                  <c:v>64.566599999999994</c:v>
                </c:pt>
                <c:pt idx="6">
                  <c:v>65.200299999999999</c:v>
                </c:pt>
                <c:pt idx="7">
                  <c:v>69.17</c:v>
                </c:pt>
                <c:pt idx="8">
                  <c:v>71.412700000000001</c:v>
                </c:pt>
                <c:pt idx="9">
                  <c:v>68.666600000000003</c:v>
                </c:pt>
                <c:pt idx="10">
                  <c:v>69.3</c:v>
                </c:pt>
              </c:numCache>
            </c:numRef>
          </c:val>
          <c:smooth val="0"/>
        </c:ser>
        <c:ser>
          <c:idx val="0"/>
          <c:order val="1"/>
          <c:tx>
            <c:strRef>
              <c:f>Sheet1!$A$4</c:f>
              <c:strCache>
                <c:ptCount val="1"/>
                <c:pt idx="0">
                  <c:v>Any Private</c:v>
                </c:pt>
              </c:strCache>
            </c:strRef>
          </c:tx>
          <c:spPr>
            <a:ln w="25400">
              <a:solidFill>
                <a:srgbClr val="0072C6"/>
              </a:solidFill>
            </a:ln>
          </c:spPr>
          <c:marker>
            <c:symbol val="square"/>
            <c:size val="7"/>
            <c:spPr>
              <a:solidFill>
                <a:srgbClr val="0072C6"/>
              </a:solidFill>
              <a:ln>
                <a:noFill/>
              </a:ln>
            </c:spPr>
          </c:marker>
          <c:cat>
            <c:numRef>
              <c:f>Sheet1!$B$1:$L$1</c:f>
              <c:numCache>
                <c:formatCode>General</c:formatCode>
                <c:ptCount val="11"/>
                <c:pt idx="0">
                  <c:v>2002</c:v>
                </c:pt>
                <c:pt idx="1">
                  <c:v>2003</c:v>
                </c:pt>
                <c:pt idx="2">
                  <c:v>2004</c:v>
                </c:pt>
                <c:pt idx="3">
                  <c:v>2005</c:v>
                </c:pt>
                <c:pt idx="4">
                  <c:v>2006</c:v>
                </c:pt>
                <c:pt idx="5">
                  <c:v>2007</c:v>
                </c:pt>
                <c:pt idx="6">
                  <c:v>2008</c:v>
                </c:pt>
                <c:pt idx="7">
                  <c:v>2009</c:v>
                </c:pt>
                <c:pt idx="8">
                  <c:v>2010</c:v>
                </c:pt>
                <c:pt idx="9">
                  <c:v>2011</c:v>
                </c:pt>
                <c:pt idx="10">
                  <c:v>2012</c:v>
                </c:pt>
              </c:numCache>
            </c:numRef>
          </c:cat>
          <c:val>
            <c:numRef>
              <c:f>Sheet1!$B$4:$L$4</c:f>
              <c:numCache>
                <c:formatCode>0.0</c:formatCode>
                <c:ptCount val="11"/>
                <c:pt idx="0">
                  <c:v>54.017499999999998</c:v>
                </c:pt>
                <c:pt idx="1">
                  <c:v>54.5501</c:v>
                </c:pt>
                <c:pt idx="2">
                  <c:v>54.420900000000003</c:v>
                </c:pt>
                <c:pt idx="3">
                  <c:v>57.230899999999998</c:v>
                </c:pt>
                <c:pt idx="4">
                  <c:v>56.653199999999998</c:v>
                </c:pt>
                <c:pt idx="5">
                  <c:v>55.691699999999997</c:v>
                </c:pt>
                <c:pt idx="6">
                  <c:v>55.5364</c:v>
                </c:pt>
                <c:pt idx="7">
                  <c:v>59.430300000000003</c:v>
                </c:pt>
                <c:pt idx="8">
                  <c:v>63.6068</c:v>
                </c:pt>
                <c:pt idx="9">
                  <c:v>58.974299999999999</c:v>
                </c:pt>
                <c:pt idx="10">
                  <c:v>61.5</c:v>
                </c:pt>
              </c:numCache>
            </c:numRef>
          </c:val>
          <c:smooth val="0"/>
        </c:ser>
        <c:ser>
          <c:idx val="2"/>
          <c:order val="2"/>
          <c:tx>
            <c:strRef>
              <c:f>Sheet1!$A$3</c:f>
              <c:strCache>
                <c:ptCount val="1"/>
                <c:pt idx="0">
                  <c:v>Public Only</c:v>
                </c:pt>
              </c:strCache>
            </c:strRef>
          </c:tx>
          <c:spPr>
            <a:ln w="25400">
              <a:solidFill>
                <a:srgbClr val="AABA0A"/>
              </a:solidFill>
            </a:ln>
          </c:spPr>
          <c:marker>
            <c:symbol val="triangle"/>
            <c:size val="9"/>
            <c:spPr>
              <a:solidFill>
                <a:srgbClr val="AABA0A"/>
              </a:solidFill>
              <a:ln>
                <a:noFill/>
              </a:ln>
            </c:spPr>
          </c:marker>
          <c:cat>
            <c:numRef>
              <c:f>Sheet1!$B$1:$L$1</c:f>
              <c:numCache>
                <c:formatCode>General</c:formatCode>
                <c:ptCount val="11"/>
                <c:pt idx="0">
                  <c:v>2002</c:v>
                </c:pt>
                <c:pt idx="1">
                  <c:v>2003</c:v>
                </c:pt>
                <c:pt idx="2">
                  <c:v>2004</c:v>
                </c:pt>
                <c:pt idx="3">
                  <c:v>2005</c:v>
                </c:pt>
                <c:pt idx="4">
                  <c:v>2006</c:v>
                </c:pt>
                <c:pt idx="5">
                  <c:v>2007</c:v>
                </c:pt>
                <c:pt idx="6">
                  <c:v>2008</c:v>
                </c:pt>
                <c:pt idx="7">
                  <c:v>2009</c:v>
                </c:pt>
                <c:pt idx="8">
                  <c:v>2010</c:v>
                </c:pt>
                <c:pt idx="9">
                  <c:v>2011</c:v>
                </c:pt>
                <c:pt idx="10">
                  <c:v>2012</c:v>
                </c:pt>
              </c:numCache>
            </c:numRef>
          </c:cat>
          <c:val>
            <c:numRef>
              <c:f>Sheet1!$B$3:$L$3</c:f>
              <c:numCache>
                <c:formatCode>0.0</c:formatCode>
                <c:ptCount val="11"/>
                <c:pt idx="0">
                  <c:v>65.614500000000007</c:v>
                </c:pt>
                <c:pt idx="1">
                  <c:v>69.599900000000005</c:v>
                </c:pt>
                <c:pt idx="2">
                  <c:v>71.959800000000001</c:v>
                </c:pt>
                <c:pt idx="3">
                  <c:v>72.719499999999996</c:v>
                </c:pt>
                <c:pt idx="4">
                  <c:v>73.517899999999997</c:v>
                </c:pt>
                <c:pt idx="5">
                  <c:v>69.332999999999998</c:v>
                </c:pt>
                <c:pt idx="6">
                  <c:v>72.636799999999994</c:v>
                </c:pt>
                <c:pt idx="7">
                  <c:v>73.315799999999996</c:v>
                </c:pt>
                <c:pt idx="8">
                  <c:v>76.650800000000004</c:v>
                </c:pt>
                <c:pt idx="9">
                  <c:v>73.486500000000007</c:v>
                </c:pt>
                <c:pt idx="10">
                  <c:v>72.099999999999994</c:v>
                </c:pt>
              </c:numCache>
            </c:numRef>
          </c:val>
          <c:smooth val="0"/>
        </c:ser>
        <c:ser>
          <c:idx val="1"/>
          <c:order val="3"/>
          <c:tx>
            <c:strRef>
              <c:f>Sheet1!$A$2</c:f>
              <c:strCache>
                <c:ptCount val="1"/>
                <c:pt idx="0">
                  <c:v>Uninsured</c:v>
                </c:pt>
              </c:strCache>
            </c:strRef>
          </c:tx>
          <c:spPr>
            <a:ln w="25400">
              <a:solidFill>
                <a:srgbClr val="7BA8DF"/>
              </a:solidFill>
            </a:ln>
          </c:spPr>
          <c:marker>
            <c:symbol val="diamond"/>
            <c:size val="9"/>
            <c:spPr>
              <a:solidFill>
                <a:srgbClr val="7BA8DF"/>
              </a:solidFill>
              <a:ln>
                <a:noFill/>
              </a:ln>
            </c:spPr>
          </c:marker>
          <c:cat>
            <c:numRef>
              <c:f>Sheet1!$B$1:$L$1</c:f>
              <c:numCache>
                <c:formatCode>General</c:formatCode>
                <c:ptCount val="11"/>
                <c:pt idx="0">
                  <c:v>2002</c:v>
                </c:pt>
                <c:pt idx="1">
                  <c:v>2003</c:v>
                </c:pt>
                <c:pt idx="2">
                  <c:v>2004</c:v>
                </c:pt>
                <c:pt idx="3">
                  <c:v>2005</c:v>
                </c:pt>
                <c:pt idx="4">
                  <c:v>2006</c:v>
                </c:pt>
                <c:pt idx="5">
                  <c:v>2007</c:v>
                </c:pt>
                <c:pt idx="6">
                  <c:v>2008</c:v>
                </c:pt>
                <c:pt idx="7">
                  <c:v>2009</c:v>
                </c:pt>
                <c:pt idx="8">
                  <c:v>2010</c:v>
                </c:pt>
                <c:pt idx="9">
                  <c:v>2011</c:v>
                </c:pt>
                <c:pt idx="10">
                  <c:v>2012</c:v>
                </c:pt>
              </c:numCache>
            </c:numRef>
          </c:cat>
          <c:val>
            <c:numRef>
              <c:f>Sheet1!$B$2:$L$2</c:f>
              <c:numCache>
                <c:formatCode>0.0</c:formatCode>
                <c:ptCount val="11"/>
                <c:pt idx="0">
                  <c:v>86.228200000000001</c:v>
                </c:pt>
                <c:pt idx="1">
                  <c:v>90.342500000000001</c:v>
                </c:pt>
                <c:pt idx="2">
                  <c:v>88.608199999999997</c:v>
                </c:pt>
                <c:pt idx="3">
                  <c:v>91.065200000000004</c:v>
                </c:pt>
                <c:pt idx="4">
                  <c:v>91.518500000000003</c:v>
                </c:pt>
                <c:pt idx="5">
                  <c:v>89.682900000000004</c:v>
                </c:pt>
                <c:pt idx="6">
                  <c:v>89.95</c:v>
                </c:pt>
                <c:pt idx="7">
                  <c:v>92.150700000000001</c:v>
                </c:pt>
                <c:pt idx="8">
                  <c:v>89.927700000000002</c:v>
                </c:pt>
                <c:pt idx="9">
                  <c:v>91.400599999999997</c:v>
                </c:pt>
                <c:pt idx="10">
                  <c:v>93.3</c:v>
                </c:pt>
              </c:numCache>
            </c:numRef>
          </c:val>
          <c:smooth val="0"/>
        </c:ser>
        <c:dLbls>
          <c:showLegendKey val="0"/>
          <c:showVal val="0"/>
          <c:showCatName val="0"/>
          <c:showSerName val="0"/>
          <c:showPercent val="0"/>
          <c:showBubbleSize val="0"/>
        </c:dLbls>
        <c:marker val="1"/>
        <c:smooth val="0"/>
        <c:axId val="131345024"/>
        <c:axId val="131379968"/>
      </c:lineChart>
      <c:catAx>
        <c:axId val="131345024"/>
        <c:scaling>
          <c:orientation val="minMax"/>
        </c:scaling>
        <c:delete val="0"/>
        <c:axPos val="b"/>
        <c:numFmt formatCode="General" sourceLinked="1"/>
        <c:majorTickMark val="out"/>
        <c:minorTickMark val="none"/>
        <c:tickLblPos val="nextTo"/>
        <c:txPr>
          <a:bodyPr rot="-3480000"/>
          <a:lstStyle/>
          <a:p>
            <a:pPr>
              <a:defRPr/>
            </a:pPr>
            <a:endParaRPr lang="en-US"/>
          </a:p>
        </c:txPr>
        <c:crossAx val="131379968"/>
        <c:crosses val="autoZero"/>
        <c:auto val="1"/>
        <c:lblAlgn val="ctr"/>
        <c:lblOffset val="100"/>
        <c:noMultiLvlLbl val="0"/>
      </c:catAx>
      <c:valAx>
        <c:axId val="131379968"/>
        <c:scaling>
          <c:orientation val="minMax"/>
          <c:max val="100"/>
          <c:min val="25"/>
        </c:scaling>
        <c:delete val="0"/>
        <c:axPos val="l"/>
        <c:majorGridlines/>
        <c:title>
          <c:tx>
            <c:rich>
              <a:bodyPr rot="-5400000" vert="horz"/>
              <a:lstStyle/>
              <a:p>
                <a:pPr>
                  <a:defRPr/>
                </a:pPr>
                <a:r>
                  <a:rPr lang="en-US"/>
                  <a:t>Percent</a:t>
                </a:r>
              </a:p>
            </c:rich>
          </c:tx>
          <c:layout>
            <c:manualLayout>
              <c:xMode val="edge"/>
              <c:yMode val="edge"/>
              <c:x val="5.28972339995962E-4"/>
              <c:y val="0.400561648543932"/>
            </c:manualLayout>
          </c:layout>
          <c:overlay val="0"/>
        </c:title>
        <c:numFmt formatCode="0" sourceLinked="0"/>
        <c:majorTickMark val="out"/>
        <c:minorTickMark val="none"/>
        <c:tickLblPos val="nextTo"/>
        <c:crossAx val="131345024"/>
        <c:crosses val="autoZero"/>
        <c:crossBetween val="between"/>
        <c:majorUnit val="25"/>
      </c:valAx>
    </c:plotArea>
    <c:legend>
      <c:legendPos val="t"/>
      <c:layout>
        <c:manualLayout>
          <c:xMode val="edge"/>
          <c:yMode val="edge"/>
          <c:x val="5.4495864903679483E-2"/>
          <c:y val="1.1675185338674747E-3"/>
          <c:w val="0.92337740801267776"/>
          <c:h val="0.1190202787151606"/>
        </c:manualLayout>
      </c:layout>
      <c:overlay val="0"/>
    </c:legend>
    <c:plotVisOnly val="1"/>
    <c:dispBlanksAs val="gap"/>
    <c:showDLblsOverMax val="0"/>
  </c:chart>
  <c:spPr>
    <a:ln>
      <a:noFill/>
    </a:ln>
  </c:spPr>
  <c:txPr>
    <a:bodyPr/>
    <a:lstStyle/>
    <a:p>
      <a:pPr>
        <a:defRPr sz="1600"/>
      </a:pPr>
      <a:endParaRPr lang="en-US"/>
    </a:p>
  </c:txPr>
  <c:externalData r:id="rId2">
    <c:autoUpdate val="0"/>
  </c:externalData>
</c:chartSpace>
</file>

<file path=ppt/charts/chart2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0.18573539418683777"/>
          <c:y val="0.15573834520684915"/>
          <c:w val="0.78385340721298724"/>
          <c:h val="0.65386674321959759"/>
        </c:manualLayout>
      </c:layout>
      <c:lineChart>
        <c:grouping val="standard"/>
        <c:varyColors val="0"/>
        <c:ser>
          <c:idx val="3"/>
          <c:order val="0"/>
          <c:tx>
            <c:strRef>
              <c:f>Sheet1!$A$2</c:f>
              <c:strCache>
                <c:ptCount val="1"/>
                <c:pt idx="0">
                  <c:v>Poor</c:v>
                </c:pt>
              </c:strCache>
            </c:strRef>
          </c:tx>
          <c:spPr>
            <a:ln w="25400">
              <a:solidFill>
                <a:sysClr val="windowText" lastClr="000000"/>
              </a:solidFill>
            </a:ln>
          </c:spPr>
          <c:marker>
            <c:symbol val="circle"/>
            <c:size val="7"/>
            <c:spPr>
              <a:solidFill>
                <a:sysClr val="windowText" lastClr="000000"/>
              </a:solidFill>
              <a:ln>
                <a:noFill/>
              </a:ln>
            </c:spPr>
          </c:marker>
          <c:cat>
            <c:numRef>
              <c:f>Sheet1!$B$1:$L$1</c:f>
              <c:numCache>
                <c:formatCode>General</c:formatCode>
                <c:ptCount val="11"/>
                <c:pt idx="0">
                  <c:v>2002</c:v>
                </c:pt>
                <c:pt idx="1">
                  <c:v>2003</c:v>
                </c:pt>
                <c:pt idx="2">
                  <c:v>2004</c:v>
                </c:pt>
                <c:pt idx="3">
                  <c:v>2005</c:v>
                </c:pt>
                <c:pt idx="4">
                  <c:v>2006</c:v>
                </c:pt>
                <c:pt idx="5">
                  <c:v>2007</c:v>
                </c:pt>
                <c:pt idx="6">
                  <c:v>2008</c:v>
                </c:pt>
                <c:pt idx="7">
                  <c:v>2009</c:v>
                </c:pt>
                <c:pt idx="8">
                  <c:v>2010</c:v>
                </c:pt>
                <c:pt idx="9">
                  <c:v>2011</c:v>
                </c:pt>
                <c:pt idx="10">
                  <c:v>2012</c:v>
                </c:pt>
              </c:numCache>
            </c:numRef>
          </c:cat>
          <c:val>
            <c:numRef>
              <c:f>Sheet1!$B$2:$L$2</c:f>
              <c:numCache>
                <c:formatCode>0.0</c:formatCode>
                <c:ptCount val="11"/>
                <c:pt idx="0">
                  <c:v>73.412700000000001</c:v>
                </c:pt>
                <c:pt idx="1">
                  <c:v>77.567499999999995</c:v>
                </c:pt>
                <c:pt idx="2">
                  <c:v>77.471800000000002</c:v>
                </c:pt>
                <c:pt idx="3">
                  <c:v>78.028800000000004</c:v>
                </c:pt>
                <c:pt idx="4">
                  <c:v>78.891000000000005</c:v>
                </c:pt>
                <c:pt idx="5">
                  <c:v>76.284400000000005</c:v>
                </c:pt>
                <c:pt idx="6">
                  <c:v>78.323599999999999</c:v>
                </c:pt>
                <c:pt idx="7">
                  <c:v>79.239199999999997</c:v>
                </c:pt>
                <c:pt idx="8">
                  <c:v>81.776799999999994</c:v>
                </c:pt>
                <c:pt idx="9">
                  <c:v>78.442499999999995</c:v>
                </c:pt>
                <c:pt idx="10">
                  <c:v>77.8</c:v>
                </c:pt>
              </c:numCache>
            </c:numRef>
          </c:val>
          <c:smooth val="0"/>
        </c:ser>
        <c:ser>
          <c:idx val="0"/>
          <c:order val="1"/>
          <c:tx>
            <c:strRef>
              <c:f>Sheet1!$A$3</c:f>
              <c:strCache>
                <c:ptCount val="1"/>
                <c:pt idx="0">
                  <c:v>Low Income</c:v>
                </c:pt>
              </c:strCache>
            </c:strRef>
          </c:tx>
          <c:spPr>
            <a:ln w="25400">
              <a:solidFill>
                <a:srgbClr val="0072C6"/>
              </a:solidFill>
            </a:ln>
          </c:spPr>
          <c:marker>
            <c:symbol val="square"/>
            <c:size val="7"/>
            <c:spPr>
              <a:solidFill>
                <a:srgbClr val="0072C6"/>
              </a:solidFill>
              <a:ln>
                <a:noFill/>
              </a:ln>
            </c:spPr>
          </c:marker>
          <c:cat>
            <c:numRef>
              <c:f>Sheet1!$B$1:$L$1</c:f>
              <c:numCache>
                <c:formatCode>General</c:formatCode>
                <c:ptCount val="11"/>
                <c:pt idx="0">
                  <c:v>2002</c:v>
                </c:pt>
                <c:pt idx="1">
                  <c:v>2003</c:v>
                </c:pt>
                <c:pt idx="2">
                  <c:v>2004</c:v>
                </c:pt>
                <c:pt idx="3">
                  <c:v>2005</c:v>
                </c:pt>
                <c:pt idx="4">
                  <c:v>2006</c:v>
                </c:pt>
                <c:pt idx="5">
                  <c:v>2007</c:v>
                </c:pt>
                <c:pt idx="6">
                  <c:v>2008</c:v>
                </c:pt>
                <c:pt idx="7">
                  <c:v>2009</c:v>
                </c:pt>
                <c:pt idx="8">
                  <c:v>2010</c:v>
                </c:pt>
                <c:pt idx="9">
                  <c:v>2011</c:v>
                </c:pt>
                <c:pt idx="10">
                  <c:v>2012</c:v>
                </c:pt>
              </c:numCache>
            </c:numRef>
          </c:cat>
          <c:val>
            <c:numRef>
              <c:f>Sheet1!$B$3:$L$3</c:f>
              <c:numCache>
                <c:formatCode>0.0</c:formatCode>
                <c:ptCount val="11"/>
                <c:pt idx="0">
                  <c:v>73.2256</c:v>
                </c:pt>
                <c:pt idx="1">
                  <c:v>74.430400000000006</c:v>
                </c:pt>
                <c:pt idx="2">
                  <c:v>75.53</c:v>
                </c:pt>
                <c:pt idx="3">
                  <c:v>79.632900000000006</c:v>
                </c:pt>
                <c:pt idx="4">
                  <c:v>78.083699999999993</c:v>
                </c:pt>
                <c:pt idx="5">
                  <c:v>72.483000000000004</c:v>
                </c:pt>
                <c:pt idx="6">
                  <c:v>76.579099999999997</c:v>
                </c:pt>
                <c:pt idx="7">
                  <c:v>76.145399999999995</c:v>
                </c:pt>
                <c:pt idx="8">
                  <c:v>81.167199999999994</c:v>
                </c:pt>
                <c:pt idx="9">
                  <c:v>77.831800000000001</c:v>
                </c:pt>
                <c:pt idx="10">
                  <c:v>75.7</c:v>
                </c:pt>
              </c:numCache>
            </c:numRef>
          </c:val>
          <c:smooth val="0"/>
        </c:ser>
        <c:ser>
          <c:idx val="2"/>
          <c:order val="2"/>
          <c:tx>
            <c:strRef>
              <c:f>Sheet1!$A$4</c:f>
              <c:strCache>
                <c:ptCount val="1"/>
                <c:pt idx="0">
                  <c:v>Middle Income</c:v>
                </c:pt>
              </c:strCache>
            </c:strRef>
          </c:tx>
          <c:spPr>
            <a:ln w="25400">
              <a:solidFill>
                <a:srgbClr val="AABA0A"/>
              </a:solidFill>
            </a:ln>
          </c:spPr>
          <c:marker>
            <c:symbol val="triangle"/>
            <c:size val="9"/>
            <c:spPr>
              <a:solidFill>
                <a:srgbClr val="AABA0A"/>
              </a:solidFill>
              <a:ln>
                <a:noFill/>
              </a:ln>
            </c:spPr>
          </c:marker>
          <c:cat>
            <c:numRef>
              <c:f>Sheet1!$B$1:$L$1</c:f>
              <c:numCache>
                <c:formatCode>General</c:formatCode>
                <c:ptCount val="11"/>
                <c:pt idx="0">
                  <c:v>2002</c:v>
                </c:pt>
                <c:pt idx="1">
                  <c:v>2003</c:v>
                </c:pt>
                <c:pt idx="2">
                  <c:v>2004</c:v>
                </c:pt>
                <c:pt idx="3">
                  <c:v>2005</c:v>
                </c:pt>
                <c:pt idx="4">
                  <c:v>2006</c:v>
                </c:pt>
                <c:pt idx="5">
                  <c:v>2007</c:v>
                </c:pt>
                <c:pt idx="6">
                  <c:v>2008</c:v>
                </c:pt>
                <c:pt idx="7">
                  <c:v>2009</c:v>
                </c:pt>
                <c:pt idx="8">
                  <c:v>2010</c:v>
                </c:pt>
                <c:pt idx="9">
                  <c:v>2011</c:v>
                </c:pt>
                <c:pt idx="10">
                  <c:v>2012</c:v>
                </c:pt>
              </c:numCache>
            </c:numRef>
          </c:cat>
          <c:val>
            <c:numRef>
              <c:f>Sheet1!$B$4:$L$4</c:f>
              <c:numCache>
                <c:formatCode>0.0</c:formatCode>
                <c:ptCount val="11"/>
                <c:pt idx="0">
                  <c:v>64.348100000000002</c:v>
                </c:pt>
                <c:pt idx="1">
                  <c:v>62.543300000000002</c:v>
                </c:pt>
                <c:pt idx="2">
                  <c:v>66.375100000000003</c:v>
                </c:pt>
                <c:pt idx="3">
                  <c:v>65.321600000000004</c:v>
                </c:pt>
                <c:pt idx="4">
                  <c:v>66.409199999999998</c:v>
                </c:pt>
                <c:pt idx="5">
                  <c:v>68.581299999999999</c:v>
                </c:pt>
                <c:pt idx="6">
                  <c:v>68.954300000000003</c:v>
                </c:pt>
                <c:pt idx="7">
                  <c:v>73.313500000000005</c:v>
                </c:pt>
                <c:pt idx="8">
                  <c:v>71.247799999999998</c:v>
                </c:pt>
                <c:pt idx="9">
                  <c:v>71.756900000000002</c:v>
                </c:pt>
                <c:pt idx="10">
                  <c:v>68.400000000000006</c:v>
                </c:pt>
              </c:numCache>
            </c:numRef>
          </c:val>
          <c:smooth val="0"/>
        </c:ser>
        <c:ser>
          <c:idx val="1"/>
          <c:order val="3"/>
          <c:tx>
            <c:strRef>
              <c:f>Sheet1!$A$5</c:f>
              <c:strCache>
                <c:ptCount val="1"/>
                <c:pt idx="0">
                  <c:v>High Income</c:v>
                </c:pt>
              </c:strCache>
            </c:strRef>
          </c:tx>
          <c:spPr>
            <a:ln w="25400">
              <a:solidFill>
                <a:srgbClr val="7BA8DF"/>
              </a:solidFill>
            </a:ln>
          </c:spPr>
          <c:marker>
            <c:symbol val="diamond"/>
            <c:size val="9"/>
            <c:spPr>
              <a:solidFill>
                <a:srgbClr val="7BA8DF"/>
              </a:solidFill>
              <a:ln>
                <a:noFill/>
              </a:ln>
            </c:spPr>
          </c:marker>
          <c:cat>
            <c:numRef>
              <c:f>Sheet1!$B$1:$L$1</c:f>
              <c:numCache>
                <c:formatCode>General</c:formatCode>
                <c:ptCount val="11"/>
                <c:pt idx="0">
                  <c:v>2002</c:v>
                </c:pt>
                <c:pt idx="1">
                  <c:v>2003</c:v>
                </c:pt>
                <c:pt idx="2">
                  <c:v>2004</c:v>
                </c:pt>
                <c:pt idx="3">
                  <c:v>2005</c:v>
                </c:pt>
                <c:pt idx="4">
                  <c:v>2006</c:v>
                </c:pt>
                <c:pt idx="5">
                  <c:v>2007</c:v>
                </c:pt>
                <c:pt idx="6">
                  <c:v>2008</c:v>
                </c:pt>
                <c:pt idx="7">
                  <c:v>2009</c:v>
                </c:pt>
                <c:pt idx="8">
                  <c:v>2010</c:v>
                </c:pt>
                <c:pt idx="9">
                  <c:v>2011</c:v>
                </c:pt>
                <c:pt idx="10">
                  <c:v>2012</c:v>
                </c:pt>
              </c:numCache>
            </c:numRef>
          </c:cat>
          <c:val>
            <c:numRef>
              <c:f>Sheet1!$B$5:$L$5</c:f>
              <c:numCache>
                <c:formatCode>0.0</c:formatCode>
                <c:ptCount val="11"/>
                <c:pt idx="0">
                  <c:v>40.374899999999997</c:v>
                </c:pt>
                <c:pt idx="1">
                  <c:v>44.933900000000001</c:v>
                </c:pt>
                <c:pt idx="2">
                  <c:v>39.166200000000003</c:v>
                </c:pt>
                <c:pt idx="3">
                  <c:v>44.193399999999997</c:v>
                </c:pt>
                <c:pt idx="4">
                  <c:v>44.784599999999998</c:v>
                </c:pt>
                <c:pt idx="5">
                  <c:v>45.879899999999999</c:v>
                </c:pt>
                <c:pt idx="6">
                  <c:v>44.017600000000002</c:v>
                </c:pt>
                <c:pt idx="7">
                  <c:v>48.793900000000001</c:v>
                </c:pt>
                <c:pt idx="8">
                  <c:v>53.856999999999999</c:v>
                </c:pt>
                <c:pt idx="9">
                  <c:v>47.087400000000002</c:v>
                </c:pt>
                <c:pt idx="10">
                  <c:v>56</c:v>
                </c:pt>
              </c:numCache>
            </c:numRef>
          </c:val>
          <c:smooth val="0"/>
        </c:ser>
        <c:dLbls>
          <c:showLegendKey val="0"/>
          <c:showVal val="0"/>
          <c:showCatName val="0"/>
          <c:showSerName val="0"/>
          <c:showPercent val="0"/>
          <c:showBubbleSize val="0"/>
        </c:dLbls>
        <c:marker val="1"/>
        <c:smooth val="0"/>
        <c:axId val="131418752"/>
        <c:axId val="131420928"/>
      </c:lineChart>
      <c:catAx>
        <c:axId val="131418752"/>
        <c:scaling>
          <c:orientation val="minMax"/>
        </c:scaling>
        <c:delete val="0"/>
        <c:axPos val="b"/>
        <c:numFmt formatCode="General" sourceLinked="1"/>
        <c:majorTickMark val="out"/>
        <c:minorTickMark val="none"/>
        <c:tickLblPos val="nextTo"/>
        <c:txPr>
          <a:bodyPr rot="-3480000"/>
          <a:lstStyle/>
          <a:p>
            <a:pPr>
              <a:defRPr sz="1600" b="0" baseline="0">
                <a:latin typeface="Calibri" panose="020F0502020204030204" pitchFamily="34" charset="0"/>
              </a:defRPr>
            </a:pPr>
            <a:endParaRPr lang="en-US"/>
          </a:p>
        </c:txPr>
        <c:crossAx val="131420928"/>
        <c:crosses val="autoZero"/>
        <c:auto val="1"/>
        <c:lblAlgn val="ctr"/>
        <c:lblOffset val="100"/>
        <c:noMultiLvlLbl val="0"/>
      </c:catAx>
      <c:valAx>
        <c:axId val="131420928"/>
        <c:scaling>
          <c:orientation val="minMax"/>
          <c:max val="100"/>
          <c:min val="25"/>
        </c:scaling>
        <c:delete val="0"/>
        <c:axPos val="l"/>
        <c:majorGridlines/>
        <c:title>
          <c:tx>
            <c:rich>
              <a:bodyPr rot="-5400000" vert="horz"/>
              <a:lstStyle/>
              <a:p>
                <a:pPr>
                  <a:defRPr sz="1600" baseline="0">
                    <a:latin typeface="Calibri" panose="020F0502020204030204" pitchFamily="34" charset="0"/>
                  </a:defRPr>
                </a:pPr>
                <a:r>
                  <a:rPr lang="en-US" sz="1600">
                    <a:latin typeface="Calibri" panose="020F0502020204030204" pitchFamily="34" charset="0"/>
                  </a:rPr>
                  <a:t>Percent</a:t>
                </a:r>
              </a:p>
            </c:rich>
          </c:tx>
          <c:layout>
            <c:manualLayout>
              <c:xMode val="edge"/>
              <c:yMode val="edge"/>
              <c:x val="5.28972339995962E-4"/>
              <c:y val="0.400561648543932"/>
            </c:manualLayout>
          </c:layout>
          <c:overlay val="0"/>
        </c:title>
        <c:numFmt formatCode="0" sourceLinked="0"/>
        <c:majorTickMark val="out"/>
        <c:minorTickMark val="none"/>
        <c:tickLblPos val="nextTo"/>
        <c:txPr>
          <a:bodyPr/>
          <a:lstStyle/>
          <a:p>
            <a:pPr>
              <a:defRPr sz="1600" b="0" baseline="0">
                <a:latin typeface="Calibri" panose="020F0502020204030204" pitchFamily="34" charset="0"/>
              </a:defRPr>
            </a:pPr>
            <a:endParaRPr lang="en-US"/>
          </a:p>
        </c:txPr>
        <c:crossAx val="131418752"/>
        <c:crosses val="autoZero"/>
        <c:crossBetween val="between"/>
        <c:majorUnit val="25"/>
      </c:valAx>
    </c:plotArea>
    <c:legend>
      <c:legendPos val="t"/>
      <c:layout>
        <c:manualLayout>
          <c:xMode val="edge"/>
          <c:yMode val="edge"/>
          <c:x val="5.4495864903679483E-2"/>
          <c:y val="1.1675185338674747E-3"/>
          <c:w val="0.92337740801267776"/>
          <c:h val="0.1190202787151606"/>
        </c:manualLayout>
      </c:layout>
      <c:overlay val="0"/>
      <c:txPr>
        <a:bodyPr/>
        <a:lstStyle/>
        <a:p>
          <a:pPr>
            <a:defRPr sz="1600" b="0" baseline="0">
              <a:latin typeface="Calibri" panose="020F0502020204030204" pitchFamily="34" charset="0"/>
            </a:defRPr>
          </a:pPr>
          <a:endParaRPr lang="en-US"/>
        </a:p>
      </c:txPr>
    </c:legend>
    <c:plotVisOnly val="1"/>
    <c:dispBlanksAs val="gap"/>
    <c:showDLblsOverMax val="0"/>
  </c:chart>
  <c:spPr>
    <a:ln>
      <a:noFill/>
    </a:ln>
  </c:spPr>
  <c:externalData r:id="rId2">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9.0128541624604611E-2"/>
          <c:y val="0.21030183727034121"/>
          <c:w val="0.89284272158287903"/>
          <c:h val="0.68958098987626548"/>
        </c:manualLayout>
      </c:layout>
      <c:lineChart>
        <c:grouping val="standard"/>
        <c:varyColors val="0"/>
        <c:ser>
          <c:idx val="3"/>
          <c:order val="0"/>
          <c:tx>
            <c:strRef>
              <c:f>Sheet1!$A$2</c:f>
              <c:strCache>
                <c:ptCount val="1"/>
                <c:pt idx="0">
                  <c:v>Children, Any Private Insurance</c:v>
                </c:pt>
              </c:strCache>
            </c:strRef>
          </c:tx>
          <c:spPr>
            <a:ln w="25400">
              <a:solidFill>
                <a:sysClr val="windowText" lastClr="000000"/>
              </a:solidFill>
            </a:ln>
          </c:spPr>
          <c:marker>
            <c:symbol val="circle"/>
            <c:size val="7"/>
            <c:spPr>
              <a:solidFill>
                <a:sysClr val="windowText" lastClr="000000"/>
              </a:solidFill>
              <a:ln>
                <a:noFill/>
              </a:ln>
            </c:spPr>
          </c:marker>
          <c:cat>
            <c:strRef>
              <c:f>Sheet1!$B$1:$L$1</c:f>
              <c:strCache>
                <c:ptCount val="11"/>
                <c:pt idx="0">
                  <c:v>2002</c:v>
                </c:pt>
                <c:pt idx="1">
                  <c:v>2003</c:v>
                </c:pt>
                <c:pt idx="2">
                  <c:v>2004</c:v>
                </c:pt>
                <c:pt idx="3">
                  <c:v>2005</c:v>
                </c:pt>
                <c:pt idx="4">
                  <c:v>2006</c:v>
                </c:pt>
                <c:pt idx="5">
                  <c:v>2007</c:v>
                </c:pt>
                <c:pt idx="6">
                  <c:v>2008</c:v>
                </c:pt>
                <c:pt idx="7">
                  <c:v>2009</c:v>
                </c:pt>
                <c:pt idx="8">
                  <c:v>2010</c:v>
                </c:pt>
                <c:pt idx="9">
                  <c:v>2011</c:v>
                </c:pt>
                <c:pt idx="10">
                  <c:v>2012</c:v>
                </c:pt>
              </c:strCache>
            </c:strRef>
          </c:cat>
          <c:val>
            <c:numRef>
              <c:f>Sheet1!$B$2:$L$2</c:f>
              <c:numCache>
                <c:formatCode>0.0</c:formatCode>
                <c:ptCount val="11"/>
                <c:pt idx="0">
                  <c:v>9.0172000000000008</c:v>
                </c:pt>
                <c:pt idx="1">
                  <c:v>6.7145000000000001</c:v>
                </c:pt>
                <c:pt idx="2">
                  <c:v>5.7224000000000004</c:v>
                </c:pt>
                <c:pt idx="3">
                  <c:v>5.4176000000000002</c:v>
                </c:pt>
                <c:pt idx="4">
                  <c:v>5.6928999999999998</c:v>
                </c:pt>
                <c:pt idx="5">
                  <c:v>6.2568999999999999</c:v>
                </c:pt>
                <c:pt idx="6">
                  <c:v>5.9218000000000002</c:v>
                </c:pt>
                <c:pt idx="7">
                  <c:v>4.5682</c:v>
                </c:pt>
                <c:pt idx="8">
                  <c:v>4.4450000000000003</c:v>
                </c:pt>
                <c:pt idx="9">
                  <c:v>4.7888000000000002</c:v>
                </c:pt>
                <c:pt idx="10" formatCode="#,##0.0">
                  <c:v>4.2004000000000001</c:v>
                </c:pt>
              </c:numCache>
            </c:numRef>
          </c:val>
          <c:smooth val="0"/>
        </c:ser>
        <c:ser>
          <c:idx val="0"/>
          <c:order val="1"/>
          <c:tx>
            <c:strRef>
              <c:f>Sheet1!$A$3</c:f>
              <c:strCache>
                <c:ptCount val="1"/>
                <c:pt idx="0">
                  <c:v>Children, Medicaid/CHIP Only</c:v>
                </c:pt>
              </c:strCache>
            </c:strRef>
          </c:tx>
          <c:spPr>
            <a:ln w="25400">
              <a:solidFill>
                <a:srgbClr val="0072C6"/>
              </a:solidFill>
            </a:ln>
          </c:spPr>
          <c:marker>
            <c:symbol val="square"/>
            <c:size val="7"/>
            <c:spPr>
              <a:solidFill>
                <a:srgbClr val="0072C6"/>
              </a:solidFill>
              <a:ln>
                <a:noFill/>
              </a:ln>
            </c:spPr>
          </c:marker>
          <c:cat>
            <c:strRef>
              <c:f>Sheet1!$B$1:$L$1</c:f>
              <c:strCache>
                <c:ptCount val="11"/>
                <c:pt idx="0">
                  <c:v>2002</c:v>
                </c:pt>
                <c:pt idx="1">
                  <c:v>2003</c:v>
                </c:pt>
                <c:pt idx="2">
                  <c:v>2004</c:v>
                </c:pt>
                <c:pt idx="3">
                  <c:v>2005</c:v>
                </c:pt>
                <c:pt idx="4">
                  <c:v>2006</c:v>
                </c:pt>
                <c:pt idx="5">
                  <c:v>2007</c:v>
                </c:pt>
                <c:pt idx="6">
                  <c:v>2008</c:v>
                </c:pt>
                <c:pt idx="7">
                  <c:v>2009</c:v>
                </c:pt>
                <c:pt idx="8">
                  <c:v>2010</c:v>
                </c:pt>
                <c:pt idx="9">
                  <c:v>2011</c:v>
                </c:pt>
                <c:pt idx="10">
                  <c:v>2012</c:v>
                </c:pt>
              </c:strCache>
            </c:strRef>
          </c:cat>
          <c:val>
            <c:numRef>
              <c:f>Sheet1!$B$3:$L$3</c:f>
              <c:numCache>
                <c:formatCode>0.0</c:formatCode>
                <c:ptCount val="11"/>
                <c:pt idx="0">
                  <c:v>13.091900000000001</c:v>
                </c:pt>
                <c:pt idx="1">
                  <c:v>12.9975</c:v>
                </c:pt>
                <c:pt idx="2">
                  <c:v>10.3001</c:v>
                </c:pt>
                <c:pt idx="3">
                  <c:v>11.0867</c:v>
                </c:pt>
                <c:pt idx="4">
                  <c:v>9.9664999999999999</c:v>
                </c:pt>
                <c:pt idx="5">
                  <c:v>9.6386000000000003</c:v>
                </c:pt>
                <c:pt idx="6">
                  <c:v>7.4557000000000002</c:v>
                </c:pt>
                <c:pt idx="7">
                  <c:v>7.5026000000000002</c:v>
                </c:pt>
                <c:pt idx="8">
                  <c:v>7.2720000000000002</c:v>
                </c:pt>
                <c:pt idx="9">
                  <c:v>8.0710999999999995</c:v>
                </c:pt>
                <c:pt idx="10">
                  <c:v>6.5960000000000001</c:v>
                </c:pt>
              </c:numCache>
            </c:numRef>
          </c:val>
          <c:smooth val="0"/>
        </c:ser>
        <c:ser>
          <c:idx val="2"/>
          <c:order val="2"/>
          <c:tx>
            <c:strRef>
              <c:f>Sheet1!$A$4</c:f>
              <c:strCache>
                <c:ptCount val="1"/>
                <c:pt idx="0">
                  <c:v>Adults 18-64, Any Private Insurance</c:v>
                </c:pt>
              </c:strCache>
            </c:strRef>
          </c:tx>
          <c:spPr>
            <a:ln w="25400">
              <a:solidFill>
                <a:srgbClr val="AABA0A"/>
              </a:solidFill>
            </a:ln>
          </c:spPr>
          <c:marker>
            <c:symbol val="triangle"/>
            <c:size val="9"/>
            <c:spPr>
              <a:solidFill>
                <a:srgbClr val="AABA0A"/>
              </a:solidFill>
              <a:ln>
                <a:noFill/>
              </a:ln>
            </c:spPr>
          </c:marker>
          <c:cat>
            <c:strRef>
              <c:f>Sheet1!$B$1:$L$1</c:f>
              <c:strCache>
                <c:ptCount val="11"/>
                <c:pt idx="0">
                  <c:v>2002</c:v>
                </c:pt>
                <c:pt idx="1">
                  <c:v>2003</c:v>
                </c:pt>
                <c:pt idx="2">
                  <c:v>2004</c:v>
                </c:pt>
                <c:pt idx="3">
                  <c:v>2005</c:v>
                </c:pt>
                <c:pt idx="4">
                  <c:v>2006</c:v>
                </c:pt>
                <c:pt idx="5">
                  <c:v>2007</c:v>
                </c:pt>
                <c:pt idx="6">
                  <c:v>2008</c:v>
                </c:pt>
                <c:pt idx="7">
                  <c:v>2009</c:v>
                </c:pt>
                <c:pt idx="8">
                  <c:v>2010</c:v>
                </c:pt>
                <c:pt idx="9">
                  <c:v>2011</c:v>
                </c:pt>
                <c:pt idx="10">
                  <c:v>2012</c:v>
                </c:pt>
              </c:strCache>
            </c:strRef>
          </c:cat>
          <c:val>
            <c:numRef>
              <c:f>Sheet1!$B$4:$L$4</c:f>
              <c:numCache>
                <c:formatCode>0.0</c:formatCode>
                <c:ptCount val="11"/>
                <c:pt idx="0">
                  <c:v>17.622399999999999</c:v>
                </c:pt>
                <c:pt idx="1">
                  <c:v>15.771699999999999</c:v>
                </c:pt>
                <c:pt idx="2">
                  <c:v>15.699400000000001</c:v>
                </c:pt>
                <c:pt idx="3">
                  <c:v>15.2232</c:v>
                </c:pt>
                <c:pt idx="4">
                  <c:v>15.1981</c:v>
                </c:pt>
                <c:pt idx="5">
                  <c:v>15.971399999999999</c:v>
                </c:pt>
                <c:pt idx="6">
                  <c:v>15.9201</c:v>
                </c:pt>
                <c:pt idx="7">
                  <c:v>15.1599</c:v>
                </c:pt>
                <c:pt idx="8">
                  <c:v>15.507</c:v>
                </c:pt>
                <c:pt idx="9">
                  <c:v>14.9253</c:v>
                </c:pt>
                <c:pt idx="10">
                  <c:v>15.0344</c:v>
                </c:pt>
              </c:numCache>
            </c:numRef>
          </c:val>
          <c:smooth val="0"/>
        </c:ser>
        <c:ser>
          <c:idx val="1"/>
          <c:order val="3"/>
          <c:tx>
            <c:strRef>
              <c:f>Sheet1!$A$5</c:f>
              <c:strCache>
                <c:ptCount val="1"/>
                <c:pt idx="0">
                  <c:v>Adults 18-64, Medicaid Only</c:v>
                </c:pt>
              </c:strCache>
            </c:strRef>
          </c:tx>
          <c:spPr>
            <a:ln w="25400">
              <a:solidFill>
                <a:srgbClr val="7BA8DF"/>
              </a:solidFill>
            </a:ln>
          </c:spPr>
          <c:marker>
            <c:symbol val="diamond"/>
            <c:size val="9"/>
            <c:spPr>
              <a:solidFill>
                <a:srgbClr val="7BA8DF"/>
              </a:solidFill>
              <a:ln>
                <a:noFill/>
              </a:ln>
            </c:spPr>
          </c:marker>
          <c:cat>
            <c:strRef>
              <c:f>Sheet1!$B$1:$L$1</c:f>
              <c:strCache>
                <c:ptCount val="11"/>
                <c:pt idx="0">
                  <c:v>2002</c:v>
                </c:pt>
                <c:pt idx="1">
                  <c:v>2003</c:v>
                </c:pt>
                <c:pt idx="2">
                  <c:v>2004</c:v>
                </c:pt>
                <c:pt idx="3">
                  <c:v>2005</c:v>
                </c:pt>
                <c:pt idx="4">
                  <c:v>2006</c:v>
                </c:pt>
                <c:pt idx="5">
                  <c:v>2007</c:v>
                </c:pt>
                <c:pt idx="6">
                  <c:v>2008</c:v>
                </c:pt>
                <c:pt idx="7">
                  <c:v>2009</c:v>
                </c:pt>
                <c:pt idx="8">
                  <c:v>2010</c:v>
                </c:pt>
                <c:pt idx="9">
                  <c:v>2011</c:v>
                </c:pt>
                <c:pt idx="10">
                  <c:v>2012</c:v>
                </c:pt>
              </c:strCache>
            </c:strRef>
          </c:cat>
          <c:val>
            <c:numRef>
              <c:f>Sheet1!$B$5:$L$5</c:f>
              <c:numCache>
                <c:formatCode>0.0</c:formatCode>
                <c:ptCount val="11"/>
                <c:pt idx="0">
                  <c:v>23.089500000000001</c:v>
                </c:pt>
                <c:pt idx="1">
                  <c:v>21.725200000000001</c:v>
                </c:pt>
                <c:pt idx="2">
                  <c:v>22.506599999999999</c:v>
                </c:pt>
                <c:pt idx="3">
                  <c:v>23.01</c:v>
                </c:pt>
                <c:pt idx="4">
                  <c:v>25.241199999999999</c:v>
                </c:pt>
                <c:pt idx="5">
                  <c:v>24.7728</c:v>
                </c:pt>
                <c:pt idx="6">
                  <c:v>21.1006</c:v>
                </c:pt>
                <c:pt idx="7">
                  <c:v>22.737200000000001</c:v>
                </c:pt>
                <c:pt idx="8">
                  <c:v>20.6083</c:v>
                </c:pt>
                <c:pt idx="9">
                  <c:v>20.783799999999999</c:v>
                </c:pt>
                <c:pt idx="10">
                  <c:v>19.944400000000002</c:v>
                </c:pt>
              </c:numCache>
            </c:numRef>
          </c:val>
          <c:smooth val="0"/>
        </c:ser>
        <c:ser>
          <c:idx val="4"/>
          <c:order val="4"/>
          <c:tx>
            <c:strRef>
              <c:f>Sheet1!$A$6</c:f>
              <c:strCache>
                <c:ptCount val="1"/>
                <c:pt idx="0">
                  <c:v>Adults 18-64, Uninsured</c:v>
                </c:pt>
              </c:strCache>
            </c:strRef>
          </c:tx>
          <c:spPr>
            <a:ln>
              <a:solidFill>
                <a:sysClr val="window" lastClr="FFFFFF">
                  <a:lumMod val="50000"/>
                </a:sysClr>
              </a:solidFill>
            </a:ln>
          </c:spPr>
          <c:marker>
            <c:symbol val="star"/>
            <c:size val="7"/>
            <c:spPr>
              <a:ln>
                <a:solidFill>
                  <a:sysClr val="window" lastClr="FFFFFF">
                    <a:lumMod val="50000"/>
                  </a:sysClr>
                </a:solidFill>
              </a:ln>
            </c:spPr>
          </c:marker>
          <c:cat>
            <c:strRef>
              <c:f>Sheet1!$B$1:$L$1</c:f>
              <c:strCache>
                <c:ptCount val="11"/>
                <c:pt idx="0">
                  <c:v>2002</c:v>
                </c:pt>
                <c:pt idx="1">
                  <c:v>2003</c:v>
                </c:pt>
                <c:pt idx="2">
                  <c:v>2004</c:v>
                </c:pt>
                <c:pt idx="3">
                  <c:v>2005</c:v>
                </c:pt>
                <c:pt idx="4">
                  <c:v>2006</c:v>
                </c:pt>
                <c:pt idx="5">
                  <c:v>2007</c:v>
                </c:pt>
                <c:pt idx="6">
                  <c:v>2008</c:v>
                </c:pt>
                <c:pt idx="7">
                  <c:v>2009</c:v>
                </c:pt>
                <c:pt idx="8">
                  <c:v>2010</c:v>
                </c:pt>
                <c:pt idx="9">
                  <c:v>2011</c:v>
                </c:pt>
                <c:pt idx="10">
                  <c:v>2012</c:v>
                </c:pt>
              </c:strCache>
            </c:strRef>
          </c:cat>
          <c:val>
            <c:numRef>
              <c:f>Sheet1!$B$6:$L$6</c:f>
              <c:numCache>
                <c:formatCode>0.0</c:formatCode>
                <c:ptCount val="11"/>
                <c:pt idx="0">
                  <c:v>26.208100000000002</c:v>
                </c:pt>
                <c:pt idx="1">
                  <c:v>24.6023</c:v>
                </c:pt>
                <c:pt idx="2">
                  <c:v>26.901700000000002</c:v>
                </c:pt>
                <c:pt idx="3">
                  <c:v>24.19</c:v>
                </c:pt>
                <c:pt idx="4">
                  <c:v>22.845500000000001</c:v>
                </c:pt>
                <c:pt idx="5">
                  <c:v>20.8996</c:v>
                </c:pt>
                <c:pt idx="6">
                  <c:v>27.0992</c:v>
                </c:pt>
                <c:pt idx="7">
                  <c:v>30.783899999999999</c:v>
                </c:pt>
                <c:pt idx="8">
                  <c:v>26.5671</c:v>
                </c:pt>
                <c:pt idx="9">
                  <c:v>27.915500000000002</c:v>
                </c:pt>
                <c:pt idx="10">
                  <c:v>27.774999999999999</c:v>
                </c:pt>
              </c:numCache>
            </c:numRef>
          </c:val>
          <c:smooth val="0"/>
        </c:ser>
        <c:dLbls>
          <c:showLegendKey val="0"/>
          <c:showVal val="0"/>
          <c:showCatName val="0"/>
          <c:showSerName val="0"/>
          <c:showPercent val="0"/>
          <c:showBubbleSize val="0"/>
        </c:dLbls>
        <c:marker val="1"/>
        <c:smooth val="0"/>
        <c:axId val="113985792"/>
        <c:axId val="114000256"/>
      </c:lineChart>
      <c:catAx>
        <c:axId val="113985792"/>
        <c:scaling>
          <c:orientation val="minMax"/>
        </c:scaling>
        <c:delete val="0"/>
        <c:axPos val="b"/>
        <c:numFmt formatCode="General" sourceLinked="1"/>
        <c:majorTickMark val="out"/>
        <c:minorTickMark val="none"/>
        <c:tickLblPos val="nextTo"/>
        <c:txPr>
          <a:bodyPr rot="0"/>
          <a:lstStyle/>
          <a:p>
            <a:pPr>
              <a:defRPr sz="1600" b="0" baseline="0">
                <a:latin typeface="Calibri" panose="020F0502020204030204" pitchFamily="34" charset="0"/>
              </a:defRPr>
            </a:pPr>
            <a:endParaRPr lang="en-US"/>
          </a:p>
        </c:txPr>
        <c:crossAx val="114000256"/>
        <c:crosses val="autoZero"/>
        <c:auto val="1"/>
        <c:lblAlgn val="ctr"/>
        <c:lblOffset val="100"/>
        <c:noMultiLvlLbl val="0"/>
      </c:catAx>
      <c:valAx>
        <c:axId val="114000256"/>
        <c:scaling>
          <c:orientation val="minMax"/>
          <c:max val="50"/>
          <c:min val="0"/>
        </c:scaling>
        <c:delete val="0"/>
        <c:axPos val="l"/>
        <c:majorGridlines/>
        <c:title>
          <c:tx>
            <c:rich>
              <a:bodyPr rot="-5400000" vert="horz"/>
              <a:lstStyle/>
              <a:p>
                <a:pPr>
                  <a:defRPr sz="1600" baseline="0">
                    <a:latin typeface="Calibri" panose="020F0502020204030204" pitchFamily="34" charset="0"/>
                  </a:defRPr>
                </a:pPr>
                <a:r>
                  <a:rPr lang="en-US" sz="1600">
                    <a:latin typeface="Calibri" panose="020F0502020204030204" pitchFamily="34" charset="0"/>
                  </a:rPr>
                  <a:t>Percent</a:t>
                </a:r>
              </a:p>
            </c:rich>
          </c:tx>
          <c:layout>
            <c:manualLayout>
              <c:xMode val="edge"/>
              <c:yMode val="edge"/>
              <c:x val="5.28972339995962E-4"/>
              <c:y val="0.46570720326625836"/>
            </c:manualLayout>
          </c:layout>
          <c:overlay val="0"/>
        </c:title>
        <c:numFmt formatCode="0" sourceLinked="0"/>
        <c:majorTickMark val="out"/>
        <c:minorTickMark val="none"/>
        <c:tickLblPos val="nextTo"/>
        <c:txPr>
          <a:bodyPr/>
          <a:lstStyle/>
          <a:p>
            <a:pPr>
              <a:defRPr sz="1600" b="0" baseline="0">
                <a:latin typeface="Calibri" panose="020F0502020204030204" pitchFamily="34" charset="0"/>
              </a:defRPr>
            </a:pPr>
            <a:endParaRPr lang="en-US"/>
          </a:p>
        </c:txPr>
        <c:crossAx val="113985792"/>
        <c:crosses val="autoZero"/>
        <c:crossBetween val="between"/>
        <c:majorUnit val="10"/>
      </c:valAx>
    </c:plotArea>
    <c:legend>
      <c:legendPos val="t"/>
      <c:layout>
        <c:manualLayout>
          <c:xMode val="edge"/>
          <c:yMode val="edge"/>
          <c:x val="5.4495928393566186E-2"/>
          <c:y val="1.1674321959755118E-3"/>
          <c:w val="0.92337740801267776"/>
          <c:h val="0.17208071528937671"/>
        </c:manualLayout>
      </c:layout>
      <c:overlay val="0"/>
      <c:txPr>
        <a:bodyPr/>
        <a:lstStyle/>
        <a:p>
          <a:pPr>
            <a:defRPr sz="1600" b="0" baseline="0">
              <a:latin typeface="Calibri" panose="020F0502020204030204" pitchFamily="34" charset="0"/>
            </a:defRPr>
          </a:pPr>
          <a:endParaRPr lang="en-US"/>
        </a:p>
      </c:txPr>
    </c:legend>
    <c:plotVisOnly val="1"/>
    <c:dispBlanksAs val="gap"/>
    <c:showDLblsOverMax val="0"/>
  </c:chart>
  <c:spPr>
    <a:ln>
      <a:noFill/>
    </a:ln>
  </c:spPr>
  <c:externalData r:id="rId2">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2.4178149606299212E-2"/>
          <c:y val="0"/>
          <c:w val="0.95107648002333045"/>
          <c:h val="0.81041422577548028"/>
        </c:manualLayout>
      </c:layout>
      <c:scatterChart>
        <c:scatterStyle val="lineMarker"/>
        <c:varyColors val="0"/>
        <c:ser>
          <c:idx val="0"/>
          <c:order val="0"/>
          <c:tx>
            <c:strRef>
              <c:f>Sheet1!$B$1</c:f>
              <c:strCache>
                <c:ptCount val="1"/>
                <c:pt idx="0">
                  <c:v>Y-Values</c:v>
                </c:pt>
              </c:strCache>
            </c:strRef>
          </c:tx>
          <c:spPr>
            <a:ln w="28575">
              <a:noFill/>
            </a:ln>
          </c:spPr>
          <c:marker>
            <c:symbol val="circle"/>
            <c:size val="4"/>
          </c:marker>
          <c:dPt>
            <c:idx val="0"/>
            <c:marker>
              <c:symbol val="diamond"/>
              <c:size val="8"/>
              <c:spPr>
                <a:solidFill>
                  <a:srgbClr val="FF0000"/>
                </a:solidFill>
                <a:ln>
                  <a:solidFill>
                    <a:srgbClr val="FF0000"/>
                  </a:solidFill>
                </a:ln>
              </c:spPr>
            </c:marker>
            <c:bubble3D val="0"/>
          </c:dPt>
          <c:dPt>
            <c:idx val="2"/>
            <c:bubble3D val="0"/>
          </c:dPt>
          <c:dPt>
            <c:idx val="5"/>
            <c:bubble3D val="0"/>
          </c:dPt>
          <c:dPt>
            <c:idx val="18"/>
            <c:bubble3D val="0"/>
          </c:dPt>
          <c:dPt>
            <c:idx val="23"/>
            <c:bubble3D val="0"/>
          </c:dPt>
          <c:dPt>
            <c:idx val="30"/>
            <c:bubble3D val="0"/>
          </c:dPt>
          <c:dPt>
            <c:idx val="37"/>
            <c:marker>
              <c:symbol val="diamond"/>
              <c:size val="8"/>
              <c:spPr>
                <a:solidFill>
                  <a:srgbClr val="FF0000"/>
                </a:solidFill>
                <a:ln>
                  <a:solidFill>
                    <a:srgbClr val="FF0000"/>
                  </a:solidFill>
                </a:ln>
              </c:spPr>
            </c:marker>
            <c:bubble3D val="0"/>
          </c:dPt>
          <c:dPt>
            <c:idx val="38"/>
            <c:marker>
              <c:spPr>
                <a:solidFill>
                  <a:schemeClr val="accent1"/>
                </a:solidFill>
                <a:ln>
                  <a:solidFill>
                    <a:schemeClr val="accent1"/>
                  </a:solidFill>
                </a:ln>
              </c:spPr>
            </c:marker>
            <c:bubble3D val="0"/>
          </c:dPt>
          <c:dPt>
            <c:idx val="45"/>
            <c:bubble3D val="0"/>
          </c:dPt>
          <c:dPt>
            <c:idx val="54"/>
            <c:marker>
              <c:symbol val="diamond"/>
              <c:size val="8"/>
              <c:spPr>
                <a:solidFill>
                  <a:srgbClr val="FF0000"/>
                </a:solidFill>
                <a:ln>
                  <a:solidFill>
                    <a:srgbClr val="FF0000"/>
                  </a:solidFill>
                </a:ln>
              </c:spPr>
            </c:marker>
            <c:bubble3D val="0"/>
          </c:dPt>
          <c:dPt>
            <c:idx val="55"/>
            <c:bubble3D val="0"/>
          </c:dPt>
          <c:dPt>
            <c:idx val="71"/>
            <c:marker>
              <c:symbol val="diamond"/>
              <c:size val="8"/>
              <c:spPr>
                <a:solidFill>
                  <a:srgbClr val="FF0000"/>
                </a:solidFill>
                <a:ln>
                  <a:solidFill>
                    <a:srgbClr val="FF0000"/>
                  </a:solidFill>
                </a:ln>
              </c:spPr>
            </c:marker>
            <c:bubble3D val="0"/>
          </c:dPt>
          <c:dLbls>
            <c:delete val="1"/>
          </c:dLbls>
          <c:xVal>
            <c:numRef>
              <c:f>Sheet1!$A$2:$A$73</c:f>
              <c:numCache>
                <c:formatCode>General</c:formatCode>
                <c:ptCount val="72"/>
                <c:pt idx="0">
                  <c:v>0.32537405184245305</c:v>
                </c:pt>
                <c:pt idx="1">
                  <c:v>4.6131101572396638</c:v>
                </c:pt>
                <c:pt idx="2">
                  <c:v>0.85034943108780459</c:v>
                </c:pt>
                <c:pt idx="3">
                  <c:v>11.893864697777145</c:v>
                </c:pt>
                <c:pt idx="4">
                  <c:v>-0.69956045184813576</c:v>
                </c:pt>
                <c:pt idx="5">
                  <c:v>-2.9028749289227163</c:v>
                </c:pt>
                <c:pt idx="6">
                  <c:v>-2.55014428629321</c:v>
                </c:pt>
                <c:pt idx="7">
                  <c:v>-0.44784397849813029</c:v>
                </c:pt>
                <c:pt idx="8">
                  <c:v>0.51126755537493906</c:v>
                </c:pt>
                <c:pt idx="9">
                  <c:v>1.7628111962932347</c:v>
                </c:pt>
                <c:pt idx="10">
                  <c:v>-2.3849295192368558E-2</c:v>
                </c:pt>
                <c:pt idx="11">
                  <c:v>-2.8728122281927559</c:v>
                </c:pt>
                <c:pt idx="12">
                  <c:v>1.5896993728691244</c:v>
                </c:pt>
                <c:pt idx="13">
                  <c:v>0.98375306672092711</c:v>
                </c:pt>
                <c:pt idx="14">
                  <c:v>0.44790305135441466</c:v>
                </c:pt>
                <c:pt idx="15">
                  <c:v>-0.2642018932985879</c:v>
                </c:pt>
                <c:pt idx="16">
                  <c:v>3.9772500489039908</c:v>
                </c:pt>
                <c:pt idx="17">
                  <c:v>-1.4796394795292933</c:v>
                </c:pt>
                <c:pt idx="18">
                  <c:v>-1.6037482694521543</c:v>
                </c:pt>
                <c:pt idx="19">
                  <c:v>2.8886631060235257</c:v>
                </c:pt>
                <c:pt idx="20">
                  <c:v>-0.48706501104422983</c:v>
                </c:pt>
                <c:pt idx="21">
                  <c:v>4.6131101572396638</c:v>
                </c:pt>
                <c:pt idx="22">
                  <c:v>11.893864697777145</c:v>
                </c:pt>
                <c:pt idx="23">
                  <c:v>-1.6037482694521543</c:v>
                </c:pt>
                <c:pt idx="24">
                  <c:v>-0.48706501104422983</c:v>
                </c:pt>
                <c:pt idx="25">
                  <c:v>5.159644097777405</c:v>
                </c:pt>
                <c:pt idx="26">
                  <c:v>-3.0967858326596875</c:v>
                </c:pt>
                <c:pt idx="27">
                  <c:v>3.8602358919671675</c:v>
                </c:pt>
                <c:pt idx="28">
                  <c:v>3.82253286539328</c:v>
                </c:pt>
                <c:pt idx="29">
                  <c:v>11.142728521983647</c:v>
                </c:pt>
                <c:pt idx="30">
                  <c:v>0.75099904236841653</c:v>
                </c:pt>
                <c:pt idx="31">
                  <c:v>8.495093875659931</c:v>
                </c:pt>
                <c:pt idx="32">
                  <c:v>5.39267249340869</c:v>
                </c:pt>
                <c:pt idx="33">
                  <c:v>7.0076364919730576</c:v>
                </c:pt>
                <c:pt idx="34">
                  <c:v>7.8578159426427208</c:v>
                </c:pt>
                <c:pt idx="35">
                  <c:v>-0.89294965507495938</c:v>
                </c:pt>
                <c:pt idx="36">
                  <c:v>5.2565938642472272</c:v>
                </c:pt>
                <c:pt idx="37">
                  <c:v>4.8863771275085348</c:v>
                </c:pt>
                <c:pt idx="38">
                  <c:v>-0.53396390081785761</c:v>
                </c:pt>
                <c:pt idx="39">
                  <c:v>-0.24001054202245076</c:v>
                </c:pt>
                <c:pt idx="40">
                  <c:v>-1.1657206567554423</c:v>
                </c:pt>
                <c:pt idx="41">
                  <c:v>-2.5115097535981734</c:v>
                </c:pt>
                <c:pt idx="42">
                  <c:v>-0.71424439328384715</c:v>
                </c:pt>
                <c:pt idx="43">
                  <c:v>0.2316308207869211</c:v>
                </c:pt>
                <c:pt idx="44">
                  <c:v>0.98055084955407379</c:v>
                </c:pt>
                <c:pt idx="45">
                  <c:v>-0.52169609571355302</c:v>
                </c:pt>
                <c:pt idx="46">
                  <c:v>-3.2913271920240739</c:v>
                </c:pt>
                <c:pt idx="47">
                  <c:v>2.1386492941069424</c:v>
                </c:pt>
                <c:pt idx="48">
                  <c:v>1.4999670282843547</c:v>
                </c:pt>
                <c:pt idx="49">
                  <c:v>0.77589810033056317</c:v>
                </c:pt>
                <c:pt idx="50">
                  <c:v>-2.7824161287171023E-2</c:v>
                </c:pt>
                <c:pt idx="51">
                  <c:v>3.3601319776388583</c:v>
                </c:pt>
                <c:pt idx="52">
                  <c:v>0.63664526274438415</c:v>
                </c:pt>
                <c:pt idx="53">
                  <c:v>1.919527114863806</c:v>
                </c:pt>
                <c:pt idx="54">
                  <c:v>0.10190332974987504</c:v>
                </c:pt>
                <c:pt idx="55">
                  <c:v>0.48440492052269635</c:v>
                </c:pt>
                <c:pt idx="56">
                  <c:v>0.31586729184808204</c:v>
                </c:pt>
                <c:pt idx="57">
                  <c:v>-3.1742467090633442</c:v>
                </c:pt>
                <c:pt idx="58">
                  <c:v>-3.9065566359198778</c:v>
                </c:pt>
                <c:pt idx="59">
                  <c:v>-1.8358547724842911</c:v>
                </c:pt>
                <c:pt idx="60">
                  <c:v>-1.5438986617023254</c:v>
                </c:pt>
                <c:pt idx="61">
                  <c:v>-0.4931988703257062</c:v>
                </c:pt>
                <c:pt idx="62">
                  <c:v>-0.37523753693158302</c:v>
                </c:pt>
                <c:pt idx="63">
                  <c:v>-1.0897944205481291</c:v>
                </c:pt>
                <c:pt idx="64">
                  <c:v>0.33834446458096412</c:v>
                </c:pt>
                <c:pt idx="65">
                  <c:v>-1.3271291335362978</c:v>
                </c:pt>
                <c:pt idx="66">
                  <c:v>-3.7954556650454663E-3</c:v>
                </c:pt>
                <c:pt idx="67">
                  <c:v>-5.758296350149017E-2</c:v>
                </c:pt>
                <c:pt idx="68">
                  <c:v>3.7440022022621311</c:v>
                </c:pt>
                <c:pt idx="69">
                  <c:v>-4.7455630595266474</c:v>
                </c:pt>
                <c:pt idx="70">
                  <c:v>1.7325957455835872</c:v>
                </c:pt>
                <c:pt idx="71">
                  <c:v>-0.43421820362864461</c:v>
                </c:pt>
              </c:numCache>
            </c:numRef>
          </c:xVal>
          <c:yVal>
            <c:numRef>
              <c:f>Sheet1!$B$2:$B$73</c:f>
              <c:numCache>
                <c:formatCode>General</c:formatCode>
                <c:ptCount val="72"/>
                <c:pt idx="0">
                  <c:v>5</c:v>
                </c:pt>
                <c:pt idx="1">
                  <c:v>5</c:v>
                </c:pt>
                <c:pt idx="2">
                  <c:v>5</c:v>
                </c:pt>
                <c:pt idx="3">
                  <c:v>5</c:v>
                </c:pt>
                <c:pt idx="4">
                  <c:v>5</c:v>
                </c:pt>
                <c:pt idx="5">
                  <c:v>5</c:v>
                </c:pt>
                <c:pt idx="6">
                  <c:v>5</c:v>
                </c:pt>
                <c:pt idx="7">
                  <c:v>5</c:v>
                </c:pt>
                <c:pt idx="8">
                  <c:v>5</c:v>
                </c:pt>
                <c:pt idx="9">
                  <c:v>5</c:v>
                </c:pt>
                <c:pt idx="10">
                  <c:v>5</c:v>
                </c:pt>
                <c:pt idx="11">
                  <c:v>5</c:v>
                </c:pt>
                <c:pt idx="12">
                  <c:v>5</c:v>
                </c:pt>
                <c:pt idx="13">
                  <c:v>5</c:v>
                </c:pt>
                <c:pt idx="14">
                  <c:v>5</c:v>
                </c:pt>
                <c:pt idx="15">
                  <c:v>5</c:v>
                </c:pt>
                <c:pt idx="16">
                  <c:v>5</c:v>
                </c:pt>
                <c:pt idx="17">
                  <c:v>5</c:v>
                </c:pt>
                <c:pt idx="18">
                  <c:v>5</c:v>
                </c:pt>
                <c:pt idx="19">
                  <c:v>5</c:v>
                </c:pt>
                <c:pt idx="20">
                  <c:v>5</c:v>
                </c:pt>
                <c:pt idx="21">
                  <c:v>4</c:v>
                </c:pt>
                <c:pt idx="22">
                  <c:v>4</c:v>
                </c:pt>
                <c:pt idx="23">
                  <c:v>4</c:v>
                </c:pt>
                <c:pt idx="24">
                  <c:v>4</c:v>
                </c:pt>
                <c:pt idx="25">
                  <c:v>4</c:v>
                </c:pt>
                <c:pt idx="26">
                  <c:v>4</c:v>
                </c:pt>
                <c:pt idx="27">
                  <c:v>4</c:v>
                </c:pt>
                <c:pt idx="28">
                  <c:v>4</c:v>
                </c:pt>
                <c:pt idx="29">
                  <c:v>4</c:v>
                </c:pt>
                <c:pt idx="30">
                  <c:v>4</c:v>
                </c:pt>
                <c:pt idx="31">
                  <c:v>4</c:v>
                </c:pt>
                <c:pt idx="32">
                  <c:v>4</c:v>
                </c:pt>
                <c:pt idx="33">
                  <c:v>4</c:v>
                </c:pt>
                <c:pt idx="34">
                  <c:v>4</c:v>
                </c:pt>
                <c:pt idx="35">
                  <c:v>4</c:v>
                </c:pt>
                <c:pt idx="36">
                  <c:v>4</c:v>
                </c:pt>
                <c:pt idx="37">
                  <c:v>4</c:v>
                </c:pt>
                <c:pt idx="38">
                  <c:v>3</c:v>
                </c:pt>
                <c:pt idx="39">
                  <c:v>3</c:v>
                </c:pt>
                <c:pt idx="40">
                  <c:v>3</c:v>
                </c:pt>
                <c:pt idx="41">
                  <c:v>3</c:v>
                </c:pt>
                <c:pt idx="42">
                  <c:v>3</c:v>
                </c:pt>
                <c:pt idx="43">
                  <c:v>3</c:v>
                </c:pt>
                <c:pt idx="44">
                  <c:v>3</c:v>
                </c:pt>
                <c:pt idx="45">
                  <c:v>3</c:v>
                </c:pt>
                <c:pt idx="46">
                  <c:v>3</c:v>
                </c:pt>
                <c:pt idx="47">
                  <c:v>3</c:v>
                </c:pt>
                <c:pt idx="48">
                  <c:v>3</c:v>
                </c:pt>
                <c:pt idx="49">
                  <c:v>3</c:v>
                </c:pt>
                <c:pt idx="50">
                  <c:v>3</c:v>
                </c:pt>
                <c:pt idx="51">
                  <c:v>3</c:v>
                </c:pt>
                <c:pt idx="52">
                  <c:v>3</c:v>
                </c:pt>
                <c:pt idx="53">
                  <c:v>3</c:v>
                </c:pt>
                <c:pt idx="54">
                  <c:v>3</c:v>
                </c:pt>
                <c:pt idx="55">
                  <c:v>2</c:v>
                </c:pt>
                <c:pt idx="56">
                  <c:v>2</c:v>
                </c:pt>
                <c:pt idx="57">
                  <c:v>2</c:v>
                </c:pt>
                <c:pt idx="58">
                  <c:v>2</c:v>
                </c:pt>
                <c:pt idx="59">
                  <c:v>2</c:v>
                </c:pt>
                <c:pt idx="60">
                  <c:v>2</c:v>
                </c:pt>
                <c:pt idx="61">
                  <c:v>2</c:v>
                </c:pt>
                <c:pt idx="62">
                  <c:v>2</c:v>
                </c:pt>
                <c:pt idx="63">
                  <c:v>2</c:v>
                </c:pt>
                <c:pt idx="64">
                  <c:v>2</c:v>
                </c:pt>
                <c:pt idx="65">
                  <c:v>2</c:v>
                </c:pt>
                <c:pt idx="66">
                  <c:v>2</c:v>
                </c:pt>
                <c:pt idx="67">
                  <c:v>2</c:v>
                </c:pt>
                <c:pt idx="68">
                  <c:v>2</c:v>
                </c:pt>
                <c:pt idx="69">
                  <c:v>2</c:v>
                </c:pt>
                <c:pt idx="70">
                  <c:v>2</c:v>
                </c:pt>
                <c:pt idx="71">
                  <c:v>2</c:v>
                </c:pt>
              </c:numCache>
            </c:numRef>
          </c:yVal>
          <c:smooth val="0"/>
        </c:ser>
        <c:dLbls>
          <c:showLegendKey val="0"/>
          <c:showVal val="1"/>
          <c:showCatName val="0"/>
          <c:showSerName val="0"/>
          <c:showPercent val="0"/>
          <c:showBubbleSize val="0"/>
        </c:dLbls>
        <c:axId val="118629888"/>
        <c:axId val="118631808"/>
      </c:scatterChart>
      <c:valAx>
        <c:axId val="118629888"/>
        <c:scaling>
          <c:orientation val="minMax"/>
        </c:scaling>
        <c:delete val="0"/>
        <c:axPos val="b"/>
        <c:title>
          <c:tx>
            <c:rich>
              <a:bodyPr/>
              <a:lstStyle/>
              <a:p>
                <a:pPr>
                  <a:defRPr sz="1600"/>
                </a:pPr>
                <a:r>
                  <a:rPr lang="en-US" sz="1600"/>
                  <a:t>Average Annual Percentage Change</a:t>
                </a:r>
              </a:p>
            </c:rich>
          </c:tx>
          <c:layout>
            <c:manualLayout>
              <c:xMode val="edge"/>
              <c:yMode val="edge"/>
              <c:x val="0.31426509186351709"/>
              <c:y val="0.92108512726785985"/>
            </c:manualLayout>
          </c:layout>
          <c:overlay val="0"/>
        </c:title>
        <c:numFmt formatCode="General" sourceLinked="1"/>
        <c:majorTickMark val="out"/>
        <c:minorTickMark val="none"/>
        <c:tickLblPos val="nextTo"/>
        <c:txPr>
          <a:bodyPr/>
          <a:lstStyle/>
          <a:p>
            <a:pPr>
              <a:defRPr sz="1600"/>
            </a:pPr>
            <a:endParaRPr lang="en-US"/>
          </a:p>
        </c:txPr>
        <c:crossAx val="118631808"/>
        <c:crosses val="autoZero"/>
        <c:crossBetween val="midCat"/>
      </c:valAx>
      <c:valAx>
        <c:axId val="118631808"/>
        <c:scaling>
          <c:orientation val="minMax"/>
          <c:max val="6"/>
          <c:min val="1"/>
        </c:scaling>
        <c:delete val="0"/>
        <c:axPos val="l"/>
        <c:majorGridlines/>
        <c:numFmt formatCode="General" sourceLinked="1"/>
        <c:majorTickMark val="out"/>
        <c:minorTickMark val="none"/>
        <c:tickLblPos val="none"/>
        <c:crossAx val="118629888"/>
        <c:crosses val="autoZero"/>
        <c:crossBetween val="midCat"/>
        <c:majorUnit val="1"/>
      </c:valAx>
    </c:plotArea>
    <c:plotVisOnly val="1"/>
    <c:dispBlanksAs val="gap"/>
    <c:showDLblsOverMax val="0"/>
  </c:chart>
  <c:spPr>
    <a:ln>
      <a:noFill/>
    </a:ln>
  </c:spPr>
  <c:txPr>
    <a:bodyPr/>
    <a:lstStyle/>
    <a:p>
      <a:pPr>
        <a:defRPr>
          <a:latin typeface="Calibri" panose="020F0502020204030204" pitchFamily="34" charset="0"/>
        </a:defRPr>
      </a:pPr>
      <a:endParaRPr lang="en-US"/>
    </a:p>
  </c:txPr>
  <c:externalData r:id="rId1">
    <c:autoUpdate val="0"/>
  </c:externalData>
  <c:userShapes r:id="rId2"/>
</c:chartSpace>
</file>

<file path=ppt/charts/chart5.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8.5855037351100338E-2"/>
          <c:y val="0.116055701370662"/>
          <c:w val="0.89284272158287903"/>
          <c:h val="0.74821897262842141"/>
        </c:manualLayout>
      </c:layout>
      <c:lineChart>
        <c:grouping val="standard"/>
        <c:varyColors val="0"/>
        <c:ser>
          <c:idx val="3"/>
          <c:order val="0"/>
          <c:tx>
            <c:strRef>
              <c:f>Sheet1!$B$1</c:f>
              <c:strCache>
                <c:ptCount val="1"/>
                <c:pt idx="0">
                  <c:v>White</c:v>
                </c:pt>
              </c:strCache>
            </c:strRef>
          </c:tx>
          <c:spPr>
            <a:ln w="25400">
              <a:solidFill>
                <a:sysClr val="windowText" lastClr="000000"/>
              </a:solidFill>
            </a:ln>
          </c:spPr>
          <c:marker>
            <c:symbol val="circle"/>
            <c:size val="7"/>
            <c:spPr>
              <a:solidFill>
                <a:sysClr val="windowText" lastClr="000000"/>
              </a:solidFill>
              <a:ln>
                <a:noFill/>
              </a:ln>
            </c:spPr>
          </c:marker>
          <c:cat>
            <c:strRef>
              <c:f>Sheet1!$A$2:$A$8</c:f>
              <c:strCache>
                <c:ptCount val="6"/>
                <c:pt idx="0">
                  <c:v>2010</c:v>
                </c:pt>
                <c:pt idx="1">
                  <c:v>2011</c:v>
                </c:pt>
                <c:pt idx="2">
                  <c:v>2012</c:v>
                </c:pt>
                <c:pt idx="3">
                  <c:v>2013</c:v>
                </c:pt>
                <c:pt idx="4">
                  <c:v>Jan-Mar 2014</c:v>
                </c:pt>
                <c:pt idx="5">
                  <c:v>Apr-Jun 2014</c:v>
                </c:pt>
              </c:strCache>
            </c:strRef>
          </c:cat>
          <c:val>
            <c:numRef>
              <c:f>Sheet1!$B$2:$B$8</c:f>
              <c:numCache>
                <c:formatCode>General</c:formatCode>
                <c:ptCount val="6"/>
                <c:pt idx="0">
                  <c:v>16.399999999999999</c:v>
                </c:pt>
                <c:pt idx="1">
                  <c:v>15.6</c:v>
                </c:pt>
                <c:pt idx="2">
                  <c:v>15.1</c:v>
                </c:pt>
                <c:pt idx="3">
                  <c:v>14.5</c:v>
                </c:pt>
                <c:pt idx="4">
                  <c:v>13.5</c:v>
                </c:pt>
                <c:pt idx="5">
                  <c:v>11.1</c:v>
                </c:pt>
              </c:numCache>
            </c:numRef>
          </c:val>
          <c:smooth val="0"/>
        </c:ser>
        <c:ser>
          <c:idx val="0"/>
          <c:order val="1"/>
          <c:tx>
            <c:strRef>
              <c:f>Sheet1!$C$1</c:f>
              <c:strCache>
                <c:ptCount val="1"/>
                <c:pt idx="0">
                  <c:v>Black</c:v>
                </c:pt>
              </c:strCache>
            </c:strRef>
          </c:tx>
          <c:spPr>
            <a:ln w="25400">
              <a:solidFill>
                <a:srgbClr val="0072C6"/>
              </a:solidFill>
            </a:ln>
          </c:spPr>
          <c:marker>
            <c:symbol val="square"/>
            <c:size val="7"/>
            <c:spPr>
              <a:solidFill>
                <a:srgbClr val="0072C6"/>
              </a:solidFill>
              <a:ln>
                <a:noFill/>
              </a:ln>
            </c:spPr>
          </c:marker>
          <c:cat>
            <c:strRef>
              <c:f>Sheet1!$A$2:$A$8</c:f>
              <c:strCache>
                <c:ptCount val="6"/>
                <c:pt idx="0">
                  <c:v>2010</c:v>
                </c:pt>
                <c:pt idx="1">
                  <c:v>2011</c:v>
                </c:pt>
                <c:pt idx="2">
                  <c:v>2012</c:v>
                </c:pt>
                <c:pt idx="3">
                  <c:v>2013</c:v>
                </c:pt>
                <c:pt idx="4">
                  <c:v>Jan-Mar 2014</c:v>
                </c:pt>
                <c:pt idx="5">
                  <c:v>Apr-Jun 2014</c:v>
                </c:pt>
              </c:strCache>
            </c:strRef>
          </c:cat>
          <c:val>
            <c:numRef>
              <c:f>Sheet1!$C$2:$C$8</c:f>
              <c:numCache>
                <c:formatCode>General</c:formatCode>
                <c:ptCount val="6"/>
                <c:pt idx="0">
                  <c:v>27.2</c:v>
                </c:pt>
                <c:pt idx="1">
                  <c:v>24.8</c:v>
                </c:pt>
                <c:pt idx="2">
                  <c:v>23.6</c:v>
                </c:pt>
                <c:pt idx="3">
                  <c:v>24.9</c:v>
                </c:pt>
                <c:pt idx="4">
                  <c:v>20.2</c:v>
                </c:pt>
                <c:pt idx="5">
                  <c:v>15.9</c:v>
                </c:pt>
              </c:numCache>
            </c:numRef>
          </c:val>
          <c:smooth val="0"/>
        </c:ser>
        <c:ser>
          <c:idx val="2"/>
          <c:order val="2"/>
          <c:tx>
            <c:strRef>
              <c:f>Sheet1!$D$1</c:f>
              <c:strCache>
                <c:ptCount val="1"/>
                <c:pt idx="0">
                  <c:v>Hispanic</c:v>
                </c:pt>
              </c:strCache>
            </c:strRef>
          </c:tx>
          <c:spPr>
            <a:ln w="25400">
              <a:solidFill>
                <a:srgbClr val="AABA0A"/>
              </a:solidFill>
            </a:ln>
          </c:spPr>
          <c:marker>
            <c:symbol val="triangle"/>
            <c:size val="9"/>
            <c:spPr>
              <a:solidFill>
                <a:srgbClr val="AABA0A"/>
              </a:solidFill>
              <a:ln>
                <a:noFill/>
              </a:ln>
            </c:spPr>
          </c:marker>
          <c:cat>
            <c:strRef>
              <c:f>Sheet1!$A$2:$A$8</c:f>
              <c:strCache>
                <c:ptCount val="6"/>
                <c:pt idx="0">
                  <c:v>2010</c:v>
                </c:pt>
                <c:pt idx="1">
                  <c:v>2011</c:v>
                </c:pt>
                <c:pt idx="2">
                  <c:v>2012</c:v>
                </c:pt>
                <c:pt idx="3">
                  <c:v>2013</c:v>
                </c:pt>
                <c:pt idx="4">
                  <c:v>Jan-Mar 2014</c:v>
                </c:pt>
                <c:pt idx="5">
                  <c:v>Apr-Jun 2014</c:v>
                </c:pt>
              </c:strCache>
            </c:strRef>
          </c:cat>
          <c:val>
            <c:numRef>
              <c:f>Sheet1!$D$2:$D$8</c:f>
              <c:numCache>
                <c:formatCode>General</c:formatCode>
                <c:ptCount val="6"/>
                <c:pt idx="0">
                  <c:v>43.2</c:v>
                </c:pt>
                <c:pt idx="1">
                  <c:v>42.2</c:v>
                </c:pt>
                <c:pt idx="2">
                  <c:v>41.3</c:v>
                </c:pt>
                <c:pt idx="3">
                  <c:v>40.6</c:v>
                </c:pt>
                <c:pt idx="4">
                  <c:v>35.700000000000003</c:v>
                </c:pt>
                <c:pt idx="5">
                  <c:v>33.200000000000003</c:v>
                </c:pt>
              </c:numCache>
            </c:numRef>
          </c:val>
          <c:smooth val="0"/>
        </c:ser>
        <c:dLbls>
          <c:showLegendKey val="0"/>
          <c:showVal val="0"/>
          <c:showCatName val="0"/>
          <c:showSerName val="0"/>
          <c:showPercent val="0"/>
          <c:showBubbleSize val="0"/>
        </c:dLbls>
        <c:marker val="1"/>
        <c:smooth val="0"/>
        <c:axId val="118354688"/>
        <c:axId val="118356608"/>
      </c:lineChart>
      <c:catAx>
        <c:axId val="118354688"/>
        <c:scaling>
          <c:orientation val="minMax"/>
        </c:scaling>
        <c:delete val="0"/>
        <c:axPos val="b"/>
        <c:numFmt formatCode="General" sourceLinked="1"/>
        <c:majorTickMark val="out"/>
        <c:minorTickMark val="none"/>
        <c:tickLblPos val="nextTo"/>
        <c:txPr>
          <a:bodyPr rot="0"/>
          <a:lstStyle/>
          <a:p>
            <a:pPr>
              <a:defRPr sz="1600" b="0" baseline="0">
                <a:latin typeface="Calibri" panose="020F0502020204030204" pitchFamily="34" charset="0"/>
              </a:defRPr>
            </a:pPr>
            <a:endParaRPr lang="en-US"/>
          </a:p>
        </c:txPr>
        <c:crossAx val="118356608"/>
        <c:crosses val="autoZero"/>
        <c:auto val="1"/>
        <c:lblAlgn val="ctr"/>
        <c:lblOffset val="100"/>
        <c:noMultiLvlLbl val="0"/>
      </c:catAx>
      <c:valAx>
        <c:axId val="118356608"/>
        <c:scaling>
          <c:orientation val="minMax"/>
          <c:max val="50"/>
          <c:min val="0"/>
        </c:scaling>
        <c:delete val="0"/>
        <c:axPos val="l"/>
        <c:majorGridlines/>
        <c:title>
          <c:tx>
            <c:rich>
              <a:bodyPr rot="-5400000" vert="horz"/>
              <a:lstStyle/>
              <a:p>
                <a:pPr>
                  <a:defRPr sz="1600" baseline="0">
                    <a:latin typeface="Calibri" panose="020F0502020204030204" pitchFamily="34" charset="0"/>
                  </a:defRPr>
                </a:pPr>
                <a:r>
                  <a:rPr lang="en-US" sz="1600">
                    <a:latin typeface="Calibri" panose="020F0502020204030204" pitchFamily="34" charset="0"/>
                  </a:rPr>
                  <a:t>Percent</a:t>
                </a:r>
              </a:p>
            </c:rich>
          </c:tx>
          <c:layout>
            <c:manualLayout>
              <c:xMode val="edge"/>
              <c:yMode val="edge"/>
              <c:x val="5.28972339995962E-4"/>
              <c:y val="0.39262514060742404"/>
            </c:manualLayout>
          </c:layout>
          <c:overlay val="0"/>
        </c:title>
        <c:numFmt formatCode="0" sourceLinked="0"/>
        <c:majorTickMark val="out"/>
        <c:minorTickMark val="none"/>
        <c:tickLblPos val="nextTo"/>
        <c:txPr>
          <a:bodyPr/>
          <a:lstStyle/>
          <a:p>
            <a:pPr>
              <a:defRPr sz="1600" b="0" baseline="0">
                <a:latin typeface="Calibri" panose="020F0502020204030204" pitchFamily="34" charset="0"/>
              </a:defRPr>
            </a:pPr>
            <a:endParaRPr lang="en-US"/>
          </a:p>
        </c:txPr>
        <c:crossAx val="118354688"/>
        <c:crosses val="autoZero"/>
        <c:crossBetween val="between"/>
        <c:majorUnit val="10"/>
      </c:valAx>
    </c:plotArea>
    <c:legend>
      <c:legendPos val="t"/>
      <c:layout>
        <c:manualLayout>
          <c:xMode val="edge"/>
          <c:yMode val="edge"/>
          <c:x val="5.4495864903679483E-2"/>
          <c:y val="1.1675185338674747E-3"/>
          <c:w val="0.92337740801267776"/>
          <c:h val="8.9589165937591128E-2"/>
        </c:manualLayout>
      </c:layout>
      <c:overlay val="0"/>
      <c:txPr>
        <a:bodyPr/>
        <a:lstStyle/>
        <a:p>
          <a:pPr>
            <a:defRPr sz="1600" b="0" baseline="0">
              <a:latin typeface="Calibri" panose="020F0502020204030204" pitchFamily="34" charset="0"/>
            </a:defRPr>
          </a:pPr>
          <a:endParaRPr lang="en-US"/>
        </a:p>
      </c:txPr>
    </c:legend>
    <c:plotVisOnly val="1"/>
    <c:dispBlanksAs val="gap"/>
    <c:showDLblsOverMax val="0"/>
  </c:chart>
  <c:spPr>
    <a:ln>
      <a:noFill/>
    </a:ln>
  </c:spPr>
  <c:externalData r:id="rId2">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7.0803048657379367E-2"/>
          <c:y val="0.109526686256155"/>
          <c:w val="0.92132815128878121"/>
          <c:h val="0.78267431704589718"/>
        </c:manualLayout>
      </c:layout>
      <c:barChart>
        <c:barDir val="col"/>
        <c:grouping val="percentStacked"/>
        <c:varyColors val="0"/>
        <c:ser>
          <c:idx val="2"/>
          <c:order val="0"/>
          <c:tx>
            <c:strRef>
              <c:f>Sheet1!$A$2</c:f>
              <c:strCache>
                <c:ptCount val="1"/>
                <c:pt idx="0">
                  <c:v>Better</c:v>
                </c:pt>
              </c:strCache>
            </c:strRef>
          </c:tx>
          <c:spPr>
            <a:solidFill>
              <a:sysClr val="windowText" lastClr="000000"/>
            </a:solidFill>
          </c:spPr>
          <c:invertIfNegative val="0"/>
          <c:dLbls>
            <c:txPr>
              <a:bodyPr/>
              <a:lstStyle/>
              <a:p>
                <a:pPr>
                  <a:defRPr sz="1600">
                    <a:solidFill>
                      <a:schemeClr val="bg1"/>
                    </a:solidFill>
                    <a:latin typeface="Calibri" panose="020F0502020204030204" pitchFamily="34" charset="0"/>
                  </a:defRPr>
                </a:pPr>
                <a:endParaRPr lang="en-US"/>
              </a:p>
            </c:txPr>
            <c:showLegendKey val="0"/>
            <c:showVal val="1"/>
            <c:showCatName val="0"/>
            <c:showSerName val="0"/>
            <c:showPercent val="0"/>
            <c:showBubbleSize val="0"/>
            <c:showLeaderLines val="0"/>
          </c:dLbls>
          <c:cat>
            <c:strRef>
              <c:f>Sheet1!$B$1:$F$1</c:f>
              <c:strCache>
                <c:ptCount val="5"/>
                <c:pt idx="0">
                  <c:v>Poor vs. High Income (n=19)</c:v>
                </c:pt>
                <c:pt idx="1">
                  <c:v>Black vs. White (n=21)</c:v>
                </c:pt>
                <c:pt idx="2">
                  <c:v>Hispanic vs. White (n=21)</c:v>
                </c:pt>
                <c:pt idx="3">
                  <c:v>Asian vs. White (n=18)</c:v>
                </c:pt>
                <c:pt idx="4">
                  <c:v>AI/AN vs. White (n=13)</c:v>
                </c:pt>
              </c:strCache>
            </c:strRef>
          </c:cat>
          <c:val>
            <c:numRef>
              <c:f>Sheet1!$B$2:$F$2</c:f>
              <c:numCache>
                <c:formatCode>General</c:formatCode>
                <c:ptCount val="5"/>
                <c:pt idx="2">
                  <c:v>3</c:v>
                </c:pt>
                <c:pt idx="3">
                  <c:v>3</c:v>
                </c:pt>
              </c:numCache>
            </c:numRef>
          </c:val>
        </c:ser>
        <c:ser>
          <c:idx val="1"/>
          <c:order val="1"/>
          <c:tx>
            <c:strRef>
              <c:f>Sheet1!$A$3</c:f>
              <c:strCache>
                <c:ptCount val="1"/>
                <c:pt idx="0">
                  <c:v>Same</c:v>
                </c:pt>
              </c:strCache>
            </c:strRef>
          </c:tx>
          <c:spPr>
            <a:solidFill>
              <a:srgbClr val="0072C6"/>
            </a:solidFill>
          </c:spPr>
          <c:invertIfNegative val="0"/>
          <c:dLbls>
            <c:dLbl>
              <c:idx val="0"/>
              <c:delete val="1"/>
            </c:dLbl>
            <c:txPr>
              <a:bodyPr/>
              <a:lstStyle/>
              <a:p>
                <a:pPr>
                  <a:defRPr sz="1600">
                    <a:solidFill>
                      <a:schemeClr val="bg1"/>
                    </a:solidFill>
                    <a:latin typeface="Calibri" panose="020F0502020204030204" pitchFamily="34" charset="0"/>
                  </a:defRPr>
                </a:pPr>
                <a:endParaRPr lang="en-US"/>
              </a:p>
            </c:txPr>
            <c:showLegendKey val="0"/>
            <c:showVal val="1"/>
            <c:showCatName val="0"/>
            <c:showSerName val="0"/>
            <c:showPercent val="0"/>
            <c:showBubbleSize val="0"/>
            <c:showLeaderLines val="0"/>
          </c:dLbls>
          <c:cat>
            <c:strRef>
              <c:f>Sheet1!$B$1:$F$1</c:f>
              <c:strCache>
                <c:ptCount val="5"/>
                <c:pt idx="0">
                  <c:v>Poor vs. High Income (n=19)</c:v>
                </c:pt>
                <c:pt idx="1">
                  <c:v>Black vs. White (n=21)</c:v>
                </c:pt>
                <c:pt idx="2">
                  <c:v>Hispanic vs. White (n=21)</c:v>
                </c:pt>
                <c:pt idx="3">
                  <c:v>Asian vs. White (n=18)</c:v>
                </c:pt>
                <c:pt idx="4">
                  <c:v>AI/AN vs. White (n=13)</c:v>
                </c:pt>
              </c:strCache>
            </c:strRef>
          </c:cat>
          <c:val>
            <c:numRef>
              <c:f>Sheet1!$B$3:$F$3</c:f>
              <c:numCache>
                <c:formatCode>General</c:formatCode>
                <c:ptCount val="5"/>
                <c:pt idx="0">
                  <c:v>0</c:v>
                </c:pt>
                <c:pt idx="1">
                  <c:v>11</c:v>
                </c:pt>
                <c:pt idx="2">
                  <c:v>4</c:v>
                </c:pt>
                <c:pt idx="3">
                  <c:v>9</c:v>
                </c:pt>
                <c:pt idx="4">
                  <c:v>9</c:v>
                </c:pt>
              </c:numCache>
            </c:numRef>
          </c:val>
        </c:ser>
        <c:ser>
          <c:idx val="0"/>
          <c:order val="2"/>
          <c:tx>
            <c:strRef>
              <c:f>Sheet1!$A$4</c:f>
              <c:strCache>
                <c:ptCount val="1"/>
                <c:pt idx="0">
                  <c:v>Worse</c:v>
                </c:pt>
              </c:strCache>
            </c:strRef>
          </c:tx>
          <c:spPr>
            <a:solidFill>
              <a:srgbClr val="AABA0A"/>
            </a:solidFill>
          </c:spPr>
          <c:invertIfNegative val="0"/>
          <c:dLbls>
            <c:txPr>
              <a:bodyPr/>
              <a:lstStyle/>
              <a:p>
                <a:pPr>
                  <a:defRPr sz="1600">
                    <a:latin typeface="Calibri" panose="020F0502020204030204" pitchFamily="34" charset="0"/>
                  </a:defRPr>
                </a:pPr>
                <a:endParaRPr lang="en-US"/>
              </a:p>
            </c:txPr>
            <c:showLegendKey val="0"/>
            <c:showVal val="1"/>
            <c:showCatName val="0"/>
            <c:showSerName val="0"/>
            <c:showPercent val="0"/>
            <c:showBubbleSize val="0"/>
            <c:showLeaderLines val="0"/>
          </c:dLbls>
          <c:cat>
            <c:strRef>
              <c:f>Sheet1!$B$1:$F$1</c:f>
              <c:strCache>
                <c:ptCount val="5"/>
                <c:pt idx="0">
                  <c:v>Poor vs. High Income (n=19)</c:v>
                </c:pt>
                <c:pt idx="1">
                  <c:v>Black vs. White (n=21)</c:v>
                </c:pt>
                <c:pt idx="2">
                  <c:v>Hispanic vs. White (n=21)</c:v>
                </c:pt>
                <c:pt idx="3">
                  <c:v>Asian vs. White (n=18)</c:v>
                </c:pt>
                <c:pt idx="4">
                  <c:v>AI/AN vs. White (n=13)</c:v>
                </c:pt>
              </c:strCache>
            </c:strRef>
          </c:cat>
          <c:val>
            <c:numRef>
              <c:f>Sheet1!$B$4:$F$4</c:f>
              <c:numCache>
                <c:formatCode>General</c:formatCode>
                <c:ptCount val="5"/>
                <c:pt idx="0">
                  <c:v>19</c:v>
                </c:pt>
                <c:pt idx="1">
                  <c:v>10</c:v>
                </c:pt>
                <c:pt idx="2">
                  <c:v>14</c:v>
                </c:pt>
                <c:pt idx="3">
                  <c:v>6</c:v>
                </c:pt>
                <c:pt idx="4">
                  <c:v>4</c:v>
                </c:pt>
              </c:numCache>
            </c:numRef>
          </c:val>
        </c:ser>
        <c:dLbls>
          <c:showLegendKey val="0"/>
          <c:showVal val="1"/>
          <c:showCatName val="0"/>
          <c:showSerName val="0"/>
          <c:showPercent val="0"/>
          <c:showBubbleSize val="0"/>
        </c:dLbls>
        <c:gapWidth val="150"/>
        <c:overlap val="100"/>
        <c:axId val="118489088"/>
        <c:axId val="118490624"/>
      </c:barChart>
      <c:catAx>
        <c:axId val="118489088"/>
        <c:scaling>
          <c:orientation val="minMax"/>
        </c:scaling>
        <c:delete val="0"/>
        <c:axPos val="b"/>
        <c:numFmt formatCode="General" sourceLinked="1"/>
        <c:majorTickMark val="out"/>
        <c:minorTickMark val="none"/>
        <c:tickLblPos val="nextTo"/>
        <c:txPr>
          <a:bodyPr rot="0" vert="horz"/>
          <a:lstStyle/>
          <a:p>
            <a:pPr>
              <a:defRPr sz="1600">
                <a:latin typeface="Calibri" panose="020F0502020204030204" pitchFamily="34" charset="0"/>
              </a:defRPr>
            </a:pPr>
            <a:endParaRPr lang="en-US"/>
          </a:p>
        </c:txPr>
        <c:crossAx val="118490624"/>
        <c:crosses val="autoZero"/>
        <c:auto val="1"/>
        <c:lblAlgn val="ctr"/>
        <c:lblOffset val="100"/>
        <c:tickLblSkip val="1"/>
        <c:tickMarkSkip val="1"/>
        <c:noMultiLvlLbl val="0"/>
      </c:catAx>
      <c:valAx>
        <c:axId val="118490624"/>
        <c:scaling>
          <c:orientation val="minMax"/>
        </c:scaling>
        <c:delete val="0"/>
        <c:axPos val="l"/>
        <c:majorGridlines/>
        <c:numFmt formatCode="0%" sourceLinked="1"/>
        <c:majorTickMark val="out"/>
        <c:minorTickMark val="none"/>
        <c:tickLblPos val="nextTo"/>
        <c:txPr>
          <a:bodyPr rot="0" vert="horz"/>
          <a:lstStyle/>
          <a:p>
            <a:pPr>
              <a:defRPr sz="1600">
                <a:latin typeface="Calibri" panose="020F0502020204030204" pitchFamily="34" charset="0"/>
              </a:defRPr>
            </a:pPr>
            <a:endParaRPr lang="en-US"/>
          </a:p>
        </c:txPr>
        <c:crossAx val="118489088"/>
        <c:crosses val="autoZero"/>
        <c:crossBetween val="between"/>
        <c:majorUnit val="0.2"/>
      </c:valAx>
    </c:plotArea>
    <c:legend>
      <c:legendPos val="t"/>
      <c:layout>
        <c:manualLayout>
          <c:xMode val="edge"/>
          <c:yMode val="edge"/>
          <c:x val="0.31480096237970256"/>
          <c:y val="0"/>
          <c:w val="0.4189504957713619"/>
          <c:h val="7.8535997332581195E-2"/>
        </c:manualLayout>
      </c:layout>
      <c:overlay val="0"/>
      <c:txPr>
        <a:bodyPr/>
        <a:lstStyle/>
        <a:p>
          <a:pPr>
            <a:defRPr sz="1600">
              <a:latin typeface="Calibri" panose="020F0502020204030204" pitchFamily="34" charset="0"/>
            </a:defRPr>
          </a:pPr>
          <a:endParaRPr lang="en-US"/>
        </a:p>
      </c:txPr>
    </c:legend>
    <c:plotVisOnly val="1"/>
    <c:dispBlanksAs val="gap"/>
    <c:showDLblsOverMax val="0"/>
  </c:chart>
  <c:spPr>
    <a:ln>
      <a:noFill/>
    </a:ln>
  </c:spPr>
  <c:txPr>
    <a:bodyPr/>
    <a:lstStyle/>
    <a:p>
      <a:pPr>
        <a:defRPr sz="1000"/>
      </a:pPr>
      <a:endParaRPr lang="en-US"/>
    </a:p>
  </c:txPr>
  <c:externalData r:id="rId2">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7.0803048657379367E-2"/>
          <c:y val="0.109526686256155"/>
          <c:w val="0.92132815128878121"/>
          <c:h val="0.74113662875473896"/>
        </c:manualLayout>
      </c:layout>
      <c:barChart>
        <c:barDir val="col"/>
        <c:grouping val="percentStacked"/>
        <c:varyColors val="0"/>
        <c:ser>
          <c:idx val="0"/>
          <c:order val="0"/>
          <c:tx>
            <c:strRef>
              <c:f>Sheet1!$A$2</c:f>
              <c:strCache>
                <c:ptCount val="1"/>
                <c:pt idx="0">
                  <c:v>Improving</c:v>
                </c:pt>
              </c:strCache>
            </c:strRef>
          </c:tx>
          <c:spPr>
            <a:solidFill>
              <a:sysClr val="windowText" lastClr="000000"/>
            </a:solidFill>
          </c:spPr>
          <c:invertIfNegative val="0"/>
          <c:dLbls>
            <c:txPr>
              <a:bodyPr/>
              <a:lstStyle/>
              <a:p>
                <a:pPr>
                  <a:defRPr sz="1600">
                    <a:solidFill>
                      <a:schemeClr val="bg1"/>
                    </a:solidFill>
                    <a:latin typeface="Calibri" panose="020F0502020204030204" pitchFamily="34" charset="0"/>
                  </a:defRPr>
                </a:pPr>
                <a:endParaRPr lang="en-US"/>
              </a:p>
            </c:txPr>
            <c:showLegendKey val="0"/>
            <c:showVal val="1"/>
            <c:showCatName val="0"/>
            <c:showSerName val="0"/>
            <c:showPercent val="0"/>
            <c:showBubbleSize val="0"/>
            <c:showLeaderLines val="0"/>
          </c:dLbls>
          <c:cat>
            <c:strRef>
              <c:f>Sheet1!$B$1:$F$1</c:f>
              <c:strCache>
                <c:ptCount val="5"/>
                <c:pt idx="0">
                  <c:v>Poor vs. High Income (n=19)</c:v>
                </c:pt>
                <c:pt idx="1">
                  <c:v>Black vs. White (n=21)</c:v>
                </c:pt>
                <c:pt idx="2">
                  <c:v>Hispanic vs. White (n=21)</c:v>
                </c:pt>
                <c:pt idx="3">
                  <c:v>Asian vs. White (n=18)</c:v>
                </c:pt>
                <c:pt idx="4">
                  <c:v>AI/AN vs. White (n=10)</c:v>
                </c:pt>
              </c:strCache>
            </c:strRef>
          </c:cat>
          <c:val>
            <c:numRef>
              <c:f>Sheet1!$B$2:$F$2</c:f>
              <c:numCache>
                <c:formatCode>General</c:formatCode>
                <c:ptCount val="5"/>
                <c:pt idx="0">
                  <c:v>1</c:v>
                </c:pt>
                <c:pt idx="1">
                  <c:v>2</c:v>
                </c:pt>
                <c:pt idx="2">
                  <c:v>6</c:v>
                </c:pt>
                <c:pt idx="3">
                  <c:v>4</c:v>
                </c:pt>
                <c:pt idx="4">
                  <c:v>3</c:v>
                </c:pt>
              </c:numCache>
            </c:numRef>
          </c:val>
        </c:ser>
        <c:ser>
          <c:idx val="1"/>
          <c:order val="1"/>
          <c:tx>
            <c:strRef>
              <c:f>Sheet1!$A$3</c:f>
              <c:strCache>
                <c:ptCount val="1"/>
                <c:pt idx="0">
                  <c:v>No Change</c:v>
                </c:pt>
              </c:strCache>
            </c:strRef>
          </c:tx>
          <c:spPr>
            <a:solidFill>
              <a:srgbClr val="0072C6"/>
            </a:solidFill>
          </c:spPr>
          <c:invertIfNegative val="0"/>
          <c:dLbls>
            <c:txPr>
              <a:bodyPr/>
              <a:lstStyle/>
              <a:p>
                <a:pPr>
                  <a:defRPr sz="1600">
                    <a:solidFill>
                      <a:schemeClr val="bg1"/>
                    </a:solidFill>
                    <a:latin typeface="Calibri" panose="020F0502020204030204" pitchFamily="34" charset="0"/>
                  </a:defRPr>
                </a:pPr>
                <a:endParaRPr lang="en-US"/>
              </a:p>
            </c:txPr>
            <c:showLegendKey val="0"/>
            <c:showVal val="1"/>
            <c:showCatName val="0"/>
            <c:showSerName val="0"/>
            <c:showPercent val="0"/>
            <c:showBubbleSize val="0"/>
            <c:showLeaderLines val="0"/>
          </c:dLbls>
          <c:cat>
            <c:strRef>
              <c:f>Sheet1!$B$1:$F$1</c:f>
              <c:strCache>
                <c:ptCount val="5"/>
                <c:pt idx="0">
                  <c:v>Poor vs. High Income (n=19)</c:v>
                </c:pt>
                <c:pt idx="1">
                  <c:v>Black vs. White (n=21)</c:v>
                </c:pt>
                <c:pt idx="2">
                  <c:v>Hispanic vs. White (n=21)</c:v>
                </c:pt>
                <c:pt idx="3">
                  <c:v>Asian vs. White (n=18)</c:v>
                </c:pt>
                <c:pt idx="4">
                  <c:v>AI/AN vs. White (n=10)</c:v>
                </c:pt>
              </c:strCache>
            </c:strRef>
          </c:cat>
          <c:val>
            <c:numRef>
              <c:f>Sheet1!$B$3:$F$3</c:f>
              <c:numCache>
                <c:formatCode>General</c:formatCode>
                <c:ptCount val="5"/>
                <c:pt idx="0">
                  <c:v>17</c:v>
                </c:pt>
                <c:pt idx="1">
                  <c:v>19</c:v>
                </c:pt>
                <c:pt idx="2">
                  <c:v>13</c:v>
                </c:pt>
                <c:pt idx="3">
                  <c:v>13</c:v>
                </c:pt>
                <c:pt idx="4">
                  <c:v>7</c:v>
                </c:pt>
              </c:numCache>
            </c:numRef>
          </c:val>
        </c:ser>
        <c:ser>
          <c:idx val="2"/>
          <c:order val="2"/>
          <c:tx>
            <c:strRef>
              <c:f>Sheet1!$A$4</c:f>
              <c:strCache>
                <c:ptCount val="1"/>
                <c:pt idx="0">
                  <c:v>Worsening</c:v>
                </c:pt>
              </c:strCache>
            </c:strRef>
          </c:tx>
          <c:spPr>
            <a:solidFill>
              <a:srgbClr val="AABA0A"/>
            </a:solidFill>
          </c:spPr>
          <c:invertIfNegative val="0"/>
          <c:dLbls>
            <c:txPr>
              <a:bodyPr/>
              <a:lstStyle/>
              <a:p>
                <a:pPr>
                  <a:defRPr sz="1600">
                    <a:solidFill>
                      <a:sysClr val="windowText" lastClr="000000"/>
                    </a:solidFill>
                    <a:latin typeface="Calibri" panose="020F0502020204030204" pitchFamily="34" charset="0"/>
                  </a:defRPr>
                </a:pPr>
                <a:endParaRPr lang="en-US"/>
              </a:p>
            </c:txPr>
            <c:showLegendKey val="0"/>
            <c:showVal val="1"/>
            <c:showCatName val="0"/>
            <c:showSerName val="0"/>
            <c:showPercent val="0"/>
            <c:showBubbleSize val="0"/>
            <c:showLeaderLines val="0"/>
          </c:dLbls>
          <c:cat>
            <c:strRef>
              <c:f>Sheet1!$B$1:$F$1</c:f>
              <c:strCache>
                <c:ptCount val="5"/>
                <c:pt idx="0">
                  <c:v>Poor vs. High Income (n=19)</c:v>
                </c:pt>
                <c:pt idx="1">
                  <c:v>Black vs. White (n=21)</c:v>
                </c:pt>
                <c:pt idx="2">
                  <c:v>Hispanic vs. White (n=21)</c:v>
                </c:pt>
                <c:pt idx="3">
                  <c:v>Asian vs. White (n=18)</c:v>
                </c:pt>
                <c:pt idx="4">
                  <c:v>AI/AN vs. White (n=10)</c:v>
                </c:pt>
              </c:strCache>
            </c:strRef>
          </c:cat>
          <c:val>
            <c:numRef>
              <c:f>Sheet1!$B$4:$F$4</c:f>
              <c:numCache>
                <c:formatCode>General</c:formatCode>
                <c:ptCount val="5"/>
                <c:pt idx="0">
                  <c:v>1</c:v>
                </c:pt>
                <c:pt idx="2">
                  <c:v>2</c:v>
                </c:pt>
                <c:pt idx="3">
                  <c:v>1</c:v>
                </c:pt>
              </c:numCache>
            </c:numRef>
          </c:val>
        </c:ser>
        <c:dLbls>
          <c:showLegendKey val="0"/>
          <c:showVal val="1"/>
          <c:showCatName val="0"/>
          <c:showSerName val="0"/>
          <c:showPercent val="0"/>
          <c:showBubbleSize val="0"/>
        </c:dLbls>
        <c:gapWidth val="150"/>
        <c:overlap val="100"/>
        <c:axId val="118950912"/>
        <c:axId val="118956800"/>
      </c:barChart>
      <c:catAx>
        <c:axId val="118950912"/>
        <c:scaling>
          <c:orientation val="minMax"/>
        </c:scaling>
        <c:delete val="0"/>
        <c:axPos val="b"/>
        <c:numFmt formatCode="General" sourceLinked="1"/>
        <c:majorTickMark val="out"/>
        <c:minorTickMark val="none"/>
        <c:tickLblPos val="nextTo"/>
        <c:txPr>
          <a:bodyPr rot="0" vert="horz"/>
          <a:lstStyle/>
          <a:p>
            <a:pPr>
              <a:defRPr sz="1600">
                <a:latin typeface="Calibri" panose="020F0502020204030204" pitchFamily="34" charset="0"/>
              </a:defRPr>
            </a:pPr>
            <a:endParaRPr lang="en-US"/>
          </a:p>
        </c:txPr>
        <c:crossAx val="118956800"/>
        <c:crosses val="autoZero"/>
        <c:auto val="1"/>
        <c:lblAlgn val="ctr"/>
        <c:lblOffset val="100"/>
        <c:tickLblSkip val="1"/>
        <c:tickMarkSkip val="1"/>
        <c:noMultiLvlLbl val="0"/>
      </c:catAx>
      <c:valAx>
        <c:axId val="118956800"/>
        <c:scaling>
          <c:orientation val="minMax"/>
        </c:scaling>
        <c:delete val="0"/>
        <c:axPos val="l"/>
        <c:majorGridlines/>
        <c:numFmt formatCode="0%" sourceLinked="1"/>
        <c:majorTickMark val="out"/>
        <c:minorTickMark val="none"/>
        <c:tickLblPos val="nextTo"/>
        <c:txPr>
          <a:bodyPr rot="0" vert="horz"/>
          <a:lstStyle/>
          <a:p>
            <a:pPr>
              <a:defRPr sz="1600">
                <a:latin typeface="Calibri" panose="020F0502020204030204" pitchFamily="34" charset="0"/>
              </a:defRPr>
            </a:pPr>
            <a:endParaRPr lang="en-US"/>
          </a:p>
        </c:txPr>
        <c:crossAx val="118950912"/>
        <c:crosses val="autoZero"/>
        <c:crossBetween val="between"/>
        <c:majorUnit val="0.2"/>
      </c:valAx>
    </c:plotArea>
    <c:legend>
      <c:legendPos val="t"/>
      <c:layout>
        <c:manualLayout>
          <c:xMode val="edge"/>
          <c:yMode val="edge"/>
          <c:x val="0.31480096237970256"/>
          <c:y val="0"/>
          <c:w val="0.4189504957713619"/>
          <c:h val="7.8535997332581195E-2"/>
        </c:manualLayout>
      </c:layout>
      <c:overlay val="0"/>
      <c:txPr>
        <a:bodyPr/>
        <a:lstStyle/>
        <a:p>
          <a:pPr>
            <a:defRPr sz="1600">
              <a:latin typeface="Calibri" panose="020F0502020204030204" pitchFamily="34" charset="0"/>
            </a:defRPr>
          </a:pPr>
          <a:endParaRPr lang="en-US"/>
        </a:p>
      </c:txPr>
    </c:legend>
    <c:plotVisOnly val="1"/>
    <c:dispBlanksAs val="gap"/>
    <c:showDLblsOverMax val="0"/>
  </c:chart>
  <c:spPr>
    <a:ln>
      <a:noFill/>
    </a:ln>
  </c:spPr>
  <c:txPr>
    <a:bodyPr/>
    <a:lstStyle/>
    <a:p>
      <a:pPr>
        <a:defRPr sz="1000"/>
      </a:pPr>
      <a:endParaRPr lang="en-US"/>
    </a:p>
  </c:txPr>
  <c:externalData r:id="rId2">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7.0803048657379367E-2"/>
          <c:y val="0.109526686256155"/>
          <c:w val="0.92132815128878121"/>
          <c:h val="0.74113662875473896"/>
        </c:manualLayout>
      </c:layout>
      <c:barChart>
        <c:barDir val="col"/>
        <c:grouping val="percentStacked"/>
        <c:varyColors val="0"/>
        <c:ser>
          <c:idx val="2"/>
          <c:order val="0"/>
          <c:tx>
            <c:strRef>
              <c:f>Sheet1!$B$1</c:f>
              <c:strCache>
                <c:ptCount val="1"/>
                <c:pt idx="0">
                  <c:v>Improving</c:v>
                </c:pt>
              </c:strCache>
            </c:strRef>
          </c:tx>
          <c:spPr>
            <a:solidFill>
              <a:sysClr val="windowText" lastClr="000000"/>
            </a:solidFill>
          </c:spPr>
          <c:invertIfNegative val="0"/>
          <c:dLbls>
            <c:txPr>
              <a:bodyPr/>
              <a:lstStyle/>
              <a:p>
                <a:pPr>
                  <a:defRPr sz="1600">
                    <a:solidFill>
                      <a:schemeClr val="bg1"/>
                    </a:solidFill>
                    <a:latin typeface="Calibri" panose="020F0502020204030204" pitchFamily="34" charset="0"/>
                  </a:defRPr>
                </a:pPr>
                <a:endParaRPr lang="en-US"/>
              </a:p>
            </c:txPr>
            <c:showLegendKey val="0"/>
            <c:showVal val="1"/>
            <c:showCatName val="0"/>
            <c:showSerName val="0"/>
            <c:showPercent val="0"/>
            <c:showBubbleSize val="0"/>
            <c:showLeaderLines val="0"/>
          </c:dLbls>
          <c:cat>
            <c:strRef>
              <c:f>Sheet1!$A$2:$A$14</c:f>
              <c:strCache>
                <c:ptCount val="5"/>
                <c:pt idx="0">
                  <c:v>Total (n=168)</c:v>
                </c:pt>
                <c:pt idx="1">
                  <c:v>Person-Centered Care (n=20)</c:v>
                </c:pt>
                <c:pt idx="2">
                  <c:v>Effective Treatment (n=46)</c:v>
                </c:pt>
                <c:pt idx="3">
                  <c:v>Healthy Living (n=38)</c:v>
                </c:pt>
                <c:pt idx="4">
                  <c:v>Patient Safety (n=31)</c:v>
                </c:pt>
              </c:strCache>
            </c:strRef>
          </c:cat>
          <c:val>
            <c:numRef>
              <c:f>Sheet1!$B$2:$B$14</c:f>
              <c:numCache>
                <c:formatCode>General</c:formatCode>
                <c:ptCount val="5"/>
                <c:pt idx="0">
                  <c:v>102</c:v>
                </c:pt>
                <c:pt idx="1">
                  <c:v>17</c:v>
                </c:pt>
                <c:pt idx="2">
                  <c:v>24</c:v>
                </c:pt>
                <c:pt idx="3">
                  <c:v>18</c:v>
                </c:pt>
                <c:pt idx="4">
                  <c:v>14</c:v>
                </c:pt>
              </c:numCache>
            </c:numRef>
          </c:val>
        </c:ser>
        <c:ser>
          <c:idx val="1"/>
          <c:order val="1"/>
          <c:tx>
            <c:strRef>
              <c:f>Sheet1!$C$1</c:f>
              <c:strCache>
                <c:ptCount val="1"/>
                <c:pt idx="0">
                  <c:v>No Change</c:v>
                </c:pt>
              </c:strCache>
            </c:strRef>
          </c:tx>
          <c:spPr>
            <a:solidFill>
              <a:srgbClr val="0072C6"/>
            </a:solidFill>
          </c:spPr>
          <c:invertIfNegative val="0"/>
          <c:dLbls>
            <c:dLbl>
              <c:idx val="0"/>
              <c:layout/>
              <c:dLblPos val="ctr"/>
              <c:showLegendKey val="0"/>
              <c:showVal val="1"/>
              <c:showCatName val="0"/>
              <c:showSerName val="0"/>
              <c:showPercent val="0"/>
              <c:showBubbleSize val="0"/>
            </c:dLbl>
            <c:txPr>
              <a:bodyPr/>
              <a:lstStyle/>
              <a:p>
                <a:pPr>
                  <a:defRPr sz="1600">
                    <a:solidFill>
                      <a:schemeClr val="bg1"/>
                    </a:solidFill>
                    <a:latin typeface="Calibri" panose="020F0502020204030204" pitchFamily="34" charset="0"/>
                  </a:defRPr>
                </a:pPr>
                <a:endParaRPr lang="en-US"/>
              </a:p>
            </c:txPr>
            <c:showLegendKey val="0"/>
            <c:showVal val="1"/>
            <c:showCatName val="0"/>
            <c:showSerName val="0"/>
            <c:showPercent val="0"/>
            <c:showBubbleSize val="0"/>
            <c:showLeaderLines val="0"/>
          </c:dLbls>
          <c:cat>
            <c:strRef>
              <c:f>Sheet1!$A$2:$A$14</c:f>
              <c:strCache>
                <c:ptCount val="5"/>
                <c:pt idx="0">
                  <c:v>Total (n=168)</c:v>
                </c:pt>
                <c:pt idx="1">
                  <c:v>Person-Centered Care (n=20)</c:v>
                </c:pt>
                <c:pt idx="2">
                  <c:v>Effective Treatment (n=46)</c:v>
                </c:pt>
                <c:pt idx="3">
                  <c:v>Healthy Living (n=38)</c:v>
                </c:pt>
                <c:pt idx="4">
                  <c:v>Patient Safety (n=31)</c:v>
                </c:pt>
              </c:strCache>
            </c:strRef>
          </c:cat>
          <c:val>
            <c:numRef>
              <c:f>Sheet1!$C$2:$C$14</c:f>
              <c:numCache>
                <c:formatCode>General</c:formatCode>
                <c:ptCount val="5"/>
                <c:pt idx="0">
                  <c:v>55</c:v>
                </c:pt>
                <c:pt idx="1">
                  <c:v>3</c:v>
                </c:pt>
                <c:pt idx="2">
                  <c:v>17</c:v>
                </c:pt>
                <c:pt idx="3">
                  <c:v>17</c:v>
                </c:pt>
                <c:pt idx="4">
                  <c:v>16</c:v>
                </c:pt>
              </c:numCache>
            </c:numRef>
          </c:val>
        </c:ser>
        <c:ser>
          <c:idx val="0"/>
          <c:order val="2"/>
          <c:tx>
            <c:strRef>
              <c:f>Sheet1!$D$1</c:f>
              <c:strCache>
                <c:ptCount val="1"/>
                <c:pt idx="0">
                  <c:v>Worsening</c:v>
                </c:pt>
              </c:strCache>
            </c:strRef>
          </c:tx>
          <c:spPr>
            <a:solidFill>
              <a:srgbClr val="AABA0A"/>
            </a:solidFill>
          </c:spPr>
          <c:invertIfNegative val="0"/>
          <c:dLbls>
            <c:txPr>
              <a:bodyPr/>
              <a:lstStyle/>
              <a:p>
                <a:pPr>
                  <a:defRPr sz="1600">
                    <a:latin typeface="Calibri" panose="020F0502020204030204" pitchFamily="34" charset="0"/>
                  </a:defRPr>
                </a:pPr>
                <a:endParaRPr lang="en-US"/>
              </a:p>
            </c:txPr>
            <c:showLegendKey val="0"/>
            <c:showVal val="1"/>
            <c:showCatName val="0"/>
            <c:showSerName val="0"/>
            <c:showPercent val="0"/>
            <c:showBubbleSize val="0"/>
            <c:showLeaderLines val="0"/>
          </c:dLbls>
          <c:cat>
            <c:strRef>
              <c:f>Sheet1!$A$2:$A$14</c:f>
              <c:strCache>
                <c:ptCount val="5"/>
                <c:pt idx="0">
                  <c:v>Total (n=168)</c:v>
                </c:pt>
                <c:pt idx="1">
                  <c:v>Person-Centered Care (n=20)</c:v>
                </c:pt>
                <c:pt idx="2">
                  <c:v>Effective Treatment (n=46)</c:v>
                </c:pt>
                <c:pt idx="3">
                  <c:v>Healthy Living (n=38)</c:v>
                </c:pt>
                <c:pt idx="4">
                  <c:v>Patient Safety (n=31)</c:v>
                </c:pt>
              </c:strCache>
            </c:strRef>
          </c:cat>
          <c:val>
            <c:numRef>
              <c:f>Sheet1!$D$2:$D$14</c:f>
              <c:numCache>
                <c:formatCode>General</c:formatCode>
                <c:ptCount val="5"/>
                <c:pt idx="0">
                  <c:v>11</c:v>
                </c:pt>
                <c:pt idx="2">
                  <c:v>5</c:v>
                </c:pt>
                <c:pt idx="3">
                  <c:v>3</c:v>
                </c:pt>
                <c:pt idx="4">
                  <c:v>1</c:v>
                </c:pt>
              </c:numCache>
            </c:numRef>
          </c:val>
        </c:ser>
        <c:dLbls>
          <c:showLegendKey val="0"/>
          <c:showVal val="1"/>
          <c:showCatName val="0"/>
          <c:showSerName val="0"/>
          <c:showPercent val="0"/>
          <c:showBubbleSize val="0"/>
        </c:dLbls>
        <c:gapWidth val="150"/>
        <c:overlap val="100"/>
        <c:axId val="121208832"/>
        <c:axId val="121210368"/>
      </c:barChart>
      <c:catAx>
        <c:axId val="121208832"/>
        <c:scaling>
          <c:orientation val="minMax"/>
        </c:scaling>
        <c:delete val="0"/>
        <c:axPos val="b"/>
        <c:numFmt formatCode="General" sourceLinked="1"/>
        <c:majorTickMark val="out"/>
        <c:minorTickMark val="none"/>
        <c:tickLblPos val="nextTo"/>
        <c:txPr>
          <a:bodyPr rot="0" vert="horz"/>
          <a:lstStyle/>
          <a:p>
            <a:pPr>
              <a:defRPr sz="1600">
                <a:latin typeface="Calibri" panose="020F0502020204030204" pitchFamily="34" charset="0"/>
              </a:defRPr>
            </a:pPr>
            <a:endParaRPr lang="en-US"/>
          </a:p>
        </c:txPr>
        <c:crossAx val="121210368"/>
        <c:crosses val="autoZero"/>
        <c:auto val="1"/>
        <c:lblAlgn val="ctr"/>
        <c:lblOffset val="100"/>
        <c:tickMarkSkip val="1"/>
        <c:noMultiLvlLbl val="0"/>
      </c:catAx>
      <c:valAx>
        <c:axId val="121210368"/>
        <c:scaling>
          <c:orientation val="minMax"/>
        </c:scaling>
        <c:delete val="0"/>
        <c:axPos val="l"/>
        <c:majorGridlines/>
        <c:numFmt formatCode="0%" sourceLinked="1"/>
        <c:majorTickMark val="out"/>
        <c:minorTickMark val="none"/>
        <c:tickLblPos val="nextTo"/>
        <c:txPr>
          <a:bodyPr rot="0" vert="horz"/>
          <a:lstStyle/>
          <a:p>
            <a:pPr>
              <a:defRPr sz="1600">
                <a:latin typeface="Calibri" panose="020F0502020204030204" pitchFamily="34" charset="0"/>
              </a:defRPr>
            </a:pPr>
            <a:endParaRPr lang="en-US"/>
          </a:p>
        </c:txPr>
        <c:crossAx val="121208832"/>
        <c:crosses val="autoZero"/>
        <c:crossBetween val="between"/>
        <c:majorUnit val="0.2"/>
      </c:valAx>
    </c:plotArea>
    <c:legend>
      <c:legendPos val="t"/>
      <c:layout>
        <c:manualLayout>
          <c:xMode val="edge"/>
          <c:yMode val="edge"/>
          <c:x val="0.31480096237970256"/>
          <c:y val="0"/>
          <c:w val="0.4189504957713619"/>
          <c:h val="7.8535997332581195E-2"/>
        </c:manualLayout>
      </c:layout>
      <c:overlay val="0"/>
      <c:txPr>
        <a:bodyPr/>
        <a:lstStyle/>
        <a:p>
          <a:pPr>
            <a:defRPr sz="1600">
              <a:latin typeface="Calibri" panose="020F0502020204030204" pitchFamily="34" charset="0"/>
            </a:defRPr>
          </a:pPr>
          <a:endParaRPr lang="en-US"/>
        </a:p>
      </c:txPr>
    </c:legend>
    <c:plotVisOnly val="1"/>
    <c:dispBlanksAs val="gap"/>
    <c:showDLblsOverMax val="0"/>
  </c:chart>
  <c:spPr>
    <a:ln>
      <a:noFill/>
    </a:ln>
  </c:spPr>
  <c:txPr>
    <a:bodyPr/>
    <a:lstStyle/>
    <a:p>
      <a:pPr>
        <a:defRPr sz="1000"/>
      </a:pPr>
      <a:endParaRPr lang="en-US"/>
    </a:p>
  </c:txPr>
  <c:externalData r:id="rId2">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4.0740740740740744E-2"/>
          <c:y val="0"/>
          <c:w val="0.92206018518518518"/>
          <c:h val="0.84634154186609012"/>
        </c:manualLayout>
      </c:layout>
      <c:scatterChart>
        <c:scatterStyle val="lineMarker"/>
        <c:varyColors val="0"/>
        <c:ser>
          <c:idx val="0"/>
          <c:order val="0"/>
          <c:tx>
            <c:strRef>
              <c:f>Sheet1!$B$1</c:f>
              <c:strCache>
                <c:ptCount val="1"/>
                <c:pt idx="0">
                  <c:v>Y-Values</c:v>
                </c:pt>
              </c:strCache>
            </c:strRef>
          </c:tx>
          <c:spPr>
            <a:ln w="28575">
              <a:noFill/>
            </a:ln>
          </c:spPr>
          <c:marker>
            <c:symbol val="circle"/>
            <c:size val="4"/>
          </c:marker>
          <c:dPt>
            <c:idx val="0"/>
            <c:marker>
              <c:spPr>
                <a:solidFill>
                  <a:schemeClr val="accent1"/>
                </a:solidFill>
                <a:ln>
                  <a:solidFill>
                    <a:schemeClr val="accent1"/>
                  </a:solidFill>
                </a:ln>
              </c:spPr>
            </c:marker>
            <c:bubble3D val="0"/>
          </c:dPt>
          <c:dPt>
            <c:idx val="2"/>
            <c:bubble3D val="0"/>
          </c:dPt>
          <c:dPt>
            <c:idx val="5"/>
            <c:bubble3D val="0"/>
          </c:dPt>
          <c:dPt>
            <c:idx val="15"/>
            <c:marker>
              <c:symbol val="diamond"/>
              <c:size val="8"/>
              <c:spPr>
                <a:solidFill>
                  <a:srgbClr val="FF0000"/>
                </a:solidFill>
                <a:ln>
                  <a:solidFill>
                    <a:srgbClr val="FF0000"/>
                  </a:solidFill>
                </a:ln>
              </c:spPr>
            </c:marker>
            <c:bubble3D val="0"/>
          </c:dPt>
          <c:dPt>
            <c:idx val="18"/>
            <c:bubble3D val="0"/>
          </c:dPt>
          <c:dPt>
            <c:idx val="23"/>
            <c:bubble3D val="0"/>
          </c:dPt>
          <c:dPt>
            <c:idx val="30"/>
            <c:bubble3D val="0"/>
          </c:dPt>
          <c:dPt>
            <c:idx val="37"/>
            <c:bubble3D val="0"/>
          </c:dPt>
          <c:dPt>
            <c:idx val="38"/>
            <c:bubble3D val="0"/>
          </c:dPt>
          <c:dPt>
            <c:idx val="40"/>
            <c:marker>
              <c:symbol val="diamond"/>
              <c:size val="8"/>
              <c:spPr>
                <a:solidFill>
                  <a:srgbClr val="FF0000"/>
                </a:solidFill>
                <a:ln>
                  <a:solidFill>
                    <a:srgbClr val="FF0000"/>
                  </a:solidFill>
                </a:ln>
              </c:spPr>
            </c:marker>
            <c:bubble3D val="0"/>
          </c:dPt>
          <c:dPt>
            <c:idx val="45"/>
            <c:bubble3D val="0"/>
          </c:dPt>
          <c:dPt>
            <c:idx val="55"/>
            <c:bubble3D val="0"/>
          </c:dPt>
          <c:dPt>
            <c:idx val="71"/>
            <c:bubble3D val="0"/>
          </c:dPt>
          <c:dPt>
            <c:idx val="75"/>
            <c:marker>
              <c:symbol val="diamond"/>
              <c:size val="8"/>
              <c:spPr>
                <a:solidFill>
                  <a:srgbClr val="FF0000"/>
                </a:solidFill>
                <a:ln>
                  <a:solidFill>
                    <a:srgbClr val="FF0000"/>
                  </a:solidFill>
                </a:ln>
              </c:spPr>
            </c:marker>
            <c:bubble3D val="0"/>
          </c:dPt>
          <c:dPt>
            <c:idx val="137"/>
            <c:marker>
              <c:symbol val="diamond"/>
              <c:size val="8"/>
              <c:spPr>
                <a:solidFill>
                  <a:srgbClr val="FF0000"/>
                </a:solidFill>
                <a:ln>
                  <a:solidFill>
                    <a:srgbClr val="FF0000"/>
                  </a:solidFill>
                </a:ln>
              </c:spPr>
            </c:marker>
            <c:bubble3D val="0"/>
          </c:dPt>
          <c:dLbls>
            <c:delete val="1"/>
          </c:dLbls>
          <c:xVal>
            <c:numRef>
              <c:f>Sheet1!$A$2:$A$139</c:f>
              <c:numCache>
                <c:formatCode>General</c:formatCode>
                <c:ptCount val="138"/>
                <c:pt idx="0">
                  <c:v>15.565452496299326</c:v>
                </c:pt>
                <c:pt idx="1">
                  <c:v>8.304912983731894</c:v>
                </c:pt>
                <c:pt idx="2">
                  <c:v>6.6387871746541594</c:v>
                </c:pt>
                <c:pt idx="3">
                  <c:v>6.3551109571885478</c:v>
                </c:pt>
                <c:pt idx="4">
                  <c:v>6.3406390199401859</c:v>
                </c:pt>
                <c:pt idx="5">
                  <c:v>5.972487099314705</c:v>
                </c:pt>
                <c:pt idx="6">
                  <c:v>5.7833346357965105</c:v>
                </c:pt>
                <c:pt idx="7">
                  <c:v>5.2003116454727216</c:v>
                </c:pt>
                <c:pt idx="8">
                  <c:v>5.1764789690400654</c:v>
                </c:pt>
                <c:pt idx="9">
                  <c:v>5.0954972608150513</c:v>
                </c:pt>
                <c:pt idx="10">
                  <c:v>4.3847435116756817</c:v>
                </c:pt>
                <c:pt idx="11">
                  <c:v>4.0464238863269886</c:v>
                </c:pt>
                <c:pt idx="12">
                  <c:v>3.9565701168646328</c:v>
                </c:pt>
                <c:pt idx="13">
                  <c:v>3.7261408260850337</c:v>
                </c:pt>
                <c:pt idx="14">
                  <c:v>3.670345214997861</c:v>
                </c:pt>
                <c:pt idx="15">
                  <c:v>3.5938010304998325</c:v>
                </c:pt>
                <c:pt idx="16">
                  <c:v>3.4304982048534161</c:v>
                </c:pt>
                <c:pt idx="17">
                  <c:v>2.29855340823093</c:v>
                </c:pt>
                <c:pt idx="18">
                  <c:v>2.0371307297365249</c:v>
                </c:pt>
                <c:pt idx="19">
                  <c:v>1.6075908279520434</c:v>
                </c:pt>
                <c:pt idx="20">
                  <c:v>1.2817271429339083</c:v>
                </c:pt>
                <c:pt idx="21">
                  <c:v>0.66681920226248081</c:v>
                </c:pt>
                <c:pt idx="22">
                  <c:v>0.62969483596783116</c:v>
                </c:pt>
                <c:pt idx="23">
                  <c:v>0.57094743229644251</c:v>
                </c:pt>
                <c:pt idx="24">
                  <c:v>0.39481433386734377</c:v>
                </c:pt>
                <c:pt idx="25">
                  <c:v>-0.23842682937726956</c:v>
                </c:pt>
                <c:pt idx="26">
                  <c:v>-1.5869311483418524</c:v>
                </c:pt>
                <c:pt idx="27">
                  <c:v>-2.0726837080092153</c:v>
                </c:pt>
                <c:pt idx="28">
                  <c:v>-2.7175131647362738</c:v>
                </c:pt>
                <c:pt idx="29">
                  <c:v>-7.5713650277929645</c:v>
                </c:pt>
                <c:pt idx="30">
                  <c:v>-11.833705133611861</c:v>
                </c:pt>
                <c:pt idx="31">
                  <c:v>6.8277886675472965</c:v>
                </c:pt>
                <c:pt idx="32">
                  <c:v>6.395970427649333</c:v>
                </c:pt>
                <c:pt idx="33">
                  <c:v>5.9042769813347444</c:v>
                </c:pt>
                <c:pt idx="34">
                  <c:v>5.7411602332570588</c:v>
                </c:pt>
                <c:pt idx="35">
                  <c:v>5.5110209593323471</c:v>
                </c:pt>
                <c:pt idx="36">
                  <c:v>5.3993456287748991</c:v>
                </c:pt>
                <c:pt idx="37">
                  <c:v>5.1744658539699344</c:v>
                </c:pt>
                <c:pt idx="38">
                  <c:v>4.482428369038594</c:v>
                </c:pt>
                <c:pt idx="39">
                  <c:v>3.9406216084282963</c:v>
                </c:pt>
                <c:pt idx="40">
                  <c:v>2.9472904985710757</c:v>
                </c:pt>
                <c:pt idx="41">
                  <c:v>2.8438406543795258</c:v>
                </c:pt>
                <c:pt idx="42">
                  <c:v>2.712543839129522</c:v>
                </c:pt>
                <c:pt idx="43">
                  <c:v>2.5283002561448553</c:v>
                </c:pt>
                <c:pt idx="44">
                  <c:v>2.5241570183704432</c:v>
                </c:pt>
                <c:pt idx="45">
                  <c:v>2.1468543038042798</c:v>
                </c:pt>
                <c:pt idx="46">
                  <c:v>2.1300125584417184</c:v>
                </c:pt>
                <c:pt idx="47">
                  <c:v>2.0827996364780943</c:v>
                </c:pt>
                <c:pt idx="48">
                  <c:v>1.9677676296479096</c:v>
                </c:pt>
                <c:pt idx="49">
                  <c:v>0.59157152116370293</c:v>
                </c:pt>
                <c:pt idx="50">
                  <c:v>0.35932543008538875</c:v>
                </c:pt>
                <c:pt idx="51">
                  <c:v>2.8955655764753008</c:v>
                </c:pt>
                <c:pt idx="52">
                  <c:v>16.871184494940785</c:v>
                </c:pt>
                <c:pt idx="53">
                  <c:v>10.459560318826123</c:v>
                </c:pt>
                <c:pt idx="54">
                  <c:v>9.2631485790024453</c:v>
                </c:pt>
                <c:pt idx="55">
                  <c:v>9.2073971550681204</c:v>
                </c:pt>
                <c:pt idx="56">
                  <c:v>8.7581571832011207</c:v>
                </c:pt>
                <c:pt idx="57">
                  <c:v>7.1734961595113393</c:v>
                </c:pt>
                <c:pt idx="58">
                  <c:v>6.8287333337618161</c:v>
                </c:pt>
                <c:pt idx="59">
                  <c:v>6.7558898744701885</c:v>
                </c:pt>
                <c:pt idx="60">
                  <c:v>6.6081601703313897</c:v>
                </c:pt>
                <c:pt idx="61">
                  <c:v>4.4919888603037421</c:v>
                </c:pt>
                <c:pt idx="62">
                  <c:v>3.8890461969428913</c:v>
                </c:pt>
                <c:pt idx="63">
                  <c:v>3.7405392790477054</c:v>
                </c:pt>
                <c:pt idx="64">
                  <c:v>3.7348377699764401</c:v>
                </c:pt>
                <c:pt idx="65">
                  <c:v>3.643661469267423</c:v>
                </c:pt>
                <c:pt idx="66">
                  <c:v>3.530855900376173</c:v>
                </c:pt>
                <c:pt idx="67">
                  <c:v>3.3756478913473775</c:v>
                </c:pt>
                <c:pt idx="68">
                  <c:v>3.3323024322506223</c:v>
                </c:pt>
                <c:pt idx="69">
                  <c:v>3.2320892789700295</c:v>
                </c:pt>
                <c:pt idx="70">
                  <c:v>2.8975468656175063</c:v>
                </c:pt>
                <c:pt idx="71">
                  <c:v>2.663367245427406</c:v>
                </c:pt>
                <c:pt idx="72">
                  <c:v>2.6582323168423239</c:v>
                </c:pt>
                <c:pt idx="73">
                  <c:v>2.4200338987943826</c:v>
                </c:pt>
                <c:pt idx="74">
                  <c:v>1.9364730661630913</c:v>
                </c:pt>
                <c:pt idx="75">
                  <c:v>1.7492520014230961</c:v>
                </c:pt>
                <c:pt idx="76">
                  <c:v>1.4726174463291164</c:v>
                </c:pt>
                <c:pt idx="77">
                  <c:v>1.0563142986111052</c:v>
                </c:pt>
                <c:pt idx="78">
                  <c:v>0.90489281994375892</c:v>
                </c:pt>
                <c:pt idx="79">
                  <c:v>0.88217433506111442</c:v>
                </c:pt>
                <c:pt idx="80">
                  <c:v>0.85214679809673122</c:v>
                </c:pt>
                <c:pt idx="81">
                  <c:v>0.50378117572248415</c:v>
                </c:pt>
                <c:pt idx="82">
                  <c:v>0.45343949383843674</c:v>
                </c:pt>
                <c:pt idx="83">
                  <c:v>0.44335753910947906</c:v>
                </c:pt>
                <c:pt idx="84">
                  <c:v>0.35918901284597293</c:v>
                </c:pt>
                <c:pt idx="85">
                  <c:v>0.33858209763281133</c:v>
                </c:pt>
                <c:pt idx="86">
                  <c:v>0.2826380594201261</c:v>
                </c:pt>
                <c:pt idx="87">
                  <c:v>0.14777863391067791</c:v>
                </c:pt>
                <c:pt idx="88">
                  <c:v>7.7993245712415504E-2</c:v>
                </c:pt>
                <c:pt idx="89">
                  <c:v>-0.45422051241956751</c:v>
                </c:pt>
                <c:pt idx="90">
                  <c:v>-0.46423727364248712</c:v>
                </c:pt>
                <c:pt idx="91">
                  <c:v>-0.59376398402892772</c:v>
                </c:pt>
                <c:pt idx="92">
                  <c:v>-0.59465198226831273</c:v>
                </c:pt>
                <c:pt idx="93">
                  <c:v>-1.206421697576987</c:v>
                </c:pt>
                <c:pt idx="94">
                  <c:v>-1.8320929179350909</c:v>
                </c:pt>
                <c:pt idx="95">
                  <c:v>-3.0515873881518107</c:v>
                </c:pt>
                <c:pt idx="96">
                  <c:v>-3.0631851217884476</c:v>
                </c:pt>
                <c:pt idx="97">
                  <c:v>-3.2847253832263057</c:v>
                </c:pt>
                <c:pt idx="98">
                  <c:v>-9.9154647905237425</c:v>
                </c:pt>
                <c:pt idx="99">
                  <c:v>30.388551842763135</c:v>
                </c:pt>
                <c:pt idx="100">
                  <c:v>27.661032408775942</c:v>
                </c:pt>
                <c:pt idx="101">
                  <c:v>19.67591549129839</c:v>
                </c:pt>
                <c:pt idx="102">
                  <c:v>17.995378479727375</c:v>
                </c:pt>
                <c:pt idx="103">
                  <c:v>9.6210174941945841</c:v>
                </c:pt>
                <c:pt idx="104">
                  <c:v>7.5759117840443979</c:v>
                </c:pt>
                <c:pt idx="105">
                  <c:v>7.216638786200269</c:v>
                </c:pt>
                <c:pt idx="106">
                  <c:v>5.8985742275629143</c:v>
                </c:pt>
                <c:pt idx="107">
                  <c:v>3.9793090442372114</c:v>
                </c:pt>
                <c:pt idx="108">
                  <c:v>3.8571627953290388</c:v>
                </c:pt>
                <c:pt idx="109">
                  <c:v>3.4374131210423542</c:v>
                </c:pt>
                <c:pt idx="110">
                  <c:v>2.4607900781270287</c:v>
                </c:pt>
                <c:pt idx="111">
                  <c:v>1.8592468757346214</c:v>
                </c:pt>
                <c:pt idx="112">
                  <c:v>1.8185116610427987</c:v>
                </c:pt>
                <c:pt idx="113">
                  <c:v>1.7777188373221176</c:v>
                </c:pt>
                <c:pt idx="114">
                  <c:v>1.4426797019148396</c:v>
                </c:pt>
                <c:pt idx="115">
                  <c:v>1.3749692655030898</c:v>
                </c:pt>
                <c:pt idx="116">
                  <c:v>1.2151593106697001</c:v>
                </c:pt>
                <c:pt idx="117">
                  <c:v>1.2108064524896545</c:v>
                </c:pt>
                <c:pt idx="118">
                  <c:v>1.0730213857348625</c:v>
                </c:pt>
                <c:pt idx="119">
                  <c:v>0.9935168430819985</c:v>
                </c:pt>
                <c:pt idx="120">
                  <c:v>0.83920935441578193</c:v>
                </c:pt>
                <c:pt idx="121">
                  <c:v>0.80665144694734847</c:v>
                </c:pt>
                <c:pt idx="122">
                  <c:v>0.75649816342239218</c:v>
                </c:pt>
                <c:pt idx="123">
                  <c:v>0.72930854751066532</c:v>
                </c:pt>
                <c:pt idx="124">
                  <c:v>0.58990655479472798</c:v>
                </c:pt>
                <c:pt idx="125">
                  <c:v>0.57574056792887296</c:v>
                </c:pt>
                <c:pt idx="126">
                  <c:v>0.55556374658447538</c:v>
                </c:pt>
                <c:pt idx="127">
                  <c:v>0.49176807991534455</c:v>
                </c:pt>
                <c:pt idx="128">
                  <c:v>0.38394477064497279</c:v>
                </c:pt>
                <c:pt idx="129">
                  <c:v>0.35440447891782467</c:v>
                </c:pt>
                <c:pt idx="130">
                  <c:v>0.30607896666433598</c:v>
                </c:pt>
                <c:pt idx="131">
                  <c:v>0.21138409185794682</c:v>
                </c:pt>
                <c:pt idx="132">
                  <c:v>-4.2093777080576267E-2</c:v>
                </c:pt>
                <c:pt idx="133">
                  <c:v>-1.2942417732389577</c:v>
                </c:pt>
                <c:pt idx="134">
                  <c:v>-1.8248341568511517</c:v>
                </c:pt>
                <c:pt idx="135">
                  <c:v>-3.0752902534817439</c:v>
                </c:pt>
                <c:pt idx="136">
                  <c:v>-7.1343605781485797</c:v>
                </c:pt>
                <c:pt idx="137">
                  <c:v>1.1419139191122585</c:v>
                </c:pt>
              </c:numCache>
            </c:numRef>
          </c:xVal>
          <c:yVal>
            <c:numRef>
              <c:f>Sheet1!$B$2:$B$139</c:f>
              <c:numCache>
                <c:formatCode>General</c:formatCode>
                <c:ptCount val="138"/>
                <c:pt idx="0">
                  <c:v>5</c:v>
                </c:pt>
                <c:pt idx="1">
                  <c:v>5</c:v>
                </c:pt>
                <c:pt idx="2">
                  <c:v>5</c:v>
                </c:pt>
                <c:pt idx="3">
                  <c:v>5</c:v>
                </c:pt>
                <c:pt idx="4">
                  <c:v>5</c:v>
                </c:pt>
                <c:pt idx="5">
                  <c:v>5</c:v>
                </c:pt>
                <c:pt idx="6">
                  <c:v>5</c:v>
                </c:pt>
                <c:pt idx="7">
                  <c:v>5</c:v>
                </c:pt>
                <c:pt idx="8">
                  <c:v>5</c:v>
                </c:pt>
                <c:pt idx="9">
                  <c:v>5</c:v>
                </c:pt>
                <c:pt idx="10">
                  <c:v>5</c:v>
                </c:pt>
                <c:pt idx="11">
                  <c:v>5</c:v>
                </c:pt>
                <c:pt idx="12">
                  <c:v>5</c:v>
                </c:pt>
                <c:pt idx="13">
                  <c:v>5</c:v>
                </c:pt>
                <c:pt idx="14">
                  <c:v>5</c:v>
                </c:pt>
                <c:pt idx="15">
                  <c:v>5</c:v>
                </c:pt>
                <c:pt idx="16">
                  <c:v>5</c:v>
                </c:pt>
                <c:pt idx="17">
                  <c:v>5</c:v>
                </c:pt>
                <c:pt idx="18">
                  <c:v>5</c:v>
                </c:pt>
                <c:pt idx="19">
                  <c:v>5</c:v>
                </c:pt>
                <c:pt idx="20">
                  <c:v>5</c:v>
                </c:pt>
                <c:pt idx="21">
                  <c:v>5</c:v>
                </c:pt>
                <c:pt idx="22">
                  <c:v>5</c:v>
                </c:pt>
                <c:pt idx="23">
                  <c:v>5</c:v>
                </c:pt>
                <c:pt idx="24">
                  <c:v>5</c:v>
                </c:pt>
                <c:pt idx="25">
                  <c:v>5</c:v>
                </c:pt>
                <c:pt idx="26">
                  <c:v>5</c:v>
                </c:pt>
                <c:pt idx="27">
                  <c:v>5</c:v>
                </c:pt>
                <c:pt idx="28">
                  <c:v>5</c:v>
                </c:pt>
                <c:pt idx="29">
                  <c:v>5</c:v>
                </c:pt>
                <c:pt idx="30">
                  <c:v>5</c:v>
                </c:pt>
                <c:pt idx="31">
                  <c:v>4</c:v>
                </c:pt>
                <c:pt idx="32">
                  <c:v>4</c:v>
                </c:pt>
                <c:pt idx="33">
                  <c:v>4</c:v>
                </c:pt>
                <c:pt idx="34">
                  <c:v>4</c:v>
                </c:pt>
                <c:pt idx="35">
                  <c:v>4</c:v>
                </c:pt>
                <c:pt idx="36">
                  <c:v>4</c:v>
                </c:pt>
                <c:pt idx="37">
                  <c:v>4</c:v>
                </c:pt>
                <c:pt idx="38">
                  <c:v>4</c:v>
                </c:pt>
                <c:pt idx="39">
                  <c:v>4</c:v>
                </c:pt>
                <c:pt idx="40">
                  <c:v>4</c:v>
                </c:pt>
                <c:pt idx="41">
                  <c:v>4</c:v>
                </c:pt>
                <c:pt idx="42">
                  <c:v>4</c:v>
                </c:pt>
                <c:pt idx="43">
                  <c:v>4</c:v>
                </c:pt>
                <c:pt idx="44">
                  <c:v>4</c:v>
                </c:pt>
                <c:pt idx="45">
                  <c:v>4</c:v>
                </c:pt>
                <c:pt idx="46">
                  <c:v>4</c:v>
                </c:pt>
                <c:pt idx="47">
                  <c:v>4</c:v>
                </c:pt>
                <c:pt idx="48">
                  <c:v>4</c:v>
                </c:pt>
                <c:pt idx="49">
                  <c:v>4</c:v>
                </c:pt>
                <c:pt idx="50">
                  <c:v>4</c:v>
                </c:pt>
                <c:pt idx="51">
                  <c:v>4</c:v>
                </c:pt>
                <c:pt idx="52">
                  <c:v>3</c:v>
                </c:pt>
                <c:pt idx="53">
                  <c:v>3</c:v>
                </c:pt>
                <c:pt idx="54">
                  <c:v>3</c:v>
                </c:pt>
                <c:pt idx="55">
                  <c:v>3</c:v>
                </c:pt>
                <c:pt idx="56">
                  <c:v>3</c:v>
                </c:pt>
                <c:pt idx="57">
                  <c:v>3</c:v>
                </c:pt>
                <c:pt idx="58">
                  <c:v>3</c:v>
                </c:pt>
                <c:pt idx="59">
                  <c:v>3</c:v>
                </c:pt>
                <c:pt idx="60">
                  <c:v>3</c:v>
                </c:pt>
                <c:pt idx="61">
                  <c:v>3</c:v>
                </c:pt>
                <c:pt idx="62">
                  <c:v>3</c:v>
                </c:pt>
                <c:pt idx="63">
                  <c:v>3</c:v>
                </c:pt>
                <c:pt idx="64">
                  <c:v>3</c:v>
                </c:pt>
                <c:pt idx="65">
                  <c:v>3</c:v>
                </c:pt>
                <c:pt idx="66">
                  <c:v>3</c:v>
                </c:pt>
                <c:pt idx="67">
                  <c:v>3</c:v>
                </c:pt>
                <c:pt idx="68">
                  <c:v>3</c:v>
                </c:pt>
                <c:pt idx="69">
                  <c:v>3</c:v>
                </c:pt>
                <c:pt idx="70">
                  <c:v>3</c:v>
                </c:pt>
                <c:pt idx="71">
                  <c:v>3</c:v>
                </c:pt>
                <c:pt idx="72">
                  <c:v>3</c:v>
                </c:pt>
                <c:pt idx="73">
                  <c:v>3</c:v>
                </c:pt>
                <c:pt idx="74">
                  <c:v>3</c:v>
                </c:pt>
                <c:pt idx="75">
                  <c:v>3</c:v>
                </c:pt>
                <c:pt idx="76">
                  <c:v>3</c:v>
                </c:pt>
                <c:pt idx="77">
                  <c:v>3</c:v>
                </c:pt>
                <c:pt idx="78">
                  <c:v>3</c:v>
                </c:pt>
                <c:pt idx="79">
                  <c:v>3</c:v>
                </c:pt>
                <c:pt idx="80">
                  <c:v>3</c:v>
                </c:pt>
                <c:pt idx="81">
                  <c:v>3</c:v>
                </c:pt>
                <c:pt idx="82">
                  <c:v>3</c:v>
                </c:pt>
                <c:pt idx="83">
                  <c:v>3</c:v>
                </c:pt>
                <c:pt idx="84">
                  <c:v>3</c:v>
                </c:pt>
                <c:pt idx="85">
                  <c:v>3</c:v>
                </c:pt>
                <c:pt idx="86">
                  <c:v>3</c:v>
                </c:pt>
                <c:pt idx="87">
                  <c:v>3</c:v>
                </c:pt>
                <c:pt idx="88">
                  <c:v>3</c:v>
                </c:pt>
                <c:pt idx="89">
                  <c:v>3</c:v>
                </c:pt>
                <c:pt idx="90">
                  <c:v>3</c:v>
                </c:pt>
                <c:pt idx="91">
                  <c:v>3</c:v>
                </c:pt>
                <c:pt idx="92">
                  <c:v>3</c:v>
                </c:pt>
                <c:pt idx="93">
                  <c:v>3</c:v>
                </c:pt>
                <c:pt idx="94">
                  <c:v>3</c:v>
                </c:pt>
                <c:pt idx="95">
                  <c:v>3</c:v>
                </c:pt>
                <c:pt idx="96">
                  <c:v>3</c:v>
                </c:pt>
                <c:pt idx="97">
                  <c:v>3</c:v>
                </c:pt>
                <c:pt idx="98">
                  <c:v>3</c:v>
                </c:pt>
                <c:pt idx="99">
                  <c:v>2</c:v>
                </c:pt>
                <c:pt idx="100">
                  <c:v>2</c:v>
                </c:pt>
                <c:pt idx="101">
                  <c:v>2</c:v>
                </c:pt>
                <c:pt idx="102">
                  <c:v>2</c:v>
                </c:pt>
                <c:pt idx="103">
                  <c:v>2</c:v>
                </c:pt>
                <c:pt idx="104">
                  <c:v>2</c:v>
                </c:pt>
                <c:pt idx="105">
                  <c:v>2</c:v>
                </c:pt>
                <c:pt idx="106">
                  <c:v>2</c:v>
                </c:pt>
                <c:pt idx="107">
                  <c:v>2</c:v>
                </c:pt>
                <c:pt idx="108">
                  <c:v>2</c:v>
                </c:pt>
                <c:pt idx="109">
                  <c:v>2</c:v>
                </c:pt>
                <c:pt idx="110">
                  <c:v>2</c:v>
                </c:pt>
                <c:pt idx="111">
                  <c:v>2</c:v>
                </c:pt>
                <c:pt idx="112">
                  <c:v>2</c:v>
                </c:pt>
                <c:pt idx="113">
                  <c:v>2</c:v>
                </c:pt>
                <c:pt idx="114">
                  <c:v>2</c:v>
                </c:pt>
                <c:pt idx="115">
                  <c:v>2</c:v>
                </c:pt>
                <c:pt idx="116">
                  <c:v>2</c:v>
                </c:pt>
                <c:pt idx="117">
                  <c:v>2</c:v>
                </c:pt>
                <c:pt idx="118">
                  <c:v>2</c:v>
                </c:pt>
                <c:pt idx="119">
                  <c:v>2</c:v>
                </c:pt>
                <c:pt idx="120">
                  <c:v>2</c:v>
                </c:pt>
                <c:pt idx="121">
                  <c:v>2</c:v>
                </c:pt>
                <c:pt idx="122">
                  <c:v>2</c:v>
                </c:pt>
                <c:pt idx="123">
                  <c:v>2</c:v>
                </c:pt>
                <c:pt idx="124">
                  <c:v>2</c:v>
                </c:pt>
                <c:pt idx="125">
                  <c:v>2</c:v>
                </c:pt>
                <c:pt idx="126">
                  <c:v>2</c:v>
                </c:pt>
                <c:pt idx="127">
                  <c:v>2</c:v>
                </c:pt>
                <c:pt idx="128">
                  <c:v>2</c:v>
                </c:pt>
                <c:pt idx="129">
                  <c:v>2</c:v>
                </c:pt>
                <c:pt idx="130">
                  <c:v>2</c:v>
                </c:pt>
                <c:pt idx="131">
                  <c:v>2</c:v>
                </c:pt>
                <c:pt idx="132">
                  <c:v>2</c:v>
                </c:pt>
                <c:pt idx="133">
                  <c:v>2</c:v>
                </c:pt>
                <c:pt idx="134">
                  <c:v>2</c:v>
                </c:pt>
                <c:pt idx="135">
                  <c:v>2</c:v>
                </c:pt>
                <c:pt idx="136">
                  <c:v>2</c:v>
                </c:pt>
                <c:pt idx="137">
                  <c:v>2</c:v>
                </c:pt>
              </c:numCache>
            </c:numRef>
          </c:yVal>
          <c:smooth val="0"/>
        </c:ser>
        <c:dLbls>
          <c:showLegendKey val="0"/>
          <c:showVal val="1"/>
          <c:showCatName val="0"/>
          <c:showSerName val="0"/>
          <c:showPercent val="0"/>
          <c:showBubbleSize val="0"/>
        </c:dLbls>
        <c:axId val="121846016"/>
        <c:axId val="121848192"/>
      </c:scatterChart>
      <c:valAx>
        <c:axId val="121846016"/>
        <c:scaling>
          <c:orientation val="minMax"/>
        </c:scaling>
        <c:delete val="0"/>
        <c:axPos val="b"/>
        <c:title>
          <c:tx>
            <c:rich>
              <a:bodyPr/>
              <a:lstStyle/>
              <a:p>
                <a:pPr>
                  <a:defRPr sz="1600">
                    <a:latin typeface="Calibri" panose="020F0502020204030204" pitchFamily="34" charset="0"/>
                  </a:defRPr>
                </a:pPr>
                <a:r>
                  <a:rPr lang="en-US" sz="1600">
                    <a:latin typeface="Calibri" panose="020F0502020204030204" pitchFamily="34" charset="0"/>
                  </a:rPr>
                  <a:t>Average</a:t>
                </a:r>
                <a:r>
                  <a:rPr lang="en-US" sz="1600" baseline="0">
                    <a:latin typeface="Calibri" panose="020F0502020204030204" pitchFamily="34" charset="0"/>
                  </a:rPr>
                  <a:t> Annual Percentage Change</a:t>
                </a:r>
                <a:endParaRPr lang="en-US" sz="1600">
                  <a:latin typeface="Calibri" panose="020F0502020204030204" pitchFamily="34" charset="0"/>
                </a:endParaRPr>
              </a:p>
            </c:rich>
          </c:tx>
          <c:layout>
            <c:manualLayout>
              <c:xMode val="edge"/>
              <c:yMode val="edge"/>
              <c:x val="0.3147762953241956"/>
              <c:y val="0.9386437908496732"/>
            </c:manualLayout>
          </c:layout>
          <c:overlay val="0"/>
        </c:title>
        <c:numFmt formatCode="General" sourceLinked="1"/>
        <c:majorTickMark val="out"/>
        <c:minorTickMark val="none"/>
        <c:tickLblPos val="nextTo"/>
        <c:txPr>
          <a:bodyPr/>
          <a:lstStyle/>
          <a:p>
            <a:pPr>
              <a:defRPr sz="1600">
                <a:latin typeface="Calibri" panose="020F0502020204030204" pitchFamily="34" charset="0"/>
              </a:defRPr>
            </a:pPr>
            <a:endParaRPr lang="en-US"/>
          </a:p>
        </c:txPr>
        <c:crossAx val="121848192"/>
        <c:crosses val="autoZero"/>
        <c:crossBetween val="midCat"/>
      </c:valAx>
      <c:valAx>
        <c:axId val="121848192"/>
        <c:scaling>
          <c:orientation val="minMax"/>
          <c:max val="6"/>
          <c:min val="1"/>
        </c:scaling>
        <c:delete val="0"/>
        <c:axPos val="l"/>
        <c:majorGridlines/>
        <c:numFmt formatCode="General" sourceLinked="1"/>
        <c:majorTickMark val="out"/>
        <c:minorTickMark val="none"/>
        <c:tickLblPos val="none"/>
        <c:crossAx val="121846016"/>
        <c:crosses val="autoZero"/>
        <c:crossBetween val="midCat"/>
        <c:majorUnit val="1"/>
      </c:valAx>
      <c:spPr>
        <a:noFill/>
        <a:ln w="25400">
          <a:noFill/>
        </a:ln>
      </c:spPr>
    </c:plotArea>
    <c:plotVisOnly val="1"/>
    <c:dispBlanksAs val="gap"/>
    <c:showDLblsOverMax val="0"/>
  </c:chart>
  <c:spPr>
    <a:ln>
      <a:noFill/>
    </a:ln>
  </c:spPr>
  <c:externalData r:id="rId1">
    <c:autoUpdate val="0"/>
  </c:externalData>
  <c:userShapes r:id="rId2"/>
</c:chartSpace>
</file>

<file path=ppt/drawings/drawing1.xml><?xml version="1.0" encoding="utf-8"?>
<c:userShapes xmlns:c="http://schemas.openxmlformats.org/drawingml/2006/chart">
  <cdr:relSizeAnchor xmlns:cdr="http://schemas.openxmlformats.org/drawingml/2006/chartDrawing">
    <cdr:from>
      <cdr:x>0.77778</cdr:x>
      <cdr:y>0</cdr:y>
    </cdr:from>
    <cdr:to>
      <cdr:x>0.89667</cdr:x>
      <cdr:y>0.47864</cdr:y>
    </cdr:to>
    <cdr:sp macro="" textlink="">
      <cdr:nvSpPr>
        <cdr:cNvPr id="3" name="Up Arrow 2"/>
        <cdr:cNvSpPr/>
      </cdr:nvSpPr>
      <cdr:spPr>
        <a:xfrm xmlns:a="http://schemas.openxmlformats.org/drawingml/2006/main" rot="10800000">
          <a:off x="6400799" y="-1"/>
          <a:ext cx="978417" cy="2151866"/>
        </a:xfrm>
        <a:prstGeom xmlns:a="http://schemas.openxmlformats.org/drawingml/2006/main" prst="upArrow">
          <a:avLst/>
        </a:prstGeom>
        <a:solidFill xmlns:a="http://schemas.openxmlformats.org/drawingml/2006/main">
          <a:srgbClr val="0072C6"/>
        </a:solidFill>
        <a:ln xmlns:a="http://schemas.openxmlformats.org/drawingml/2006/main">
          <a:no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vert="vert" wrap="none" lIns="0" tIns="91440" rIns="0" bIns="91440" anchor="ctr" anchorCtr="0">
          <a:noAutofit/>
        </a:bodyPr>
        <a:lstStyle xmlns:a="http://schemas.openxmlformats.org/drawingml/2006/main"/>
        <a:p xmlns:a="http://schemas.openxmlformats.org/drawingml/2006/main">
          <a:pPr algn="l"/>
          <a:r>
            <a:rPr lang="en-US" sz="1600" dirty="0">
              <a:latin typeface="Calibri" panose="020F0502020204030204" pitchFamily="34" charset="0"/>
            </a:rPr>
            <a:t>Marketplace</a:t>
          </a:r>
          <a:r>
            <a:rPr lang="en-US" sz="1600" baseline="0" dirty="0">
              <a:latin typeface="Calibri" panose="020F0502020204030204" pitchFamily="34" charset="0"/>
            </a:rPr>
            <a:t> </a:t>
          </a:r>
          <a:endParaRPr lang="en-US" sz="1600" baseline="0" dirty="0" smtClean="0">
            <a:latin typeface="Calibri" panose="020F0502020204030204" pitchFamily="34" charset="0"/>
          </a:endParaRPr>
        </a:p>
        <a:p xmlns:a="http://schemas.openxmlformats.org/drawingml/2006/main">
          <a:pPr algn="l"/>
          <a:r>
            <a:rPr lang="en-US" sz="1600" baseline="0" dirty="0" smtClean="0">
              <a:latin typeface="Calibri" panose="020F0502020204030204" pitchFamily="34" charset="0"/>
            </a:rPr>
            <a:t>Enrollment </a:t>
          </a:r>
          <a:r>
            <a:rPr lang="en-US" sz="1600" baseline="0" dirty="0">
              <a:latin typeface="Calibri" panose="020F0502020204030204" pitchFamily="34" charset="0"/>
            </a:rPr>
            <a:t>Begins</a:t>
          </a:r>
          <a:endParaRPr lang="en-US" sz="1600" dirty="0">
            <a:latin typeface="Calibri" panose="020F0502020204030204" pitchFamily="34" charset="0"/>
          </a:endParaRPr>
        </a:p>
      </cdr:txBody>
    </cdr:sp>
  </cdr:relSizeAnchor>
  <cdr:relSizeAnchor xmlns:cdr="http://schemas.openxmlformats.org/drawingml/2006/chartDrawing">
    <cdr:from>
      <cdr:x>0.61211</cdr:x>
      <cdr:y>0</cdr:y>
    </cdr:from>
    <cdr:to>
      <cdr:x>0.73098</cdr:x>
      <cdr:y>0.49721</cdr:y>
    </cdr:to>
    <cdr:sp macro="" textlink="">
      <cdr:nvSpPr>
        <cdr:cNvPr id="2" name="Up Arrow 1"/>
        <cdr:cNvSpPr/>
      </cdr:nvSpPr>
      <cdr:spPr>
        <a:xfrm xmlns:a="http://schemas.openxmlformats.org/drawingml/2006/main" rot="10800000">
          <a:off x="5037434" y="-2438399"/>
          <a:ext cx="978253" cy="2077391"/>
        </a:xfrm>
        <a:prstGeom xmlns:a="http://schemas.openxmlformats.org/drawingml/2006/main" prst="upArrow">
          <a:avLst/>
        </a:prstGeom>
        <a:solidFill xmlns:a="http://schemas.openxmlformats.org/drawingml/2006/main">
          <a:srgbClr val="0072C6"/>
        </a:solidFill>
        <a:ln xmlns:a="http://schemas.openxmlformats.org/drawingml/2006/main">
          <a:no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vertOverflow="clip" vert="vert" wrap="none" lIns="0" tIns="91440" rIns="0" bIns="91440" anchor="ctr" anchorCtr="0">
          <a:spAutoFit/>
        </a:bodyPr>
        <a:lstStyle xmlns:a="http://schemas.openxmlformats.org/drawingml/2006/main"/>
        <a:p xmlns:a="http://schemas.openxmlformats.org/drawingml/2006/main">
          <a:pPr algn="l"/>
          <a:r>
            <a:rPr lang="en-US" sz="1600" dirty="0">
              <a:latin typeface="Calibri" panose="020F0502020204030204" pitchFamily="34" charset="0"/>
            </a:rPr>
            <a:t>1st Affordable Care </a:t>
          </a:r>
          <a:endParaRPr lang="en-US" sz="1600" dirty="0" smtClean="0">
            <a:latin typeface="Calibri" panose="020F0502020204030204" pitchFamily="34" charset="0"/>
          </a:endParaRPr>
        </a:p>
        <a:p xmlns:a="http://schemas.openxmlformats.org/drawingml/2006/main">
          <a:pPr algn="l"/>
          <a:r>
            <a:rPr lang="en-US" sz="1600" dirty="0" smtClean="0">
              <a:latin typeface="Calibri" panose="020F0502020204030204" pitchFamily="34" charset="0"/>
            </a:rPr>
            <a:t>Act </a:t>
          </a:r>
          <a:r>
            <a:rPr lang="en-US" sz="1600" dirty="0">
              <a:latin typeface="Calibri" panose="020F0502020204030204" pitchFamily="34" charset="0"/>
            </a:rPr>
            <a:t>Effects</a:t>
          </a:r>
        </a:p>
      </cdr:txBody>
    </cdr:sp>
  </cdr:relSizeAnchor>
</c:userShapes>
</file>

<file path=ppt/drawings/drawing2.xml><?xml version="1.0" encoding="utf-8"?>
<c:userShapes xmlns:c="http://schemas.openxmlformats.org/drawingml/2006/chart">
  <cdr:relSizeAnchor xmlns:cdr="http://schemas.openxmlformats.org/drawingml/2006/chartDrawing">
    <cdr:from>
      <cdr:x>0.16652</cdr:x>
      <cdr:y>0.62698</cdr:y>
    </cdr:from>
    <cdr:to>
      <cdr:x>0.22428</cdr:x>
      <cdr:y>0.69444</cdr:y>
    </cdr:to>
    <cdr:sp macro="" textlink="">
      <cdr:nvSpPr>
        <cdr:cNvPr id="2" name="Text Box 1"/>
        <cdr:cNvSpPr txBox="1"/>
      </cdr:nvSpPr>
      <cdr:spPr>
        <a:xfrm xmlns:a="http://schemas.openxmlformats.org/drawingml/2006/main">
          <a:off x="913583" y="2006594"/>
          <a:ext cx="316933" cy="215899"/>
        </a:xfrm>
        <a:prstGeom xmlns:a="http://schemas.openxmlformats.org/drawingml/2006/main" prst="rect">
          <a:avLst/>
        </a:prstGeom>
      </cdr:spPr>
    </cdr:sp>
  </cdr:relSizeAnchor>
  <cdr:relSizeAnchor xmlns:cdr="http://schemas.openxmlformats.org/drawingml/2006/chartDrawing">
    <cdr:from>
      <cdr:x>0.35713</cdr:x>
      <cdr:y>0.53373</cdr:y>
    </cdr:from>
    <cdr:to>
      <cdr:x>0.53935</cdr:x>
      <cdr:y>0.70833</cdr:y>
    </cdr:to>
    <cdr:sp macro="" textlink="">
      <cdr:nvSpPr>
        <cdr:cNvPr id="3" name="Text Box 2"/>
        <cdr:cNvSpPr txBox="1"/>
      </cdr:nvSpPr>
      <cdr:spPr>
        <a:xfrm xmlns:a="http://schemas.openxmlformats.org/drawingml/2006/main">
          <a:off x="1959347" y="1708155"/>
          <a:ext cx="999753" cy="558789"/>
        </a:xfrm>
        <a:prstGeom xmlns:a="http://schemas.openxmlformats.org/drawingml/2006/main" prst="rect">
          <a:avLst/>
        </a:prstGeom>
      </cdr:spPr>
    </cdr:sp>
  </cdr:relSizeAnchor>
  <cdr:relSizeAnchor xmlns:cdr="http://schemas.openxmlformats.org/drawingml/2006/chartDrawing">
    <cdr:from>
      <cdr:x>0.61909</cdr:x>
      <cdr:y>0.60913</cdr:y>
    </cdr:from>
    <cdr:to>
      <cdr:x>0.8013</cdr:x>
      <cdr:y>0.75397</cdr:y>
    </cdr:to>
    <cdr:sp macro="" textlink="">
      <cdr:nvSpPr>
        <cdr:cNvPr id="4" name="Text Box 3"/>
        <cdr:cNvSpPr txBox="1"/>
      </cdr:nvSpPr>
      <cdr:spPr>
        <a:xfrm xmlns:a="http://schemas.openxmlformats.org/drawingml/2006/main">
          <a:off x="3396580" y="1949454"/>
          <a:ext cx="999694" cy="463546"/>
        </a:xfrm>
        <a:prstGeom xmlns:a="http://schemas.openxmlformats.org/drawingml/2006/main" prst="rect">
          <a:avLst/>
        </a:prstGeom>
      </cdr:spPr>
    </cdr:sp>
  </cdr:relSizeAnchor>
  <cdr:relSizeAnchor xmlns:cdr="http://schemas.openxmlformats.org/drawingml/2006/chartDrawing">
    <cdr:from>
      <cdr:x>0.81779</cdr:x>
      <cdr:y>0.66865</cdr:y>
    </cdr:from>
    <cdr:to>
      <cdr:x>1</cdr:x>
      <cdr:y>0.80754</cdr:y>
    </cdr:to>
    <cdr:sp macro="" textlink="">
      <cdr:nvSpPr>
        <cdr:cNvPr id="5" name="Text Box 4"/>
        <cdr:cNvSpPr txBox="1"/>
      </cdr:nvSpPr>
      <cdr:spPr>
        <a:xfrm xmlns:a="http://schemas.openxmlformats.org/drawingml/2006/main">
          <a:off x="4769323" y="2139942"/>
          <a:ext cx="999693" cy="444503"/>
        </a:xfrm>
        <a:prstGeom xmlns:a="http://schemas.openxmlformats.org/drawingml/2006/main" prst="rect">
          <a:avLst/>
        </a:prstGeom>
      </cdr:spPr>
    </cdr:sp>
  </cdr:relSizeAnchor>
  <cdr:relSizeAnchor xmlns:cdr="http://schemas.openxmlformats.org/drawingml/2006/chartDrawing">
    <cdr:from>
      <cdr:x>0.32792</cdr:x>
      <cdr:y>0.05559</cdr:y>
    </cdr:from>
    <cdr:to>
      <cdr:x>0.42398</cdr:x>
      <cdr:y>0.13136</cdr:y>
    </cdr:to>
    <cdr:sp macro="" textlink="">
      <cdr:nvSpPr>
        <cdr:cNvPr id="10" name="Text Box 9"/>
        <cdr:cNvSpPr txBox="1"/>
      </cdr:nvSpPr>
      <cdr:spPr>
        <a:xfrm xmlns:a="http://schemas.openxmlformats.org/drawingml/2006/main">
          <a:off x="2698656" y="269128"/>
          <a:ext cx="790535" cy="366812"/>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r>
            <a:rPr lang="en-US" sz="1600" dirty="0">
              <a:latin typeface="Calibri" panose="020F0502020204030204" pitchFamily="34" charset="0"/>
            </a:rPr>
            <a:t>All Ages</a:t>
          </a:r>
        </a:p>
      </cdr:txBody>
    </cdr:sp>
  </cdr:relSizeAnchor>
  <cdr:relSizeAnchor xmlns:cdr="http://schemas.openxmlformats.org/drawingml/2006/chartDrawing">
    <cdr:from>
      <cdr:x>0.66088</cdr:x>
      <cdr:y>0.11156</cdr:y>
    </cdr:from>
    <cdr:to>
      <cdr:x>0.75694</cdr:x>
      <cdr:y>0.18733</cdr:y>
    </cdr:to>
    <cdr:sp macro="" textlink="">
      <cdr:nvSpPr>
        <cdr:cNvPr id="11" name="Text Box 1"/>
        <cdr:cNvSpPr txBox="1"/>
      </cdr:nvSpPr>
      <cdr:spPr>
        <a:xfrm xmlns:a="http://schemas.openxmlformats.org/drawingml/2006/main">
          <a:off x="3625850" y="336550"/>
          <a:ext cx="527050" cy="228600"/>
        </a:xfrm>
        <a:prstGeom xmlns:a="http://schemas.openxmlformats.org/drawingml/2006/main" prst="rect">
          <a:avLst/>
        </a:prstGeom>
      </cdr:spPr>
    </cdr:sp>
  </cdr:relSizeAnchor>
  <cdr:relSizeAnchor xmlns:cdr="http://schemas.openxmlformats.org/drawingml/2006/chartDrawing">
    <cdr:from>
      <cdr:x>0.6794</cdr:x>
      <cdr:y>0.22101</cdr:y>
    </cdr:from>
    <cdr:to>
      <cdr:x>0.77546</cdr:x>
      <cdr:y>0.29678</cdr:y>
    </cdr:to>
    <cdr:sp macro="" textlink="">
      <cdr:nvSpPr>
        <cdr:cNvPr id="12" name="Text Box 1"/>
        <cdr:cNvSpPr txBox="1"/>
      </cdr:nvSpPr>
      <cdr:spPr>
        <a:xfrm xmlns:a="http://schemas.openxmlformats.org/drawingml/2006/main">
          <a:off x="3727450" y="666750"/>
          <a:ext cx="527050" cy="228600"/>
        </a:xfrm>
        <a:prstGeom xmlns:a="http://schemas.openxmlformats.org/drawingml/2006/main" prst="rect">
          <a:avLst/>
        </a:prstGeom>
      </cdr:spPr>
    </cdr:sp>
  </cdr:relSizeAnchor>
  <cdr:relSizeAnchor xmlns:cdr="http://schemas.openxmlformats.org/drawingml/2006/chartDrawing">
    <cdr:from>
      <cdr:x>0.54088</cdr:x>
      <cdr:y>0.22873</cdr:y>
    </cdr:from>
    <cdr:to>
      <cdr:x>0.66819</cdr:x>
      <cdr:y>0.31082</cdr:y>
    </cdr:to>
    <cdr:sp macro="" textlink="">
      <cdr:nvSpPr>
        <cdr:cNvPr id="13" name="Text Box 12"/>
        <cdr:cNvSpPr txBox="1"/>
      </cdr:nvSpPr>
      <cdr:spPr>
        <a:xfrm xmlns:a="http://schemas.openxmlformats.org/drawingml/2006/main">
          <a:off x="4451256" y="1107328"/>
          <a:ext cx="1047711" cy="397408"/>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r>
            <a:rPr lang="en-US" sz="1600" dirty="0">
              <a:latin typeface="Calibri" panose="020F0502020204030204" pitchFamily="34" charset="0"/>
            </a:rPr>
            <a:t>Ages 0-17</a:t>
          </a:r>
        </a:p>
      </cdr:txBody>
    </cdr:sp>
  </cdr:relSizeAnchor>
  <cdr:relSizeAnchor xmlns:cdr="http://schemas.openxmlformats.org/drawingml/2006/chartDrawing">
    <cdr:from>
      <cdr:x>0.15199</cdr:x>
      <cdr:y>0.37698</cdr:y>
    </cdr:from>
    <cdr:to>
      <cdr:x>0.28972</cdr:x>
      <cdr:y>0.46748</cdr:y>
    </cdr:to>
    <cdr:sp macro="" textlink="">
      <cdr:nvSpPr>
        <cdr:cNvPr id="14" name="Text Box 13"/>
        <cdr:cNvSpPr txBox="1"/>
      </cdr:nvSpPr>
      <cdr:spPr>
        <a:xfrm xmlns:a="http://schemas.openxmlformats.org/drawingml/2006/main">
          <a:off x="1250856" y="1825018"/>
          <a:ext cx="1133462" cy="438122"/>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r>
            <a:rPr lang="en-US" sz="1600" dirty="0">
              <a:latin typeface="Calibri" panose="020F0502020204030204" pitchFamily="34" charset="0"/>
            </a:rPr>
            <a:t>Ages 18-44</a:t>
          </a:r>
        </a:p>
      </cdr:txBody>
    </cdr:sp>
  </cdr:relSizeAnchor>
  <cdr:relSizeAnchor xmlns:cdr="http://schemas.openxmlformats.org/drawingml/2006/chartDrawing">
    <cdr:from>
      <cdr:x>0.15199</cdr:x>
      <cdr:y>0.55355</cdr:y>
    </cdr:from>
    <cdr:to>
      <cdr:x>0.29435</cdr:x>
      <cdr:y>0.63997</cdr:y>
    </cdr:to>
    <cdr:sp macro="" textlink="">
      <cdr:nvSpPr>
        <cdr:cNvPr id="15" name="Text Box 14"/>
        <cdr:cNvSpPr txBox="1"/>
      </cdr:nvSpPr>
      <cdr:spPr>
        <a:xfrm xmlns:a="http://schemas.openxmlformats.org/drawingml/2006/main">
          <a:off x="1250856" y="2679826"/>
          <a:ext cx="1171566" cy="418357"/>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r>
            <a:rPr lang="en-US" sz="1600" dirty="0">
              <a:latin typeface="Calibri" panose="020F0502020204030204" pitchFamily="34" charset="0"/>
            </a:rPr>
            <a:t>Ages 45-64</a:t>
          </a:r>
        </a:p>
      </cdr:txBody>
    </cdr:sp>
  </cdr:relSizeAnchor>
  <cdr:relSizeAnchor xmlns:cdr="http://schemas.openxmlformats.org/drawingml/2006/chartDrawing">
    <cdr:from>
      <cdr:x>0.32061</cdr:x>
      <cdr:y>0.66946</cdr:y>
    </cdr:from>
    <cdr:to>
      <cdr:x>0.5</cdr:x>
      <cdr:y>0.80167</cdr:y>
    </cdr:to>
    <cdr:sp macro="" textlink="">
      <cdr:nvSpPr>
        <cdr:cNvPr id="6" name="Right Arrow 5"/>
        <cdr:cNvSpPr/>
      </cdr:nvSpPr>
      <cdr:spPr>
        <a:xfrm xmlns:a="http://schemas.openxmlformats.org/drawingml/2006/main">
          <a:off x="2638493" y="3240928"/>
          <a:ext cx="1476307" cy="640080"/>
        </a:xfrm>
        <a:prstGeom xmlns:a="http://schemas.openxmlformats.org/drawingml/2006/main" prst="rightArrow">
          <a:avLst/>
        </a:prstGeom>
        <a:solidFill xmlns:a="http://schemas.openxmlformats.org/drawingml/2006/main">
          <a:schemeClr val="tx1"/>
        </a:solidFill>
        <a:ln xmlns:a="http://schemas.openxmlformats.org/drawingml/2006/main">
          <a:solidFill>
            <a:schemeClr val="tx1"/>
          </a:solid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vertOverflow="clip" anchor="ctr" anchorCtr="0"/>
        <a:lstStyle xmlns:a="http://schemas.openxmlformats.org/drawingml/2006/main"/>
        <a:p xmlns:a="http://schemas.openxmlformats.org/drawingml/2006/main">
          <a:r>
            <a:rPr lang="en-US" sz="1600" dirty="0">
              <a:solidFill>
                <a:schemeClr val="bg1"/>
              </a:solidFill>
              <a:latin typeface="Calibri" panose="020F0502020204030204" pitchFamily="34" charset="0"/>
            </a:rPr>
            <a:t>Improving</a:t>
          </a:r>
        </a:p>
      </cdr:txBody>
    </cdr:sp>
  </cdr:relSizeAnchor>
  <cdr:relSizeAnchor xmlns:cdr="http://schemas.openxmlformats.org/drawingml/2006/chartDrawing">
    <cdr:from>
      <cdr:x>0.11496</cdr:x>
      <cdr:y>0.66946</cdr:y>
    </cdr:from>
    <cdr:to>
      <cdr:x>0.30246</cdr:x>
      <cdr:y>0.80167</cdr:y>
    </cdr:to>
    <cdr:sp macro="" textlink="">
      <cdr:nvSpPr>
        <cdr:cNvPr id="7" name="Left Arrow 6"/>
        <cdr:cNvSpPr/>
      </cdr:nvSpPr>
      <cdr:spPr>
        <a:xfrm xmlns:a="http://schemas.openxmlformats.org/drawingml/2006/main">
          <a:off x="946056" y="3240928"/>
          <a:ext cx="1543050" cy="640080"/>
        </a:xfrm>
        <a:prstGeom xmlns:a="http://schemas.openxmlformats.org/drawingml/2006/main" prst="leftArrow">
          <a:avLst/>
        </a:prstGeom>
        <a:solidFill xmlns:a="http://schemas.openxmlformats.org/drawingml/2006/main">
          <a:srgbClr val="AABA0A"/>
        </a:solidFill>
        <a:ln xmlns:a="http://schemas.openxmlformats.org/drawingml/2006/main">
          <a:solidFill>
            <a:srgbClr val="AABA0A"/>
          </a:solid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vertOverflow="clip" anchor="ctr" anchorCtr="0"/>
        <a:lstStyle xmlns:a="http://schemas.openxmlformats.org/drawingml/2006/main"/>
        <a:p xmlns:a="http://schemas.openxmlformats.org/drawingml/2006/main">
          <a:pPr algn="r"/>
          <a:r>
            <a:rPr lang="en-US" sz="1600" dirty="0">
              <a:solidFill>
                <a:sysClr val="windowText" lastClr="000000"/>
              </a:solidFill>
              <a:latin typeface="Calibri" panose="020F0502020204030204" pitchFamily="34" charset="0"/>
            </a:rPr>
            <a:t>Worsening</a:t>
          </a:r>
        </a:p>
      </cdr:txBody>
    </cdr:sp>
  </cdr:relSizeAnchor>
</c:userShapes>
</file>

<file path=ppt/drawings/drawing3.xml><?xml version="1.0" encoding="utf-8"?>
<c:userShapes xmlns:c="http://schemas.openxmlformats.org/drawingml/2006/chart">
  <cdr:relSizeAnchor xmlns:cdr="http://schemas.openxmlformats.org/drawingml/2006/chartDrawing">
    <cdr:from>
      <cdr:x>0.16652</cdr:x>
      <cdr:y>0.62698</cdr:y>
    </cdr:from>
    <cdr:to>
      <cdr:x>0.22428</cdr:x>
      <cdr:y>0.69444</cdr:y>
    </cdr:to>
    <cdr:sp macro="" textlink="">
      <cdr:nvSpPr>
        <cdr:cNvPr id="2" name="Text Box 1"/>
        <cdr:cNvSpPr txBox="1"/>
      </cdr:nvSpPr>
      <cdr:spPr>
        <a:xfrm xmlns:a="http://schemas.openxmlformats.org/drawingml/2006/main">
          <a:off x="913583" y="2006594"/>
          <a:ext cx="316933" cy="215899"/>
        </a:xfrm>
        <a:prstGeom xmlns:a="http://schemas.openxmlformats.org/drawingml/2006/main" prst="rect">
          <a:avLst/>
        </a:prstGeom>
      </cdr:spPr>
    </cdr:sp>
  </cdr:relSizeAnchor>
  <cdr:relSizeAnchor xmlns:cdr="http://schemas.openxmlformats.org/drawingml/2006/chartDrawing">
    <cdr:from>
      <cdr:x>0.35713</cdr:x>
      <cdr:y>0.53373</cdr:y>
    </cdr:from>
    <cdr:to>
      <cdr:x>0.53935</cdr:x>
      <cdr:y>0.70833</cdr:y>
    </cdr:to>
    <cdr:sp macro="" textlink="">
      <cdr:nvSpPr>
        <cdr:cNvPr id="3" name="Text Box 2"/>
        <cdr:cNvSpPr txBox="1"/>
      </cdr:nvSpPr>
      <cdr:spPr>
        <a:xfrm xmlns:a="http://schemas.openxmlformats.org/drawingml/2006/main">
          <a:off x="1959347" y="1708155"/>
          <a:ext cx="999753" cy="558789"/>
        </a:xfrm>
        <a:prstGeom xmlns:a="http://schemas.openxmlformats.org/drawingml/2006/main" prst="rect">
          <a:avLst/>
        </a:prstGeom>
      </cdr:spPr>
    </cdr:sp>
  </cdr:relSizeAnchor>
  <cdr:relSizeAnchor xmlns:cdr="http://schemas.openxmlformats.org/drawingml/2006/chartDrawing">
    <cdr:from>
      <cdr:x>0.61909</cdr:x>
      <cdr:y>0.60913</cdr:y>
    </cdr:from>
    <cdr:to>
      <cdr:x>0.8013</cdr:x>
      <cdr:y>0.75397</cdr:y>
    </cdr:to>
    <cdr:sp macro="" textlink="">
      <cdr:nvSpPr>
        <cdr:cNvPr id="4" name="Text Box 3"/>
        <cdr:cNvSpPr txBox="1"/>
      </cdr:nvSpPr>
      <cdr:spPr>
        <a:xfrm xmlns:a="http://schemas.openxmlformats.org/drawingml/2006/main">
          <a:off x="3396580" y="1949454"/>
          <a:ext cx="999694" cy="463546"/>
        </a:xfrm>
        <a:prstGeom xmlns:a="http://schemas.openxmlformats.org/drawingml/2006/main" prst="rect">
          <a:avLst/>
        </a:prstGeom>
      </cdr:spPr>
    </cdr:sp>
  </cdr:relSizeAnchor>
  <cdr:relSizeAnchor xmlns:cdr="http://schemas.openxmlformats.org/drawingml/2006/chartDrawing">
    <cdr:from>
      <cdr:x>0.81779</cdr:x>
      <cdr:y>0.66865</cdr:y>
    </cdr:from>
    <cdr:to>
      <cdr:x>1</cdr:x>
      <cdr:y>0.80754</cdr:y>
    </cdr:to>
    <cdr:sp macro="" textlink="">
      <cdr:nvSpPr>
        <cdr:cNvPr id="5" name="Text Box 4"/>
        <cdr:cNvSpPr txBox="1"/>
      </cdr:nvSpPr>
      <cdr:spPr>
        <a:xfrm xmlns:a="http://schemas.openxmlformats.org/drawingml/2006/main">
          <a:off x="4769323" y="2139942"/>
          <a:ext cx="999693" cy="444503"/>
        </a:xfrm>
        <a:prstGeom xmlns:a="http://schemas.openxmlformats.org/drawingml/2006/main" prst="rect">
          <a:avLst/>
        </a:prstGeom>
      </cdr:spPr>
    </cdr:sp>
  </cdr:relSizeAnchor>
  <cdr:relSizeAnchor xmlns:cdr="http://schemas.openxmlformats.org/drawingml/2006/chartDrawing">
    <cdr:from>
      <cdr:x>0.38311</cdr:x>
      <cdr:y>0.07998</cdr:y>
    </cdr:from>
    <cdr:to>
      <cdr:x>0.54823</cdr:x>
      <cdr:y>0.15575</cdr:y>
    </cdr:to>
    <cdr:sp macro="" textlink="">
      <cdr:nvSpPr>
        <cdr:cNvPr id="10" name="Text Box 9"/>
        <cdr:cNvSpPr txBox="1"/>
      </cdr:nvSpPr>
      <cdr:spPr>
        <a:xfrm xmlns:a="http://schemas.openxmlformats.org/drawingml/2006/main">
          <a:off x="2101871" y="241305"/>
          <a:ext cx="905911" cy="228589"/>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r>
            <a:rPr lang="en-US" sz="1600" dirty="0">
              <a:latin typeface="Calibri" panose="020F0502020204030204" pitchFamily="34" charset="0"/>
            </a:rPr>
            <a:t>Patient Safety (n=31)</a:t>
          </a:r>
        </a:p>
      </cdr:txBody>
    </cdr:sp>
  </cdr:relSizeAnchor>
  <cdr:relSizeAnchor xmlns:cdr="http://schemas.openxmlformats.org/drawingml/2006/chartDrawing">
    <cdr:from>
      <cdr:x>0.66088</cdr:x>
      <cdr:y>0.11156</cdr:y>
    </cdr:from>
    <cdr:to>
      <cdr:x>0.75694</cdr:x>
      <cdr:y>0.18733</cdr:y>
    </cdr:to>
    <cdr:sp macro="" textlink="">
      <cdr:nvSpPr>
        <cdr:cNvPr id="11" name="Text Box 1"/>
        <cdr:cNvSpPr txBox="1"/>
      </cdr:nvSpPr>
      <cdr:spPr>
        <a:xfrm xmlns:a="http://schemas.openxmlformats.org/drawingml/2006/main">
          <a:off x="3625850" y="336550"/>
          <a:ext cx="527050" cy="228600"/>
        </a:xfrm>
        <a:prstGeom xmlns:a="http://schemas.openxmlformats.org/drawingml/2006/main" prst="rect">
          <a:avLst/>
        </a:prstGeom>
      </cdr:spPr>
    </cdr:sp>
  </cdr:relSizeAnchor>
  <cdr:relSizeAnchor xmlns:cdr="http://schemas.openxmlformats.org/drawingml/2006/chartDrawing">
    <cdr:from>
      <cdr:x>0.6794</cdr:x>
      <cdr:y>0.22101</cdr:y>
    </cdr:from>
    <cdr:to>
      <cdr:x>0.77546</cdr:x>
      <cdr:y>0.29678</cdr:y>
    </cdr:to>
    <cdr:sp macro="" textlink="">
      <cdr:nvSpPr>
        <cdr:cNvPr id="12" name="Text Box 1"/>
        <cdr:cNvSpPr txBox="1"/>
      </cdr:nvSpPr>
      <cdr:spPr>
        <a:xfrm xmlns:a="http://schemas.openxmlformats.org/drawingml/2006/main">
          <a:off x="3727450" y="666750"/>
          <a:ext cx="527050" cy="228600"/>
        </a:xfrm>
        <a:prstGeom xmlns:a="http://schemas.openxmlformats.org/drawingml/2006/main" prst="rect">
          <a:avLst/>
        </a:prstGeom>
      </cdr:spPr>
    </cdr:sp>
  </cdr:relSizeAnchor>
  <cdr:relSizeAnchor xmlns:cdr="http://schemas.openxmlformats.org/drawingml/2006/chartDrawing">
    <cdr:from>
      <cdr:x>0.37269</cdr:x>
      <cdr:y>0.24627</cdr:y>
    </cdr:from>
    <cdr:to>
      <cdr:x>0.62616</cdr:x>
      <cdr:y>0.32836</cdr:y>
    </cdr:to>
    <cdr:sp macro="" textlink="">
      <cdr:nvSpPr>
        <cdr:cNvPr id="13" name="Text Box 12"/>
        <cdr:cNvSpPr txBox="1"/>
      </cdr:nvSpPr>
      <cdr:spPr>
        <a:xfrm xmlns:a="http://schemas.openxmlformats.org/drawingml/2006/main">
          <a:off x="2044718" y="742954"/>
          <a:ext cx="1390632" cy="247656"/>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r>
            <a:rPr lang="en-US" sz="1600" dirty="0">
              <a:latin typeface="Calibri" panose="020F0502020204030204" pitchFamily="34" charset="0"/>
            </a:rPr>
            <a:t>Person-Centered Care (n=20)</a:t>
          </a:r>
        </a:p>
      </cdr:txBody>
    </cdr:sp>
  </cdr:relSizeAnchor>
  <cdr:relSizeAnchor xmlns:cdr="http://schemas.openxmlformats.org/drawingml/2006/chartDrawing">
    <cdr:from>
      <cdr:x>0.35069</cdr:x>
      <cdr:y>0.41044</cdr:y>
    </cdr:from>
    <cdr:to>
      <cdr:x>0.57793</cdr:x>
      <cdr:y>0.50094</cdr:y>
    </cdr:to>
    <cdr:sp macro="" textlink="">
      <cdr:nvSpPr>
        <cdr:cNvPr id="14" name="Text Box 13"/>
        <cdr:cNvSpPr txBox="1"/>
      </cdr:nvSpPr>
      <cdr:spPr>
        <a:xfrm xmlns:a="http://schemas.openxmlformats.org/drawingml/2006/main">
          <a:off x="1924033" y="1238265"/>
          <a:ext cx="1246733" cy="273028"/>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r>
            <a:rPr lang="en-US" sz="1600" dirty="0">
              <a:latin typeface="Calibri" panose="020F0502020204030204" pitchFamily="34" charset="0"/>
            </a:rPr>
            <a:t>Effective Treatment (n=46)</a:t>
          </a:r>
        </a:p>
      </cdr:txBody>
    </cdr:sp>
  </cdr:relSizeAnchor>
  <cdr:relSizeAnchor xmlns:cdr="http://schemas.openxmlformats.org/drawingml/2006/chartDrawing">
    <cdr:from>
      <cdr:x>0.34028</cdr:x>
      <cdr:y>0.58514</cdr:y>
    </cdr:from>
    <cdr:to>
      <cdr:x>0.50463</cdr:x>
      <cdr:y>0.67775</cdr:y>
    </cdr:to>
    <cdr:sp macro="" textlink="">
      <cdr:nvSpPr>
        <cdr:cNvPr id="15" name="Text Box 14"/>
        <cdr:cNvSpPr txBox="1"/>
      </cdr:nvSpPr>
      <cdr:spPr>
        <a:xfrm xmlns:a="http://schemas.openxmlformats.org/drawingml/2006/main">
          <a:off x="1866900" y="1765315"/>
          <a:ext cx="901702" cy="279393"/>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r>
            <a:rPr lang="en-US" sz="1600" dirty="0">
              <a:latin typeface="Calibri" panose="020F0502020204030204" pitchFamily="34" charset="0"/>
            </a:rPr>
            <a:t>Healthy Living (n=38)</a:t>
          </a:r>
        </a:p>
      </cdr:txBody>
    </cdr:sp>
  </cdr:relSizeAnchor>
  <cdr:relSizeAnchor xmlns:cdr="http://schemas.openxmlformats.org/drawingml/2006/chartDrawing">
    <cdr:from>
      <cdr:x>0.36111</cdr:x>
      <cdr:y>0.69928</cdr:y>
    </cdr:from>
    <cdr:to>
      <cdr:x>0.54051</cdr:x>
      <cdr:y>0.84072</cdr:y>
    </cdr:to>
    <cdr:sp macro="" textlink="">
      <cdr:nvSpPr>
        <cdr:cNvPr id="16" name="Right Arrow 15"/>
        <cdr:cNvSpPr/>
      </cdr:nvSpPr>
      <cdr:spPr>
        <a:xfrm xmlns:a="http://schemas.openxmlformats.org/drawingml/2006/main">
          <a:off x="2971800" y="3261044"/>
          <a:ext cx="1476390" cy="659615"/>
        </a:xfrm>
        <a:prstGeom xmlns:a="http://schemas.openxmlformats.org/drawingml/2006/main" prst="rightArrow">
          <a:avLst/>
        </a:prstGeom>
        <a:solidFill xmlns:a="http://schemas.openxmlformats.org/drawingml/2006/main">
          <a:schemeClr val="tx1"/>
        </a:solidFill>
        <a:ln xmlns:a="http://schemas.openxmlformats.org/drawingml/2006/main">
          <a:solidFill>
            <a:schemeClr val="tx1"/>
          </a:solid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anchor="ctr" anchorCtr="0"/>
        <a:lstStyle xmlns:a="http://schemas.openxmlformats.org/drawingml/2006/main"/>
        <a:p xmlns:a="http://schemas.openxmlformats.org/drawingml/2006/main">
          <a:pPr algn="l"/>
          <a:r>
            <a:rPr lang="en-US" sz="1600">
              <a:latin typeface="Calibri" panose="020F0502020204030204" pitchFamily="34" charset="0"/>
            </a:rPr>
            <a:t>Improving</a:t>
          </a:r>
        </a:p>
      </cdr:txBody>
    </cdr:sp>
  </cdr:relSizeAnchor>
  <cdr:relSizeAnchor xmlns:cdr="http://schemas.openxmlformats.org/drawingml/2006/chartDrawing">
    <cdr:from>
      <cdr:x>0.14815</cdr:x>
      <cdr:y>0.69928</cdr:y>
    </cdr:from>
    <cdr:to>
      <cdr:x>0.33565</cdr:x>
      <cdr:y>0.84072</cdr:y>
    </cdr:to>
    <cdr:sp macro="" textlink="">
      <cdr:nvSpPr>
        <cdr:cNvPr id="17" name="Left Arrow 16"/>
        <cdr:cNvSpPr/>
      </cdr:nvSpPr>
      <cdr:spPr>
        <a:xfrm xmlns:a="http://schemas.openxmlformats.org/drawingml/2006/main">
          <a:off x="1219200" y="3261044"/>
          <a:ext cx="1543050" cy="659615"/>
        </a:xfrm>
        <a:prstGeom xmlns:a="http://schemas.openxmlformats.org/drawingml/2006/main" prst="leftArrow">
          <a:avLst/>
        </a:prstGeom>
        <a:solidFill xmlns:a="http://schemas.openxmlformats.org/drawingml/2006/main">
          <a:srgbClr val="AABA0A"/>
        </a:solidFill>
        <a:ln xmlns:a="http://schemas.openxmlformats.org/drawingml/2006/main">
          <a:solidFill>
            <a:srgbClr val="AABA0A"/>
          </a:solid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anchor="ctr" anchorCtr="0"/>
        <a:lstStyle xmlns:a="http://schemas.openxmlformats.org/drawingml/2006/main"/>
        <a:p xmlns:a="http://schemas.openxmlformats.org/drawingml/2006/main">
          <a:pPr algn="r"/>
          <a:r>
            <a:rPr lang="en-US" sz="1600" dirty="0">
              <a:solidFill>
                <a:sysClr val="windowText" lastClr="000000"/>
              </a:solidFill>
              <a:latin typeface="Calibri" panose="020F0502020204030204" pitchFamily="34" charset="0"/>
            </a:rPr>
            <a:t>Worsening</a:t>
          </a:r>
        </a:p>
      </cdr:txBody>
    </cdr:sp>
  </cdr:relSizeAnchor>
</c:userShapes>
</file>

<file path=ppt/drawings/drawing4.xml><?xml version="1.0" encoding="utf-8"?>
<c:userShapes xmlns:c="http://schemas.openxmlformats.org/drawingml/2006/chart">
  <cdr:relSizeAnchor xmlns:cdr="http://schemas.openxmlformats.org/drawingml/2006/chartDrawing">
    <cdr:from>
      <cdr:x>0.14517</cdr:x>
      <cdr:y>0.03626</cdr:y>
    </cdr:from>
    <cdr:to>
      <cdr:x>0.20072</cdr:x>
      <cdr:y>0.10361</cdr:y>
    </cdr:to>
    <cdr:sp macro="" textlink="">
      <cdr:nvSpPr>
        <cdr:cNvPr id="2" name="TextBox 1"/>
        <cdr:cNvSpPr txBox="1"/>
      </cdr:nvSpPr>
      <cdr:spPr>
        <a:xfrm xmlns:a="http://schemas.openxmlformats.org/drawingml/2006/main">
          <a:off x="862832" y="106680"/>
          <a:ext cx="330167" cy="198141"/>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pPr algn="ctr"/>
          <a:r>
            <a:rPr lang="en-US" sz="1600" b="1" dirty="0" smtClean="0"/>
            <a:t>145</a:t>
          </a:r>
          <a:endParaRPr lang="en-US" sz="1600" b="1" dirty="0"/>
        </a:p>
      </cdr:txBody>
    </cdr:sp>
  </cdr:relSizeAnchor>
  <cdr:relSizeAnchor xmlns:cdr="http://schemas.openxmlformats.org/drawingml/2006/chartDrawing">
    <cdr:from>
      <cdr:x>0.2843</cdr:x>
      <cdr:y>0.05439</cdr:y>
    </cdr:from>
    <cdr:to>
      <cdr:x>0.35838</cdr:x>
      <cdr:y>0.12174</cdr:y>
    </cdr:to>
    <cdr:sp macro="" textlink="">
      <cdr:nvSpPr>
        <cdr:cNvPr id="3" name="TextBox 1"/>
        <cdr:cNvSpPr txBox="1"/>
      </cdr:nvSpPr>
      <cdr:spPr>
        <a:xfrm xmlns:a="http://schemas.openxmlformats.org/drawingml/2006/main">
          <a:off x="1689741" y="160020"/>
          <a:ext cx="440302" cy="198141"/>
        </a:xfrm>
        <a:prstGeom xmlns:a="http://schemas.openxmlformats.org/drawingml/2006/main" prst="rect">
          <a:avLst/>
        </a:prstGeom>
      </cdr:spPr>
      <cdr:txBody>
        <a:bodyPr xmlns:a="http://schemas.openxmlformats.org/drawingml/2006/main" wrap="none" rtlCol="0"/>
        <a:lstStyle xmlns:a="http://schemas.openxmlformats.org/drawingml/2006/main">
          <a:lvl1pPr marL="0" indent="0">
            <a:defRPr sz="1100">
              <a:latin typeface="Arial"/>
            </a:defRPr>
          </a:lvl1pPr>
          <a:lvl2pPr marL="457200" indent="0">
            <a:defRPr sz="1100">
              <a:latin typeface="Arial"/>
            </a:defRPr>
          </a:lvl2pPr>
          <a:lvl3pPr marL="914400" indent="0">
            <a:defRPr sz="1100">
              <a:latin typeface="Arial"/>
            </a:defRPr>
          </a:lvl3pPr>
          <a:lvl4pPr marL="1371600" indent="0">
            <a:defRPr sz="1100">
              <a:latin typeface="Arial"/>
            </a:defRPr>
          </a:lvl4pPr>
          <a:lvl5pPr marL="1828800" indent="0">
            <a:defRPr sz="1100">
              <a:latin typeface="Arial"/>
            </a:defRPr>
          </a:lvl5pPr>
          <a:lvl6pPr marL="2286000" indent="0">
            <a:defRPr sz="1100">
              <a:latin typeface="Arial"/>
            </a:defRPr>
          </a:lvl6pPr>
          <a:lvl7pPr marL="2743200" indent="0">
            <a:defRPr sz="1100">
              <a:latin typeface="Arial"/>
            </a:defRPr>
          </a:lvl7pPr>
          <a:lvl8pPr marL="3200400" indent="0">
            <a:defRPr sz="1100">
              <a:latin typeface="Arial"/>
            </a:defRPr>
          </a:lvl8pPr>
          <a:lvl9pPr marL="3657600" indent="0">
            <a:defRPr sz="1100">
              <a:latin typeface="Arial"/>
            </a:defRPr>
          </a:lvl9pPr>
        </a:lstStyle>
        <a:p xmlns:a="http://schemas.openxmlformats.org/drawingml/2006/main">
          <a:pPr algn="ctr"/>
          <a:r>
            <a:rPr lang="en-US" sz="1600" b="1" dirty="0" smtClean="0">
              <a:latin typeface="+mn-lt"/>
            </a:rPr>
            <a:t>142</a:t>
          </a:r>
          <a:endParaRPr lang="en-US" sz="1600" b="1" dirty="0">
            <a:latin typeface="+mn-lt"/>
          </a:endParaRPr>
        </a:p>
      </cdr:txBody>
    </cdr:sp>
  </cdr:relSizeAnchor>
  <cdr:relSizeAnchor xmlns:cdr="http://schemas.openxmlformats.org/drawingml/2006/chartDrawing">
    <cdr:from>
      <cdr:x>0.43968</cdr:x>
      <cdr:y>0.10606</cdr:y>
    </cdr:from>
    <cdr:to>
      <cdr:x>0.51375</cdr:x>
      <cdr:y>0.1734</cdr:y>
    </cdr:to>
    <cdr:sp macro="" textlink="">
      <cdr:nvSpPr>
        <cdr:cNvPr id="4" name="TextBox 1"/>
        <cdr:cNvSpPr txBox="1"/>
      </cdr:nvSpPr>
      <cdr:spPr>
        <a:xfrm xmlns:a="http://schemas.openxmlformats.org/drawingml/2006/main">
          <a:off x="2613294" y="312023"/>
          <a:ext cx="440243" cy="198111"/>
        </a:xfrm>
        <a:prstGeom xmlns:a="http://schemas.openxmlformats.org/drawingml/2006/main" prst="rect">
          <a:avLst/>
        </a:prstGeom>
      </cdr:spPr>
      <cdr:txBody>
        <a:bodyPr xmlns:a="http://schemas.openxmlformats.org/drawingml/2006/main" wrap="none" rtlCol="0"/>
        <a:lstStyle xmlns:a="http://schemas.openxmlformats.org/drawingml/2006/main">
          <a:lvl1pPr marL="0" indent="0">
            <a:defRPr sz="1100">
              <a:latin typeface="Arial"/>
            </a:defRPr>
          </a:lvl1pPr>
          <a:lvl2pPr marL="457200" indent="0">
            <a:defRPr sz="1100">
              <a:latin typeface="Arial"/>
            </a:defRPr>
          </a:lvl2pPr>
          <a:lvl3pPr marL="914400" indent="0">
            <a:defRPr sz="1100">
              <a:latin typeface="Arial"/>
            </a:defRPr>
          </a:lvl3pPr>
          <a:lvl4pPr marL="1371600" indent="0">
            <a:defRPr sz="1100">
              <a:latin typeface="Arial"/>
            </a:defRPr>
          </a:lvl4pPr>
          <a:lvl5pPr marL="1828800" indent="0">
            <a:defRPr sz="1100">
              <a:latin typeface="Arial"/>
            </a:defRPr>
          </a:lvl5pPr>
          <a:lvl6pPr marL="2286000" indent="0">
            <a:defRPr sz="1100">
              <a:latin typeface="Arial"/>
            </a:defRPr>
          </a:lvl6pPr>
          <a:lvl7pPr marL="2743200" indent="0">
            <a:defRPr sz="1100">
              <a:latin typeface="Arial"/>
            </a:defRPr>
          </a:lvl7pPr>
          <a:lvl8pPr marL="3200400" indent="0">
            <a:defRPr sz="1100">
              <a:latin typeface="Arial"/>
            </a:defRPr>
          </a:lvl8pPr>
          <a:lvl9pPr marL="3657600" indent="0">
            <a:defRPr sz="1100">
              <a:latin typeface="Arial"/>
            </a:defRPr>
          </a:lvl9pPr>
        </a:lstStyle>
        <a:p xmlns:a="http://schemas.openxmlformats.org/drawingml/2006/main">
          <a:pPr algn="ctr"/>
          <a:r>
            <a:rPr lang="en-US" sz="1600" b="1" dirty="0" smtClean="0">
              <a:latin typeface="+mn-lt"/>
            </a:rPr>
            <a:t>132</a:t>
          </a:r>
          <a:endParaRPr lang="en-US" sz="1600" b="1" dirty="0">
            <a:latin typeface="+mn-lt"/>
          </a:endParaRPr>
        </a:p>
      </cdr:txBody>
    </cdr:sp>
  </cdr:relSizeAnchor>
  <cdr:relSizeAnchor xmlns:cdr="http://schemas.openxmlformats.org/drawingml/2006/chartDrawing">
    <cdr:from>
      <cdr:x>0.59118</cdr:x>
      <cdr:y>0.17384</cdr:y>
    </cdr:from>
    <cdr:to>
      <cdr:x>0.66525</cdr:x>
      <cdr:y>0.24118</cdr:y>
    </cdr:to>
    <cdr:sp macro="" textlink="">
      <cdr:nvSpPr>
        <cdr:cNvPr id="5" name="TextBox 1"/>
        <cdr:cNvSpPr txBox="1"/>
      </cdr:nvSpPr>
      <cdr:spPr>
        <a:xfrm xmlns:a="http://schemas.openxmlformats.org/drawingml/2006/main">
          <a:off x="3513734" y="511422"/>
          <a:ext cx="440242" cy="198112"/>
        </a:xfrm>
        <a:prstGeom xmlns:a="http://schemas.openxmlformats.org/drawingml/2006/main" prst="rect">
          <a:avLst/>
        </a:prstGeom>
      </cdr:spPr>
    </cdr:sp>
  </cdr:relSizeAnchor>
  <cdr:relSizeAnchor xmlns:cdr="http://schemas.openxmlformats.org/drawingml/2006/chartDrawing">
    <cdr:from>
      <cdr:x>0.59396</cdr:x>
      <cdr:y>0.16607</cdr:y>
    </cdr:from>
    <cdr:to>
      <cdr:x>0.66803</cdr:x>
      <cdr:y>0.23341</cdr:y>
    </cdr:to>
    <cdr:sp macro="" textlink="">
      <cdr:nvSpPr>
        <cdr:cNvPr id="6" name="TextBox 1"/>
        <cdr:cNvSpPr txBox="1"/>
      </cdr:nvSpPr>
      <cdr:spPr>
        <a:xfrm xmlns:a="http://schemas.openxmlformats.org/drawingml/2006/main">
          <a:off x="3530238" y="488569"/>
          <a:ext cx="440242" cy="198112"/>
        </a:xfrm>
        <a:prstGeom xmlns:a="http://schemas.openxmlformats.org/drawingml/2006/main" prst="rect">
          <a:avLst/>
        </a:prstGeom>
      </cdr:spPr>
      <cdr:txBody>
        <a:bodyPr xmlns:a="http://schemas.openxmlformats.org/drawingml/2006/main" wrap="none" rtlCol="0"/>
        <a:lstStyle xmlns:a="http://schemas.openxmlformats.org/drawingml/2006/main"/>
        <a:p xmlns:a="http://schemas.openxmlformats.org/drawingml/2006/main">
          <a:pPr algn="ctr"/>
          <a:r>
            <a:rPr lang="en-US" sz="1600" b="1" dirty="0"/>
            <a:t>121</a:t>
          </a:r>
        </a:p>
      </cdr:txBody>
    </cdr:sp>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368675" cy="50323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4402138" y="0"/>
            <a:ext cx="3368675" cy="503238"/>
          </a:xfrm>
          <a:prstGeom prst="rect">
            <a:avLst/>
          </a:prstGeom>
        </p:spPr>
        <p:txBody>
          <a:bodyPr vert="horz" lIns="91440" tIns="45720" rIns="91440" bIns="45720" rtlCol="0"/>
          <a:lstStyle>
            <a:lvl1pPr algn="r">
              <a:defRPr sz="1200"/>
            </a:lvl1pPr>
          </a:lstStyle>
          <a:p>
            <a:fld id="{63CA5945-80C4-4978-85AC-40CBCBCE3562}" type="datetimeFigureOut">
              <a:rPr lang="en-US" smtClean="0"/>
              <a:t>5/19/2015</a:t>
            </a:fld>
            <a:endParaRPr lang="en-US"/>
          </a:p>
        </p:txBody>
      </p:sp>
      <p:sp>
        <p:nvSpPr>
          <p:cNvPr id="4" name="Slide Image Placeholder 3"/>
          <p:cNvSpPr>
            <a:spLocks noGrp="1" noRot="1" noChangeAspect="1"/>
          </p:cNvSpPr>
          <p:nvPr>
            <p:ph type="sldImg" idx="2"/>
          </p:nvPr>
        </p:nvSpPr>
        <p:spPr>
          <a:xfrm>
            <a:off x="1446213" y="754063"/>
            <a:ext cx="4879975" cy="37719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777875" y="4778375"/>
            <a:ext cx="6216650" cy="4525963"/>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9553575"/>
            <a:ext cx="3368675" cy="503238"/>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4402138" y="9553575"/>
            <a:ext cx="3368675" cy="503238"/>
          </a:xfrm>
          <a:prstGeom prst="rect">
            <a:avLst/>
          </a:prstGeom>
        </p:spPr>
        <p:txBody>
          <a:bodyPr vert="horz" lIns="91440" tIns="45720" rIns="91440" bIns="45720" rtlCol="0" anchor="b"/>
          <a:lstStyle>
            <a:lvl1pPr algn="r">
              <a:defRPr sz="1200"/>
            </a:lvl1pPr>
          </a:lstStyle>
          <a:p>
            <a:fld id="{B3EF0EEC-1D1B-4067-A962-C742C5F9CB51}" type="slidenum">
              <a:rPr lang="en-US" smtClean="0"/>
              <a:t>‹#›</a:t>
            </a:fld>
            <a:endParaRPr lang="en-US"/>
          </a:p>
        </p:txBody>
      </p:sp>
    </p:spTree>
    <p:extLst>
      <p:ext uri="{BB962C8B-B14F-4D97-AF65-F5344CB8AC3E}">
        <p14:creationId xmlns:p14="http://schemas.microsoft.com/office/powerpoint/2010/main" val="3905839866"/>
      </p:ext>
    </p:extLst>
  </p:cSld>
  <p:clrMap bg1="lt1" tx1="dk1" bg2="lt2" tx2="dk2" accent1="accent1" accent2="accent2" accent3="accent3" accent4="accent4" accent5="accent5" accent6="accent6" hlink="hlink" folHlink="folHlink"/>
  <p:notesStyle>
    <a:lvl1pPr marL="0" algn="l" defTabSz="914294" rtl="0" eaLnBrk="1" latinLnBrk="0" hangingPunct="1">
      <a:defRPr sz="1200" kern="1200">
        <a:solidFill>
          <a:schemeClr val="tx1"/>
        </a:solidFill>
        <a:latin typeface="+mn-lt"/>
        <a:ea typeface="+mn-ea"/>
        <a:cs typeface="+mn-cs"/>
      </a:defRPr>
    </a:lvl1pPr>
    <a:lvl2pPr marL="457146" algn="l" defTabSz="914294" rtl="0" eaLnBrk="1" latinLnBrk="0" hangingPunct="1">
      <a:defRPr sz="1200" kern="1200">
        <a:solidFill>
          <a:schemeClr val="tx1"/>
        </a:solidFill>
        <a:latin typeface="+mn-lt"/>
        <a:ea typeface="+mn-ea"/>
        <a:cs typeface="+mn-cs"/>
      </a:defRPr>
    </a:lvl2pPr>
    <a:lvl3pPr marL="914294" algn="l" defTabSz="914294" rtl="0" eaLnBrk="1" latinLnBrk="0" hangingPunct="1">
      <a:defRPr sz="1200" kern="1200">
        <a:solidFill>
          <a:schemeClr val="tx1"/>
        </a:solidFill>
        <a:latin typeface="+mn-lt"/>
        <a:ea typeface="+mn-ea"/>
        <a:cs typeface="+mn-cs"/>
      </a:defRPr>
    </a:lvl3pPr>
    <a:lvl4pPr marL="1371440" algn="l" defTabSz="914294" rtl="0" eaLnBrk="1" latinLnBrk="0" hangingPunct="1">
      <a:defRPr sz="1200" kern="1200">
        <a:solidFill>
          <a:schemeClr val="tx1"/>
        </a:solidFill>
        <a:latin typeface="+mn-lt"/>
        <a:ea typeface="+mn-ea"/>
        <a:cs typeface="+mn-cs"/>
      </a:defRPr>
    </a:lvl4pPr>
    <a:lvl5pPr marL="1828586" algn="l" defTabSz="914294" rtl="0" eaLnBrk="1" latinLnBrk="0" hangingPunct="1">
      <a:defRPr sz="1200" kern="1200">
        <a:solidFill>
          <a:schemeClr val="tx1"/>
        </a:solidFill>
        <a:latin typeface="+mn-lt"/>
        <a:ea typeface="+mn-ea"/>
        <a:cs typeface="+mn-cs"/>
      </a:defRPr>
    </a:lvl5pPr>
    <a:lvl6pPr marL="2285732" algn="l" defTabSz="914294" rtl="0" eaLnBrk="1" latinLnBrk="0" hangingPunct="1">
      <a:defRPr sz="1200" kern="1200">
        <a:solidFill>
          <a:schemeClr val="tx1"/>
        </a:solidFill>
        <a:latin typeface="+mn-lt"/>
        <a:ea typeface="+mn-ea"/>
        <a:cs typeface="+mn-cs"/>
      </a:defRPr>
    </a:lvl6pPr>
    <a:lvl7pPr marL="2742880" algn="l" defTabSz="914294" rtl="0" eaLnBrk="1" latinLnBrk="0" hangingPunct="1">
      <a:defRPr sz="1200" kern="1200">
        <a:solidFill>
          <a:schemeClr val="tx1"/>
        </a:solidFill>
        <a:latin typeface="+mn-lt"/>
        <a:ea typeface="+mn-ea"/>
        <a:cs typeface="+mn-cs"/>
      </a:defRPr>
    </a:lvl7pPr>
    <a:lvl8pPr marL="3200026" algn="l" defTabSz="914294" rtl="0" eaLnBrk="1" latinLnBrk="0" hangingPunct="1">
      <a:defRPr sz="1200" kern="1200">
        <a:solidFill>
          <a:schemeClr val="tx1"/>
        </a:solidFill>
        <a:latin typeface="+mn-lt"/>
        <a:ea typeface="+mn-ea"/>
        <a:cs typeface="+mn-cs"/>
      </a:defRPr>
    </a:lvl8pPr>
    <a:lvl9pPr marL="3657172" algn="l" defTabSz="914294"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3" Type="http://schemas.openxmlformats.org/officeDocument/2006/relationships/hyperlink" Target="http://nhqrnet.ahrq.gov/inhqrdr/state/select" TargetMode="External"/><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3" Type="http://schemas.openxmlformats.org/officeDocument/2006/relationships/hyperlink" Target="http://minorityhealth.hhs.gov/" TargetMode="External"/><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3" Type="http://schemas.openxmlformats.org/officeDocument/2006/relationships/hyperlink" Target="http://www.ahrq.gov/workingforquality/mpcmeasures.pdf" TargetMode="External"/><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3" Type="http://schemas.openxmlformats.org/officeDocument/2006/relationships/hyperlink" Target="http://www.ahrq.gov/research/findings/nhqrdr/" TargetMode="External"/><Relationship Id="rId2" Type="http://schemas.openxmlformats.org/officeDocument/2006/relationships/slide" Target="../slides/slide4.xml"/><Relationship Id="rId1" Type="http://schemas.openxmlformats.org/officeDocument/2006/relationships/notesMaster" Target="../notesMasters/notesMaster1.xml"/><Relationship Id="rId4" Type="http://schemas.openxmlformats.org/officeDocument/2006/relationships/hyperlink" Target="http://www.ahrq.gov/research/findings/nhqrdr/2014chartbooks/" TargetMode="Externa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3EF0EEC-1D1B-4067-A962-C742C5F9CB51}" type="slidenum">
              <a:rPr lang="en-US" smtClean="0"/>
              <a:t>1</a:t>
            </a:fld>
            <a:endParaRPr lang="en-US"/>
          </a:p>
        </p:txBody>
      </p:sp>
    </p:spTree>
    <p:extLst>
      <p:ext uri="{BB962C8B-B14F-4D97-AF65-F5344CB8AC3E}">
        <p14:creationId xmlns:p14="http://schemas.microsoft.com/office/powerpoint/2010/main" val="196797129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46213" y="754063"/>
            <a:ext cx="4879975" cy="3771900"/>
          </a:xfrm>
        </p:spPr>
      </p:sp>
      <p:sp>
        <p:nvSpPr>
          <p:cNvPr id="3" name="Notes Placeholder 2"/>
          <p:cNvSpPr>
            <a:spLocks noGrp="1"/>
          </p:cNvSpPr>
          <p:nvPr>
            <p:ph type="body" idx="1"/>
          </p:nvPr>
        </p:nvSpPr>
        <p:spPr/>
        <p:txBody>
          <a:bodyPr/>
          <a:lstStyle/>
          <a:p>
            <a:pPr>
              <a:lnSpc>
                <a:spcPct val="100000"/>
              </a:lnSpc>
            </a:pPr>
            <a:r>
              <a:rPr lang="en-US" sz="1200" b="1" dirty="0" smtClean="0">
                <a:latin typeface="Times New Roman"/>
                <a:cs typeface="Times New Roman"/>
              </a:rPr>
              <a:t>T</a:t>
            </a:r>
            <a:r>
              <a:rPr lang="en-US" sz="1200" b="1" spc="-5" dirty="0" smtClean="0">
                <a:latin typeface="Times New Roman"/>
                <a:cs typeface="Times New Roman"/>
              </a:rPr>
              <a:t>re</a:t>
            </a:r>
            <a:r>
              <a:rPr lang="en-US" sz="1200" b="1" spc="0" dirty="0" smtClean="0">
                <a:latin typeface="Times New Roman"/>
                <a:cs typeface="Times New Roman"/>
              </a:rPr>
              <a:t>nds</a:t>
            </a:r>
            <a:endParaRPr lang="en-US" sz="1200" dirty="0" smtClean="0">
              <a:latin typeface="Times New Roman"/>
              <a:cs typeface="Times New Roman"/>
            </a:endParaRPr>
          </a:p>
          <a:p>
            <a:pPr>
              <a:lnSpc>
                <a:spcPts val="1200"/>
              </a:lnSpc>
              <a:spcBef>
                <a:spcPts val="11"/>
              </a:spcBef>
            </a:pPr>
            <a:endParaRPr lang="en-US" sz="1200" dirty="0" smtClean="0"/>
          </a:p>
          <a:p>
            <a:pPr marL="241300" indent="-228600">
              <a:lnSpc>
                <a:spcPct val="100000"/>
              </a:lnSpc>
              <a:buFont typeface="Symbol"/>
              <a:buChar char=""/>
              <a:tabLst>
                <a:tab pos="240665" algn="l"/>
              </a:tabLst>
            </a:pPr>
            <a:r>
              <a:rPr lang="en-US" sz="1200" dirty="0" smtClean="0">
                <a:latin typeface="Times New Roman"/>
                <a:cs typeface="Times New Roman"/>
              </a:rPr>
              <a:t>Histo</a:t>
            </a:r>
            <a:r>
              <a:rPr lang="en-US" sz="1200" spc="-5" dirty="0" smtClean="0">
                <a:latin typeface="Times New Roman"/>
                <a:cs typeface="Times New Roman"/>
              </a:rPr>
              <a:t>r</a:t>
            </a:r>
            <a:r>
              <a:rPr lang="en-US" sz="1200" spc="0" dirty="0" smtClean="0">
                <a:latin typeface="Times New Roman"/>
                <a:cs typeface="Times New Roman"/>
              </a:rPr>
              <a:t>ic</a:t>
            </a:r>
            <a:r>
              <a:rPr lang="en-US" sz="1200" spc="-10" dirty="0" smtClean="0">
                <a:latin typeface="Times New Roman"/>
                <a:cs typeface="Times New Roman"/>
              </a:rPr>
              <a:t>a</a:t>
            </a:r>
            <a:r>
              <a:rPr lang="en-US" sz="1200" spc="0" dirty="0" smtClean="0">
                <a:latin typeface="Times New Roman"/>
                <a:cs typeface="Times New Roman"/>
              </a:rPr>
              <a:t>l</a:t>
            </a:r>
            <a:r>
              <a:rPr lang="en-US" sz="1200" spc="15" dirty="0" smtClean="0">
                <a:latin typeface="Times New Roman"/>
                <a:cs typeface="Times New Roman"/>
              </a:rPr>
              <a:t>l</a:t>
            </a:r>
            <a:r>
              <a:rPr lang="en-US" sz="1200" spc="-25" dirty="0" smtClean="0">
                <a:latin typeface="Times New Roman"/>
                <a:cs typeface="Times New Roman"/>
              </a:rPr>
              <a:t>y</a:t>
            </a:r>
            <a:r>
              <a:rPr lang="en-US" sz="1200" spc="0" dirty="0" smtClean="0">
                <a:latin typeface="Times New Roman"/>
                <a:cs typeface="Times New Roman"/>
              </a:rPr>
              <a:t>,</a:t>
            </a:r>
            <a:r>
              <a:rPr lang="en-US" sz="1200" spc="10" dirty="0" smtClean="0">
                <a:latin typeface="Times New Roman"/>
                <a:cs typeface="Times New Roman"/>
              </a:rPr>
              <a:t> </a:t>
            </a:r>
            <a:r>
              <a:rPr lang="en-US" sz="1200" spc="-10" dirty="0" smtClean="0">
                <a:latin typeface="Times New Roman"/>
                <a:cs typeface="Times New Roman"/>
              </a:rPr>
              <a:t>B</a:t>
            </a:r>
            <a:r>
              <a:rPr lang="en-US" sz="1200" spc="0" dirty="0" smtClean="0">
                <a:latin typeface="Times New Roman"/>
                <a:cs typeface="Times New Roman"/>
              </a:rPr>
              <a:t>la</a:t>
            </a:r>
            <a:r>
              <a:rPr lang="en-US" sz="1200" spc="-10" dirty="0" smtClean="0">
                <a:latin typeface="Times New Roman"/>
                <a:cs typeface="Times New Roman"/>
              </a:rPr>
              <a:t>c</a:t>
            </a:r>
            <a:r>
              <a:rPr lang="en-US" sz="1200" spc="0" dirty="0" smtClean="0">
                <a:latin typeface="Times New Roman"/>
                <a:cs typeface="Times New Roman"/>
              </a:rPr>
              <a:t>ks</a:t>
            </a:r>
            <a:r>
              <a:rPr lang="en-US" sz="1200" spc="10" dirty="0" smtClean="0">
                <a:latin typeface="Times New Roman"/>
                <a:cs typeface="Times New Roman"/>
              </a:rPr>
              <a:t> </a:t>
            </a:r>
            <a:r>
              <a:rPr lang="en-US" sz="1200" spc="-5" dirty="0" smtClean="0">
                <a:latin typeface="Times New Roman"/>
                <a:cs typeface="Times New Roman"/>
              </a:rPr>
              <a:t>a</a:t>
            </a:r>
            <a:r>
              <a:rPr lang="en-US" sz="1200" spc="0" dirty="0" smtClean="0">
                <a:latin typeface="Times New Roman"/>
                <a:cs typeface="Times New Roman"/>
              </a:rPr>
              <a:t>nd</a:t>
            </a:r>
            <a:r>
              <a:rPr lang="en-US" sz="1200" spc="10" dirty="0" smtClean="0">
                <a:latin typeface="Times New Roman"/>
                <a:cs typeface="Times New Roman"/>
              </a:rPr>
              <a:t> </a:t>
            </a:r>
            <a:r>
              <a:rPr lang="en-US" sz="1200" spc="0" dirty="0" smtClean="0">
                <a:latin typeface="Times New Roman"/>
                <a:cs typeface="Times New Roman"/>
              </a:rPr>
              <a:t>Hisp</a:t>
            </a:r>
            <a:r>
              <a:rPr lang="en-US" sz="1200" spc="-5" dirty="0" smtClean="0">
                <a:latin typeface="Times New Roman"/>
                <a:cs typeface="Times New Roman"/>
              </a:rPr>
              <a:t>a</a:t>
            </a:r>
            <a:r>
              <a:rPr lang="en-US" sz="1200" spc="0" dirty="0" smtClean="0">
                <a:latin typeface="Times New Roman"/>
                <a:cs typeface="Times New Roman"/>
              </a:rPr>
              <a:t>nics h</a:t>
            </a:r>
            <a:r>
              <a:rPr lang="en-US" sz="1200" spc="-10" dirty="0" smtClean="0">
                <a:latin typeface="Times New Roman"/>
                <a:cs typeface="Times New Roman"/>
              </a:rPr>
              <a:t>a</a:t>
            </a:r>
            <a:r>
              <a:rPr lang="en-US" sz="1200" spc="0" dirty="0" smtClean="0">
                <a:latin typeface="Times New Roman"/>
                <a:cs typeface="Times New Roman"/>
              </a:rPr>
              <a:t>ve</a:t>
            </a:r>
            <a:r>
              <a:rPr lang="en-US" sz="1200" spc="-5" dirty="0" smtClean="0">
                <a:latin typeface="Times New Roman"/>
                <a:cs typeface="Times New Roman"/>
              </a:rPr>
              <a:t> </a:t>
            </a:r>
            <a:r>
              <a:rPr lang="en-US" sz="1200" spc="10" dirty="0" smtClean="0">
                <a:latin typeface="Times New Roman"/>
                <a:cs typeface="Times New Roman"/>
              </a:rPr>
              <a:t>h</a:t>
            </a:r>
            <a:r>
              <a:rPr lang="en-US" sz="1200" spc="-5" dirty="0" smtClean="0">
                <a:latin typeface="Times New Roman"/>
                <a:cs typeface="Times New Roman"/>
              </a:rPr>
              <a:t>a</a:t>
            </a:r>
            <a:r>
              <a:rPr lang="en-US" sz="1200" spc="0" dirty="0" smtClean="0">
                <a:latin typeface="Times New Roman"/>
                <a:cs typeface="Times New Roman"/>
              </a:rPr>
              <a:t>d hi</a:t>
            </a:r>
            <a:r>
              <a:rPr lang="en-US" sz="1200" spc="-10" dirty="0" smtClean="0">
                <a:latin typeface="Times New Roman"/>
                <a:cs typeface="Times New Roman"/>
              </a:rPr>
              <a:t>g</a:t>
            </a:r>
            <a:r>
              <a:rPr lang="en-US" sz="1200" spc="10" dirty="0" smtClean="0">
                <a:latin typeface="Times New Roman"/>
                <a:cs typeface="Times New Roman"/>
              </a:rPr>
              <a:t>h</a:t>
            </a:r>
            <a:r>
              <a:rPr lang="en-US" sz="1200" spc="-5" dirty="0" smtClean="0">
                <a:latin typeface="Times New Roman"/>
                <a:cs typeface="Times New Roman"/>
              </a:rPr>
              <a:t>e</a:t>
            </a:r>
            <a:r>
              <a:rPr lang="en-US" sz="1200" spc="0" dirty="0" smtClean="0">
                <a:latin typeface="Times New Roman"/>
                <a:cs typeface="Times New Roman"/>
              </a:rPr>
              <a:t>r </a:t>
            </a:r>
            <a:r>
              <a:rPr lang="en-US" sz="1200" spc="-10" dirty="0" smtClean="0">
                <a:latin typeface="Times New Roman"/>
                <a:cs typeface="Times New Roman"/>
              </a:rPr>
              <a:t>r</a:t>
            </a:r>
            <a:r>
              <a:rPr lang="en-US" sz="1200" spc="-5" dirty="0" smtClean="0">
                <a:latin typeface="Times New Roman"/>
                <a:cs typeface="Times New Roman"/>
              </a:rPr>
              <a:t>a</a:t>
            </a:r>
            <a:r>
              <a:rPr lang="en-US" sz="1200" spc="10" dirty="0" smtClean="0">
                <a:latin typeface="Times New Roman"/>
                <a:cs typeface="Times New Roman"/>
              </a:rPr>
              <a:t>t</a:t>
            </a:r>
            <a:r>
              <a:rPr lang="en-US" sz="1200" spc="-5" dirty="0" smtClean="0">
                <a:latin typeface="Times New Roman"/>
                <a:cs typeface="Times New Roman"/>
              </a:rPr>
              <a:t>e</a:t>
            </a:r>
            <a:r>
              <a:rPr lang="en-US" sz="1200" spc="0" dirty="0" smtClean="0">
                <a:latin typeface="Times New Roman"/>
                <a:cs typeface="Times New Roman"/>
              </a:rPr>
              <a:t>s of </a:t>
            </a:r>
            <a:r>
              <a:rPr lang="en-US" sz="1200" spc="0" dirty="0" err="1" smtClean="0">
                <a:latin typeface="Times New Roman"/>
                <a:cs typeface="Times New Roman"/>
              </a:rPr>
              <a:t>uninsur</a:t>
            </a:r>
            <a:r>
              <a:rPr lang="en-US" sz="1200" spc="-10" dirty="0" err="1" smtClean="0">
                <a:latin typeface="Times New Roman"/>
                <a:cs typeface="Times New Roman"/>
              </a:rPr>
              <a:t>a</a:t>
            </a:r>
            <a:r>
              <a:rPr lang="en-US" sz="1200" spc="10" dirty="0" err="1" smtClean="0">
                <a:latin typeface="Times New Roman"/>
                <a:cs typeface="Times New Roman"/>
              </a:rPr>
              <a:t>n</a:t>
            </a:r>
            <a:r>
              <a:rPr lang="en-US" sz="1200" spc="-5" dirty="0" err="1" smtClean="0">
                <a:latin typeface="Times New Roman"/>
                <a:cs typeface="Times New Roman"/>
              </a:rPr>
              <a:t>c</a:t>
            </a:r>
            <a:r>
              <a:rPr lang="en-US" sz="1200" spc="0" dirty="0" err="1" smtClean="0">
                <a:latin typeface="Times New Roman"/>
                <a:cs typeface="Times New Roman"/>
              </a:rPr>
              <a:t>e</a:t>
            </a:r>
            <a:r>
              <a:rPr lang="en-US" sz="1200" spc="-5" dirty="0" smtClean="0">
                <a:latin typeface="Times New Roman"/>
                <a:cs typeface="Times New Roman"/>
              </a:rPr>
              <a:t> </a:t>
            </a:r>
            <a:r>
              <a:rPr lang="en-US" sz="1200" spc="0" dirty="0" smtClean="0">
                <a:latin typeface="Times New Roman"/>
                <a:cs typeface="Times New Roman"/>
              </a:rPr>
              <a:t>t</a:t>
            </a:r>
            <a:r>
              <a:rPr lang="en-US" sz="1200" spc="10" dirty="0" smtClean="0">
                <a:latin typeface="Times New Roman"/>
                <a:cs typeface="Times New Roman"/>
              </a:rPr>
              <a:t>h</a:t>
            </a:r>
            <a:r>
              <a:rPr lang="en-US" sz="1200" spc="-5" dirty="0" smtClean="0">
                <a:latin typeface="Times New Roman"/>
                <a:cs typeface="Times New Roman"/>
              </a:rPr>
              <a:t>a</a:t>
            </a:r>
            <a:r>
              <a:rPr lang="en-US" sz="1200" spc="0" dirty="0" smtClean="0">
                <a:latin typeface="Times New Roman"/>
                <a:cs typeface="Times New Roman"/>
              </a:rPr>
              <a:t>n </a:t>
            </a:r>
            <a:r>
              <a:rPr lang="en-US" sz="1200" spc="5" dirty="0" smtClean="0">
                <a:latin typeface="Times New Roman"/>
                <a:cs typeface="Times New Roman"/>
              </a:rPr>
              <a:t>W</a:t>
            </a:r>
            <a:r>
              <a:rPr lang="en-US" sz="1200" spc="0" dirty="0" smtClean="0">
                <a:latin typeface="Times New Roman"/>
                <a:cs typeface="Times New Roman"/>
              </a:rPr>
              <a:t>hit</a:t>
            </a:r>
            <a:r>
              <a:rPr lang="en-US" sz="1200" spc="-5" dirty="0" smtClean="0">
                <a:latin typeface="Times New Roman"/>
                <a:cs typeface="Times New Roman"/>
              </a:rPr>
              <a:t>e</a:t>
            </a:r>
            <a:r>
              <a:rPr lang="en-US" sz="1200" spc="0" dirty="0" smtClean="0">
                <a:latin typeface="Times New Roman"/>
                <a:cs typeface="Times New Roman"/>
              </a:rPr>
              <a:t>s</a:t>
            </a:r>
            <a:r>
              <a:rPr lang="en-US" sz="1200" spc="20" dirty="0" smtClean="0">
                <a:latin typeface="Times New Roman"/>
                <a:cs typeface="Times New Roman"/>
              </a:rPr>
              <a:t>.</a:t>
            </a:r>
            <a:endParaRPr lang="en-US" sz="1200" baseline="38194" dirty="0" smtClean="0">
              <a:latin typeface="Times New Roman"/>
              <a:cs typeface="Times New Roman"/>
            </a:endParaRPr>
          </a:p>
          <a:p>
            <a:pPr>
              <a:lnSpc>
                <a:spcPts val="1100"/>
              </a:lnSpc>
              <a:spcBef>
                <a:spcPts val="52"/>
              </a:spcBef>
              <a:buFont typeface="Symbol"/>
              <a:buChar char=""/>
            </a:pPr>
            <a:endParaRPr lang="en-US" sz="1100" dirty="0" smtClean="0"/>
          </a:p>
          <a:p>
            <a:pPr>
              <a:lnSpc>
                <a:spcPct val="100000"/>
              </a:lnSpc>
            </a:pPr>
            <a:r>
              <a:rPr lang="en-US" sz="1200" b="1" dirty="0" smtClean="0">
                <a:latin typeface="Times New Roman"/>
                <a:cs typeface="Times New Roman"/>
              </a:rPr>
              <a:t>Dispa</a:t>
            </a:r>
            <a:r>
              <a:rPr lang="en-US" sz="1200" b="1" spc="-5" dirty="0" smtClean="0">
                <a:latin typeface="Times New Roman"/>
                <a:cs typeface="Times New Roman"/>
              </a:rPr>
              <a:t>r</a:t>
            </a:r>
            <a:r>
              <a:rPr lang="en-US" sz="1200" b="1" spc="0" dirty="0" smtClean="0">
                <a:latin typeface="Times New Roman"/>
                <a:cs typeface="Times New Roman"/>
              </a:rPr>
              <a:t>ities</a:t>
            </a:r>
            <a:endParaRPr lang="en-US" sz="1200" dirty="0" smtClean="0">
              <a:latin typeface="Times New Roman"/>
              <a:cs typeface="Times New Roman"/>
            </a:endParaRPr>
          </a:p>
          <a:p>
            <a:pPr>
              <a:lnSpc>
                <a:spcPts val="1300"/>
              </a:lnSpc>
              <a:spcBef>
                <a:spcPts val="10"/>
              </a:spcBef>
            </a:pPr>
            <a:endParaRPr lang="en-US" sz="1300" dirty="0" smtClean="0"/>
          </a:p>
          <a:p>
            <a:pPr marL="241300" marR="12700" indent="-228600">
              <a:lnSpc>
                <a:spcPts val="1380"/>
              </a:lnSpc>
              <a:buFont typeface="Symbol"/>
              <a:buChar char=""/>
              <a:tabLst>
                <a:tab pos="240665" algn="l"/>
              </a:tabLst>
            </a:pPr>
            <a:r>
              <a:rPr lang="en-US" sz="1200" dirty="0" smtClean="0">
                <a:latin typeface="Times New Roman"/>
                <a:cs typeface="Times New Roman"/>
              </a:rPr>
              <a:t>Du</a:t>
            </a:r>
            <a:r>
              <a:rPr lang="en-US" sz="1200" spc="-10" dirty="0" smtClean="0">
                <a:latin typeface="Times New Roman"/>
                <a:cs typeface="Times New Roman"/>
              </a:rPr>
              <a:t>r</a:t>
            </a:r>
            <a:r>
              <a:rPr lang="en-US" sz="1200" spc="0" dirty="0" smtClean="0">
                <a:latin typeface="Times New Roman"/>
                <a:cs typeface="Times New Roman"/>
              </a:rPr>
              <a:t>ing</a:t>
            </a:r>
            <a:r>
              <a:rPr lang="en-US" sz="1200" spc="-10" dirty="0" smtClean="0">
                <a:latin typeface="Times New Roman"/>
                <a:cs typeface="Times New Roman"/>
              </a:rPr>
              <a:t> </a:t>
            </a:r>
            <a:r>
              <a:rPr lang="en-US" sz="1200" spc="0" dirty="0" smtClean="0">
                <a:latin typeface="Times New Roman"/>
                <a:cs typeface="Times New Roman"/>
              </a:rPr>
              <a:t>t</a:t>
            </a:r>
            <a:r>
              <a:rPr lang="en-US" sz="1200" spc="10" dirty="0" smtClean="0">
                <a:latin typeface="Times New Roman"/>
                <a:cs typeface="Times New Roman"/>
              </a:rPr>
              <a:t>h</a:t>
            </a:r>
            <a:r>
              <a:rPr lang="en-US" sz="1200" spc="0" dirty="0" smtClean="0">
                <a:latin typeface="Times New Roman"/>
                <a:cs typeface="Times New Roman"/>
              </a:rPr>
              <a:t>e</a:t>
            </a:r>
            <a:r>
              <a:rPr lang="en-US" sz="1200" spc="-5" dirty="0" smtClean="0">
                <a:latin typeface="Times New Roman"/>
                <a:cs typeface="Times New Roman"/>
              </a:rPr>
              <a:t> f</a:t>
            </a:r>
            <a:r>
              <a:rPr lang="en-US" sz="1200" spc="0" dirty="0" smtClean="0">
                <a:latin typeface="Times New Roman"/>
                <a:cs typeface="Times New Roman"/>
              </a:rPr>
              <a:t>irst half</a:t>
            </a:r>
            <a:r>
              <a:rPr lang="en-US" sz="1200" spc="-5" dirty="0" smtClean="0">
                <a:latin typeface="Times New Roman"/>
                <a:cs typeface="Times New Roman"/>
              </a:rPr>
              <a:t> </a:t>
            </a:r>
            <a:r>
              <a:rPr lang="en-US" sz="1200" spc="0" dirty="0" smtClean="0">
                <a:latin typeface="Times New Roman"/>
                <a:cs typeface="Times New Roman"/>
              </a:rPr>
              <a:t>of </a:t>
            </a:r>
            <a:r>
              <a:rPr lang="en-US" sz="1200" spc="10" dirty="0" smtClean="0">
                <a:latin typeface="Times New Roman"/>
                <a:cs typeface="Times New Roman"/>
              </a:rPr>
              <a:t>2</a:t>
            </a:r>
            <a:r>
              <a:rPr lang="en-US" sz="1200" spc="0" dirty="0" smtClean="0">
                <a:latin typeface="Times New Roman"/>
                <a:cs typeface="Times New Roman"/>
              </a:rPr>
              <a:t>014, the p</a:t>
            </a:r>
            <a:r>
              <a:rPr lang="en-US" sz="1200" spc="-10" dirty="0" smtClean="0">
                <a:latin typeface="Times New Roman"/>
                <a:cs typeface="Times New Roman"/>
              </a:rPr>
              <a:t>e</a:t>
            </a:r>
            <a:r>
              <a:rPr lang="en-US" sz="1200" spc="0" dirty="0" smtClean="0">
                <a:latin typeface="Times New Roman"/>
                <a:cs typeface="Times New Roman"/>
              </a:rPr>
              <a:t>rc</a:t>
            </a:r>
            <a:r>
              <a:rPr lang="en-US" sz="1200" spc="-5" dirty="0" smtClean="0">
                <a:latin typeface="Times New Roman"/>
                <a:cs typeface="Times New Roman"/>
              </a:rPr>
              <a:t>e</a:t>
            </a:r>
            <a:r>
              <a:rPr lang="en-US" sz="1200" spc="0" dirty="0" smtClean="0">
                <a:latin typeface="Times New Roman"/>
                <a:cs typeface="Times New Roman"/>
              </a:rPr>
              <a:t>nt</a:t>
            </a:r>
            <a:r>
              <a:rPr lang="en-US" sz="1200" spc="5" dirty="0" smtClean="0">
                <a:latin typeface="Times New Roman"/>
                <a:cs typeface="Times New Roman"/>
              </a:rPr>
              <a:t>a</a:t>
            </a:r>
            <a:r>
              <a:rPr lang="en-US" sz="1200" spc="-15" dirty="0" smtClean="0">
                <a:latin typeface="Times New Roman"/>
                <a:cs typeface="Times New Roman"/>
              </a:rPr>
              <a:t>g</a:t>
            </a:r>
            <a:r>
              <a:rPr lang="en-US" sz="1200" spc="0" dirty="0" smtClean="0">
                <a:latin typeface="Times New Roman"/>
                <a:cs typeface="Times New Roman"/>
              </a:rPr>
              <a:t>e</a:t>
            </a:r>
            <a:r>
              <a:rPr lang="en-US" sz="1200" spc="-5" dirty="0" smtClean="0">
                <a:latin typeface="Times New Roman"/>
                <a:cs typeface="Times New Roman"/>
              </a:rPr>
              <a:t> </a:t>
            </a:r>
            <a:r>
              <a:rPr lang="en-US" sz="1200" spc="10" dirty="0" smtClean="0">
                <a:latin typeface="Times New Roman"/>
                <a:cs typeface="Times New Roman"/>
              </a:rPr>
              <a:t>o</a:t>
            </a:r>
            <a:r>
              <a:rPr lang="en-US" sz="1200" spc="0" dirty="0" smtClean="0">
                <a:latin typeface="Times New Roman"/>
                <a:cs typeface="Times New Roman"/>
              </a:rPr>
              <a:t>f </a:t>
            </a:r>
            <a:r>
              <a:rPr lang="en-US" sz="1200" spc="-10" dirty="0" smtClean="0">
                <a:latin typeface="Times New Roman"/>
                <a:cs typeface="Times New Roman"/>
              </a:rPr>
              <a:t>a</a:t>
            </a:r>
            <a:r>
              <a:rPr lang="en-US" sz="1200" spc="10" dirty="0" smtClean="0">
                <a:latin typeface="Times New Roman"/>
                <a:cs typeface="Times New Roman"/>
              </a:rPr>
              <a:t>d</a:t>
            </a:r>
            <a:r>
              <a:rPr lang="en-US" sz="1200" spc="0" dirty="0" smtClean="0">
                <a:latin typeface="Times New Roman"/>
                <a:cs typeface="Times New Roman"/>
              </a:rPr>
              <a:t>ults</a:t>
            </a:r>
            <a:r>
              <a:rPr lang="en-US" sz="1200" spc="5" dirty="0" smtClean="0">
                <a:latin typeface="Times New Roman"/>
                <a:cs typeface="Times New Roman"/>
              </a:rPr>
              <a:t> </a:t>
            </a:r>
            <a:r>
              <a:rPr lang="en-US" sz="1200" spc="-5" dirty="0" smtClean="0">
                <a:latin typeface="Times New Roman"/>
                <a:cs typeface="Times New Roman"/>
              </a:rPr>
              <a:t>a</a:t>
            </a:r>
            <a:r>
              <a:rPr lang="en-US" sz="1200" spc="-15" dirty="0" smtClean="0">
                <a:latin typeface="Times New Roman"/>
                <a:cs typeface="Times New Roman"/>
              </a:rPr>
              <a:t>g</a:t>
            </a:r>
            <a:r>
              <a:rPr lang="en-US" sz="1200" spc="-5" dirty="0" smtClean="0">
                <a:latin typeface="Times New Roman"/>
                <a:cs typeface="Times New Roman"/>
              </a:rPr>
              <a:t>e</a:t>
            </a:r>
            <a:r>
              <a:rPr lang="en-US" sz="1200" spc="0" dirty="0" smtClean="0">
                <a:latin typeface="Times New Roman"/>
                <a:cs typeface="Times New Roman"/>
              </a:rPr>
              <a:t>s 1</a:t>
            </a:r>
            <a:r>
              <a:rPr lang="en-US" sz="1200" spc="10" dirty="0" smtClean="0">
                <a:latin typeface="Times New Roman"/>
                <a:cs typeface="Times New Roman"/>
              </a:rPr>
              <a:t>8</a:t>
            </a:r>
            <a:r>
              <a:rPr lang="en-US" sz="1200" spc="-5" dirty="0" smtClean="0">
                <a:latin typeface="Times New Roman"/>
                <a:cs typeface="Times New Roman"/>
              </a:rPr>
              <a:t>-</a:t>
            </a:r>
            <a:r>
              <a:rPr lang="en-US" sz="1200" spc="0" dirty="0" smtClean="0">
                <a:latin typeface="Times New Roman"/>
                <a:cs typeface="Times New Roman"/>
              </a:rPr>
              <a:t>64 without h</a:t>
            </a:r>
            <a:r>
              <a:rPr lang="en-US" sz="1200" spc="-5" dirty="0" smtClean="0">
                <a:latin typeface="Times New Roman"/>
                <a:cs typeface="Times New Roman"/>
              </a:rPr>
              <a:t>ea</a:t>
            </a:r>
            <a:r>
              <a:rPr lang="en-US" sz="1200" spc="0" dirty="0" smtClean="0">
                <a:latin typeface="Times New Roman"/>
                <a:cs typeface="Times New Roman"/>
              </a:rPr>
              <a:t>lth insur</a:t>
            </a:r>
            <a:r>
              <a:rPr lang="en-US" sz="1200" spc="-10" dirty="0" smtClean="0">
                <a:latin typeface="Times New Roman"/>
                <a:cs typeface="Times New Roman"/>
              </a:rPr>
              <a:t>a</a:t>
            </a:r>
            <a:r>
              <a:rPr lang="en-US" sz="1200" spc="0" dirty="0" smtClean="0">
                <a:latin typeface="Times New Roman"/>
                <a:cs typeface="Times New Roman"/>
              </a:rPr>
              <a:t>n</a:t>
            </a:r>
            <a:r>
              <a:rPr lang="en-US" sz="1200" spc="5" dirty="0" smtClean="0">
                <a:latin typeface="Times New Roman"/>
                <a:cs typeface="Times New Roman"/>
              </a:rPr>
              <a:t>c</a:t>
            </a:r>
            <a:r>
              <a:rPr lang="en-US" sz="1200" spc="0" dirty="0" smtClean="0">
                <a:latin typeface="Times New Roman"/>
                <a:cs typeface="Times New Roman"/>
              </a:rPr>
              <a:t>e d</a:t>
            </a:r>
            <a:r>
              <a:rPr lang="en-US" sz="1200" spc="-5" dirty="0" smtClean="0">
                <a:latin typeface="Times New Roman"/>
                <a:cs typeface="Times New Roman"/>
              </a:rPr>
              <a:t>ec</a:t>
            </a:r>
            <a:r>
              <a:rPr lang="en-US" sz="1200" spc="0" dirty="0" smtClean="0">
                <a:latin typeface="Times New Roman"/>
                <a:cs typeface="Times New Roman"/>
              </a:rPr>
              <a:t>re</a:t>
            </a:r>
            <a:r>
              <a:rPr lang="en-US" sz="1200" spc="-5" dirty="0" smtClean="0">
                <a:latin typeface="Times New Roman"/>
                <a:cs typeface="Times New Roman"/>
              </a:rPr>
              <a:t>a</a:t>
            </a:r>
            <a:r>
              <a:rPr lang="en-US" sz="1200" spc="0" dirty="0" smtClean="0">
                <a:latin typeface="Times New Roman"/>
                <a:cs typeface="Times New Roman"/>
              </a:rPr>
              <a:t>s</a:t>
            </a:r>
            <a:r>
              <a:rPr lang="en-US" sz="1200" spc="-5" dirty="0" smtClean="0">
                <a:latin typeface="Times New Roman"/>
                <a:cs typeface="Times New Roman"/>
              </a:rPr>
              <a:t>e</a:t>
            </a:r>
            <a:r>
              <a:rPr lang="en-US" sz="1200" spc="0" dirty="0" smtClean="0">
                <a:latin typeface="Times New Roman"/>
                <a:cs typeface="Times New Roman"/>
              </a:rPr>
              <a:t>d mo</a:t>
            </a:r>
            <a:r>
              <a:rPr lang="en-US" sz="1200" spc="5" dirty="0" smtClean="0">
                <a:latin typeface="Times New Roman"/>
                <a:cs typeface="Times New Roman"/>
              </a:rPr>
              <a:t>r</a:t>
            </a:r>
            <a:r>
              <a:rPr lang="en-US" sz="1200" spc="0" dirty="0" smtClean="0">
                <a:latin typeface="Times New Roman"/>
                <a:cs typeface="Times New Roman"/>
              </a:rPr>
              <a:t>e</a:t>
            </a:r>
            <a:r>
              <a:rPr lang="en-US" sz="1200" spc="-5" dirty="0" smtClean="0">
                <a:latin typeface="Times New Roman"/>
                <a:cs typeface="Times New Roman"/>
              </a:rPr>
              <a:t> </a:t>
            </a:r>
            <a:r>
              <a:rPr lang="en-US" sz="1200" spc="0" dirty="0" smtClean="0">
                <a:latin typeface="Times New Roman"/>
                <a:cs typeface="Times New Roman"/>
              </a:rPr>
              <a:t>quick</a:t>
            </a:r>
            <a:r>
              <a:rPr lang="en-US" sz="1200" spc="20" dirty="0" smtClean="0">
                <a:latin typeface="Times New Roman"/>
                <a:cs typeface="Times New Roman"/>
              </a:rPr>
              <a:t>l</a:t>
            </a:r>
            <a:r>
              <a:rPr lang="en-US" sz="1200" spc="0" dirty="0" smtClean="0">
                <a:latin typeface="Times New Roman"/>
                <a:cs typeface="Times New Roman"/>
              </a:rPr>
              <a:t>y</a:t>
            </a:r>
            <a:r>
              <a:rPr lang="en-US" sz="1200" spc="-20" dirty="0" smtClean="0">
                <a:latin typeface="Times New Roman"/>
                <a:cs typeface="Times New Roman"/>
              </a:rPr>
              <a:t> </a:t>
            </a:r>
            <a:r>
              <a:rPr lang="en-US" sz="1200" spc="5" dirty="0" smtClean="0">
                <a:latin typeface="Times New Roman"/>
                <a:cs typeface="Times New Roman"/>
              </a:rPr>
              <a:t>a</a:t>
            </a:r>
            <a:r>
              <a:rPr lang="en-US" sz="1200" spc="0" dirty="0" smtClean="0">
                <a:latin typeface="Times New Roman"/>
                <a:cs typeface="Times New Roman"/>
              </a:rPr>
              <a:t>mong </a:t>
            </a:r>
            <a:r>
              <a:rPr lang="en-US" sz="1200" spc="-10" dirty="0" smtClean="0">
                <a:latin typeface="Times New Roman"/>
                <a:cs typeface="Times New Roman"/>
              </a:rPr>
              <a:t>B</a:t>
            </a:r>
            <a:r>
              <a:rPr lang="en-US" sz="1200" spc="0" dirty="0" smtClean="0">
                <a:latin typeface="Times New Roman"/>
                <a:cs typeface="Times New Roman"/>
              </a:rPr>
              <a:t>la</a:t>
            </a:r>
            <a:r>
              <a:rPr lang="en-US" sz="1200" spc="-10" dirty="0" smtClean="0">
                <a:latin typeface="Times New Roman"/>
                <a:cs typeface="Times New Roman"/>
              </a:rPr>
              <a:t>c</a:t>
            </a:r>
            <a:r>
              <a:rPr lang="en-US" sz="1200" spc="0" dirty="0" smtClean="0">
                <a:latin typeface="Times New Roman"/>
                <a:cs typeface="Times New Roman"/>
              </a:rPr>
              <a:t>ks </a:t>
            </a:r>
            <a:r>
              <a:rPr lang="en-US" sz="1200" spc="-5" dirty="0" smtClean="0">
                <a:latin typeface="Times New Roman"/>
                <a:cs typeface="Times New Roman"/>
              </a:rPr>
              <a:t>a</a:t>
            </a:r>
            <a:r>
              <a:rPr lang="en-US" sz="1200" spc="0" dirty="0" smtClean="0">
                <a:latin typeface="Times New Roman"/>
                <a:cs typeface="Times New Roman"/>
              </a:rPr>
              <a:t>nd</a:t>
            </a:r>
            <a:r>
              <a:rPr lang="en-US" sz="1200" spc="10" dirty="0" smtClean="0">
                <a:latin typeface="Times New Roman"/>
                <a:cs typeface="Times New Roman"/>
              </a:rPr>
              <a:t> </a:t>
            </a:r>
            <a:r>
              <a:rPr lang="en-US" sz="1200" spc="0" dirty="0" smtClean="0">
                <a:latin typeface="Times New Roman"/>
                <a:cs typeface="Times New Roman"/>
              </a:rPr>
              <a:t>Hisp</a:t>
            </a:r>
            <a:r>
              <a:rPr lang="en-US" sz="1200" spc="-5" dirty="0" smtClean="0">
                <a:latin typeface="Times New Roman"/>
                <a:cs typeface="Times New Roman"/>
              </a:rPr>
              <a:t>a</a:t>
            </a:r>
            <a:r>
              <a:rPr lang="en-US" sz="1200" spc="10" dirty="0" smtClean="0">
                <a:latin typeface="Times New Roman"/>
                <a:cs typeface="Times New Roman"/>
              </a:rPr>
              <a:t>n</a:t>
            </a:r>
            <a:r>
              <a:rPr lang="en-US" sz="1200" spc="0" dirty="0" smtClean="0">
                <a:latin typeface="Times New Roman"/>
                <a:cs typeface="Times New Roman"/>
              </a:rPr>
              <a:t>ics than Whit</a:t>
            </a:r>
            <a:r>
              <a:rPr lang="en-US" sz="1200" spc="-5" dirty="0" smtClean="0">
                <a:latin typeface="Times New Roman"/>
                <a:cs typeface="Times New Roman"/>
              </a:rPr>
              <a:t>e</a:t>
            </a:r>
            <a:r>
              <a:rPr lang="en-US" sz="1200" spc="0" dirty="0" smtClean="0">
                <a:latin typeface="Times New Roman"/>
                <a:cs typeface="Times New Roman"/>
              </a:rPr>
              <a:t>s, but</a:t>
            </a:r>
            <a:r>
              <a:rPr lang="en-US" sz="1200" spc="5" dirty="0" smtClean="0">
                <a:latin typeface="Times New Roman"/>
                <a:cs typeface="Times New Roman"/>
              </a:rPr>
              <a:t> </a:t>
            </a:r>
            <a:r>
              <a:rPr lang="en-US" sz="1200" spc="0" dirty="0" smtClean="0">
                <a:latin typeface="Times New Roman"/>
                <a:cs typeface="Times New Roman"/>
              </a:rPr>
              <a:t>dif</a:t>
            </a:r>
            <a:r>
              <a:rPr lang="en-US" sz="1200" spc="-5" dirty="0" smtClean="0">
                <a:latin typeface="Times New Roman"/>
                <a:cs typeface="Times New Roman"/>
              </a:rPr>
              <a:t>fe</a:t>
            </a:r>
            <a:r>
              <a:rPr lang="en-US" sz="1200" spc="0" dirty="0" smtClean="0">
                <a:latin typeface="Times New Roman"/>
                <a:cs typeface="Times New Roman"/>
              </a:rPr>
              <a:t>r</a:t>
            </a:r>
            <a:r>
              <a:rPr lang="en-US" sz="1200" spc="-10" dirty="0" smtClean="0">
                <a:latin typeface="Times New Roman"/>
                <a:cs typeface="Times New Roman"/>
              </a:rPr>
              <a:t>e</a:t>
            </a:r>
            <a:r>
              <a:rPr lang="en-US" sz="1200" spc="0" dirty="0" smtClean="0">
                <a:latin typeface="Times New Roman"/>
                <a:cs typeface="Times New Roman"/>
              </a:rPr>
              <a:t>n</a:t>
            </a:r>
            <a:r>
              <a:rPr lang="en-US" sz="1200" spc="-5" dirty="0" smtClean="0">
                <a:latin typeface="Times New Roman"/>
                <a:cs typeface="Times New Roman"/>
              </a:rPr>
              <a:t>ce</a:t>
            </a:r>
            <a:r>
              <a:rPr lang="en-US" sz="1200" spc="0" dirty="0" smtClean="0">
                <a:latin typeface="Times New Roman"/>
                <a:cs typeface="Times New Roman"/>
              </a:rPr>
              <a:t>s in </a:t>
            </a:r>
            <a:r>
              <a:rPr lang="en-US" sz="1200" spc="0" dirty="0" err="1" smtClean="0">
                <a:latin typeface="Times New Roman"/>
                <a:cs typeface="Times New Roman"/>
              </a:rPr>
              <a:t>uninsu</a:t>
            </a:r>
            <a:r>
              <a:rPr lang="en-US" sz="1200" spc="-5" dirty="0" err="1" smtClean="0">
                <a:latin typeface="Times New Roman"/>
                <a:cs typeface="Times New Roman"/>
              </a:rPr>
              <a:t>ra</a:t>
            </a:r>
            <a:r>
              <a:rPr lang="en-US" sz="1200" spc="0" dirty="0" err="1" smtClean="0">
                <a:latin typeface="Times New Roman"/>
                <a:cs typeface="Times New Roman"/>
              </a:rPr>
              <a:t>n</a:t>
            </a:r>
            <a:r>
              <a:rPr lang="en-US" sz="1200" spc="-5" dirty="0" err="1" smtClean="0">
                <a:latin typeface="Times New Roman"/>
                <a:cs typeface="Times New Roman"/>
              </a:rPr>
              <a:t>c</a:t>
            </a:r>
            <a:r>
              <a:rPr lang="en-US" sz="1200" spc="0" dirty="0" err="1" smtClean="0">
                <a:latin typeface="Times New Roman"/>
                <a:cs typeface="Times New Roman"/>
              </a:rPr>
              <a:t>e</a:t>
            </a:r>
            <a:r>
              <a:rPr lang="en-US" sz="1200" spc="-5" dirty="0" smtClean="0">
                <a:latin typeface="Times New Roman"/>
                <a:cs typeface="Times New Roman"/>
              </a:rPr>
              <a:t> </a:t>
            </a:r>
            <a:r>
              <a:rPr lang="en-US" sz="1200" spc="5" dirty="0" smtClean="0">
                <a:latin typeface="Times New Roman"/>
                <a:cs typeface="Times New Roman"/>
              </a:rPr>
              <a:t>r</a:t>
            </a:r>
            <a:r>
              <a:rPr lang="en-US" sz="1200" spc="-5" dirty="0" smtClean="0">
                <a:latin typeface="Times New Roman"/>
                <a:cs typeface="Times New Roman"/>
              </a:rPr>
              <a:t>a</a:t>
            </a:r>
            <a:r>
              <a:rPr lang="en-US" sz="1200" spc="0" dirty="0" smtClean="0">
                <a:latin typeface="Times New Roman"/>
                <a:cs typeface="Times New Roman"/>
              </a:rPr>
              <a:t>tes b</a:t>
            </a:r>
            <a:r>
              <a:rPr lang="en-US" sz="1200" spc="-5" dirty="0" smtClean="0">
                <a:latin typeface="Times New Roman"/>
                <a:cs typeface="Times New Roman"/>
              </a:rPr>
              <a:t>e</a:t>
            </a:r>
            <a:r>
              <a:rPr lang="en-US" sz="1200" spc="0" dirty="0" smtClean="0">
                <a:latin typeface="Times New Roman"/>
                <a:cs typeface="Times New Roman"/>
              </a:rPr>
              <a:t>t</a:t>
            </a:r>
            <a:r>
              <a:rPr lang="en-US" sz="1200" spc="10" dirty="0" smtClean="0">
                <a:latin typeface="Times New Roman"/>
                <a:cs typeface="Times New Roman"/>
              </a:rPr>
              <a:t>w</a:t>
            </a:r>
            <a:r>
              <a:rPr lang="en-US" sz="1200" spc="-5" dirty="0" smtClean="0">
                <a:latin typeface="Times New Roman"/>
                <a:cs typeface="Times New Roman"/>
              </a:rPr>
              <a:t>e</a:t>
            </a:r>
            <a:r>
              <a:rPr lang="en-US" sz="1200" spc="5" dirty="0" smtClean="0">
                <a:latin typeface="Times New Roman"/>
                <a:cs typeface="Times New Roman"/>
              </a:rPr>
              <a:t>e</a:t>
            </a:r>
            <a:r>
              <a:rPr lang="en-US" sz="1200" spc="0" dirty="0" smtClean="0">
                <a:latin typeface="Times New Roman"/>
                <a:cs typeface="Times New Roman"/>
              </a:rPr>
              <a:t>n </a:t>
            </a:r>
            <a:r>
              <a:rPr lang="en-US" sz="1200" spc="-15" dirty="0" smtClean="0">
                <a:latin typeface="Times New Roman"/>
                <a:cs typeface="Times New Roman"/>
              </a:rPr>
              <a:t>g</a:t>
            </a:r>
            <a:r>
              <a:rPr lang="en-US" sz="1200" spc="0" dirty="0" smtClean="0">
                <a:latin typeface="Times New Roman"/>
                <a:cs typeface="Times New Roman"/>
              </a:rPr>
              <a:t>roups</a:t>
            </a:r>
            <a:r>
              <a:rPr lang="en-US" sz="1200" spc="15" dirty="0" smtClean="0">
                <a:latin typeface="Times New Roman"/>
                <a:cs typeface="Times New Roman"/>
              </a:rPr>
              <a:t> </a:t>
            </a:r>
            <a:r>
              <a:rPr lang="en-US" sz="1200" spc="0" dirty="0" smtClean="0">
                <a:latin typeface="Times New Roman"/>
                <a:cs typeface="Times New Roman"/>
              </a:rPr>
              <a:t>r</a:t>
            </a:r>
            <a:r>
              <a:rPr lang="en-US" sz="1200" spc="-10" dirty="0" smtClean="0">
                <a:latin typeface="Times New Roman"/>
                <a:cs typeface="Times New Roman"/>
              </a:rPr>
              <a:t>e</a:t>
            </a:r>
            <a:r>
              <a:rPr lang="en-US" sz="1200" spc="0" dirty="0" smtClean="0">
                <a:latin typeface="Times New Roman"/>
                <a:cs typeface="Times New Roman"/>
              </a:rPr>
              <a:t>main</a:t>
            </a:r>
            <a:r>
              <a:rPr lang="en-US" sz="1200" spc="-5" dirty="0" smtClean="0">
                <a:latin typeface="Times New Roman"/>
                <a:cs typeface="Times New Roman"/>
              </a:rPr>
              <a:t>e</a:t>
            </a:r>
            <a:r>
              <a:rPr lang="en-US" sz="1200" spc="0" dirty="0" smtClean="0">
                <a:latin typeface="Times New Roman"/>
                <a:cs typeface="Times New Roman"/>
              </a:rPr>
              <a:t>d.</a:t>
            </a:r>
            <a:endParaRPr lang="en-US" sz="1200" dirty="0" smtClean="0">
              <a:latin typeface="Times New Roman"/>
              <a:cs typeface="Times New Roman"/>
            </a:endParaRPr>
          </a:p>
          <a:p>
            <a:pPr marL="241300" marR="47625" indent="-228600">
              <a:lnSpc>
                <a:spcPct val="95600"/>
              </a:lnSpc>
              <a:spcBef>
                <a:spcPts val="60"/>
              </a:spcBef>
              <a:buFont typeface="Symbol"/>
              <a:buChar char=""/>
              <a:tabLst>
                <a:tab pos="240665" algn="l"/>
              </a:tabLst>
            </a:pPr>
            <a:r>
              <a:rPr lang="en-US" sz="1200" dirty="0" smtClean="0">
                <a:latin typeface="Times New Roman"/>
                <a:cs typeface="Times New Roman"/>
              </a:rPr>
              <a:t>D</a:t>
            </a:r>
            <a:r>
              <a:rPr lang="en-US" sz="1200" spc="-10" dirty="0" smtClean="0">
                <a:latin typeface="Times New Roman"/>
                <a:cs typeface="Times New Roman"/>
              </a:rPr>
              <a:t>a</a:t>
            </a:r>
            <a:r>
              <a:rPr lang="en-US" sz="1200" spc="0" dirty="0" smtClean="0">
                <a:latin typeface="Times New Roman"/>
                <a:cs typeface="Times New Roman"/>
              </a:rPr>
              <a:t>ta </a:t>
            </a:r>
            <a:r>
              <a:rPr lang="en-US" sz="1200" spc="-10" dirty="0" smtClean="0">
                <a:latin typeface="Times New Roman"/>
                <a:cs typeface="Times New Roman"/>
              </a:rPr>
              <a:t>f</a:t>
            </a:r>
            <a:r>
              <a:rPr lang="en-US" sz="1200" spc="0" dirty="0" smtClean="0">
                <a:latin typeface="Times New Roman"/>
                <a:cs typeface="Times New Roman"/>
              </a:rPr>
              <a:t>rom the</a:t>
            </a:r>
            <a:r>
              <a:rPr lang="en-US" sz="1200" spc="5" dirty="0" smtClean="0">
                <a:latin typeface="Times New Roman"/>
                <a:cs typeface="Times New Roman"/>
              </a:rPr>
              <a:t> </a:t>
            </a:r>
            <a:r>
              <a:rPr lang="en-US" sz="1200" spc="0" dirty="0" smtClean="0">
                <a:latin typeface="Times New Roman"/>
                <a:cs typeface="Times New Roman"/>
              </a:rPr>
              <a:t>U</a:t>
            </a:r>
            <a:r>
              <a:rPr lang="en-US" sz="1200" spc="-10" dirty="0" smtClean="0">
                <a:latin typeface="Times New Roman"/>
                <a:cs typeface="Times New Roman"/>
              </a:rPr>
              <a:t>r</a:t>
            </a:r>
            <a:r>
              <a:rPr lang="en-US" sz="1200" spc="0" dirty="0" smtClean="0">
                <a:latin typeface="Times New Roman"/>
                <a:cs typeface="Times New Roman"/>
              </a:rPr>
              <a:t>b</a:t>
            </a:r>
            <a:r>
              <a:rPr lang="en-US" sz="1200" spc="-5" dirty="0" smtClean="0">
                <a:latin typeface="Times New Roman"/>
                <a:cs typeface="Times New Roman"/>
              </a:rPr>
              <a:t>a</a:t>
            </a:r>
            <a:r>
              <a:rPr lang="en-US" sz="1200" spc="0" dirty="0" smtClean="0">
                <a:latin typeface="Times New Roman"/>
                <a:cs typeface="Times New Roman"/>
              </a:rPr>
              <a:t>n</a:t>
            </a:r>
            <a:r>
              <a:rPr lang="en-US" sz="1200" spc="20" dirty="0" smtClean="0">
                <a:latin typeface="Times New Roman"/>
                <a:cs typeface="Times New Roman"/>
              </a:rPr>
              <a:t> </a:t>
            </a:r>
            <a:r>
              <a:rPr lang="en-US" sz="1200" spc="-20" dirty="0" smtClean="0">
                <a:latin typeface="Times New Roman"/>
                <a:cs typeface="Times New Roman"/>
              </a:rPr>
              <a:t>I</a:t>
            </a:r>
            <a:r>
              <a:rPr lang="en-US" sz="1200" spc="0" dirty="0" smtClean="0">
                <a:latin typeface="Times New Roman"/>
                <a:cs typeface="Times New Roman"/>
              </a:rPr>
              <a:t>nstitut</a:t>
            </a:r>
            <a:r>
              <a:rPr lang="en-US" sz="1200" spc="-5" dirty="0" smtClean="0">
                <a:latin typeface="Times New Roman"/>
                <a:cs typeface="Times New Roman"/>
              </a:rPr>
              <a:t>e</a:t>
            </a:r>
            <a:r>
              <a:rPr lang="en-US" sz="1200" spc="0" dirty="0" smtClean="0">
                <a:latin typeface="Times New Roman"/>
                <a:cs typeface="Times New Roman"/>
              </a:rPr>
              <a:t>’s </a:t>
            </a:r>
            <a:r>
              <a:rPr lang="en-US" sz="1200" spc="-5" dirty="0" smtClean="0">
                <a:latin typeface="Times New Roman"/>
                <a:cs typeface="Times New Roman"/>
              </a:rPr>
              <a:t>Hea</a:t>
            </a:r>
            <a:r>
              <a:rPr lang="en-US" sz="1200" spc="0" dirty="0" smtClean="0">
                <a:latin typeface="Times New Roman"/>
                <a:cs typeface="Times New Roman"/>
              </a:rPr>
              <a:t>lth Re</a:t>
            </a:r>
            <a:r>
              <a:rPr lang="en-US" sz="1200" spc="-5" dirty="0" smtClean="0">
                <a:latin typeface="Times New Roman"/>
                <a:cs typeface="Times New Roman"/>
              </a:rPr>
              <a:t>f</a:t>
            </a:r>
            <a:r>
              <a:rPr lang="en-US" sz="1200" spc="0" dirty="0" smtClean="0">
                <a:latin typeface="Times New Roman"/>
                <a:cs typeface="Times New Roman"/>
              </a:rPr>
              <a:t>o</a:t>
            </a:r>
            <a:r>
              <a:rPr lang="en-US" sz="1200" spc="-5" dirty="0" smtClean="0">
                <a:latin typeface="Times New Roman"/>
                <a:cs typeface="Times New Roman"/>
              </a:rPr>
              <a:t>r</a:t>
            </a:r>
            <a:r>
              <a:rPr lang="en-US" sz="1200" spc="0" dirty="0" smtClean="0">
                <a:latin typeface="Times New Roman"/>
                <a:cs typeface="Times New Roman"/>
              </a:rPr>
              <a:t>m </a:t>
            </a:r>
            <a:r>
              <a:rPr lang="en-US" sz="1200" spc="10" dirty="0" smtClean="0">
                <a:latin typeface="Times New Roman"/>
                <a:cs typeface="Times New Roman"/>
              </a:rPr>
              <a:t>M</a:t>
            </a:r>
            <a:r>
              <a:rPr lang="en-US" sz="1200" spc="0" dirty="0" smtClean="0">
                <a:latin typeface="Times New Roman"/>
                <a:cs typeface="Times New Roman"/>
              </a:rPr>
              <a:t>onito</a:t>
            </a:r>
            <a:r>
              <a:rPr lang="en-US" sz="1200" spc="-5" dirty="0" smtClean="0">
                <a:latin typeface="Times New Roman"/>
                <a:cs typeface="Times New Roman"/>
              </a:rPr>
              <a:t>r</a:t>
            </a:r>
            <a:r>
              <a:rPr lang="en-US" sz="1200" spc="0" dirty="0" smtClean="0">
                <a:latin typeface="Times New Roman"/>
                <a:cs typeface="Times New Roman"/>
              </a:rPr>
              <a:t>ing</a:t>
            </a:r>
            <a:r>
              <a:rPr lang="en-US" sz="1200" spc="-10" dirty="0" smtClean="0">
                <a:latin typeface="Times New Roman"/>
                <a:cs typeface="Times New Roman"/>
              </a:rPr>
              <a:t> </a:t>
            </a:r>
            <a:r>
              <a:rPr lang="en-US" sz="1200" spc="15" dirty="0" smtClean="0">
                <a:latin typeface="Times New Roman"/>
                <a:cs typeface="Times New Roman"/>
              </a:rPr>
              <a:t>S</a:t>
            </a:r>
            <a:r>
              <a:rPr lang="en-US" sz="1200" spc="-25" dirty="0" smtClean="0">
                <a:latin typeface="Times New Roman"/>
                <a:cs typeface="Times New Roman"/>
              </a:rPr>
              <a:t>y</a:t>
            </a:r>
            <a:r>
              <a:rPr lang="en-US" sz="1200" spc="0" dirty="0" smtClean="0">
                <a:latin typeface="Times New Roman"/>
                <a:cs typeface="Times New Roman"/>
              </a:rPr>
              <a:t>stem indi</a:t>
            </a:r>
            <a:r>
              <a:rPr lang="en-US" sz="1200" spc="5" dirty="0" smtClean="0">
                <a:latin typeface="Times New Roman"/>
                <a:cs typeface="Times New Roman"/>
              </a:rPr>
              <a:t>c</a:t>
            </a:r>
            <a:r>
              <a:rPr lang="en-US" sz="1200" spc="-5" dirty="0" smtClean="0">
                <a:latin typeface="Times New Roman"/>
                <a:cs typeface="Times New Roman"/>
              </a:rPr>
              <a:t>a</a:t>
            </a:r>
            <a:r>
              <a:rPr lang="en-US" sz="1200" spc="0" dirty="0" smtClean="0">
                <a:latin typeface="Times New Roman"/>
                <a:cs typeface="Times New Roman"/>
              </a:rPr>
              <a:t>te th</a:t>
            </a:r>
            <a:r>
              <a:rPr lang="en-US" sz="1200" spc="-5" dirty="0" smtClean="0">
                <a:latin typeface="Times New Roman"/>
                <a:cs typeface="Times New Roman"/>
              </a:rPr>
              <a:t>a</a:t>
            </a:r>
            <a:r>
              <a:rPr lang="en-US" sz="1200" spc="0" dirty="0" smtClean="0">
                <a:latin typeface="Times New Roman"/>
                <a:cs typeface="Times New Roman"/>
              </a:rPr>
              <a:t>t betwe</a:t>
            </a:r>
            <a:r>
              <a:rPr lang="en-US" sz="1200" spc="-5" dirty="0" smtClean="0">
                <a:latin typeface="Times New Roman"/>
                <a:cs typeface="Times New Roman"/>
              </a:rPr>
              <a:t>e</a:t>
            </a:r>
            <a:r>
              <a:rPr lang="en-US" sz="1200" spc="0" dirty="0" smtClean="0">
                <a:latin typeface="Times New Roman"/>
                <a:cs typeface="Times New Roman"/>
              </a:rPr>
              <a:t>n S</a:t>
            </a:r>
            <a:r>
              <a:rPr lang="en-US" sz="1200" spc="-5" dirty="0" smtClean="0">
                <a:latin typeface="Times New Roman"/>
                <a:cs typeface="Times New Roman"/>
              </a:rPr>
              <a:t>e</a:t>
            </a:r>
            <a:r>
              <a:rPr lang="en-US" sz="1200" spc="0" dirty="0" smtClean="0">
                <a:latin typeface="Times New Roman"/>
                <a:cs typeface="Times New Roman"/>
              </a:rPr>
              <a:t>ptemb</a:t>
            </a:r>
            <a:r>
              <a:rPr lang="en-US" sz="1200" spc="-5" dirty="0" smtClean="0">
                <a:latin typeface="Times New Roman"/>
                <a:cs typeface="Times New Roman"/>
              </a:rPr>
              <a:t>e</a:t>
            </a:r>
            <a:r>
              <a:rPr lang="en-US" sz="1200" spc="0" dirty="0" smtClean="0">
                <a:latin typeface="Times New Roman"/>
                <a:cs typeface="Times New Roman"/>
              </a:rPr>
              <a:t>r 20</a:t>
            </a:r>
            <a:r>
              <a:rPr lang="en-US" sz="1200" spc="-5" dirty="0" smtClean="0">
                <a:latin typeface="Times New Roman"/>
                <a:cs typeface="Times New Roman"/>
              </a:rPr>
              <a:t>1</a:t>
            </a:r>
            <a:r>
              <a:rPr lang="en-US" sz="1200" spc="0" dirty="0" smtClean="0">
                <a:latin typeface="Times New Roman"/>
                <a:cs typeface="Times New Roman"/>
              </a:rPr>
              <a:t>3 </a:t>
            </a:r>
            <a:r>
              <a:rPr lang="en-US" sz="1200" spc="-5" dirty="0" smtClean="0">
                <a:latin typeface="Times New Roman"/>
                <a:cs typeface="Times New Roman"/>
              </a:rPr>
              <a:t>a</a:t>
            </a:r>
            <a:r>
              <a:rPr lang="en-US" sz="1200" spc="0" dirty="0" smtClean="0">
                <a:latin typeface="Times New Roman"/>
                <a:cs typeface="Times New Roman"/>
              </a:rPr>
              <a:t>nd S</a:t>
            </a:r>
            <a:r>
              <a:rPr lang="en-US" sz="1200" spc="-5" dirty="0" smtClean="0">
                <a:latin typeface="Times New Roman"/>
                <a:cs typeface="Times New Roman"/>
              </a:rPr>
              <a:t>e</a:t>
            </a:r>
            <a:r>
              <a:rPr lang="en-US" sz="1200" spc="10" dirty="0" smtClean="0">
                <a:latin typeface="Times New Roman"/>
                <a:cs typeface="Times New Roman"/>
              </a:rPr>
              <a:t>p</a:t>
            </a:r>
            <a:r>
              <a:rPr lang="en-US" sz="1200" spc="0" dirty="0" smtClean="0">
                <a:latin typeface="Times New Roman"/>
                <a:cs typeface="Times New Roman"/>
              </a:rPr>
              <a:t>temb</a:t>
            </a:r>
            <a:r>
              <a:rPr lang="en-US" sz="1200" spc="-5" dirty="0" smtClean="0">
                <a:latin typeface="Times New Roman"/>
                <a:cs typeface="Times New Roman"/>
              </a:rPr>
              <a:t>e</a:t>
            </a:r>
            <a:r>
              <a:rPr lang="en-US" sz="1200" spc="0" dirty="0" smtClean="0">
                <a:latin typeface="Times New Roman"/>
                <a:cs typeface="Times New Roman"/>
              </a:rPr>
              <a:t>r 20</a:t>
            </a:r>
            <a:r>
              <a:rPr lang="en-US" sz="1200" spc="-5" dirty="0" smtClean="0">
                <a:latin typeface="Times New Roman"/>
                <a:cs typeface="Times New Roman"/>
              </a:rPr>
              <a:t>1</a:t>
            </a:r>
            <a:r>
              <a:rPr lang="en-US" sz="1200" spc="5" dirty="0" smtClean="0">
                <a:latin typeface="Times New Roman"/>
                <a:cs typeface="Times New Roman"/>
              </a:rPr>
              <a:t>4</a:t>
            </a:r>
            <a:r>
              <a:rPr lang="en-US" sz="1200" spc="0" dirty="0" smtClean="0">
                <a:latin typeface="Times New Roman"/>
                <a:cs typeface="Times New Roman"/>
              </a:rPr>
              <a:t>, the</a:t>
            </a:r>
            <a:r>
              <a:rPr lang="en-US" sz="1200" spc="-5" dirty="0" smtClean="0">
                <a:latin typeface="Times New Roman"/>
                <a:cs typeface="Times New Roman"/>
              </a:rPr>
              <a:t> </a:t>
            </a:r>
            <a:r>
              <a:rPr lang="en-US" sz="1200" spc="0" dirty="0" smtClean="0">
                <a:latin typeface="Times New Roman"/>
                <a:cs typeface="Times New Roman"/>
              </a:rPr>
              <a:t>p</a:t>
            </a:r>
            <a:r>
              <a:rPr lang="en-US" sz="1200" spc="5" dirty="0" smtClean="0">
                <a:latin typeface="Times New Roman"/>
                <a:cs typeface="Times New Roman"/>
              </a:rPr>
              <a:t>e</a:t>
            </a:r>
            <a:r>
              <a:rPr lang="en-US" sz="1200" spc="0" dirty="0" smtClean="0">
                <a:latin typeface="Times New Roman"/>
                <a:cs typeface="Times New Roman"/>
              </a:rPr>
              <a:t>r</a:t>
            </a:r>
            <a:r>
              <a:rPr lang="en-US" sz="1200" spc="-10" dirty="0" smtClean="0">
                <a:latin typeface="Times New Roman"/>
                <a:cs typeface="Times New Roman"/>
              </a:rPr>
              <a:t>c</a:t>
            </a:r>
            <a:r>
              <a:rPr lang="en-US" sz="1200" spc="-5" dirty="0" smtClean="0">
                <a:latin typeface="Times New Roman"/>
                <a:cs typeface="Times New Roman"/>
              </a:rPr>
              <a:t>e</a:t>
            </a:r>
            <a:r>
              <a:rPr lang="en-US" sz="1200" spc="0" dirty="0" smtClean="0">
                <a:latin typeface="Times New Roman"/>
                <a:cs typeface="Times New Roman"/>
              </a:rPr>
              <a:t>n</a:t>
            </a:r>
            <a:r>
              <a:rPr lang="en-US" sz="1200" spc="10" dirty="0" smtClean="0">
                <a:latin typeface="Times New Roman"/>
                <a:cs typeface="Times New Roman"/>
              </a:rPr>
              <a:t>t</a:t>
            </a:r>
            <a:r>
              <a:rPr lang="en-US" sz="1200" spc="-5" dirty="0" smtClean="0">
                <a:latin typeface="Times New Roman"/>
                <a:cs typeface="Times New Roman"/>
              </a:rPr>
              <a:t>a</a:t>
            </a:r>
            <a:r>
              <a:rPr lang="en-US" sz="1200" spc="0" dirty="0" smtClean="0">
                <a:latin typeface="Times New Roman"/>
                <a:cs typeface="Times New Roman"/>
              </a:rPr>
              <a:t>ge</a:t>
            </a:r>
            <a:r>
              <a:rPr lang="en-US" sz="1200" spc="-5" dirty="0" smtClean="0">
                <a:latin typeface="Times New Roman"/>
                <a:cs typeface="Times New Roman"/>
              </a:rPr>
              <a:t> </a:t>
            </a:r>
            <a:r>
              <a:rPr lang="en-US" sz="1200" spc="0" dirty="0" smtClean="0">
                <a:latin typeface="Times New Roman"/>
                <a:cs typeface="Times New Roman"/>
              </a:rPr>
              <a:t>of Hisp</a:t>
            </a:r>
            <a:r>
              <a:rPr lang="en-US" sz="1200" spc="-5" dirty="0" smtClean="0">
                <a:latin typeface="Times New Roman"/>
                <a:cs typeface="Times New Roman"/>
              </a:rPr>
              <a:t>a</a:t>
            </a:r>
            <a:r>
              <a:rPr lang="en-US" sz="1200" spc="0" dirty="0" smtClean="0">
                <a:latin typeface="Times New Roman"/>
                <a:cs typeface="Times New Roman"/>
              </a:rPr>
              <a:t>n</a:t>
            </a:r>
            <a:r>
              <a:rPr lang="en-US" sz="1200" spc="10" dirty="0" smtClean="0">
                <a:latin typeface="Times New Roman"/>
                <a:cs typeface="Times New Roman"/>
              </a:rPr>
              <a:t>i</a:t>
            </a:r>
            <a:r>
              <a:rPr lang="en-US" sz="1200" spc="0" dirty="0" smtClean="0">
                <a:latin typeface="Times New Roman"/>
                <a:cs typeface="Times New Roman"/>
              </a:rPr>
              <a:t>c</a:t>
            </a:r>
            <a:r>
              <a:rPr lang="en-US" sz="1200" spc="-5" dirty="0" smtClean="0">
                <a:latin typeface="Times New Roman"/>
                <a:cs typeface="Times New Roman"/>
              </a:rPr>
              <a:t> a</a:t>
            </a:r>
            <a:r>
              <a:rPr lang="en-US" sz="1200" spc="0" dirty="0" smtClean="0">
                <a:latin typeface="Times New Roman"/>
                <a:cs typeface="Times New Roman"/>
              </a:rPr>
              <a:t>nd non</a:t>
            </a:r>
            <a:r>
              <a:rPr lang="en-US" sz="1200" spc="5" dirty="0" smtClean="0">
                <a:latin typeface="Times New Roman"/>
                <a:cs typeface="Times New Roman"/>
              </a:rPr>
              <a:t>-W</a:t>
            </a:r>
            <a:r>
              <a:rPr lang="en-US" sz="1200" spc="0" dirty="0" smtClean="0">
                <a:latin typeface="Times New Roman"/>
                <a:cs typeface="Times New Roman"/>
              </a:rPr>
              <a:t>hite</a:t>
            </a:r>
            <a:r>
              <a:rPr lang="en-US" sz="1200" spc="-5" dirty="0" smtClean="0">
                <a:latin typeface="Times New Roman"/>
                <a:cs typeface="Times New Roman"/>
              </a:rPr>
              <a:t> </a:t>
            </a:r>
            <a:r>
              <a:rPr lang="en-US" sz="1200" spc="0" dirty="0" smtClean="0">
                <a:latin typeface="Times New Roman"/>
                <a:cs typeface="Times New Roman"/>
              </a:rPr>
              <a:t>non- Hisp</a:t>
            </a:r>
            <a:r>
              <a:rPr lang="en-US" sz="1200" spc="-5" dirty="0" smtClean="0">
                <a:latin typeface="Times New Roman"/>
                <a:cs typeface="Times New Roman"/>
              </a:rPr>
              <a:t>a</a:t>
            </a:r>
            <a:r>
              <a:rPr lang="en-US" sz="1200" spc="0" dirty="0" smtClean="0">
                <a:latin typeface="Times New Roman"/>
                <a:cs typeface="Times New Roman"/>
              </a:rPr>
              <a:t>nic</a:t>
            </a:r>
            <a:r>
              <a:rPr lang="en-US" sz="1200" spc="-5" dirty="0" smtClean="0">
                <a:latin typeface="Times New Roman"/>
                <a:cs typeface="Times New Roman"/>
              </a:rPr>
              <a:t> a</a:t>
            </a:r>
            <a:r>
              <a:rPr lang="en-US" sz="1200" spc="0" dirty="0" smtClean="0">
                <a:latin typeface="Times New Roman"/>
                <a:cs typeface="Times New Roman"/>
              </a:rPr>
              <a:t>dults </a:t>
            </a:r>
            <a:r>
              <a:rPr lang="en-US" sz="1200" spc="5" dirty="0" smtClean="0">
                <a:latin typeface="Times New Roman"/>
                <a:cs typeface="Times New Roman"/>
              </a:rPr>
              <a:t>a</a:t>
            </a:r>
            <a:r>
              <a:rPr lang="en-US" sz="1200" spc="-15" dirty="0" smtClean="0">
                <a:latin typeface="Times New Roman"/>
                <a:cs typeface="Times New Roman"/>
              </a:rPr>
              <a:t>g</a:t>
            </a:r>
            <a:r>
              <a:rPr lang="en-US" sz="1200" spc="-5" dirty="0" smtClean="0">
                <a:latin typeface="Times New Roman"/>
                <a:cs typeface="Times New Roman"/>
              </a:rPr>
              <a:t>e</a:t>
            </a:r>
            <a:r>
              <a:rPr lang="en-US" sz="1200" spc="0" dirty="0" smtClean="0">
                <a:latin typeface="Times New Roman"/>
                <a:cs typeface="Times New Roman"/>
              </a:rPr>
              <a:t>s 1</a:t>
            </a:r>
            <a:r>
              <a:rPr lang="en-US" sz="1200" spc="5" dirty="0" smtClean="0">
                <a:latin typeface="Times New Roman"/>
                <a:cs typeface="Times New Roman"/>
              </a:rPr>
              <a:t>8-</a:t>
            </a:r>
            <a:r>
              <a:rPr lang="en-US" sz="1200" spc="0" dirty="0" smtClean="0">
                <a:latin typeface="Times New Roman"/>
                <a:cs typeface="Times New Roman"/>
              </a:rPr>
              <a:t>64 without h</a:t>
            </a:r>
            <a:r>
              <a:rPr lang="en-US" sz="1200" spc="-5" dirty="0" smtClean="0">
                <a:latin typeface="Times New Roman"/>
                <a:cs typeface="Times New Roman"/>
              </a:rPr>
              <a:t>ea</a:t>
            </a:r>
            <a:r>
              <a:rPr lang="en-US" sz="1200" spc="0" dirty="0" smtClean="0">
                <a:latin typeface="Times New Roman"/>
                <a:cs typeface="Times New Roman"/>
              </a:rPr>
              <a:t>lth insur</a:t>
            </a:r>
            <a:r>
              <a:rPr lang="en-US" sz="1200" spc="-10" dirty="0" smtClean="0">
                <a:latin typeface="Times New Roman"/>
                <a:cs typeface="Times New Roman"/>
              </a:rPr>
              <a:t>a</a:t>
            </a:r>
            <a:r>
              <a:rPr lang="en-US" sz="1200" spc="0" dirty="0" smtClean="0">
                <a:latin typeface="Times New Roman"/>
                <a:cs typeface="Times New Roman"/>
              </a:rPr>
              <a:t>n</a:t>
            </a:r>
            <a:r>
              <a:rPr lang="en-US" sz="1200" spc="-5" dirty="0" smtClean="0">
                <a:latin typeface="Times New Roman"/>
                <a:cs typeface="Times New Roman"/>
              </a:rPr>
              <a:t>c</a:t>
            </a:r>
            <a:r>
              <a:rPr lang="en-US" sz="1200" spc="0" dirty="0" smtClean="0">
                <a:latin typeface="Times New Roman"/>
                <a:cs typeface="Times New Roman"/>
              </a:rPr>
              <a:t>e</a:t>
            </a:r>
            <a:r>
              <a:rPr lang="en-US" sz="1200" spc="-5" dirty="0" smtClean="0">
                <a:latin typeface="Times New Roman"/>
                <a:cs typeface="Times New Roman"/>
              </a:rPr>
              <a:t> </a:t>
            </a:r>
            <a:r>
              <a:rPr lang="en-US" sz="1200" spc="0" dirty="0" smtClean="0">
                <a:latin typeface="Times New Roman"/>
                <a:cs typeface="Times New Roman"/>
              </a:rPr>
              <a:t>d</a:t>
            </a:r>
            <a:r>
              <a:rPr lang="en-US" sz="1200" spc="5" dirty="0" smtClean="0">
                <a:latin typeface="Times New Roman"/>
                <a:cs typeface="Times New Roman"/>
              </a:rPr>
              <a:t>e</a:t>
            </a:r>
            <a:r>
              <a:rPr lang="en-US" sz="1200" spc="-5" dirty="0" smtClean="0">
                <a:latin typeface="Times New Roman"/>
                <a:cs typeface="Times New Roman"/>
              </a:rPr>
              <a:t>c</a:t>
            </a:r>
            <a:r>
              <a:rPr lang="en-US" sz="1200" spc="0" dirty="0" smtClean="0">
                <a:latin typeface="Times New Roman"/>
                <a:cs typeface="Times New Roman"/>
              </a:rPr>
              <a:t>re</a:t>
            </a:r>
            <a:r>
              <a:rPr lang="en-US" sz="1200" spc="-5" dirty="0" smtClean="0">
                <a:latin typeface="Times New Roman"/>
                <a:cs typeface="Times New Roman"/>
              </a:rPr>
              <a:t>a</a:t>
            </a:r>
            <a:r>
              <a:rPr lang="en-US" sz="1200" spc="0" dirty="0" smtClean="0">
                <a:latin typeface="Times New Roman"/>
                <a:cs typeface="Times New Roman"/>
              </a:rPr>
              <a:t>s</a:t>
            </a:r>
            <a:r>
              <a:rPr lang="en-US" sz="1200" spc="-5" dirty="0" smtClean="0">
                <a:latin typeface="Times New Roman"/>
                <a:cs typeface="Times New Roman"/>
              </a:rPr>
              <a:t>e</a:t>
            </a:r>
            <a:r>
              <a:rPr lang="en-US" sz="1200" spc="0" dirty="0" smtClean="0">
                <a:latin typeface="Times New Roman"/>
                <a:cs typeface="Times New Roman"/>
              </a:rPr>
              <a:t>d to a l</a:t>
            </a:r>
            <a:r>
              <a:rPr lang="en-US" sz="1200" spc="5" dirty="0" smtClean="0">
                <a:latin typeface="Times New Roman"/>
                <a:cs typeface="Times New Roman"/>
              </a:rPr>
              <a:t>ar</a:t>
            </a:r>
            <a:r>
              <a:rPr lang="en-US" sz="1200" spc="-15" dirty="0" smtClean="0">
                <a:latin typeface="Times New Roman"/>
                <a:cs typeface="Times New Roman"/>
              </a:rPr>
              <a:t>g</a:t>
            </a:r>
            <a:r>
              <a:rPr lang="en-US" sz="1200" spc="-5" dirty="0" smtClean="0">
                <a:latin typeface="Times New Roman"/>
                <a:cs typeface="Times New Roman"/>
              </a:rPr>
              <a:t>e</a:t>
            </a:r>
            <a:r>
              <a:rPr lang="en-US" sz="1200" spc="0" dirty="0" smtClean="0">
                <a:latin typeface="Times New Roman"/>
                <a:cs typeface="Times New Roman"/>
              </a:rPr>
              <a:t>r </a:t>
            </a:r>
            <a:r>
              <a:rPr lang="en-US" sz="1200" spc="5" dirty="0" smtClean="0">
                <a:latin typeface="Times New Roman"/>
                <a:cs typeface="Times New Roman"/>
              </a:rPr>
              <a:t>d</a:t>
            </a:r>
            <a:r>
              <a:rPr lang="en-US" sz="1200" spc="-5" dirty="0" smtClean="0">
                <a:latin typeface="Times New Roman"/>
                <a:cs typeface="Times New Roman"/>
              </a:rPr>
              <a:t>e</a:t>
            </a:r>
            <a:r>
              <a:rPr lang="en-US" sz="1200" spc="0" dirty="0" smtClean="0">
                <a:latin typeface="Times New Roman"/>
                <a:cs typeface="Times New Roman"/>
              </a:rPr>
              <a:t>g</a:t>
            </a:r>
            <a:r>
              <a:rPr lang="en-US" sz="1200" spc="-5" dirty="0" smtClean="0">
                <a:latin typeface="Times New Roman"/>
                <a:cs typeface="Times New Roman"/>
              </a:rPr>
              <a:t>re</a:t>
            </a:r>
            <a:r>
              <a:rPr lang="en-US" sz="1200" spc="0" dirty="0" smtClean="0">
                <a:latin typeface="Times New Roman"/>
                <a:cs typeface="Times New Roman"/>
              </a:rPr>
              <a:t>e</a:t>
            </a:r>
            <a:r>
              <a:rPr lang="en-US" sz="1200" spc="5" dirty="0" smtClean="0">
                <a:latin typeface="Times New Roman"/>
                <a:cs typeface="Times New Roman"/>
              </a:rPr>
              <a:t> </a:t>
            </a:r>
            <a:r>
              <a:rPr lang="en-US" sz="1200" spc="0" dirty="0" smtClean="0">
                <a:latin typeface="Times New Roman"/>
                <a:cs typeface="Times New Roman"/>
              </a:rPr>
              <a:t>in sta</a:t>
            </a:r>
            <a:r>
              <a:rPr lang="en-US" sz="1200" spc="10" dirty="0" smtClean="0">
                <a:latin typeface="Times New Roman"/>
                <a:cs typeface="Times New Roman"/>
              </a:rPr>
              <a:t>t</a:t>
            </a:r>
            <a:r>
              <a:rPr lang="en-US" sz="1200" spc="-5" dirty="0" smtClean="0">
                <a:latin typeface="Times New Roman"/>
                <a:cs typeface="Times New Roman"/>
              </a:rPr>
              <a:t>e</a:t>
            </a:r>
            <a:r>
              <a:rPr lang="en-US" sz="1200" spc="0" dirty="0" smtClean="0">
                <a:latin typeface="Times New Roman"/>
                <a:cs typeface="Times New Roman"/>
              </a:rPr>
              <a:t>s that </a:t>
            </a:r>
            <a:r>
              <a:rPr lang="en-US" sz="1200" spc="-5" dirty="0" smtClean="0">
                <a:latin typeface="Times New Roman"/>
                <a:cs typeface="Times New Roman"/>
              </a:rPr>
              <a:t>e</a:t>
            </a:r>
            <a:r>
              <a:rPr lang="en-US" sz="1200" spc="10" dirty="0" smtClean="0">
                <a:latin typeface="Times New Roman"/>
                <a:cs typeface="Times New Roman"/>
              </a:rPr>
              <a:t>x</a:t>
            </a:r>
            <a:r>
              <a:rPr lang="en-US" sz="1200" spc="0" dirty="0" smtClean="0">
                <a:latin typeface="Times New Roman"/>
                <a:cs typeface="Times New Roman"/>
              </a:rPr>
              <a:t>p</a:t>
            </a:r>
            <a:r>
              <a:rPr lang="en-US" sz="1200" spc="-5" dirty="0" smtClean="0">
                <a:latin typeface="Times New Roman"/>
                <a:cs typeface="Times New Roman"/>
              </a:rPr>
              <a:t>a</a:t>
            </a:r>
            <a:r>
              <a:rPr lang="en-US" sz="1200" spc="0" dirty="0" smtClean="0">
                <a:latin typeface="Times New Roman"/>
                <a:cs typeface="Times New Roman"/>
              </a:rPr>
              <a:t>nd</a:t>
            </a:r>
            <a:r>
              <a:rPr lang="en-US" sz="1200" spc="-5" dirty="0" smtClean="0">
                <a:latin typeface="Times New Roman"/>
                <a:cs typeface="Times New Roman"/>
              </a:rPr>
              <a:t>e</a:t>
            </a:r>
            <a:r>
              <a:rPr lang="en-US" sz="1200" spc="0" dirty="0" smtClean="0">
                <a:latin typeface="Times New Roman"/>
                <a:cs typeface="Times New Roman"/>
              </a:rPr>
              <a:t>d M</a:t>
            </a:r>
            <a:r>
              <a:rPr lang="en-US" sz="1200" spc="-5" dirty="0" smtClean="0">
                <a:latin typeface="Times New Roman"/>
                <a:cs typeface="Times New Roman"/>
              </a:rPr>
              <a:t>e</a:t>
            </a:r>
            <a:r>
              <a:rPr lang="en-US" sz="1200" spc="0" dirty="0" smtClean="0">
                <a:latin typeface="Times New Roman"/>
                <a:cs typeface="Times New Roman"/>
              </a:rPr>
              <a:t>dic</a:t>
            </a:r>
            <a:r>
              <a:rPr lang="en-US" sz="1200" spc="-10" dirty="0" smtClean="0">
                <a:latin typeface="Times New Roman"/>
                <a:cs typeface="Times New Roman"/>
              </a:rPr>
              <a:t>a</a:t>
            </a:r>
            <a:r>
              <a:rPr lang="en-US" sz="1200" spc="0" dirty="0" smtClean="0">
                <a:latin typeface="Times New Roman"/>
                <a:cs typeface="Times New Roman"/>
              </a:rPr>
              <a:t>id</a:t>
            </a:r>
            <a:r>
              <a:rPr lang="en-US" sz="1200" spc="10" dirty="0" smtClean="0">
                <a:latin typeface="Times New Roman"/>
                <a:cs typeface="Times New Roman"/>
              </a:rPr>
              <a:t> </a:t>
            </a:r>
            <a:r>
              <a:rPr lang="en-US" sz="1200" spc="0" dirty="0" smtClean="0">
                <a:latin typeface="Times New Roman"/>
                <a:cs typeface="Times New Roman"/>
              </a:rPr>
              <a:t>und</a:t>
            </a:r>
            <a:r>
              <a:rPr lang="en-US" sz="1200" spc="-5" dirty="0" smtClean="0">
                <a:latin typeface="Times New Roman"/>
                <a:cs typeface="Times New Roman"/>
              </a:rPr>
              <a:t>e</a:t>
            </a:r>
            <a:r>
              <a:rPr lang="en-US" sz="1200" spc="0" dirty="0" smtClean="0">
                <a:latin typeface="Times New Roman"/>
                <a:cs typeface="Times New Roman"/>
              </a:rPr>
              <a:t>r the </a:t>
            </a:r>
            <a:r>
              <a:rPr lang="en-US" sz="1200" spc="-5" dirty="0" smtClean="0">
                <a:latin typeface="Times New Roman"/>
                <a:cs typeface="Times New Roman"/>
              </a:rPr>
              <a:t>A</a:t>
            </a:r>
            <a:r>
              <a:rPr lang="en-US" sz="1200" spc="5" dirty="0" smtClean="0">
                <a:latin typeface="Times New Roman"/>
                <a:cs typeface="Times New Roman"/>
              </a:rPr>
              <a:t>f</a:t>
            </a:r>
            <a:r>
              <a:rPr lang="en-US" sz="1200" spc="0" dirty="0" smtClean="0">
                <a:latin typeface="Times New Roman"/>
                <a:cs typeface="Times New Roman"/>
              </a:rPr>
              <a:t>fo</a:t>
            </a:r>
            <a:r>
              <a:rPr lang="en-US" sz="1200" spc="-10" dirty="0" smtClean="0">
                <a:latin typeface="Times New Roman"/>
                <a:cs typeface="Times New Roman"/>
              </a:rPr>
              <a:t>r</a:t>
            </a:r>
            <a:r>
              <a:rPr lang="en-US" sz="1200" spc="0" dirty="0" smtClean="0">
                <a:latin typeface="Times New Roman"/>
                <a:cs typeface="Times New Roman"/>
              </a:rPr>
              <a:t>d</a:t>
            </a:r>
            <a:r>
              <a:rPr lang="en-US" sz="1200" spc="-5" dirty="0" smtClean="0">
                <a:latin typeface="Times New Roman"/>
                <a:cs typeface="Times New Roman"/>
              </a:rPr>
              <a:t>a</a:t>
            </a:r>
            <a:r>
              <a:rPr lang="en-US" sz="1200" spc="0" dirty="0" smtClean="0">
                <a:latin typeface="Times New Roman"/>
                <a:cs typeface="Times New Roman"/>
              </a:rPr>
              <a:t>b</a:t>
            </a:r>
            <a:r>
              <a:rPr lang="en-US" sz="1200" spc="10" dirty="0" smtClean="0">
                <a:latin typeface="Times New Roman"/>
                <a:cs typeface="Times New Roman"/>
              </a:rPr>
              <a:t>l</a:t>
            </a:r>
            <a:r>
              <a:rPr lang="en-US" sz="1200" spc="0" dirty="0" smtClean="0">
                <a:latin typeface="Times New Roman"/>
                <a:cs typeface="Times New Roman"/>
              </a:rPr>
              <a:t>e</a:t>
            </a:r>
            <a:r>
              <a:rPr lang="en-US" sz="1200" spc="-5" dirty="0" smtClean="0">
                <a:latin typeface="Times New Roman"/>
                <a:cs typeface="Times New Roman"/>
              </a:rPr>
              <a:t> </a:t>
            </a:r>
            <a:r>
              <a:rPr lang="en-US" sz="1200" spc="0" dirty="0" smtClean="0">
                <a:latin typeface="Times New Roman"/>
                <a:cs typeface="Times New Roman"/>
              </a:rPr>
              <a:t>C</a:t>
            </a:r>
            <a:r>
              <a:rPr lang="en-US" sz="1200" spc="-5" dirty="0" smtClean="0">
                <a:latin typeface="Times New Roman"/>
                <a:cs typeface="Times New Roman"/>
              </a:rPr>
              <a:t>a</a:t>
            </a:r>
            <a:r>
              <a:rPr lang="en-US" sz="1200" spc="5" dirty="0" smtClean="0">
                <a:latin typeface="Times New Roman"/>
                <a:cs typeface="Times New Roman"/>
              </a:rPr>
              <a:t>r</a:t>
            </a:r>
            <a:r>
              <a:rPr lang="en-US" sz="1200" spc="0" dirty="0" smtClean="0">
                <a:latin typeface="Times New Roman"/>
                <a:cs typeface="Times New Roman"/>
              </a:rPr>
              <a:t>e</a:t>
            </a:r>
            <a:r>
              <a:rPr lang="en-US" sz="1200" spc="-5" dirty="0" smtClean="0">
                <a:latin typeface="Times New Roman"/>
                <a:cs typeface="Times New Roman"/>
              </a:rPr>
              <a:t> </a:t>
            </a:r>
            <a:r>
              <a:rPr lang="en-US" sz="1200" spc="0" dirty="0" smtClean="0">
                <a:latin typeface="Times New Roman"/>
                <a:cs typeface="Times New Roman"/>
              </a:rPr>
              <a:t>A</a:t>
            </a:r>
            <a:r>
              <a:rPr lang="en-US" sz="1200" spc="-10" dirty="0" smtClean="0">
                <a:latin typeface="Times New Roman"/>
                <a:cs typeface="Times New Roman"/>
              </a:rPr>
              <a:t>c</a:t>
            </a:r>
            <a:r>
              <a:rPr lang="en-US" sz="1200" spc="0" dirty="0" smtClean="0">
                <a:latin typeface="Times New Roman"/>
                <a:cs typeface="Times New Roman"/>
              </a:rPr>
              <a:t>t</a:t>
            </a:r>
            <a:r>
              <a:rPr lang="en-US" sz="1200" spc="5" dirty="0" smtClean="0">
                <a:latin typeface="Times New Roman"/>
                <a:cs typeface="Times New Roman"/>
              </a:rPr>
              <a:t> </a:t>
            </a:r>
            <a:r>
              <a:rPr lang="en-US" sz="1200" spc="0" dirty="0" smtClean="0">
                <a:latin typeface="Times New Roman"/>
                <a:cs typeface="Times New Roman"/>
              </a:rPr>
              <a:t>than in stat</a:t>
            </a:r>
            <a:r>
              <a:rPr lang="en-US" sz="1200" spc="-5" dirty="0" smtClean="0">
                <a:latin typeface="Times New Roman"/>
                <a:cs typeface="Times New Roman"/>
              </a:rPr>
              <a:t>e</a:t>
            </a:r>
            <a:r>
              <a:rPr lang="en-US" sz="1200" spc="0" dirty="0" smtClean="0">
                <a:latin typeface="Times New Roman"/>
                <a:cs typeface="Times New Roman"/>
              </a:rPr>
              <a:t>s that </a:t>
            </a:r>
            <a:r>
              <a:rPr lang="en-US" sz="1200" spc="10" dirty="0" smtClean="0">
                <a:latin typeface="Times New Roman"/>
                <a:cs typeface="Times New Roman"/>
              </a:rPr>
              <a:t>d</a:t>
            </a:r>
            <a:r>
              <a:rPr lang="en-US" sz="1200" spc="0" dirty="0" smtClean="0">
                <a:latin typeface="Times New Roman"/>
                <a:cs typeface="Times New Roman"/>
              </a:rPr>
              <a:t>id not </a:t>
            </a:r>
            <a:r>
              <a:rPr lang="en-US" sz="1200" spc="-5" dirty="0" smtClean="0">
                <a:latin typeface="Times New Roman"/>
                <a:cs typeface="Times New Roman"/>
              </a:rPr>
              <a:t>e</a:t>
            </a:r>
            <a:r>
              <a:rPr lang="en-US" sz="1200" spc="10" dirty="0" smtClean="0">
                <a:latin typeface="Times New Roman"/>
                <a:cs typeface="Times New Roman"/>
              </a:rPr>
              <a:t>x</a:t>
            </a:r>
            <a:r>
              <a:rPr lang="en-US" sz="1200" spc="0" dirty="0" smtClean="0">
                <a:latin typeface="Times New Roman"/>
                <a:cs typeface="Times New Roman"/>
              </a:rPr>
              <a:t>p</a:t>
            </a:r>
            <a:r>
              <a:rPr lang="en-US" sz="1200" spc="-5" dirty="0" smtClean="0">
                <a:latin typeface="Times New Roman"/>
                <a:cs typeface="Times New Roman"/>
              </a:rPr>
              <a:t>a</a:t>
            </a:r>
            <a:r>
              <a:rPr lang="en-US" sz="1200" spc="0" dirty="0" smtClean="0">
                <a:latin typeface="Times New Roman"/>
                <a:cs typeface="Times New Roman"/>
              </a:rPr>
              <a:t>nd Medi</a:t>
            </a:r>
            <a:r>
              <a:rPr lang="en-US" sz="1200" spc="-10" dirty="0" smtClean="0">
                <a:latin typeface="Times New Roman"/>
                <a:cs typeface="Times New Roman"/>
              </a:rPr>
              <a:t>c</a:t>
            </a:r>
            <a:r>
              <a:rPr lang="en-US" sz="1200" spc="-5" dirty="0" smtClean="0">
                <a:latin typeface="Times New Roman"/>
                <a:cs typeface="Times New Roman"/>
              </a:rPr>
              <a:t>a</a:t>
            </a:r>
            <a:r>
              <a:rPr lang="en-US" sz="1200" spc="0" dirty="0" smtClean="0">
                <a:latin typeface="Times New Roman"/>
                <a:cs typeface="Times New Roman"/>
              </a:rPr>
              <a:t>id.</a:t>
            </a:r>
            <a:r>
              <a:rPr lang="en-US" sz="1200" spc="0" baseline="38194" dirty="0" smtClean="0">
                <a:latin typeface="Times New Roman"/>
                <a:cs typeface="Times New Roman"/>
              </a:rPr>
              <a:t>2</a:t>
            </a:r>
            <a:endParaRPr lang="en-US" sz="1200" baseline="38194" dirty="0" smtClean="0">
              <a:latin typeface="Times New Roman"/>
              <a:cs typeface="Times New Roman"/>
            </a:endParaRPr>
          </a:p>
          <a:p>
            <a:endParaRPr lang="en-US" dirty="0"/>
          </a:p>
        </p:txBody>
      </p:sp>
      <p:sp>
        <p:nvSpPr>
          <p:cNvPr id="4" name="Slide Number Placeholder 3"/>
          <p:cNvSpPr>
            <a:spLocks noGrp="1"/>
          </p:cNvSpPr>
          <p:nvPr>
            <p:ph type="sldNum" sz="quarter" idx="10"/>
          </p:nvPr>
        </p:nvSpPr>
        <p:spPr/>
        <p:txBody>
          <a:bodyPr/>
          <a:lstStyle/>
          <a:p>
            <a:fld id="{B3EF0EEC-1D1B-4067-A962-C742C5F9CB51}" type="slidenum">
              <a:rPr lang="en-US" smtClean="0"/>
              <a:t>10</a:t>
            </a:fld>
            <a:endParaRPr lang="en-US"/>
          </a:p>
        </p:txBody>
      </p:sp>
    </p:spTree>
    <p:extLst>
      <p:ext uri="{BB962C8B-B14F-4D97-AF65-F5344CB8AC3E}">
        <p14:creationId xmlns:p14="http://schemas.microsoft.com/office/powerpoint/2010/main" val="392014718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46213" y="754063"/>
            <a:ext cx="4879975" cy="3771900"/>
          </a:xfrm>
        </p:spPr>
      </p:sp>
      <p:sp>
        <p:nvSpPr>
          <p:cNvPr id="3" name="Notes Placeholder 2"/>
          <p:cNvSpPr>
            <a:spLocks noGrp="1"/>
          </p:cNvSpPr>
          <p:nvPr>
            <p:ph type="body" idx="1"/>
          </p:nvPr>
        </p:nvSpPr>
        <p:spPr>
          <a:xfrm>
            <a:off x="777875" y="4778375"/>
            <a:ext cx="6216650" cy="4746625"/>
          </a:xfrm>
        </p:spPr>
        <p:txBody>
          <a:bodyPr/>
          <a:lstStyle/>
          <a:p>
            <a:pPr marR="269240"/>
            <a:r>
              <a:rPr lang="en-US" sz="1000" b="1" kern="1200" dirty="0" smtClean="0">
                <a:solidFill>
                  <a:schemeClr val="tx1"/>
                </a:solidFill>
                <a:effectLst/>
                <a:latin typeface="Arial" panose="020B0604020202020204" pitchFamily="34" charset="0"/>
                <a:cs typeface="Arial" panose="020B0604020202020204" pitchFamily="34" charset="0"/>
              </a:rPr>
              <a:t>Key: </a:t>
            </a:r>
            <a:r>
              <a:rPr lang="en-US" sz="1000" kern="1200" dirty="0" smtClean="0">
                <a:solidFill>
                  <a:schemeClr val="tx1"/>
                </a:solidFill>
                <a:effectLst/>
                <a:latin typeface="Arial" panose="020B0604020202020204" pitchFamily="34" charset="0"/>
                <a:cs typeface="Arial" panose="020B0604020202020204" pitchFamily="34" charset="0"/>
              </a:rPr>
              <a:t>AI/AN = American Indian or Alaska Native; n = number of measures.</a:t>
            </a:r>
            <a:endParaRPr lang="en-US" sz="1000" b="1" dirty="0" smtClean="0">
              <a:latin typeface="Arial" panose="020B0604020202020204" pitchFamily="34" charset="0"/>
              <a:cs typeface="Arial" panose="020B0604020202020204" pitchFamily="34" charset="0"/>
            </a:endParaRPr>
          </a:p>
          <a:p>
            <a:pPr marR="269240"/>
            <a:r>
              <a:rPr lang="en-US" sz="1000" b="1" dirty="0" smtClean="0">
                <a:latin typeface="Arial" panose="020B0604020202020204" pitchFamily="34" charset="0"/>
                <a:cs typeface="Arial" panose="020B0604020202020204" pitchFamily="34" charset="0"/>
              </a:rPr>
              <a:t>Note:</a:t>
            </a:r>
            <a:r>
              <a:rPr lang="en-US" sz="1000" b="1" spc="-10" dirty="0" smtClean="0">
                <a:latin typeface="Arial" panose="020B0604020202020204" pitchFamily="34" charset="0"/>
                <a:cs typeface="Arial" panose="020B0604020202020204" pitchFamily="34" charset="0"/>
              </a:rPr>
              <a:t> </a:t>
            </a:r>
            <a:r>
              <a:rPr lang="en-US" sz="1000" spc="0" dirty="0" smtClean="0">
                <a:latin typeface="Arial" panose="020B0604020202020204" pitchFamily="34" charset="0"/>
                <a:cs typeface="Arial" panose="020B0604020202020204" pitchFamily="34" charset="0"/>
              </a:rPr>
              <a:t>Poor </a:t>
            </a:r>
            <a:r>
              <a:rPr lang="en-US" sz="1000" spc="5" dirty="0" smtClean="0">
                <a:latin typeface="Arial" panose="020B0604020202020204" pitchFamily="34" charset="0"/>
                <a:cs typeface="Arial" panose="020B0604020202020204" pitchFamily="34" charset="0"/>
              </a:rPr>
              <a:t>i</a:t>
            </a:r>
            <a:r>
              <a:rPr lang="en-US" sz="1000" spc="0" dirty="0" smtClean="0">
                <a:latin typeface="Arial" panose="020B0604020202020204" pitchFamily="34" charset="0"/>
                <a:cs typeface="Arial" panose="020B0604020202020204" pitchFamily="34" charset="0"/>
              </a:rPr>
              <a:t>nd</a:t>
            </a:r>
            <a:r>
              <a:rPr lang="en-US" sz="1000" spc="-10" dirty="0" smtClean="0">
                <a:latin typeface="Arial" panose="020B0604020202020204" pitchFamily="34" charset="0"/>
                <a:cs typeface="Arial" panose="020B0604020202020204" pitchFamily="34" charset="0"/>
              </a:rPr>
              <a:t>i</a:t>
            </a:r>
            <a:r>
              <a:rPr lang="en-US" sz="1000" spc="5" dirty="0" smtClean="0">
                <a:latin typeface="Arial" panose="020B0604020202020204" pitchFamily="34" charset="0"/>
                <a:cs typeface="Arial" panose="020B0604020202020204" pitchFamily="34" charset="0"/>
              </a:rPr>
              <a:t>c</a:t>
            </a:r>
            <a:r>
              <a:rPr lang="en-US" sz="1000" spc="0" dirty="0" smtClean="0">
                <a:latin typeface="Arial" panose="020B0604020202020204" pitchFamily="34" charset="0"/>
                <a:cs typeface="Arial" panose="020B0604020202020204" pitchFamily="34" charset="0"/>
              </a:rPr>
              <a:t>a</a:t>
            </a:r>
            <a:r>
              <a:rPr lang="en-US" sz="1000" spc="-10" dirty="0" smtClean="0">
                <a:latin typeface="Arial" panose="020B0604020202020204" pitchFamily="34" charset="0"/>
                <a:cs typeface="Arial" panose="020B0604020202020204" pitchFamily="34" charset="0"/>
              </a:rPr>
              <a:t>t</a:t>
            </a:r>
            <a:r>
              <a:rPr lang="en-US" sz="1000" spc="0" dirty="0" smtClean="0">
                <a:latin typeface="Arial" panose="020B0604020202020204" pitchFamily="34" charset="0"/>
                <a:cs typeface="Arial" panose="020B0604020202020204" pitchFamily="34" charset="0"/>
              </a:rPr>
              <a:t>es fa</a:t>
            </a:r>
            <a:r>
              <a:rPr lang="en-US" sz="1000" spc="-10" dirty="0" smtClean="0">
                <a:latin typeface="Arial" panose="020B0604020202020204" pitchFamily="34" charset="0"/>
                <a:cs typeface="Arial" panose="020B0604020202020204" pitchFamily="34" charset="0"/>
              </a:rPr>
              <a:t>m</a:t>
            </a:r>
            <a:r>
              <a:rPr lang="en-US" sz="1000" spc="0" dirty="0" smtClean="0">
                <a:latin typeface="Arial" panose="020B0604020202020204" pitchFamily="34" charset="0"/>
                <a:cs typeface="Arial" panose="020B0604020202020204" pitchFamily="34" charset="0"/>
              </a:rPr>
              <a:t>ily</a:t>
            </a:r>
            <a:r>
              <a:rPr lang="en-US" sz="1000" spc="-10" dirty="0" smtClean="0">
                <a:latin typeface="Arial" panose="020B0604020202020204" pitchFamily="34" charset="0"/>
                <a:cs typeface="Arial" panose="020B0604020202020204" pitchFamily="34" charset="0"/>
              </a:rPr>
              <a:t> </a:t>
            </a:r>
            <a:r>
              <a:rPr lang="en-US" sz="1000" spc="5" dirty="0" smtClean="0">
                <a:latin typeface="Arial" panose="020B0604020202020204" pitchFamily="34" charset="0"/>
                <a:cs typeface="Arial" panose="020B0604020202020204" pitchFamily="34" charset="0"/>
              </a:rPr>
              <a:t>i</a:t>
            </a:r>
            <a:r>
              <a:rPr lang="en-US" sz="1000" spc="-10" dirty="0" smtClean="0">
                <a:latin typeface="Arial" panose="020B0604020202020204" pitchFamily="34" charset="0"/>
                <a:cs typeface="Arial" panose="020B0604020202020204" pitchFamily="34" charset="0"/>
              </a:rPr>
              <a:t>nc</a:t>
            </a:r>
            <a:r>
              <a:rPr lang="en-US" sz="1000" spc="0" dirty="0" smtClean="0">
                <a:latin typeface="Arial" panose="020B0604020202020204" pitchFamily="34" charset="0"/>
                <a:cs typeface="Arial" panose="020B0604020202020204" pitchFamily="34" charset="0"/>
              </a:rPr>
              <a:t>o</a:t>
            </a:r>
            <a:r>
              <a:rPr lang="en-US" sz="1000" spc="5" dirty="0" smtClean="0">
                <a:latin typeface="Arial" panose="020B0604020202020204" pitchFamily="34" charset="0"/>
                <a:cs typeface="Arial" panose="020B0604020202020204" pitchFamily="34" charset="0"/>
              </a:rPr>
              <a:t>m</a:t>
            </a:r>
            <a:r>
              <a:rPr lang="en-US" sz="1000" spc="0" dirty="0" smtClean="0">
                <a:latin typeface="Arial" panose="020B0604020202020204" pitchFamily="34" charset="0"/>
                <a:cs typeface="Arial" panose="020B0604020202020204" pitchFamily="34" charset="0"/>
              </a:rPr>
              <a:t>e</a:t>
            </a:r>
            <a:r>
              <a:rPr lang="en-US" sz="1000" spc="-10" dirty="0" smtClean="0">
                <a:latin typeface="Arial" panose="020B0604020202020204" pitchFamily="34" charset="0"/>
                <a:cs typeface="Arial" panose="020B0604020202020204" pitchFamily="34" charset="0"/>
              </a:rPr>
              <a:t> </a:t>
            </a:r>
            <a:r>
              <a:rPr lang="en-US" sz="1000" spc="0" dirty="0" smtClean="0">
                <a:latin typeface="Arial" panose="020B0604020202020204" pitchFamily="34" charset="0"/>
                <a:cs typeface="Arial" panose="020B0604020202020204" pitchFamily="34" charset="0"/>
              </a:rPr>
              <a:t>le</a:t>
            </a:r>
            <a:r>
              <a:rPr lang="en-US" sz="1000" spc="-10" dirty="0" smtClean="0">
                <a:latin typeface="Arial" panose="020B0604020202020204" pitchFamily="34" charset="0"/>
                <a:cs typeface="Arial" panose="020B0604020202020204" pitchFamily="34" charset="0"/>
              </a:rPr>
              <a:t>s</a:t>
            </a:r>
            <a:r>
              <a:rPr lang="en-US" sz="1000" spc="0" dirty="0" smtClean="0">
                <a:latin typeface="Arial" panose="020B0604020202020204" pitchFamily="34" charset="0"/>
                <a:cs typeface="Arial" panose="020B0604020202020204" pitchFamily="34" charset="0"/>
              </a:rPr>
              <a:t>s</a:t>
            </a:r>
            <a:r>
              <a:rPr lang="en-US" sz="1000" spc="5" dirty="0" smtClean="0">
                <a:latin typeface="Arial" panose="020B0604020202020204" pitchFamily="34" charset="0"/>
                <a:cs typeface="Arial" panose="020B0604020202020204" pitchFamily="34" charset="0"/>
              </a:rPr>
              <a:t> </a:t>
            </a:r>
            <a:r>
              <a:rPr lang="en-US" sz="1000" spc="0" dirty="0" smtClean="0">
                <a:latin typeface="Arial" panose="020B0604020202020204" pitchFamily="34" charset="0"/>
                <a:cs typeface="Arial" panose="020B0604020202020204" pitchFamily="34" charset="0"/>
              </a:rPr>
              <a:t>t</a:t>
            </a:r>
            <a:r>
              <a:rPr lang="en-US" sz="1000" spc="-10" dirty="0" smtClean="0">
                <a:latin typeface="Arial" panose="020B0604020202020204" pitchFamily="34" charset="0"/>
                <a:cs typeface="Arial" panose="020B0604020202020204" pitchFamily="34" charset="0"/>
              </a:rPr>
              <a:t>h</a:t>
            </a:r>
            <a:r>
              <a:rPr lang="en-US" sz="1000" spc="0" dirty="0" smtClean="0">
                <a:latin typeface="Arial" panose="020B0604020202020204" pitchFamily="34" charset="0"/>
                <a:cs typeface="Arial" panose="020B0604020202020204" pitchFamily="34" charset="0"/>
              </a:rPr>
              <a:t>an </a:t>
            </a:r>
            <a:r>
              <a:rPr lang="en-US" sz="1000" spc="-10" dirty="0" smtClean="0">
                <a:latin typeface="Arial" panose="020B0604020202020204" pitchFamily="34" charset="0"/>
                <a:cs typeface="Arial" panose="020B0604020202020204" pitchFamily="34" charset="0"/>
              </a:rPr>
              <a:t>t</a:t>
            </a:r>
            <a:r>
              <a:rPr lang="en-US" sz="1000" spc="0" dirty="0" smtClean="0">
                <a:latin typeface="Arial" panose="020B0604020202020204" pitchFamily="34" charset="0"/>
                <a:cs typeface="Arial" panose="020B0604020202020204" pitchFamily="34" charset="0"/>
              </a:rPr>
              <a:t>he </a:t>
            </a:r>
            <a:r>
              <a:rPr lang="en-US" sz="1000" spc="-10" dirty="0" smtClean="0">
                <a:latin typeface="Arial" panose="020B0604020202020204" pitchFamily="34" charset="0"/>
                <a:cs typeface="Arial" panose="020B0604020202020204" pitchFamily="34" charset="0"/>
              </a:rPr>
              <a:t>f</a:t>
            </a:r>
            <a:r>
              <a:rPr lang="en-US" sz="1000" spc="0" dirty="0" smtClean="0">
                <a:latin typeface="Arial" panose="020B0604020202020204" pitchFamily="34" charset="0"/>
                <a:cs typeface="Arial" panose="020B0604020202020204" pitchFamily="34" charset="0"/>
              </a:rPr>
              <a:t>eder</a:t>
            </a:r>
            <a:r>
              <a:rPr lang="en-US" sz="1000" spc="-10" dirty="0" smtClean="0">
                <a:latin typeface="Arial" panose="020B0604020202020204" pitchFamily="34" charset="0"/>
                <a:cs typeface="Arial" panose="020B0604020202020204" pitchFamily="34" charset="0"/>
              </a:rPr>
              <a:t>a</a:t>
            </a:r>
            <a:r>
              <a:rPr lang="en-US" sz="1000" spc="0" dirty="0" smtClean="0">
                <a:latin typeface="Arial" panose="020B0604020202020204" pitchFamily="34" charset="0"/>
                <a:cs typeface="Arial" panose="020B0604020202020204" pitchFamily="34" charset="0"/>
              </a:rPr>
              <a:t>l po</a:t>
            </a:r>
            <a:r>
              <a:rPr lang="en-US" sz="1000" spc="-20" dirty="0" smtClean="0">
                <a:latin typeface="Arial" panose="020B0604020202020204" pitchFamily="34" charset="0"/>
                <a:cs typeface="Arial" panose="020B0604020202020204" pitchFamily="34" charset="0"/>
              </a:rPr>
              <a:t>v</a:t>
            </a:r>
            <a:r>
              <a:rPr lang="en-US" sz="1000" spc="0" dirty="0" smtClean="0">
                <a:latin typeface="Arial" panose="020B0604020202020204" pitchFamily="34" charset="0"/>
                <a:cs typeface="Arial" panose="020B0604020202020204" pitchFamily="34" charset="0"/>
              </a:rPr>
              <a:t>erty</a:t>
            </a:r>
            <a:r>
              <a:rPr lang="en-US" sz="1000" spc="-5" dirty="0" smtClean="0">
                <a:latin typeface="Arial" panose="020B0604020202020204" pitchFamily="34" charset="0"/>
                <a:cs typeface="Arial" panose="020B0604020202020204" pitchFamily="34" charset="0"/>
              </a:rPr>
              <a:t> </a:t>
            </a:r>
            <a:r>
              <a:rPr lang="en-US" sz="1000" spc="5" dirty="0" smtClean="0">
                <a:latin typeface="Arial" panose="020B0604020202020204" pitchFamily="34" charset="0"/>
                <a:cs typeface="Arial" panose="020B0604020202020204" pitchFamily="34" charset="0"/>
              </a:rPr>
              <a:t>l</a:t>
            </a:r>
            <a:r>
              <a:rPr lang="en-US" sz="1000" spc="0" dirty="0" smtClean="0">
                <a:latin typeface="Arial" panose="020B0604020202020204" pitchFamily="34" charset="0"/>
                <a:cs typeface="Arial" panose="020B0604020202020204" pitchFamily="34" charset="0"/>
              </a:rPr>
              <a:t>e</a:t>
            </a:r>
            <a:r>
              <a:rPr lang="en-US" sz="1000" spc="-10" dirty="0" smtClean="0">
                <a:latin typeface="Arial" panose="020B0604020202020204" pitchFamily="34" charset="0"/>
                <a:cs typeface="Arial" panose="020B0604020202020204" pitchFamily="34" charset="0"/>
              </a:rPr>
              <a:t>v</a:t>
            </a:r>
            <a:r>
              <a:rPr lang="en-US" sz="1000" spc="0" dirty="0" smtClean="0">
                <a:latin typeface="Arial" panose="020B0604020202020204" pitchFamily="34" charset="0"/>
                <a:cs typeface="Arial" panose="020B0604020202020204" pitchFamily="34" charset="0"/>
              </a:rPr>
              <a:t>el; H</a:t>
            </a:r>
            <a:r>
              <a:rPr lang="en-US" sz="1000" spc="-10" dirty="0" smtClean="0">
                <a:latin typeface="Arial" panose="020B0604020202020204" pitchFamily="34" charset="0"/>
                <a:cs typeface="Arial" panose="020B0604020202020204" pitchFamily="34" charset="0"/>
              </a:rPr>
              <a:t>i</a:t>
            </a:r>
            <a:r>
              <a:rPr lang="en-US" sz="1000" spc="0" dirty="0" smtClean="0">
                <a:latin typeface="Arial" panose="020B0604020202020204" pitchFamily="34" charset="0"/>
                <a:cs typeface="Arial" panose="020B0604020202020204" pitchFamily="34" charset="0"/>
              </a:rPr>
              <a:t>gh </a:t>
            </a:r>
            <a:r>
              <a:rPr lang="en-US" sz="1000" spc="-10" dirty="0" smtClean="0">
                <a:latin typeface="Arial" panose="020B0604020202020204" pitchFamily="34" charset="0"/>
                <a:cs typeface="Arial" panose="020B0604020202020204" pitchFamily="34" charset="0"/>
              </a:rPr>
              <a:t>I</a:t>
            </a:r>
            <a:r>
              <a:rPr lang="en-US" sz="1000" spc="0" dirty="0" smtClean="0">
                <a:latin typeface="Arial" panose="020B0604020202020204" pitchFamily="34" charset="0"/>
                <a:cs typeface="Arial" panose="020B0604020202020204" pitchFamily="34" charset="0"/>
              </a:rPr>
              <a:t>n</a:t>
            </a:r>
            <a:r>
              <a:rPr lang="en-US" sz="1000" spc="5" dirty="0" smtClean="0">
                <a:latin typeface="Arial" panose="020B0604020202020204" pitchFamily="34" charset="0"/>
                <a:cs typeface="Arial" panose="020B0604020202020204" pitchFamily="34" charset="0"/>
              </a:rPr>
              <a:t>c</a:t>
            </a:r>
            <a:r>
              <a:rPr lang="en-US" sz="1000" spc="-10" dirty="0" smtClean="0">
                <a:latin typeface="Arial" panose="020B0604020202020204" pitchFamily="34" charset="0"/>
                <a:cs typeface="Arial" panose="020B0604020202020204" pitchFamily="34" charset="0"/>
              </a:rPr>
              <a:t>o</a:t>
            </a:r>
            <a:r>
              <a:rPr lang="en-US" sz="1000" spc="5" dirty="0" smtClean="0">
                <a:latin typeface="Arial" panose="020B0604020202020204" pitchFamily="34" charset="0"/>
                <a:cs typeface="Arial" panose="020B0604020202020204" pitchFamily="34" charset="0"/>
              </a:rPr>
              <a:t>m</a:t>
            </a:r>
            <a:r>
              <a:rPr lang="en-US" sz="1000" spc="0" dirty="0" smtClean="0">
                <a:latin typeface="Arial" panose="020B0604020202020204" pitchFamily="34" charset="0"/>
                <a:cs typeface="Arial" panose="020B0604020202020204" pitchFamily="34" charset="0"/>
              </a:rPr>
              <a:t>e</a:t>
            </a:r>
            <a:r>
              <a:rPr lang="en-US" sz="1000" spc="-10" dirty="0" smtClean="0">
                <a:latin typeface="Arial" panose="020B0604020202020204" pitchFamily="34" charset="0"/>
                <a:cs typeface="Arial" panose="020B0604020202020204" pitchFamily="34" charset="0"/>
              </a:rPr>
              <a:t> </a:t>
            </a:r>
            <a:r>
              <a:rPr lang="en-US" sz="1000" spc="0" dirty="0" smtClean="0">
                <a:latin typeface="Arial" panose="020B0604020202020204" pitchFamily="34" charset="0"/>
                <a:cs typeface="Arial" panose="020B0604020202020204" pitchFamily="34" charset="0"/>
              </a:rPr>
              <a:t>in</a:t>
            </a:r>
            <a:r>
              <a:rPr lang="en-US" sz="1000" spc="-10" dirty="0" smtClean="0">
                <a:latin typeface="Arial" panose="020B0604020202020204" pitchFamily="34" charset="0"/>
                <a:cs typeface="Arial" panose="020B0604020202020204" pitchFamily="34" charset="0"/>
              </a:rPr>
              <a:t>d</a:t>
            </a:r>
            <a:r>
              <a:rPr lang="en-US" sz="1000" spc="0" dirty="0" smtClean="0">
                <a:latin typeface="Arial" panose="020B0604020202020204" pitchFamily="34" charset="0"/>
                <a:cs typeface="Arial" panose="020B0604020202020204" pitchFamily="34" charset="0"/>
              </a:rPr>
              <a:t>i</a:t>
            </a:r>
            <a:r>
              <a:rPr lang="en-US" sz="1000" spc="5" dirty="0" smtClean="0">
                <a:latin typeface="Arial" panose="020B0604020202020204" pitchFamily="34" charset="0"/>
                <a:cs typeface="Arial" panose="020B0604020202020204" pitchFamily="34" charset="0"/>
              </a:rPr>
              <a:t>c</a:t>
            </a:r>
            <a:r>
              <a:rPr lang="en-US" sz="1000" spc="0" dirty="0" smtClean="0">
                <a:latin typeface="Arial" panose="020B0604020202020204" pitchFamily="34" charset="0"/>
                <a:cs typeface="Arial" panose="020B0604020202020204" pitchFamily="34" charset="0"/>
              </a:rPr>
              <a:t>a</a:t>
            </a:r>
            <a:r>
              <a:rPr lang="en-US" sz="1000" spc="-10" dirty="0" smtClean="0">
                <a:latin typeface="Arial" panose="020B0604020202020204" pitchFamily="34" charset="0"/>
                <a:cs typeface="Arial" panose="020B0604020202020204" pitchFamily="34" charset="0"/>
              </a:rPr>
              <a:t>t</a:t>
            </a:r>
            <a:r>
              <a:rPr lang="en-US" sz="1000" spc="0" dirty="0" smtClean="0">
                <a:latin typeface="Arial" panose="020B0604020202020204" pitchFamily="34" charset="0"/>
                <a:cs typeface="Arial" panose="020B0604020202020204" pitchFamily="34" charset="0"/>
              </a:rPr>
              <a:t>es</a:t>
            </a:r>
            <a:r>
              <a:rPr lang="en-US" sz="1000" spc="5" dirty="0" smtClean="0">
                <a:latin typeface="Arial" panose="020B0604020202020204" pitchFamily="34" charset="0"/>
                <a:cs typeface="Arial" panose="020B0604020202020204" pitchFamily="34" charset="0"/>
              </a:rPr>
              <a:t> </a:t>
            </a:r>
            <a:r>
              <a:rPr lang="en-US" sz="1000" spc="0" dirty="0" smtClean="0">
                <a:latin typeface="Arial" panose="020B0604020202020204" pitchFamily="34" charset="0"/>
                <a:cs typeface="Arial" panose="020B0604020202020204" pitchFamily="34" charset="0"/>
              </a:rPr>
              <a:t>f</a:t>
            </a:r>
            <a:r>
              <a:rPr lang="en-US" sz="1000" spc="-10" dirty="0" smtClean="0">
                <a:latin typeface="Arial" panose="020B0604020202020204" pitchFamily="34" charset="0"/>
                <a:cs typeface="Arial" panose="020B0604020202020204" pitchFamily="34" charset="0"/>
              </a:rPr>
              <a:t>a</a:t>
            </a:r>
            <a:r>
              <a:rPr lang="en-US" sz="1000" spc="5" dirty="0" smtClean="0">
                <a:latin typeface="Arial" panose="020B0604020202020204" pitchFamily="34" charset="0"/>
                <a:cs typeface="Arial" panose="020B0604020202020204" pitchFamily="34" charset="0"/>
              </a:rPr>
              <a:t>m</a:t>
            </a:r>
            <a:r>
              <a:rPr lang="en-US" sz="1000" spc="-10" dirty="0" smtClean="0">
                <a:latin typeface="Arial" panose="020B0604020202020204" pitchFamily="34" charset="0"/>
                <a:cs typeface="Arial" panose="020B0604020202020204" pitchFamily="34" charset="0"/>
              </a:rPr>
              <a:t>i</a:t>
            </a:r>
            <a:r>
              <a:rPr lang="en-US" sz="1000" spc="0" dirty="0" smtClean="0">
                <a:latin typeface="Arial" panose="020B0604020202020204" pitchFamily="34" charset="0"/>
                <a:cs typeface="Arial" panose="020B0604020202020204" pitchFamily="34" charset="0"/>
              </a:rPr>
              <a:t>ly</a:t>
            </a:r>
            <a:r>
              <a:rPr lang="en-US" sz="1000" spc="-10" dirty="0" smtClean="0">
                <a:latin typeface="Arial" panose="020B0604020202020204" pitchFamily="34" charset="0"/>
                <a:cs typeface="Arial" panose="020B0604020202020204" pitchFamily="34" charset="0"/>
              </a:rPr>
              <a:t> </a:t>
            </a:r>
            <a:r>
              <a:rPr lang="en-US" sz="1000" spc="5" dirty="0" smtClean="0">
                <a:latin typeface="Arial" panose="020B0604020202020204" pitchFamily="34" charset="0"/>
                <a:cs typeface="Arial" panose="020B0604020202020204" pitchFamily="34" charset="0"/>
              </a:rPr>
              <a:t>i</a:t>
            </a:r>
            <a:r>
              <a:rPr lang="en-US" sz="1000" spc="0" dirty="0" smtClean="0">
                <a:latin typeface="Arial" panose="020B0604020202020204" pitchFamily="34" charset="0"/>
                <a:cs typeface="Arial" panose="020B0604020202020204" pitchFamily="34" charset="0"/>
              </a:rPr>
              <a:t>n</a:t>
            </a:r>
            <a:r>
              <a:rPr lang="en-US" sz="1000" spc="-10" dirty="0" smtClean="0">
                <a:latin typeface="Arial" panose="020B0604020202020204" pitchFamily="34" charset="0"/>
                <a:cs typeface="Arial" panose="020B0604020202020204" pitchFamily="34" charset="0"/>
              </a:rPr>
              <a:t>c</a:t>
            </a:r>
            <a:r>
              <a:rPr lang="en-US" sz="1000" spc="0" dirty="0" smtClean="0">
                <a:latin typeface="Arial" panose="020B0604020202020204" pitchFamily="34" charset="0"/>
                <a:cs typeface="Arial" panose="020B0604020202020204" pitchFamily="34" charset="0"/>
              </a:rPr>
              <a:t>o</a:t>
            </a:r>
            <a:r>
              <a:rPr lang="en-US" sz="1000" spc="5" dirty="0" smtClean="0">
                <a:latin typeface="Arial" panose="020B0604020202020204" pitchFamily="34" charset="0"/>
                <a:cs typeface="Arial" panose="020B0604020202020204" pitchFamily="34" charset="0"/>
              </a:rPr>
              <a:t>m</a:t>
            </a:r>
            <a:r>
              <a:rPr lang="en-US" sz="1000" spc="0" dirty="0" smtClean="0">
                <a:latin typeface="Arial" panose="020B0604020202020204" pitchFamily="34" charset="0"/>
                <a:cs typeface="Arial" panose="020B0604020202020204" pitchFamily="34" charset="0"/>
              </a:rPr>
              <a:t>e</a:t>
            </a:r>
            <a:r>
              <a:rPr lang="en-US" sz="1000" spc="-10" dirty="0" smtClean="0">
                <a:latin typeface="Arial" panose="020B0604020202020204" pitchFamily="34" charset="0"/>
                <a:cs typeface="Arial" panose="020B0604020202020204" pitchFamily="34" charset="0"/>
              </a:rPr>
              <a:t> </a:t>
            </a:r>
            <a:r>
              <a:rPr lang="en-US" sz="1000" spc="0" dirty="0" smtClean="0">
                <a:latin typeface="Arial" panose="020B0604020202020204" pitchFamily="34" charset="0"/>
                <a:cs typeface="Arial" panose="020B0604020202020204" pitchFamily="34" charset="0"/>
              </a:rPr>
              <a:t>four t</a:t>
            </a:r>
            <a:r>
              <a:rPr lang="en-US" sz="1000" spc="5" dirty="0" smtClean="0">
                <a:latin typeface="Arial" panose="020B0604020202020204" pitchFamily="34" charset="0"/>
                <a:cs typeface="Arial" panose="020B0604020202020204" pitchFamily="34" charset="0"/>
              </a:rPr>
              <a:t>im</a:t>
            </a:r>
            <a:r>
              <a:rPr lang="en-US" sz="1000" spc="-10" dirty="0" smtClean="0">
                <a:latin typeface="Arial" panose="020B0604020202020204" pitchFamily="34" charset="0"/>
                <a:cs typeface="Arial" panose="020B0604020202020204" pitchFamily="34" charset="0"/>
              </a:rPr>
              <a:t>e</a:t>
            </a:r>
            <a:r>
              <a:rPr lang="en-US" sz="1000" spc="0" dirty="0" smtClean="0">
                <a:latin typeface="Arial" panose="020B0604020202020204" pitchFamily="34" charset="0"/>
                <a:cs typeface="Arial" panose="020B0604020202020204" pitchFamily="34" charset="0"/>
              </a:rPr>
              <a:t>s</a:t>
            </a:r>
            <a:r>
              <a:rPr lang="en-US" sz="1000" spc="5" dirty="0" smtClean="0">
                <a:latin typeface="Arial" panose="020B0604020202020204" pitchFamily="34" charset="0"/>
                <a:cs typeface="Arial" panose="020B0604020202020204" pitchFamily="34" charset="0"/>
              </a:rPr>
              <a:t> </a:t>
            </a:r>
            <a:r>
              <a:rPr lang="en-US" sz="1000" spc="0" dirty="0" smtClean="0">
                <a:latin typeface="Arial" panose="020B0604020202020204" pitchFamily="34" charset="0"/>
                <a:cs typeface="Arial" panose="020B0604020202020204" pitchFamily="34" charset="0"/>
              </a:rPr>
              <a:t>t</a:t>
            </a:r>
            <a:r>
              <a:rPr lang="en-US" sz="1000" spc="-10" dirty="0" smtClean="0">
                <a:latin typeface="Arial" panose="020B0604020202020204" pitchFamily="34" charset="0"/>
                <a:cs typeface="Arial" panose="020B0604020202020204" pitchFamily="34" charset="0"/>
              </a:rPr>
              <a:t>h</a:t>
            </a:r>
            <a:r>
              <a:rPr lang="en-US" sz="1000" spc="0" dirty="0" smtClean="0">
                <a:latin typeface="Arial" panose="020B0604020202020204" pitchFamily="34" charset="0"/>
                <a:cs typeface="Arial" panose="020B0604020202020204" pitchFamily="34" charset="0"/>
              </a:rPr>
              <a:t>e f</a:t>
            </a:r>
            <a:r>
              <a:rPr lang="en-US" sz="1000" spc="-10" dirty="0" smtClean="0">
                <a:latin typeface="Arial" panose="020B0604020202020204" pitchFamily="34" charset="0"/>
                <a:cs typeface="Arial" panose="020B0604020202020204" pitchFamily="34" charset="0"/>
              </a:rPr>
              <a:t>e</a:t>
            </a:r>
            <a:r>
              <a:rPr lang="en-US" sz="1000" spc="0" dirty="0" smtClean="0">
                <a:latin typeface="Arial" panose="020B0604020202020204" pitchFamily="34" charset="0"/>
                <a:cs typeface="Arial" panose="020B0604020202020204" pitchFamily="34" charset="0"/>
              </a:rPr>
              <a:t>der</a:t>
            </a:r>
            <a:r>
              <a:rPr lang="en-US" sz="1000" spc="-10" dirty="0" smtClean="0">
                <a:latin typeface="Arial" panose="020B0604020202020204" pitchFamily="34" charset="0"/>
                <a:cs typeface="Arial" panose="020B0604020202020204" pitchFamily="34" charset="0"/>
              </a:rPr>
              <a:t>a</a:t>
            </a:r>
            <a:r>
              <a:rPr lang="en-US" sz="1000" spc="0" dirty="0" smtClean="0">
                <a:latin typeface="Arial" panose="020B0604020202020204" pitchFamily="34" charset="0"/>
                <a:cs typeface="Arial" panose="020B0604020202020204" pitchFamily="34" charset="0"/>
              </a:rPr>
              <a:t>l po</a:t>
            </a:r>
            <a:r>
              <a:rPr lang="en-US" sz="1000" spc="-10" dirty="0" smtClean="0">
                <a:latin typeface="Arial" panose="020B0604020202020204" pitchFamily="34" charset="0"/>
                <a:cs typeface="Arial" panose="020B0604020202020204" pitchFamily="34" charset="0"/>
              </a:rPr>
              <a:t>v</a:t>
            </a:r>
            <a:r>
              <a:rPr lang="en-US" sz="1000" spc="0" dirty="0" smtClean="0">
                <a:latin typeface="Arial" panose="020B0604020202020204" pitchFamily="34" charset="0"/>
                <a:cs typeface="Arial" panose="020B0604020202020204" pitchFamily="34" charset="0"/>
              </a:rPr>
              <a:t>erty</a:t>
            </a:r>
            <a:r>
              <a:rPr lang="en-US" sz="1000" spc="-5" dirty="0" smtClean="0">
                <a:latin typeface="Arial" panose="020B0604020202020204" pitchFamily="34" charset="0"/>
                <a:cs typeface="Arial" panose="020B0604020202020204" pitchFamily="34" charset="0"/>
              </a:rPr>
              <a:t> </a:t>
            </a:r>
            <a:r>
              <a:rPr lang="en-US" sz="1000" spc="5" dirty="0" smtClean="0">
                <a:latin typeface="Arial" panose="020B0604020202020204" pitchFamily="34" charset="0"/>
                <a:cs typeface="Arial" panose="020B0604020202020204" pitchFamily="34" charset="0"/>
              </a:rPr>
              <a:t>l</a:t>
            </a:r>
            <a:r>
              <a:rPr lang="en-US" sz="1000" spc="0" dirty="0" smtClean="0">
                <a:latin typeface="Arial" panose="020B0604020202020204" pitchFamily="34" charset="0"/>
                <a:cs typeface="Arial" panose="020B0604020202020204" pitchFamily="34" charset="0"/>
              </a:rPr>
              <a:t>e</a:t>
            </a:r>
            <a:r>
              <a:rPr lang="en-US" sz="1000" spc="-10" dirty="0" smtClean="0">
                <a:latin typeface="Arial" panose="020B0604020202020204" pitchFamily="34" charset="0"/>
                <a:cs typeface="Arial" panose="020B0604020202020204" pitchFamily="34" charset="0"/>
              </a:rPr>
              <a:t>ve</a:t>
            </a:r>
            <a:r>
              <a:rPr lang="en-US" sz="1000" spc="0" dirty="0" smtClean="0">
                <a:latin typeface="Arial" panose="020B0604020202020204" pitchFamily="34" charset="0"/>
                <a:cs typeface="Arial" panose="020B0604020202020204" pitchFamily="34" charset="0"/>
              </a:rPr>
              <a:t>l</a:t>
            </a:r>
            <a:r>
              <a:rPr lang="en-US" sz="1000" spc="-10" dirty="0" smtClean="0">
                <a:latin typeface="Arial" panose="020B0604020202020204" pitchFamily="34" charset="0"/>
                <a:cs typeface="Arial" panose="020B0604020202020204" pitchFamily="34" charset="0"/>
              </a:rPr>
              <a:t> </a:t>
            </a:r>
            <a:r>
              <a:rPr lang="en-US" sz="1000" spc="0" dirty="0" smtClean="0">
                <a:latin typeface="Arial" panose="020B0604020202020204" pitchFamily="34" charset="0"/>
                <a:cs typeface="Arial" panose="020B0604020202020204" pitchFamily="34" charset="0"/>
              </a:rPr>
              <a:t>or gre</a:t>
            </a:r>
            <a:r>
              <a:rPr lang="en-US" sz="1000" spc="-10" dirty="0" smtClean="0">
                <a:latin typeface="Arial" panose="020B0604020202020204" pitchFamily="34" charset="0"/>
                <a:cs typeface="Arial" panose="020B0604020202020204" pitchFamily="34" charset="0"/>
              </a:rPr>
              <a:t>a</a:t>
            </a:r>
            <a:r>
              <a:rPr lang="en-US" sz="1000" spc="0" dirty="0" smtClean="0">
                <a:latin typeface="Arial" panose="020B0604020202020204" pitchFamily="34" charset="0"/>
                <a:cs typeface="Arial" panose="020B0604020202020204" pitchFamily="34" charset="0"/>
              </a:rPr>
              <a:t>ter.</a:t>
            </a:r>
            <a:r>
              <a:rPr lang="en-US" sz="1000" spc="20" dirty="0" smtClean="0">
                <a:latin typeface="Arial" panose="020B0604020202020204" pitchFamily="34" charset="0"/>
                <a:cs typeface="Arial" panose="020B0604020202020204" pitchFamily="34" charset="0"/>
              </a:rPr>
              <a:t> </a:t>
            </a:r>
            <a:r>
              <a:rPr lang="en-US" sz="1000" spc="0" dirty="0" smtClean="0">
                <a:latin typeface="Arial" panose="020B0604020202020204" pitchFamily="34" charset="0"/>
                <a:cs typeface="Arial" panose="020B0604020202020204" pitchFamily="34" charset="0"/>
              </a:rPr>
              <a:t>N</a:t>
            </a:r>
            <a:r>
              <a:rPr lang="en-US" sz="1000" spc="-10" dirty="0" smtClean="0">
                <a:latin typeface="Arial" panose="020B0604020202020204" pitchFamily="34" charset="0"/>
                <a:cs typeface="Arial" panose="020B0604020202020204" pitchFamily="34" charset="0"/>
              </a:rPr>
              <a:t>u</a:t>
            </a:r>
            <a:r>
              <a:rPr lang="en-US" sz="1000" spc="5" dirty="0" smtClean="0">
                <a:latin typeface="Arial" panose="020B0604020202020204" pitchFamily="34" charset="0"/>
                <a:cs typeface="Arial" panose="020B0604020202020204" pitchFamily="34" charset="0"/>
              </a:rPr>
              <a:t>m</a:t>
            </a:r>
            <a:r>
              <a:rPr lang="en-US" sz="1000" spc="0" dirty="0" smtClean="0">
                <a:latin typeface="Arial" panose="020B0604020202020204" pitchFamily="34" charset="0"/>
                <a:cs typeface="Arial" panose="020B0604020202020204" pitchFamily="34" charset="0"/>
              </a:rPr>
              <a:t>be</a:t>
            </a:r>
            <a:r>
              <a:rPr lang="en-US" sz="1000" spc="-15" dirty="0" smtClean="0">
                <a:latin typeface="Arial" panose="020B0604020202020204" pitchFamily="34" charset="0"/>
                <a:cs typeface="Arial" panose="020B0604020202020204" pitchFamily="34" charset="0"/>
              </a:rPr>
              <a:t>r</a:t>
            </a:r>
            <a:r>
              <a:rPr lang="en-US" sz="1000" spc="0" dirty="0" smtClean="0">
                <a:latin typeface="Arial" panose="020B0604020202020204" pitchFamily="34" charset="0"/>
                <a:cs typeface="Arial" panose="020B0604020202020204" pitchFamily="34" charset="0"/>
              </a:rPr>
              <a:t>s</a:t>
            </a:r>
            <a:r>
              <a:rPr lang="en-US" sz="1000" spc="5" dirty="0" smtClean="0">
                <a:latin typeface="Arial" panose="020B0604020202020204" pitchFamily="34" charset="0"/>
                <a:cs typeface="Arial" panose="020B0604020202020204" pitchFamily="34" charset="0"/>
              </a:rPr>
              <a:t> </a:t>
            </a:r>
            <a:r>
              <a:rPr lang="en-US" sz="1000" spc="0" dirty="0" smtClean="0">
                <a:latin typeface="Arial" panose="020B0604020202020204" pitchFamily="34" charset="0"/>
                <a:cs typeface="Arial" panose="020B0604020202020204" pitchFamily="34" charset="0"/>
              </a:rPr>
              <a:t>of</a:t>
            </a:r>
            <a:r>
              <a:rPr lang="en-US" sz="1000" spc="-10" dirty="0" smtClean="0">
                <a:latin typeface="Arial" panose="020B0604020202020204" pitchFamily="34" charset="0"/>
                <a:cs typeface="Arial" panose="020B0604020202020204" pitchFamily="34" charset="0"/>
              </a:rPr>
              <a:t> </a:t>
            </a:r>
            <a:r>
              <a:rPr lang="en-US" sz="1000" spc="5" dirty="0" smtClean="0">
                <a:latin typeface="Arial" panose="020B0604020202020204" pitchFamily="34" charset="0"/>
                <a:cs typeface="Arial" panose="020B0604020202020204" pitchFamily="34" charset="0"/>
              </a:rPr>
              <a:t>m</a:t>
            </a:r>
            <a:r>
              <a:rPr lang="en-US" sz="1000" spc="-10" dirty="0" smtClean="0">
                <a:latin typeface="Arial" panose="020B0604020202020204" pitchFamily="34" charset="0"/>
                <a:cs typeface="Arial" panose="020B0604020202020204" pitchFamily="34" charset="0"/>
              </a:rPr>
              <a:t>e</a:t>
            </a:r>
            <a:r>
              <a:rPr lang="en-US" sz="1000" spc="0" dirty="0" smtClean="0">
                <a:latin typeface="Arial" panose="020B0604020202020204" pitchFamily="34" charset="0"/>
                <a:cs typeface="Arial" panose="020B0604020202020204" pitchFamily="34" charset="0"/>
              </a:rPr>
              <a:t>a</a:t>
            </a:r>
            <a:r>
              <a:rPr lang="en-US" sz="1000" spc="-10" dirty="0" smtClean="0">
                <a:latin typeface="Arial" panose="020B0604020202020204" pitchFamily="34" charset="0"/>
                <a:cs typeface="Arial" panose="020B0604020202020204" pitchFamily="34" charset="0"/>
              </a:rPr>
              <a:t>su</a:t>
            </a:r>
            <a:r>
              <a:rPr lang="en-US" sz="1000" spc="0" dirty="0" smtClean="0">
                <a:latin typeface="Arial" panose="020B0604020202020204" pitchFamily="34" charset="0"/>
                <a:cs typeface="Arial" panose="020B0604020202020204" pitchFamily="34" charset="0"/>
              </a:rPr>
              <a:t>res</a:t>
            </a:r>
            <a:r>
              <a:rPr lang="en-US" sz="1000" spc="5" dirty="0" smtClean="0">
                <a:latin typeface="Arial" panose="020B0604020202020204" pitchFamily="34" charset="0"/>
                <a:cs typeface="Arial" panose="020B0604020202020204" pitchFamily="34" charset="0"/>
              </a:rPr>
              <a:t> </a:t>
            </a:r>
            <a:r>
              <a:rPr lang="en-US" sz="1000" spc="-10" dirty="0" smtClean="0">
                <a:latin typeface="Arial" panose="020B0604020202020204" pitchFamily="34" charset="0"/>
                <a:cs typeface="Arial" panose="020B0604020202020204" pitchFamily="34" charset="0"/>
              </a:rPr>
              <a:t>d</a:t>
            </a:r>
            <a:r>
              <a:rPr lang="en-US" sz="1000" spc="0" dirty="0" smtClean="0">
                <a:latin typeface="Arial" panose="020B0604020202020204" pitchFamily="34" charset="0"/>
                <a:cs typeface="Arial" panose="020B0604020202020204" pitchFamily="34" charset="0"/>
              </a:rPr>
              <a:t>iffer</a:t>
            </a:r>
            <a:r>
              <a:rPr lang="en-US" sz="1000" spc="-10" dirty="0" smtClean="0">
                <a:latin typeface="Arial" panose="020B0604020202020204" pitchFamily="34" charset="0"/>
                <a:cs typeface="Arial" panose="020B0604020202020204" pitchFamily="34" charset="0"/>
              </a:rPr>
              <a:t> </a:t>
            </a:r>
            <a:r>
              <a:rPr lang="en-US" sz="1000" spc="0" dirty="0" smtClean="0">
                <a:latin typeface="Arial" panose="020B0604020202020204" pitchFamily="34" charset="0"/>
                <a:cs typeface="Arial" panose="020B0604020202020204" pitchFamily="34" charset="0"/>
              </a:rPr>
              <a:t>a</a:t>
            </a:r>
            <a:r>
              <a:rPr lang="en-US" sz="1000" spc="5" dirty="0" smtClean="0">
                <a:latin typeface="Arial" panose="020B0604020202020204" pitchFamily="34" charset="0"/>
                <a:cs typeface="Arial" panose="020B0604020202020204" pitchFamily="34" charset="0"/>
              </a:rPr>
              <a:t>c</a:t>
            </a:r>
            <a:r>
              <a:rPr lang="en-US" sz="1000" spc="0" dirty="0" smtClean="0">
                <a:latin typeface="Arial" panose="020B0604020202020204" pitchFamily="34" charset="0"/>
                <a:cs typeface="Arial" panose="020B0604020202020204" pitchFamily="34" charset="0"/>
              </a:rPr>
              <a:t>r</a:t>
            </a:r>
            <a:r>
              <a:rPr lang="en-US" sz="1000" spc="-10" dirty="0" smtClean="0">
                <a:latin typeface="Arial" panose="020B0604020202020204" pitchFamily="34" charset="0"/>
                <a:cs typeface="Arial" panose="020B0604020202020204" pitchFamily="34" charset="0"/>
              </a:rPr>
              <a:t>o</a:t>
            </a:r>
            <a:r>
              <a:rPr lang="en-US" sz="1000" spc="5" dirty="0" smtClean="0">
                <a:latin typeface="Arial" panose="020B0604020202020204" pitchFamily="34" charset="0"/>
                <a:cs typeface="Arial" panose="020B0604020202020204" pitchFamily="34" charset="0"/>
              </a:rPr>
              <a:t>s</a:t>
            </a:r>
            <a:r>
              <a:rPr lang="en-US" sz="1000" spc="0" dirty="0" smtClean="0">
                <a:latin typeface="Arial" panose="020B0604020202020204" pitchFamily="34" charset="0"/>
                <a:cs typeface="Arial" panose="020B0604020202020204" pitchFamily="34" charset="0"/>
              </a:rPr>
              <a:t>s</a:t>
            </a:r>
            <a:r>
              <a:rPr lang="en-US" sz="1000" spc="-10" dirty="0" smtClean="0">
                <a:latin typeface="Arial" panose="020B0604020202020204" pitchFamily="34" charset="0"/>
                <a:cs typeface="Arial" panose="020B0604020202020204" pitchFamily="34" charset="0"/>
              </a:rPr>
              <a:t> </a:t>
            </a:r>
            <a:r>
              <a:rPr lang="en-US" sz="1000" spc="0" dirty="0" smtClean="0">
                <a:latin typeface="Arial" panose="020B0604020202020204" pitchFamily="34" charset="0"/>
                <a:cs typeface="Arial" panose="020B0604020202020204" pitchFamily="34" charset="0"/>
              </a:rPr>
              <a:t>gr</a:t>
            </a:r>
            <a:r>
              <a:rPr lang="en-US" sz="1000" spc="-10" dirty="0" smtClean="0">
                <a:latin typeface="Arial" panose="020B0604020202020204" pitchFamily="34" charset="0"/>
                <a:cs typeface="Arial" panose="020B0604020202020204" pitchFamily="34" charset="0"/>
              </a:rPr>
              <a:t>o</a:t>
            </a:r>
            <a:r>
              <a:rPr lang="en-US" sz="1000" spc="0" dirty="0" smtClean="0">
                <a:latin typeface="Arial" panose="020B0604020202020204" pitchFamily="34" charset="0"/>
                <a:cs typeface="Arial" panose="020B0604020202020204" pitchFamily="34" charset="0"/>
              </a:rPr>
              <a:t>ups</a:t>
            </a:r>
            <a:r>
              <a:rPr lang="en-US" sz="1000" spc="-5" dirty="0" smtClean="0">
                <a:latin typeface="Arial" panose="020B0604020202020204" pitchFamily="34" charset="0"/>
                <a:cs typeface="Arial" panose="020B0604020202020204" pitchFamily="34" charset="0"/>
              </a:rPr>
              <a:t> </a:t>
            </a:r>
            <a:r>
              <a:rPr lang="en-US" sz="1000" spc="0" dirty="0" smtClean="0">
                <a:latin typeface="Arial" panose="020B0604020202020204" pitchFamily="34" charset="0"/>
                <a:cs typeface="Arial" panose="020B0604020202020204" pitchFamily="34" charset="0"/>
              </a:rPr>
              <a:t>b</a:t>
            </a:r>
            <a:r>
              <a:rPr lang="en-US" sz="1000" spc="-10" dirty="0" smtClean="0">
                <a:latin typeface="Arial" panose="020B0604020202020204" pitchFamily="34" charset="0"/>
                <a:cs typeface="Arial" panose="020B0604020202020204" pitchFamily="34" charset="0"/>
              </a:rPr>
              <a:t>e</a:t>
            </a:r>
            <a:r>
              <a:rPr lang="en-US" sz="1000" spc="5" dirty="0" smtClean="0">
                <a:latin typeface="Arial" panose="020B0604020202020204" pitchFamily="34" charset="0"/>
                <a:cs typeface="Arial" panose="020B0604020202020204" pitchFamily="34" charset="0"/>
              </a:rPr>
              <a:t>c</a:t>
            </a:r>
            <a:r>
              <a:rPr lang="en-US" sz="1000" spc="0" dirty="0" smtClean="0">
                <a:latin typeface="Arial" panose="020B0604020202020204" pitchFamily="34" charset="0"/>
                <a:cs typeface="Arial" panose="020B0604020202020204" pitchFamily="34" charset="0"/>
              </a:rPr>
              <a:t>a</a:t>
            </a:r>
            <a:r>
              <a:rPr lang="en-US" sz="1000" spc="-10" dirty="0" smtClean="0">
                <a:latin typeface="Arial" panose="020B0604020202020204" pitchFamily="34" charset="0"/>
                <a:cs typeface="Arial" panose="020B0604020202020204" pitchFamily="34" charset="0"/>
              </a:rPr>
              <a:t>u</a:t>
            </a:r>
            <a:r>
              <a:rPr lang="en-US" sz="1000" spc="5" dirty="0" smtClean="0">
                <a:latin typeface="Arial" panose="020B0604020202020204" pitchFamily="34" charset="0"/>
                <a:cs typeface="Arial" panose="020B0604020202020204" pitchFamily="34" charset="0"/>
              </a:rPr>
              <a:t>s</a:t>
            </a:r>
            <a:r>
              <a:rPr lang="en-US" sz="1000" spc="0" dirty="0" smtClean="0">
                <a:latin typeface="Arial" panose="020B0604020202020204" pitchFamily="34" charset="0"/>
                <a:cs typeface="Arial" panose="020B0604020202020204" pitchFamily="34" charset="0"/>
              </a:rPr>
              <a:t>e of</a:t>
            </a:r>
            <a:r>
              <a:rPr lang="en-US" sz="1000" spc="-10" dirty="0" smtClean="0">
                <a:latin typeface="Arial" panose="020B0604020202020204" pitchFamily="34" charset="0"/>
                <a:cs typeface="Arial" panose="020B0604020202020204" pitchFamily="34" charset="0"/>
              </a:rPr>
              <a:t> </a:t>
            </a:r>
            <a:r>
              <a:rPr lang="en-US" sz="1000" spc="5" dirty="0" smtClean="0">
                <a:latin typeface="Arial" panose="020B0604020202020204" pitchFamily="34" charset="0"/>
                <a:cs typeface="Arial" panose="020B0604020202020204" pitchFamily="34" charset="0"/>
              </a:rPr>
              <a:t>s</a:t>
            </a:r>
            <a:r>
              <a:rPr lang="en-US" sz="1000" spc="-10" dirty="0" smtClean="0">
                <a:latin typeface="Arial" panose="020B0604020202020204" pitchFamily="34" charset="0"/>
                <a:cs typeface="Arial" panose="020B0604020202020204" pitchFamily="34" charset="0"/>
              </a:rPr>
              <a:t>a</a:t>
            </a:r>
            <a:r>
              <a:rPr lang="en-US" sz="1000" spc="5" dirty="0" smtClean="0">
                <a:latin typeface="Arial" panose="020B0604020202020204" pitchFamily="34" charset="0"/>
                <a:cs typeface="Arial" panose="020B0604020202020204" pitchFamily="34" charset="0"/>
              </a:rPr>
              <a:t>m</a:t>
            </a:r>
            <a:r>
              <a:rPr lang="en-US" sz="1000" spc="0" dirty="0" smtClean="0">
                <a:latin typeface="Arial" panose="020B0604020202020204" pitchFamily="34" charset="0"/>
                <a:cs typeface="Arial" panose="020B0604020202020204" pitchFamily="34" charset="0"/>
              </a:rPr>
              <a:t>p</a:t>
            </a:r>
            <a:r>
              <a:rPr lang="en-US" sz="1000" spc="-10" dirty="0" smtClean="0">
                <a:latin typeface="Arial" panose="020B0604020202020204" pitchFamily="34" charset="0"/>
                <a:cs typeface="Arial" panose="020B0604020202020204" pitchFamily="34" charset="0"/>
              </a:rPr>
              <a:t>l</a:t>
            </a:r>
            <a:r>
              <a:rPr lang="en-US" sz="1000" spc="0" dirty="0" smtClean="0">
                <a:latin typeface="Arial" panose="020B0604020202020204" pitchFamily="34" charset="0"/>
                <a:cs typeface="Arial" panose="020B0604020202020204" pitchFamily="34" charset="0"/>
              </a:rPr>
              <a:t>e </a:t>
            </a:r>
            <a:r>
              <a:rPr lang="en-US" sz="1000" spc="-5" dirty="0" smtClean="0">
                <a:latin typeface="Arial" panose="020B0604020202020204" pitchFamily="34" charset="0"/>
                <a:cs typeface="Arial" panose="020B0604020202020204" pitchFamily="34" charset="0"/>
              </a:rPr>
              <a:t>s</a:t>
            </a:r>
            <a:r>
              <a:rPr lang="en-US" sz="1000" spc="0" dirty="0" smtClean="0">
                <a:latin typeface="Arial" panose="020B0604020202020204" pitchFamily="34" charset="0"/>
                <a:cs typeface="Arial" panose="020B0604020202020204" pitchFamily="34" charset="0"/>
              </a:rPr>
              <a:t>i</a:t>
            </a:r>
            <a:r>
              <a:rPr lang="en-US" sz="1000" spc="-10" dirty="0" smtClean="0">
                <a:latin typeface="Arial" panose="020B0604020202020204" pitchFamily="34" charset="0"/>
                <a:cs typeface="Arial" panose="020B0604020202020204" pitchFamily="34" charset="0"/>
              </a:rPr>
              <a:t>z</a:t>
            </a:r>
            <a:r>
              <a:rPr lang="en-US" sz="1000" spc="0" dirty="0" smtClean="0">
                <a:latin typeface="Arial" panose="020B0604020202020204" pitchFamily="34" charset="0"/>
                <a:cs typeface="Arial" panose="020B0604020202020204" pitchFamily="34" charset="0"/>
              </a:rPr>
              <a:t>e </a:t>
            </a:r>
            <a:r>
              <a:rPr lang="en-US" sz="1000" dirty="0" smtClean="0">
                <a:latin typeface="Arial" panose="020B0604020202020204" pitchFamily="34" charset="0"/>
                <a:cs typeface="Arial" panose="020B0604020202020204" pitchFamily="34" charset="0"/>
              </a:rPr>
              <a:t>li</a:t>
            </a:r>
            <a:r>
              <a:rPr lang="en-US" sz="1000" spc="-10" dirty="0" smtClean="0">
                <a:latin typeface="Arial" panose="020B0604020202020204" pitchFamily="34" charset="0"/>
                <a:cs typeface="Arial" panose="020B0604020202020204" pitchFamily="34" charset="0"/>
              </a:rPr>
              <a:t>m</a:t>
            </a:r>
            <a:r>
              <a:rPr lang="en-US" sz="1000" spc="0" dirty="0" smtClean="0">
                <a:latin typeface="Arial" panose="020B0604020202020204" pitchFamily="34" charset="0"/>
                <a:cs typeface="Arial" panose="020B0604020202020204" pitchFamily="34" charset="0"/>
              </a:rPr>
              <a:t>itat</a:t>
            </a:r>
            <a:r>
              <a:rPr lang="en-US" sz="1000" spc="-10" dirty="0" smtClean="0">
                <a:latin typeface="Arial" panose="020B0604020202020204" pitchFamily="34" charset="0"/>
                <a:cs typeface="Arial" panose="020B0604020202020204" pitchFamily="34" charset="0"/>
              </a:rPr>
              <a:t>i</a:t>
            </a:r>
            <a:r>
              <a:rPr lang="en-US" sz="1000" spc="0" dirty="0" smtClean="0">
                <a:latin typeface="Arial" panose="020B0604020202020204" pitchFamily="34" charset="0"/>
                <a:cs typeface="Arial" panose="020B0604020202020204" pitchFamily="34" charset="0"/>
              </a:rPr>
              <a:t>o</a:t>
            </a:r>
            <a:r>
              <a:rPr lang="en-US" sz="1000" spc="-10" dirty="0" smtClean="0">
                <a:latin typeface="Arial" panose="020B0604020202020204" pitchFamily="34" charset="0"/>
                <a:cs typeface="Arial" panose="020B0604020202020204" pitchFamily="34" charset="0"/>
              </a:rPr>
              <a:t>n</a:t>
            </a:r>
            <a:r>
              <a:rPr lang="en-US" sz="1000" spc="5" dirty="0" smtClean="0">
                <a:latin typeface="Arial" panose="020B0604020202020204" pitchFamily="34" charset="0"/>
                <a:cs typeface="Arial" panose="020B0604020202020204" pitchFamily="34" charset="0"/>
              </a:rPr>
              <a:t>s</a:t>
            </a:r>
            <a:r>
              <a:rPr lang="en-US" sz="1000" spc="0" dirty="0" smtClean="0">
                <a:latin typeface="Arial" panose="020B0604020202020204" pitchFamily="34" charset="0"/>
                <a:cs typeface="Arial" panose="020B0604020202020204" pitchFamily="34" charset="0"/>
              </a:rPr>
              <a:t>.</a:t>
            </a:r>
            <a:r>
              <a:rPr lang="en-US" sz="1000" spc="5" dirty="0" smtClean="0">
                <a:latin typeface="Arial" panose="020B0604020202020204" pitchFamily="34" charset="0"/>
                <a:cs typeface="Arial" panose="020B0604020202020204" pitchFamily="34" charset="0"/>
              </a:rPr>
              <a:t> </a:t>
            </a:r>
            <a:r>
              <a:rPr lang="en-US" sz="1000" spc="-20" dirty="0" smtClean="0">
                <a:latin typeface="Arial" panose="020B0604020202020204" pitchFamily="34" charset="0"/>
                <a:cs typeface="Arial" panose="020B0604020202020204" pitchFamily="34" charset="0"/>
              </a:rPr>
              <a:t>M</a:t>
            </a:r>
            <a:r>
              <a:rPr lang="en-US" sz="1000" spc="0" dirty="0" smtClean="0">
                <a:latin typeface="Arial" panose="020B0604020202020204" pitchFamily="34" charset="0"/>
                <a:cs typeface="Arial" panose="020B0604020202020204" pitchFamily="34" charset="0"/>
              </a:rPr>
              <a:t>ea</a:t>
            </a:r>
            <a:r>
              <a:rPr lang="en-US" sz="1000" spc="5" dirty="0" smtClean="0">
                <a:latin typeface="Arial" panose="020B0604020202020204" pitchFamily="34" charset="0"/>
                <a:cs typeface="Arial" panose="020B0604020202020204" pitchFamily="34" charset="0"/>
              </a:rPr>
              <a:t>s</a:t>
            </a:r>
            <a:r>
              <a:rPr lang="en-US" sz="1000" spc="0" dirty="0" smtClean="0">
                <a:latin typeface="Arial" panose="020B0604020202020204" pitchFamily="34" charset="0"/>
                <a:cs typeface="Arial" panose="020B0604020202020204" pitchFamily="34" charset="0"/>
              </a:rPr>
              <a:t>ur</a:t>
            </a:r>
            <a:r>
              <a:rPr lang="en-US" sz="1000" spc="-10" dirty="0" smtClean="0">
                <a:latin typeface="Arial" panose="020B0604020202020204" pitchFamily="34" charset="0"/>
                <a:cs typeface="Arial" panose="020B0604020202020204" pitchFamily="34" charset="0"/>
              </a:rPr>
              <a:t>e</a:t>
            </a:r>
            <a:r>
              <a:rPr lang="en-US" sz="1000" spc="0" dirty="0" smtClean="0">
                <a:latin typeface="Arial" panose="020B0604020202020204" pitchFamily="34" charset="0"/>
                <a:cs typeface="Arial" panose="020B0604020202020204" pitchFamily="34" charset="0"/>
              </a:rPr>
              <a:t>s</a:t>
            </a:r>
            <a:r>
              <a:rPr lang="en-US" sz="1000" spc="10" dirty="0" smtClean="0">
                <a:latin typeface="Arial" panose="020B0604020202020204" pitchFamily="34" charset="0"/>
                <a:cs typeface="Arial" panose="020B0604020202020204" pitchFamily="34" charset="0"/>
              </a:rPr>
              <a:t> </a:t>
            </a:r>
            <a:r>
              <a:rPr lang="en-US" sz="1000" spc="0" dirty="0" smtClean="0">
                <a:latin typeface="Arial" panose="020B0604020202020204" pitchFamily="34" charset="0"/>
                <a:cs typeface="Arial" panose="020B0604020202020204" pitchFamily="34" charset="0"/>
              </a:rPr>
              <a:t>th</a:t>
            </a:r>
            <a:r>
              <a:rPr lang="en-US" sz="1000" spc="-10" dirty="0" smtClean="0">
                <a:latin typeface="Arial" panose="020B0604020202020204" pitchFamily="34" charset="0"/>
                <a:cs typeface="Arial" panose="020B0604020202020204" pitchFamily="34" charset="0"/>
              </a:rPr>
              <a:t>a</a:t>
            </a:r>
            <a:r>
              <a:rPr lang="en-US" sz="1000" spc="0" dirty="0" smtClean="0">
                <a:latin typeface="Arial" panose="020B0604020202020204" pitchFamily="34" charset="0"/>
                <a:cs typeface="Arial" panose="020B0604020202020204" pitchFamily="34" charset="0"/>
              </a:rPr>
              <a:t>t </a:t>
            </a:r>
            <a:r>
              <a:rPr lang="en-US" sz="1000" spc="-10" dirty="0" smtClean="0">
                <a:latin typeface="Arial" panose="020B0604020202020204" pitchFamily="34" charset="0"/>
                <a:cs typeface="Arial" panose="020B0604020202020204" pitchFamily="34" charset="0"/>
              </a:rPr>
              <a:t>a</a:t>
            </a:r>
            <a:r>
              <a:rPr lang="en-US" sz="1000" spc="5" dirty="0" smtClean="0">
                <a:latin typeface="Arial" panose="020B0604020202020204" pitchFamily="34" charset="0"/>
                <a:cs typeface="Arial" panose="020B0604020202020204" pitchFamily="34" charset="0"/>
              </a:rPr>
              <a:t>c</a:t>
            </a:r>
            <a:r>
              <a:rPr lang="en-US" sz="1000" spc="0" dirty="0" smtClean="0">
                <a:latin typeface="Arial" panose="020B0604020202020204" pitchFamily="34" charset="0"/>
                <a:cs typeface="Arial" panose="020B0604020202020204" pitchFamily="34" charset="0"/>
              </a:rPr>
              <a:t>h</a:t>
            </a:r>
            <a:r>
              <a:rPr lang="en-US" sz="1000" spc="-10" dirty="0" smtClean="0">
                <a:latin typeface="Arial" panose="020B0604020202020204" pitchFamily="34" charset="0"/>
                <a:cs typeface="Arial" panose="020B0604020202020204" pitchFamily="34" charset="0"/>
              </a:rPr>
              <a:t>i</a:t>
            </a:r>
            <a:r>
              <a:rPr lang="en-US" sz="1000" spc="0" dirty="0" smtClean="0">
                <a:latin typeface="Arial" panose="020B0604020202020204" pitchFamily="34" charset="0"/>
                <a:cs typeface="Arial" panose="020B0604020202020204" pitchFamily="34" charset="0"/>
              </a:rPr>
              <a:t>e</a:t>
            </a:r>
            <a:r>
              <a:rPr lang="en-US" sz="1000" spc="-10" dirty="0" smtClean="0">
                <a:latin typeface="Arial" panose="020B0604020202020204" pitchFamily="34" charset="0"/>
                <a:cs typeface="Arial" panose="020B0604020202020204" pitchFamily="34" charset="0"/>
              </a:rPr>
              <a:t>v</a:t>
            </a:r>
            <a:r>
              <a:rPr lang="en-US" sz="1000" spc="0" dirty="0" smtClean="0">
                <a:latin typeface="Arial" panose="020B0604020202020204" pitchFamily="34" charset="0"/>
                <a:cs typeface="Arial" panose="020B0604020202020204" pitchFamily="34" charset="0"/>
              </a:rPr>
              <a:t>e an o</a:t>
            </a:r>
            <a:r>
              <a:rPr lang="en-US" sz="1000" spc="-10" dirty="0" smtClean="0">
                <a:latin typeface="Arial" panose="020B0604020202020204" pitchFamily="34" charset="0"/>
                <a:cs typeface="Arial" panose="020B0604020202020204" pitchFamily="34" charset="0"/>
              </a:rPr>
              <a:t>v</a:t>
            </a:r>
            <a:r>
              <a:rPr lang="en-US" sz="1000" spc="0" dirty="0" smtClean="0">
                <a:latin typeface="Arial" panose="020B0604020202020204" pitchFamily="34" charset="0"/>
                <a:cs typeface="Arial" panose="020B0604020202020204" pitchFamily="34" charset="0"/>
              </a:rPr>
              <a:t>er</a:t>
            </a:r>
            <a:r>
              <a:rPr lang="en-US" sz="1000" spc="-10" dirty="0" smtClean="0">
                <a:latin typeface="Arial" panose="020B0604020202020204" pitchFamily="34" charset="0"/>
                <a:cs typeface="Arial" panose="020B0604020202020204" pitchFamily="34" charset="0"/>
              </a:rPr>
              <a:t>a</a:t>
            </a:r>
            <a:r>
              <a:rPr lang="en-US" sz="1000" spc="0" dirty="0" smtClean="0">
                <a:latin typeface="Arial" panose="020B0604020202020204" pitchFamily="34" charset="0"/>
                <a:cs typeface="Arial" panose="020B0604020202020204" pitchFamily="34" charset="0"/>
              </a:rPr>
              <a:t>ll </a:t>
            </a:r>
            <a:r>
              <a:rPr lang="en-US" sz="1000" spc="-10" dirty="0" smtClean="0">
                <a:latin typeface="Arial" panose="020B0604020202020204" pitchFamily="34" charset="0"/>
                <a:cs typeface="Arial" panose="020B0604020202020204" pitchFamily="34" charset="0"/>
              </a:rPr>
              <a:t>p</a:t>
            </a:r>
            <a:r>
              <a:rPr lang="en-US" sz="1000" spc="0" dirty="0" smtClean="0">
                <a:latin typeface="Arial" panose="020B0604020202020204" pitchFamily="34" charset="0"/>
                <a:cs typeface="Arial" panose="020B0604020202020204" pitchFamily="34" charset="0"/>
              </a:rPr>
              <a:t>erfo</a:t>
            </a:r>
            <a:r>
              <a:rPr lang="en-US" sz="1000" spc="-15" dirty="0" smtClean="0">
                <a:latin typeface="Arial" panose="020B0604020202020204" pitchFamily="34" charset="0"/>
                <a:cs typeface="Arial" panose="020B0604020202020204" pitchFamily="34" charset="0"/>
              </a:rPr>
              <a:t>r</a:t>
            </a:r>
            <a:r>
              <a:rPr lang="en-US" sz="1000" spc="5" dirty="0" smtClean="0">
                <a:latin typeface="Arial" panose="020B0604020202020204" pitchFamily="34" charset="0"/>
                <a:cs typeface="Arial" panose="020B0604020202020204" pitchFamily="34" charset="0"/>
              </a:rPr>
              <a:t>m</a:t>
            </a:r>
            <a:r>
              <a:rPr lang="en-US" sz="1000" spc="0" dirty="0" smtClean="0">
                <a:latin typeface="Arial" panose="020B0604020202020204" pitchFamily="34" charset="0"/>
                <a:cs typeface="Arial" panose="020B0604020202020204" pitchFamily="34" charset="0"/>
              </a:rPr>
              <a:t>a</a:t>
            </a:r>
            <a:r>
              <a:rPr lang="en-US" sz="1000" spc="5" dirty="0" smtClean="0">
                <a:latin typeface="Arial" panose="020B0604020202020204" pitchFamily="34" charset="0"/>
                <a:cs typeface="Arial" panose="020B0604020202020204" pitchFamily="34" charset="0"/>
              </a:rPr>
              <a:t>nc</a:t>
            </a:r>
            <a:r>
              <a:rPr lang="en-US" sz="1000" spc="0" dirty="0" smtClean="0">
                <a:latin typeface="Arial" panose="020B0604020202020204" pitchFamily="34" charset="0"/>
                <a:cs typeface="Arial" panose="020B0604020202020204" pitchFamily="34" charset="0"/>
              </a:rPr>
              <a:t>e</a:t>
            </a:r>
            <a:r>
              <a:rPr lang="en-US" sz="1000" spc="-10" dirty="0" smtClean="0">
                <a:latin typeface="Arial" panose="020B0604020202020204" pitchFamily="34" charset="0"/>
                <a:cs typeface="Arial" panose="020B0604020202020204" pitchFamily="34" charset="0"/>
              </a:rPr>
              <a:t> </a:t>
            </a:r>
            <a:r>
              <a:rPr lang="en-US" sz="1000" spc="0" dirty="0" smtClean="0">
                <a:latin typeface="Arial" panose="020B0604020202020204" pitchFamily="34" charset="0"/>
                <a:cs typeface="Arial" panose="020B0604020202020204" pitchFamily="34" charset="0"/>
              </a:rPr>
              <a:t>l</a:t>
            </a:r>
            <a:r>
              <a:rPr lang="en-US" sz="1000" spc="-10" dirty="0" smtClean="0">
                <a:latin typeface="Arial" panose="020B0604020202020204" pitchFamily="34" charset="0"/>
                <a:cs typeface="Arial" panose="020B0604020202020204" pitchFamily="34" charset="0"/>
              </a:rPr>
              <a:t>ev</a:t>
            </a:r>
            <a:r>
              <a:rPr lang="en-US" sz="1000" spc="0" dirty="0" smtClean="0">
                <a:latin typeface="Arial" panose="020B0604020202020204" pitchFamily="34" charset="0"/>
                <a:cs typeface="Arial" panose="020B0604020202020204" pitchFamily="34" charset="0"/>
              </a:rPr>
              <a:t>el of 9</a:t>
            </a:r>
            <a:r>
              <a:rPr lang="en-US" sz="1000" spc="-10" dirty="0" smtClean="0">
                <a:latin typeface="Arial" panose="020B0604020202020204" pitchFamily="34" charset="0"/>
                <a:cs typeface="Arial" panose="020B0604020202020204" pitchFamily="34" charset="0"/>
              </a:rPr>
              <a:t>5</a:t>
            </a:r>
            <a:r>
              <a:rPr lang="en-US" sz="1000" spc="0" dirty="0" smtClean="0">
                <a:latin typeface="Arial" panose="020B0604020202020204" pitchFamily="34" charset="0"/>
                <a:cs typeface="Arial" panose="020B0604020202020204" pitchFamily="34" charset="0"/>
              </a:rPr>
              <a:t>% or</a:t>
            </a:r>
            <a:r>
              <a:rPr lang="en-US" sz="1000" spc="-10" dirty="0" smtClean="0">
                <a:latin typeface="Arial" panose="020B0604020202020204" pitchFamily="34" charset="0"/>
                <a:cs typeface="Arial" panose="020B0604020202020204" pitchFamily="34" charset="0"/>
              </a:rPr>
              <a:t> </a:t>
            </a:r>
            <a:r>
              <a:rPr lang="en-US" sz="1000" spc="0" dirty="0" smtClean="0">
                <a:latin typeface="Arial" panose="020B0604020202020204" pitchFamily="34" charset="0"/>
                <a:cs typeface="Arial" panose="020B0604020202020204" pitchFamily="34" charset="0"/>
              </a:rPr>
              <a:t>bet</a:t>
            </a:r>
            <a:r>
              <a:rPr lang="en-US" sz="1000" spc="-10" dirty="0" smtClean="0">
                <a:latin typeface="Arial" panose="020B0604020202020204" pitchFamily="34" charset="0"/>
                <a:cs typeface="Arial" panose="020B0604020202020204" pitchFamily="34" charset="0"/>
              </a:rPr>
              <a:t>t</a:t>
            </a:r>
            <a:r>
              <a:rPr lang="en-US" sz="1000" spc="0" dirty="0" smtClean="0">
                <a:latin typeface="Arial" panose="020B0604020202020204" pitchFamily="34" charset="0"/>
                <a:cs typeface="Arial" panose="020B0604020202020204" pitchFamily="34" charset="0"/>
              </a:rPr>
              <a:t>er</a:t>
            </a:r>
            <a:r>
              <a:rPr lang="en-US" sz="1000" spc="10" dirty="0" smtClean="0">
                <a:latin typeface="Arial" panose="020B0604020202020204" pitchFamily="34" charset="0"/>
                <a:cs typeface="Arial" panose="020B0604020202020204" pitchFamily="34" charset="0"/>
              </a:rPr>
              <a:t> </a:t>
            </a:r>
            <a:r>
              <a:rPr lang="en-US" sz="1000" spc="0" dirty="0" smtClean="0">
                <a:latin typeface="Arial" panose="020B0604020202020204" pitchFamily="34" charset="0"/>
                <a:cs typeface="Arial" panose="020B0604020202020204" pitchFamily="34" charset="0"/>
              </a:rPr>
              <a:t>are</a:t>
            </a:r>
            <a:r>
              <a:rPr lang="en-US" sz="1000" spc="-10" dirty="0" smtClean="0">
                <a:latin typeface="Arial" panose="020B0604020202020204" pitchFamily="34" charset="0"/>
                <a:cs typeface="Arial" panose="020B0604020202020204" pitchFamily="34" charset="0"/>
              </a:rPr>
              <a:t> </a:t>
            </a:r>
            <a:r>
              <a:rPr lang="en-US" sz="1000" spc="0" dirty="0" smtClean="0">
                <a:latin typeface="Arial" panose="020B0604020202020204" pitchFamily="34" charset="0"/>
                <a:cs typeface="Arial" panose="020B0604020202020204" pitchFamily="34" charset="0"/>
              </a:rPr>
              <a:t>not </a:t>
            </a:r>
            <a:r>
              <a:rPr lang="en-US" sz="1000" spc="-15" dirty="0" smtClean="0">
                <a:latin typeface="Arial" panose="020B0604020202020204" pitchFamily="34" charset="0"/>
                <a:cs typeface="Arial" panose="020B0604020202020204" pitchFamily="34" charset="0"/>
              </a:rPr>
              <a:t>r</a:t>
            </a:r>
            <a:r>
              <a:rPr lang="en-US" sz="1000" spc="-10" dirty="0" smtClean="0">
                <a:latin typeface="Arial" panose="020B0604020202020204" pitchFamily="34" charset="0"/>
                <a:cs typeface="Arial" panose="020B0604020202020204" pitchFamily="34" charset="0"/>
              </a:rPr>
              <a:t>e</a:t>
            </a:r>
            <a:r>
              <a:rPr lang="en-US" sz="1000" spc="0" dirty="0" smtClean="0">
                <a:latin typeface="Arial" panose="020B0604020202020204" pitchFamily="34" charset="0"/>
                <a:cs typeface="Arial" panose="020B0604020202020204" pitchFamily="34" charset="0"/>
              </a:rPr>
              <a:t>ported</a:t>
            </a:r>
            <a:r>
              <a:rPr lang="en-US" sz="1000" spc="-10" dirty="0" smtClean="0">
                <a:latin typeface="Arial" panose="020B0604020202020204" pitchFamily="34" charset="0"/>
                <a:cs typeface="Arial" panose="020B0604020202020204" pitchFamily="34" charset="0"/>
              </a:rPr>
              <a:t> </a:t>
            </a:r>
            <a:r>
              <a:rPr lang="en-US" sz="1000" spc="0" dirty="0" smtClean="0">
                <a:latin typeface="Arial" panose="020B0604020202020204" pitchFamily="34" charset="0"/>
                <a:cs typeface="Arial" panose="020B0604020202020204" pitchFamily="34" charset="0"/>
              </a:rPr>
              <a:t>in </a:t>
            </a:r>
            <a:r>
              <a:rPr lang="en-US" sz="1000" spc="-10" dirty="0" smtClean="0">
                <a:latin typeface="Arial" panose="020B0604020202020204" pitchFamily="34" charset="0"/>
                <a:cs typeface="Arial" panose="020B0604020202020204" pitchFamily="34" charset="0"/>
              </a:rPr>
              <a:t>t</a:t>
            </a:r>
            <a:r>
              <a:rPr lang="en-US" sz="1000" spc="0" dirty="0" smtClean="0">
                <a:latin typeface="Arial" panose="020B0604020202020204" pitchFamily="34" charset="0"/>
                <a:cs typeface="Arial" panose="020B0604020202020204" pitchFamily="34" charset="0"/>
              </a:rPr>
              <a:t>he Q</a:t>
            </a:r>
            <a:r>
              <a:rPr lang="en-US" sz="1000" spc="-5" dirty="0" smtClean="0">
                <a:latin typeface="Arial" panose="020B0604020202020204" pitchFamily="34" charset="0"/>
                <a:cs typeface="Arial" panose="020B0604020202020204" pitchFamily="34" charset="0"/>
              </a:rPr>
              <a:t>D</a:t>
            </a:r>
            <a:r>
              <a:rPr lang="en-US" sz="1000" spc="0" dirty="0" smtClean="0">
                <a:latin typeface="Arial" panose="020B0604020202020204" pitchFamily="34" charset="0"/>
                <a:cs typeface="Arial" panose="020B0604020202020204" pitchFamily="34" charset="0"/>
              </a:rPr>
              <a:t>R</a:t>
            </a:r>
            <a:r>
              <a:rPr lang="en-US" sz="1000" spc="10" dirty="0" smtClean="0">
                <a:latin typeface="Arial" panose="020B0604020202020204" pitchFamily="34" charset="0"/>
                <a:cs typeface="Arial" panose="020B0604020202020204" pitchFamily="34" charset="0"/>
              </a:rPr>
              <a:t> </a:t>
            </a:r>
            <a:r>
              <a:rPr lang="en-US" sz="1000" spc="0" dirty="0" smtClean="0">
                <a:latin typeface="Arial" panose="020B0604020202020204" pitchFamily="34" charset="0"/>
                <a:cs typeface="Arial" panose="020B0604020202020204" pitchFamily="34" charset="0"/>
              </a:rPr>
              <a:t>a</a:t>
            </a:r>
            <a:r>
              <a:rPr lang="en-US" sz="1000" spc="-10" dirty="0" smtClean="0">
                <a:latin typeface="Arial" panose="020B0604020202020204" pitchFamily="34" charset="0"/>
                <a:cs typeface="Arial" panose="020B0604020202020204" pitchFamily="34" charset="0"/>
              </a:rPr>
              <a:t>n</a:t>
            </a:r>
            <a:r>
              <a:rPr lang="en-US" sz="1000" spc="0" dirty="0" smtClean="0">
                <a:latin typeface="Arial" panose="020B0604020202020204" pitchFamily="34" charset="0"/>
                <a:cs typeface="Arial" panose="020B0604020202020204" pitchFamily="34" charset="0"/>
              </a:rPr>
              <a:t>d are not </a:t>
            </a:r>
            <a:r>
              <a:rPr lang="en-US" sz="1000" spc="-10" dirty="0" smtClean="0">
                <a:latin typeface="Arial" panose="020B0604020202020204" pitchFamily="34" charset="0"/>
                <a:cs typeface="Arial" panose="020B0604020202020204" pitchFamily="34" charset="0"/>
              </a:rPr>
              <a:t>i</a:t>
            </a:r>
            <a:r>
              <a:rPr lang="en-US" sz="1000" spc="0" dirty="0" smtClean="0">
                <a:latin typeface="Arial" panose="020B0604020202020204" pitchFamily="34" charset="0"/>
                <a:cs typeface="Arial" panose="020B0604020202020204" pitchFamily="34" charset="0"/>
              </a:rPr>
              <a:t>n</a:t>
            </a:r>
            <a:r>
              <a:rPr lang="en-US" sz="1000" spc="5" dirty="0" smtClean="0">
                <a:latin typeface="Arial" panose="020B0604020202020204" pitchFamily="34" charset="0"/>
                <a:cs typeface="Arial" panose="020B0604020202020204" pitchFamily="34" charset="0"/>
              </a:rPr>
              <a:t>c</a:t>
            </a:r>
            <a:r>
              <a:rPr lang="en-US" sz="1000" spc="-10" dirty="0" smtClean="0">
                <a:latin typeface="Arial" panose="020B0604020202020204" pitchFamily="34" charset="0"/>
                <a:cs typeface="Arial" panose="020B0604020202020204" pitchFamily="34" charset="0"/>
              </a:rPr>
              <a:t>l</a:t>
            </a:r>
            <a:r>
              <a:rPr lang="en-US" sz="1000" spc="0" dirty="0" smtClean="0">
                <a:latin typeface="Arial" panose="020B0604020202020204" pitchFamily="34" charset="0"/>
                <a:cs typeface="Arial" panose="020B0604020202020204" pitchFamily="34" charset="0"/>
              </a:rPr>
              <a:t>uded</a:t>
            </a:r>
            <a:r>
              <a:rPr lang="en-US" sz="1000" spc="-10" dirty="0" smtClean="0">
                <a:latin typeface="Arial" panose="020B0604020202020204" pitchFamily="34" charset="0"/>
                <a:cs typeface="Arial" panose="020B0604020202020204" pitchFamily="34" charset="0"/>
              </a:rPr>
              <a:t> </a:t>
            </a:r>
            <a:r>
              <a:rPr lang="en-US" sz="1000" spc="5" dirty="0" smtClean="0">
                <a:latin typeface="Arial" panose="020B0604020202020204" pitchFamily="34" charset="0"/>
                <a:cs typeface="Arial" panose="020B0604020202020204" pitchFamily="34" charset="0"/>
              </a:rPr>
              <a:t>i</a:t>
            </a:r>
            <a:r>
              <a:rPr lang="en-US" sz="1000" spc="0" dirty="0" smtClean="0">
                <a:latin typeface="Arial" panose="020B0604020202020204" pitchFamily="34" charset="0"/>
                <a:cs typeface="Arial" panose="020B0604020202020204" pitchFamily="34" charset="0"/>
              </a:rPr>
              <a:t>n</a:t>
            </a:r>
            <a:r>
              <a:rPr lang="en-US" sz="1000" spc="-10" dirty="0" smtClean="0">
                <a:latin typeface="Arial" panose="020B0604020202020204" pitchFamily="34" charset="0"/>
                <a:cs typeface="Arial" panose="020B0604020202020204" pitchFamily="34" charset="0"/>
              </a:rPr>
              <a:t> </a:t>
            </a:r>
            <a:r>
              <a:rPr lang="en-US" sz="1000" spc="0" dirty="0" smtClean="0">
                <a:latin typeface="Arial" panose="020B0604020202020204" pitchFamily="34" charset="0"/>
                <a:cs typeface="Arial" panose="020B0604020202020204" pitchFamily="34" charset="0"/>
              </a:rPr>
              <a:t>th</a:t>
            </a:r>
            <a:r>
              <a:rPr lang="en-US" sz="1000" spc="-10" dirty="0" smtClean="0">
                <a:latin typeface="Arial" panose="020B0604020202020204" pitchFamily="34" charset="0"/>
                <a:cs typeface="Arial" panose="020B0604020202020204" pitchFamily="34" charset="0"/>
              </a:rPr>
              <a:t>e</a:t>
            </a:r>
            <a:r>
              <a:rPr lang="en-US" sz="1000" spc="5" dirty="0" smtClean="0">
                <a:latin typeface="Arial" panose="020B0604020202020204" pitchFamily="34" charset="0"/>
                <a:cs typeface="Arial" panose="020B0604020202020204" pitchFamily="34" charset="0"/>
              </a:rPr>
              <a:t>s</a:t>
            </a:r>
            <a:r>
              <a:rPr lang="en-US" sz="1000" spc="0" dirty="0" smtClean="0">
                <a:latin typeface="Arial" panose="020B0604020202020204" pitchFamily="34" charset="0"/>
                <a:cs typeface="Arial" panose="020B0604020202020204" pitchFamily="34" charset="0"/>
              </a:rPr>
              <a:t>e </a:t>
            </a:r>
            <a:r>
              <a:rPr lang="en-US" sz="1000" spc="-10" dirty="0" smtClean="0">
                <a:latin typeface="Arial" panose="020B0604020202020204" pitchFamily="34" charset="0"/>
                <a:cs typeface="Arial" panose="020B0604020202020204" pitchFamily="34" charset="0"/>
              </a:rPr>
              <a:t>a</a:t>
            </a:r>
            <a:r>
              <a:rPr lang="en-US" sz="1000" spc="0" dirty="0" smtClean="0">
                <a:latin typeface="Arial" panose="020B0604020202020204" pitchFamily="34" charset="0"/>
                <a:cs typeface="Arial" panose="020B0604020202020204" pitchFamily="34" charset="0"/>
              </a:rPr>
              <a:t>nal</a:t>
            </a:r>
            <a:r>
              <a:rPr lang="en-US" sz="1000" spc="-10" dirty="0" smtClean="0">
                <a:latin typeface="Arial" panose="020B0604020202020204" pitchFamily="34" charset="0"/>
                <a:cs typeface="Arial" panose="020B0604020202020204" pitchFamily="34" charset="0"/>
              </a:rPr>
              <a:t>ys</a:t>
            </a:r>
            <a:r>
              <a:rPr lang="en-US" sz="1000" spc="0" dirty="0" smtClean="0">
                <a:latin typeface="Arial" panose="020B0604020202020204" pitchFamily="34" charset="0"/>
                <a:cs typeface="Arial" panose="020B0604020202020204" pitchFamily="34" charset="0"/>
              </a:rPr>
              <a:t>e</a:t>
            </a:r>
            <a:r>
              <a:rPr lang="en-US" sz="1000" spc="-10" dirty="0" smtClean="0">
                <a:latin typeface="Arial" panose="020B0604020202020204" pitchFamily="34" charset="0"/>
                <a:cs typeface="Arial" panose="020B0604020202020204" pitchFamily="34" charset="0"/>
              </a:rPr>
              <a:t>s</a:t>
            </a:r>
            <a:r>
              <a:rPr lang="en-US" sz="1000" spc="0" dirty="0" smtClean="0">
                <a:latin typeface="Arial" panose="020B0604020202020204" pitchFamily="34" charset="0"/>
                <a:cs typeface="Arial" panose="020B0604020202020204" pitchFamily="34" charset="0"/>
              </a:rPr>
              <a:t>. Be</a:t>
            </a:r>
            <a:r>
              <a:rPr lang="en-US" sz="1000" spc="5" dirty="0" smtClean="0">
                <a:latin typeface="Arial" panose="020B0604020202020204" pitchFamily="34" charset="0"/>
                <a:cs typeface="Arial" panose="020B0604020202020204" pitchFamily="34" charset="0"/>
              </a:rPr>
              <a:t>c</a:t>
            </a:r>
            <a:r>
              <a:rPr lang="en-US" sz="1000" spc="-10" dirty="0" smtClean="0">
                <a:latin typeface="Arial" panose="020B0604020202020204" pitchFamily="34" charset="0"/>
                <a:cs typeface="Arial" panose="020B0604020202020204" pitchFamily="34" charset="0"/>
              </a:rPr>
              <a:t>a</a:t>
            </a:r>
            <a:r>
              <a:rPr lang="en-US" sz="1000" spc="0" dirty="0" smtClean="0">
                <a:latin typeface="Arial" panose="020B0604020202020204" pitchFamily="34" charset="0"/>
                <a:cs typeface="Arial" panose="020B0604020202020204" pitchFamily="34" charset="0"/>
              </a:rPr>
              <a:t>u</a:t>
            </a:r>
            <a:r>
              <a:rPr lang="en-US" sz="1000" spc="5" dirty="0" smtClean="0">
                <a:latin typeface="Arial" panose="020B0604020202020204" pitchFamily="34" charset="0"/>
                <a:cs typeface="Arial" panose="020B0604020202020204" pitchFamily="34" charset="0"/>
              </a:rPr>
              <a:t>s</a:t>
            </a:r>
            <a:r>
              <a:rPr lang="en-US" sz="1000" spc="0" dirty="0" smtClean="0">
                <a:latin typeface="Arial" panose="020B0604020202020204" pitchFamily="34" charset="0"/>
                <a:cs typeface="Arial" panose="020B0604020202020204" pitchFamily="34" charset="0"/>
              </a:rPr>
              <a:t>e</a:t>
            </a:r>
            <a:r>
              <a:rPr lang="en-US" sz="1000" spc="-10" dirty="0" smtClean="0">
                <a:latin typeface="Arial" panose="020B0604020202020204" pitchFamily="34" charset="0"/>
                <a:cs typeface="Arial" panose="020B0604020202020204" pitchFamily="34" charset="0"/>
              </a:rPr>
              <a:t> </a:t>
            </a:r>
            <a:r>
              <a:rPr lang="en-US" sz="1000" spc="0" dirty="0" smtClean="0">
                <a:latin typeface="Arial" panose="020B0604020202020204" pitchFamily="34" charset="0"/>
                <a:cs typeface="Arial" panose="020B0604020202020204" pitchFamily="34" charset="0"/>
              </a:rPr>
              <a:t>d</a:t>
            </a:r>
            <a:r>
              <a:rPr lang="en-US" sz="1000" spc="-10" dirty="0" smtClean="0">
                <a:latin typeface="Arial" panose="020B0604020202020204" pitchFamily="34" charset="0"/>
                <a:cs typeface="Arial" panose="020B0604020202020204" pitchFamily="34" charset="0"/>
              </a:rPr>
              <a:t>i</a:t>
            </a:r>
            <a:r>
              <a:rPr lang="en-US" sz="1000" spc="5" dirty="0" smtClean="0">
                <a:latin typeface="Arial" panose="020B0604020202020204" pitchFamily="34" charset="0"/>
                <a:cs typeface="Arial" panose="020B0604020202020204" pitchFamily="34" charset="0"/>
              </a:rPr>
              <a:t>s</a:t>
            </a:r>
            <a:r>
              <a:rPr lang="en-US" sz="1000" spc="0" dirty="0" smtClean="0">
                <a:latin typeface="Arial" panose="020B0604020202020204" pitchFamily="34" charset="0"/>
                <a:cs typeface="Arial" panose="020B0604020202020204" pitchFamily="34" charset="0"/>
              </a:rPr>
              <a:t>pa</a:t>
            </a:r>
            <a:r>
              <a:rPr lang="en-US" sz="1000" spc="-15" dirty="0" smtClean="0">
                <a:latin typeface="Arial" panose="020B0604020202020204" pitchFamily="34" charset="0"/>
                <a:cs typeface="Arial" panose="020B0604020202020204" pitchFamily="34" charset="0"/>
              </a:rPr>
              <a:t>r</a:t>
            </a:r>
            <a:r>
              <a:rPr lang="en-US" sz="1000" spc="0" dirty="0" smtClean="0">
                <a:latin typeface="Arial" panose="020B0604020202020204" pitchFamily="34" charset="0"/>
                <a:cs typeface="Arial" panose="020B0604020202020204" pitchFamily="34" charset="0"/>
              </a:rPr>
              <a:t>it</a:t>
            </a:r>
            <a:r>
              <a:rPr lang="en-US" sz="1000" spc="5" dirty="0" smtClean="0">
                <a:latin typeface="Arial" panose="020B0604020202020204" pitchFamily="34" charset="0"/>
                <a:cs typeface="Arial" panose="020B0604020202020204" pitchFamily="34" charset="0"/>
              </a:rPr>
              <a:t>i</a:t>
            </a:r>
            <a:r>
              <a:rPr lang="en-US" sz="1000" spc="-10" dirty="0" smtClean="0">
                <a:latin typeface="Arial" panose="020B0604020202020204" pitchFamily="34" charset="0"/>
                <a:cs typeface="Arial" panose="020B0604020202020204" pitchFamily="34" charset="0"/>
              </a:rPr>
              <a:t>e</a:t>
            </a:r>
            <a:r>
              <a:rPr lang="en-US" sz="1000" spc="0" dirty="0" smtClean="0">
                <a:latin typeface="Arial" panose="020B0604020202020204" pitchFamily="34" charset="0"/>
                <a:cs typeface="Arial" panose="020B0604020202020204" pitchFamily="34" charset="0"/>
              </a:rPr>
              <a:t>s</a:t>
            </a:r>
            <a:r>
              <a:rPr lang="en-US" sz="1000" spc="5" dirty="0" smtClean="0">
                <a:latin typeface="Arial" panose="020B0604020202020204" pitchFamily="34" charset="0"/>
                <a:cs typeface="Arial" panose="020B0604020202020204" pitchFamily="34" charset="0"/>
              </a:rPr>
              <a:t> </a:t>
            </a:r>
            <a:r>
              <a:rPr lang="en-US" sz="1000" spc="0" dirty="0" smtClean="0">
                <a:latin typeface="Arial" panose="020B0604020202020204" pitchFamily="34" charset="0"/>
                <a:cs typeface="Arial" panose="020B0604020202020204" pitchFamily="34" charset="0"/>
              </a:rPr>
              <a:t>a</a:t>
            </a:r>
            <a:r>
              <a:rPr lang="en-US" sz="1000" spc="-15" dirty="0" smtClean="0">
                <a:latin typeface="Arial" panose="020B0604020202020204" pitchFamily="34" charset="0"/>
                <a:cs typeface="Arial" panose="020B0604020202020204" pitchFamily="34" charset="0"/>
              </a:rPr>
              <a:t>r</a:t>
            </a:r>
            <a:r>
              <a:rPr lang="en-US" sz="1000" spc="0" dirty="0" smtClean="0">
                <a:latin typeface="Arial" panose="020B0604020202020204" pitchFamily="34" charset="0"/>
                <a:cs typeface="Arial" panose="020B0604020202020204" pitchFamily="34" charset="0"/>
              </a:rPr>
              <a:t>e t</a:t>
            </a:r>
            <a:r>
              <a:rPr lang="en-US" sz="1000" spc="-10" dirty="0" smtClean="0">
                <a:latin typeface="Arial" panose="020B0604020202020204" pitchFamily="34" charset="0"/>
                <a:cs typeface="Arial" panose="020B0604020202020204" pitchFamily="34" charset="0"/>
              </a:rPr>
              <a:t>y</a:t>
            </a:r>
            <a:r>
              <a:rPr lang="en-US" sz="1000" spc="0" dirty="0" smtClean="0">
                <a:latin typeface="Arial" panose="020B0604020202020204" pitchFamily="34" charset="0"/>
                <a:cs typeface="Arial" panose="020B0604020202020204" pitchFamily="34" charset="0"/>
              </a:rPr>
              <a:t>p</a:t>
            </a:r>
            <a:r>
              <a:rPr lang="en-US" sz="1000" spc="-10" dirty="0" smtClean="0">
                <a:latin typeface="Arial" panose="020B0604020202020204" pitchFamily="34" charset="0"/>
                <a:cs typeface="Arial" panose="020B0604020202020204" pitchFamily="34" charset="0"/>
              </a:rPr>
              <a:t>ic</a:t>
            </a:r>
            <a:r>
              <a:rPr lang="en-US" sz="1000" spc="0" dirty="0" smtClean="0">
                <a:latin typeface="Arial" panose="020B0604020202020204" pitchFamily="34" charset="0"/>
                <a:cs typeface="Arial" panose="020B0604020202020204" pitchFamily="34" charset="0"/>
              </a:rPr>
              <a:t>ally</a:t>
            </a:r>
            <a:r>
              <a:rPr lang="en-US" sz="1000" spc="-10" dirty="0" smtClean="0">
                <a:latin typeface="Arial" panose="020B0604020202020204" pitchFamily="34" charset="0"/>
                <a:cs typeface="Arial" panose="020B0604020202020204" pitchFamily="34" charset="0"/>
              </a:rPr>
              <a:t> </a:t>
            </a:r>
            <a:r>
              <a:rPr lang="en-US" sz="1000" spc="0" dirty="0" smtClean="0">
                <a:latin typeface="Arial" panose="020B0604020202020204" pitchFamily="34" charset="0"/>
                <a:cs typeface="Arial" panose="020B0604020202020204" pitchFamily="34" charset="0"/>
              </a:rPr>
              <a:t>e</a:t>
            </a:r>
            <a:r>
              <a:rPr lang="en-US" sz="1000" spc="-10" dirty="0" smtClean="0">
                <a:latin typeface="Arial" panose="020B0604020202020204" pitchFamily="34" charset="0"/>
                <a:cs typeface="Arial" panose="020B0604020202020204" pitchFamily="34" charset="0"/>
              </a:rPr>
              <a:t>l</a:t>
            </a:r>
            <a:r>
              <a:rPr lang="en-US" sz="1000" spc="0" dirty="0" smtClean="0">
                <a:latin typeface="Arial" panose="020B0604020202020204" pitchFamily="34" charset="0"/>
                <a:cs typeface="Arial" panose="020B0604020202020204" pitchFamily="34" charset="0"/>
              </a:rPr>
              <a:t>i</a:t>
            </a:r>
            <a:r>
              <a:rPr lang="en-US" sz="1000" spc="5" dirty="0" smtClean="0">
                <a:latin typeface="Arial" panose="020B0604020202020204" pitchFamily="34" charset="0"/>
                <a:cs typeface="Arial" panose="020B0604020202020204" pitchFamily="34" charset="0"/>
              </a:rPr>
              <a:t>m</a:t>
            </a:r>
            <a:r>
              <a:rPr lang="en-US" sz="1000" spc="-10" dirty="0" smtClean="0">
                <a:latin typeface="Arial" panose="020B0604020202020204" pitchFamily="34" charset="0"/>
                <a:cs typeface="Arial" panose="020B0604020202020204" pitchFamily="34" charset="0"/>
              </a:rPr>
              <a:t>i</a:t>
            </a:r>
            <a:r>
              <a:rPr lang="en-US" sz="1000" spc="0" dirty="0" smtClean="0">
                <a:latin typeface="Arial" panose="020B0604020202020204" pitchFamily="34" charset="0"/>
                <a:cs typeface="Arial" panose="020B0604020202020204" pitchFamily="34" charset="0"/>
              </a:rPr>
              <a:t>nat</a:t>
            </a:r>
            <a:r>
              <a:rPr lang="en-US" sz="1000" spc="-10" dirty="0" smtClean="0">
                <a:latin typeface="Arial" panose="020B0604020202020204" pitchFamily="34" charset="0"/>
                <a:cs typeface="Arial" panose="020B0604020202020204" pitchFamily="34" charset="0"/>
              </a:rPr>
              <a:t>e</a:t>
            </a:r>
            <a:r>
              <a:rPr lang="en-US" sz="1000" spc="0" dirty="0" smtClean="0">
                <a:latin typeface="Arial" panose="020B0604020202020204" pitchFamily="34" charset="0"/>
                <a:cs typeface="Arial" panose="020B0604020202020204" pitchFamily="34" charset="0"/>
              </a:rPr>
              <a:t>d </a:t>
            </a:r>
            <a:r>
              <a:rPr lang="en-US" sz="1000" spc="-15" dirty="0" smtClean="0">
                <a:latin typeface="Arial" panose="020B0604020202020204" pitchFamily="34" charset="0"/>
                <a:cs typeface="Arial" panose="020B0604020202020204" pitchFamily="34" charset="0"/>
              </a:rPr>
              <a:t>w</a:t>
            </a:r>
            <a:r>
              <a:rPr lang="en-US" sz="1000" spc="0" dirty="0" smtClean="0">
                <a:latin typeface="Arial" panose="020B0604020202020204" pitchFamily="34" charset="0"/>
                <a:cs typeface="Arial" panose="020B0604020202020204" pitchFamily="34" charset="0"/>
              </a:rPr>
              <a:t>hen o</a:t>
            </a:r>
            <a:r>
              <a:rPr lang="en-US" sz="1000" spc="-10" dirty="0" smtClean="0">
                <a:latin typeface="Arial" panose="020B0604020202020204" pitchFamily="34" charset="0"/>
                <a:cs typeface="Arial" panose="020B0604020202020204" pitchFamily="34" charset="0"/>
              </a:rPr>
              <a:t>v</a:t>
            </a:r>
            <a:r>
              <a:rPr lang="en-US" sz="1000" spc="0" dirty="0" smtClean="0">
                <a:latin typeface="Arial" panose="020B0604020202020204" pitchFamily="34" charset="0"/>
                <a:cs typeface="Arial" panose="020B0604020202020204" pitchFamily="34" charset="0"/>
              </a:rPr>
              <a:t>era</a:t>
            </a:r>
            <a:r>
              <a:rPr lang="en-US" sz="1000" spc="-10" dirty="0" smtClean="0">
                <a:latin typeface="Arial" panose="020B0604020202020204" pitchFamily="34" charset="0"/>
                <a:cs typeface="Arial" panose="020B0604020202020204" pitchFamily="34" charset="0"/>
              </a:rPr>
              <a:t>l</a:t>
            </a:r>
            <a:r>
              <a:rPr lang="en-US" sz="1000" spc="0" dirty="0" smtClean="0">
                <a:latin typeface="Arial" panose="020B0604020202020204" pitchFamily="34" charset="0"/>
                <a:cs typeface="Arial" panose="020B0604020202020204" pitchFamily="34" charset="0"/>
              </a:rPr>
              <a:t>l </a:t>
            </a:r>
            <a:r>
              <a:rPr lang="en-US" sz="1000" spc="-10" dirty="0" smtClean="0">
                <a:latin typeface="Arial" panose="020B0604020202020204" pitchFamily="34" charset="0"/>
                <a:cs typeface="Arial" panose="020B0604020202020204" pitchFamily="34" charset="0"/>
              </a:rPr>
              <a:t>pe</a:t>
            </a:r>
            <a:r>
              <a:rPr lang="en-US" sz="1000" spc="0" dirty="0" smtClean="0">
                <a:latin typeface="Arial" panose="020B0604020202020204" pitchFamily="34" charset="0"/>
                <a:cs typeface="Arial" panose="020B0604020202020204" pitchFamily="34" charset="0"/>
              </a:rPr>
              <a:t>rfor</a:t>
            </a:r>
            <a:r>
              <a:rPr lang="en-US" sz="1000" spc="5" dirty="0" smtClean="0">
                <a:latin typeface="Arial" panose="020B0604020202020204" pitchFamily="34" charset="0"/>
                <a:cs typeface="Arial" panose="020B0604020202020204" pitchFamily="34" charset="0"/>
              </a:rPr>
              <a:t>m</a:t>
            </a:r>
            <a:r>
              <a:rPr lang="en-US" sz="1000" spc="-10" dirty="0" smtClean="0">
                <a:latin typeface="Arial" panose="020B0604020202020204" pitchFamily="34" charset="0"/>
                <a:cs typeface="Arial" panose="020B0604020202020204" pitchFamily="34" charset="0"/>
              </a:rPr>
              <a:t>a</a:t>
            </a:r>
            <a:r>
              <a:rPr lang="en-US" sz="1000" spc="0" dirty="0" smtClean="0">
                <a:latin typeface="Arial" panose="020B0604020202020204" pitchFamily="34" charset="0"/>
                <a:cs typeface="Arial" panose="020B0604020202020204" pitchFamily="34" charset="0"/>
              </a:rPr>
              <a:t>n</a:t>
            </a:r>
            <a:r>
              <a:rPr lang="en-US" sz="1000" spc="5" dirty="0" smtClean="0">
                <a:latin typeface="Arial" panose="020B0604020202020204" pitchFamily="34" charset="0"/>
                <a:cs typeface="Arial" panose="020B0604020202020204" pitchFamily="34" charset="0"/>
              </a:rPr>
              <a:t>c</a:t>
            </a:r>
            <a:r>
              <a:rPr lang="en-US" sz="1000" spc="0" dirty="0" smtClean="0">
                <a:latin typeface="Arial" panose="020B0604020202020204" pitchFamily="34" charset="0"/>
                <a:cs typeface="Arial" panose="020B0604020202020204" pitchFamily="34" charset="0"/>
              </a:rPr>
              <a:t>e</a:t>
            </a:r>
            <a:r>
              <a:rPr lang="en-US" sz="1000" spc="-10" dirty="0" smtClean="0">
                <a:latin typeface="Arial" panose="020B0604020202020204" pitchFamily="34" charset="0"/>
                <a:cs typeface="Arial" panose="020B0604020202020204" pitchFamily="34" charset="0"/>
              </a:rPr>
              <a:t> </a:t>
            </a:r>
            <a:r>
              <a:rPr lang="en-US" sz="1000" spc="0" dirty="0" smtClean="0">
                <a:latin typeface="Arial" panose="020B0604020202020204" pitchFamily="34" charset="0"/>
                <a:cs typeface="Arial" panose="020B0604020202020204" pitchFamily="34" charset="0"/>
              </a:rPr>
              <a:t>re</a:t>
            </a:r>
            <a:r>
              <a:rPr lang="en-US" sz="1000" spc="-10" dirty="0" smtClean="0">
                <a:latin typeface="Arial" panose="020B0604020202020204" pitchFamily="34" charset="0"/>
                <a:cs typeface="Arial" panose="020B0604020202020204" pitchFamily="34" charset="0"/>
              </a:rPr>
              <a:t>a</a:t>
            </a:r>
            <a:r>
              <a:rPr lang="en-US" sz="1000" spc="5" dirty="0" smtClean="0">
                <a:latin typeface="Arial" panose="020B0604020202020204" pitchFamily="34" charset="0"/>
                <a:cs typeface="Arial" panose="020B0604020202020204" pitchFamily="34" charset="0"/>
              </a:rPr>
              <a:t>c</a:t>
            </a:r>
            <a:r>
              <a:rPr lang="en-US" sz="1000" spc="0" dirty="0" smtClean="0">
                <a:latin typeface="Arial" panose="020B0604020202020204" pitchFamily="34" charset="0"/>
                <a:cs typeface="Arial" panose="020B0604020202020204" pitchFamily="34" charset="0"/>
              </a:rPr>
              <a:t>h</a:t>
            </a:r>
            <a:r>
              <a:rPr lang="en-US" sz="1000" spc="-10" dirty="0" smtClean="0">
                <a:latin typeface="Arial" panose="020B0604020202020204" pitchFamily="34" charset="0"/>
                <a:cs typeface="Arial" panose="020B0604020202020204" pitchFamily="34" charset="0"/>
              </a:rPr>
              <a:t>e</a:t>
            </a:r>
            <a:r>
              <a:rPr lang="en-US" sz="1000" spc="0" dirty="0" smtClean="0">
                <a:latin typeface="Arial" panose="020B0604020202020204" pitchFamily="34" charset="0"/>
                <a:cs typeface="Arial" panose="020B0604020202020204" pitchFamily="34" charset="0"/>
              </a:rPr>
              <a:t>s</a:t>
            </a:r>
            <a:r>
              <a:rPr lang="en-US" sz="1000" spc="5" dirty="0" smtClean="0">
                <a:latin typeface="Arial" panose="020B0604020202020204" pitchFamily="34" charset="0"/>
                <a:cs typeface="Arial" panose="020B0604020202020204" pitchFamily="34" charset="0"/>
              </a:rPr>
              <a:t> </a:t>
            </a:r>
            <a:r>
              <a:rPr lang="en-US" sz="1000" spc="0" dirty="0" smtClean="0">
                <a:latin typeface="Arial" panose="020B0604020202020204" pitchFamily="34" charset="0"/>
                <a:cs typeface="Arial" panose="020B0604020202020204" pitchFamily="34" charset="0"/>
              </a:rPr>
              <a:t>9</a:t>
            </a:r>
            <a:r>
              <a:rPr lang="en-US" sz="1000" spc="-10" dirty="0" smtClean="0">
                <a:latin typeface="Arial" panose="020B0604020202020204" pitchFamily="34" charset="0"/>
                <a:cs typeface="Arial" panose="020B0604020202020204" pitchFamily="34" charset="0"/>
              </a:rPr>
              <a:t>5</a:t>
            </a:r>
            <a:r>
              <a:rPr lang="en-US" sz="1000" spc="0" dirty="0" smtClean="0">
                <a:latin typeface="Arial" panose="020B0604020202020204" pitchFamily="34" charset="0"/>
                <a:cs typeface="Arial" panose="020B0604020202020204" pitchFamily="34" charset="0"/>
              </a:rPr>
              <a:t>%, our a</a:t>
            </a:r>
            <a:r>
              <a:rPr lang="en-US" sz="1000" spc="-10" dirty="0" smtClean="0">
                <a:latin typeface="Arial" panose="020B0604020202020204" pitchFamily="34" charset="0"/>
                <a:cs typeface="Arial" panose="020B0604020202020204" pitchFamily="34" charset="0"/>
              </a:rPr>
              <a:t>n</a:t>
            </a:r>
            <a:r>
              <a:rPr lang="en-US" sz="1000" spc="0" dirty="0" smtClean="0">
                <a:latin typeface="Arial" panose="020B0604020202020204" pitchFamily="34" charset="0"/>
                <a:cs typeface="Arial" panose="020B0604020202020204" pitchFamily="34" charset="0"/>
              </a:rPr>
              <a:t>al</a:t>
            </a:r>
            <a:r>
              <a:rPr lang="en-US" sz="1000" spc="-10" dirty="0" smtClean="0">
                <a:latin typeface="Arial" panose="020B0604020202020204" pitchFamily="34" charset="0"/>
                <a:cs typeface="Arial" panose="020B0604020202020204" pitchFamily="34" charset="0"/>
              </a:rPr>
              <a:t>y</a:t>
            </a:r>
            <a:r>
              <a:rPr lang="en-US" sz="1000" spc="5" dirty="0" smtClean="0">
                <a:latin typeface="Arial" panose="020B0604020202020204" pitchFamily="34" charset="0"/>
                <a:cs typeface="Arial" panose="020B0604020202020204" pitchFamily="34" charset="0"/>
              </a:rPr>
              <a:t>s</a:t>
            </a:r>
            <a:r>
              <a:rPr lang="en-US" sz="1000" spc="-10" dirty="0" smtClean="0">
                <a:latin typeface="Arial" panose="020B0604020202020204" pitchFamily="34" charset="0"/>
                <a:cs typeface="Arial" panose="020B0604020202020204" pitchFamily="34" charset="0"/>
              </a:rPr>
              <a:t>e</a:t>
            </a:r>
            <a:r>
              <a:rPr lang="en-US" sz="1000" spc="0" dirty="0" smtClean="0">
                <a:latin typeface="Arial" panose="020B0604020202020204" pitchFamily="34" charset="0"/>
                <a:cs typeface="Arial" panose="020B0604020202020204" pitchFamily="34" charset="0"/>
              </a:rPr>
              <a:t>s</a:t>
            </a:r>
            <a:r>
              <a:rPr lang="en-US" sz="1000" spc="5" dirty="0" smtClean="0">
                <a:latin typeface="Arial" panose="020B0604020202020204" pitchFamily="34" charset="0"/>
                <a:cs typeface="Arial" panose="020B0604020202020204" pitchFamily="34" charset="0"/>
              </a:rPr>
              <a:t> </a:t>
            </a:r>
            <a:r>
              <a:rPr lang="en-US" sz="1000" spc="-5" dirty="0" smtClean="0">
                <a:latin typeface="Arial" panose="020B0604020202020204" pitchFamily="34" charset="0"/>
                <a:cs typeface="Arial" panose="020B0604020202020204" pitchFamily="34" charset="0"/>
              </a:rPr>
              <a:t>m</a:t>
            </a:r>
            <a:r>
              <a:rPr lang="en-US" sz="1000" spc="0" dirty="0" smtClean="0">
                <a:latin typeface="Arial" panose="020B0604020202020204" pitchFamily="34" charset="0"/>
                <a:cs typeface="Arial" panose="020B0604020202020204" pitchFamily="34" charset="0"/>
              </a:rPr>
              <a:t>ay</a:t>
            </a:r>
            <a:r>
              <a:rPr lang="en-US" sz="1000" spc="-10" dirty="0" smtClean="0">
                <a:latin typeface="Arial" panose="020B0604020202020204" pitchFamily="34" charset="0"/>
                <a:cs typeface="Arial" panose="020B0604020202020204" pitchFamily="34" charset="0"/>
              </a:rPr>
              <a:t> </a:t>
            </a:r>
            <a:r>
              <a:rPr lang="en-US" sz="1000" spc="0" dirty="0" smtClean="0">
                <a:latin typeface="Arial" panose="020B0604020202020204" pitchFamily="34" charset="0"/>
                <a:cs typeface="Arial" panose="020B0604020202020204" pitchFamily="34" charset="0"/>
              </a:rPr>
              <a:t>o</a:t>
            </a:r>
            <a:r>
              <a:rPr lang="en-US" sz="1000" spc="-10" dirty="0" smtClean="0">
                <a:latin typeface="Arial" panose="020B0604020202020204" pitchFamily="34" charset="0"/>
                <a:cs typeface="Arial" panose="020B0604020202020204" pitchFamily="34" charset="0"/>
              </a:rPr>
              <a:t>v</a:t>
            </a:r>
            <a:r>
              <a:rPr lang="en-US" sz="1000" spc="0" dirty="0" smtClean="0">
                <a:latin typeface="Arial" panose="020B0604020202020204" pitchFamily="34" charset="0"/>
                <a:cs typeface="Arial" panose="020B0604020202020204" pitchFamily="34" charset="0"/>
              </a:rPr>
              <a:t>er</a:t>
            </a:r>
            <a:r>
              <a:rPr lang="en-US" sz="1000" spc="5" dirty="0" smtClean="0">
                <a:latin typeface="Arial" panose="020B0604020202020204" pitchFamily="34" charset="0"/>
                <a:cs typeface="Arial" panose="020B0604020202020204" pitchFamily="34" charset="0"/>
              </a:rPr>
              <a:t>s</a:t>
            </a:r>
            <a:r>
              <a:rPr lang="en-US" sz="1000" spc="0" dirty="0" smtClean="0">
                <a:latin typeface="Arial" panose="020B0604020202020204" pitchFamily="34" charset="0"/>
                <a:cs typeface="Arial" panose="020B0604020202020204" pitchFamily="34" charset="0"/>
              </a:rPr>
              <a:t>t</a:t>
            </a:r>
            <a:r>
              <a:rPr lang="en-US" sz="1000" spc="-10" dirty="0" smtClean="0">
                <a:latin typeface="Arial" panose="020B0604020202020204" pitchFamily="34" charset="0"/>
                <a:cs typeface="Arial" panose="020B0604020202020204" pitchFamily="34" charset="0"/>
              </a:rPr>
              <a:t>a</a:t>
            </a:r>
            <a:r>
              <a:rPr lang="en-US" sz="1000" spc="0" dirty="0" smtClean="0">
                <a:latin typeface="Arial" panose="020B0604020202020204" pitchFamily="34" charset="0"/>
                <a:cs typeface="Arial" panose="020B0604020202020204" pitchFamily="34" charset="0"/>
              </a:rPr>
              <a:t>te t</a:t>
            </a:r>
            <a:r>
              <a:rPr lang="en-US" sz="1000" spc="-10" dirty="0" smtClean="0">
                <a:latin typeface="Arial" panose="020B0604020202020204" pitchFamily="34" charset="0"/>
                <a:cs typeface="Arial" panose="020B0604020202020204" pitchFamily="34" charset="0"/>
              </a:rPr>
              <a:t>h</a:t>
            </a:r>
            <a:r>
              <a:rPr lang="en-US" sz="1000" spc="0" dirty="0" smtClean="0">
                <a:latin typeface="Arial" panose="020B0604020202020204" pitchFamily="34" charset="0"/>
                <a:cs typeface="Arial" panose="020B0604020202020204" pitchFamily="34" charset="0"/>
              </a:rPr>
              <a:t>e</a:t>
            </a:r>
            <a:r>
              <a:rPr lang="en-US" sz="1000" spc="15" dirty="0" smtClean="0">
                <a:latin typeface="Arial" panose="020B0604020202020204" pitchFamily="34" charset="0"/>
                <a:cs typeface="Arial" panose="020B0604020202020204" pitchFamily="34" charset="0"/>
              </a:rPr>
              <a:t> </a:t>
            </a:r>
            <a:r>
              <a:rPr lang="en-US" sz="1000" spc="0" dirty="0" smtClean="0">
                <a:latin typeface="Arial" panose="020B0604020202020204" pitchFamily="34" charset="0"/>
                <a:cs typeface="Arial" panose="020B0604020202020204" pitchFamily="34" charset="0"/>
              </a:rPr>
              <a:t>pe</a:t>
            </a:r>
            <a:r>
              <a:rPr lang="en-US" sz="1000" spc="-15" dirty="0" smtClean="0">
                <a:latin typeface="Arial" panose="020B0604020202020204" pitchFamily="34" charset="0"/>
                <a:cs typeface="Arial" panose="020B0604020202020204" pitchFamily="34" charset="0"/>
              </a:rPr>
              <a:t>r</a:t>
            </a:r>
            <a:r>
              <a:rPr lang="en-US" sz="1000" spc="5" dirty="0" smtClean="0">
                <a:latin typeface="Arial" panose="020B0604020202020204" pitchFamily="34" charset="0"/>
                <a:cs typeface="Arial" panose="020B0604020202020204" pitchFamily="34" charset="0"/>
              </a:rPr>
              <a:t>c</a:t>
            </a:r>
            <a:r>
              <a:rPr lang="en-US" sz="1000" spc="0" dirty="0" smtClean="0">
                <a:latin typeface="Arial" panose="020B0604020202020204" pitchFamily="34" charset="0"/>
                <a:cs typeface="Arial" panose="020B0604020202020204" pitchFamily="34" charset="0"/>
              </a:rPr>
              <a:t>en</a:t>
            </a:r>
            <a:r>
              <a:rPr lang="en-US" sz="1000" spc="-10" dirty="0" smtClean="0">
                <a:latin typeface="Arial" panose="020B0604020202020204" pitchFamily="34" charset="0"/>
                <a:cs typeface="Arial" panose="020B0604020202020204" pitchFamily="34" charset="0"/>
              </a:rPr>
              <a:t>t</a:t>
            </a:r>
            <a:r>
              <a:rPr lang="en-US" sz="1000" spc="0" dirty="0" smtClean="0">
                <a:latin typeface="Arial" panose="020B0604020202020204" pitchFamily="34" charset="0"/>
                <a:cs typeface="Arial" panose="020B0604020202020204" pitchFamily="34" charset="0"/>
              </a:rPr>
              <a:t>age</a:t>
            </a:r>
            <a:r>
              <a:rPr lang="en-US" sz="1000" spc="-5" dirty="0" smtClean="0">
                <a:latin typeface="Arial" panose="020B0604020202020204" pitchFamily="34" charset="0"/>
                <a:cs typeface="Arial" panose="020B0604020202020204" pitchFamily="34" charset="0"/>
              </a:rPr>
              <a:t> </a:t>
            </a:r>
            <a:r>
              <a:rPr lang="en-US" sz="1000" spc="0" dirty="0" smtClean="0">
                <a:latin typeface="Arial" panose="020B0604020202020204" pitchFamily="34" charset="0"/>
                <a:cs typeface="Arial" panose="020B0604020202020204" pitchFamily="34" charset="0"/>
              </a:rPr>
              <a:t>of </a:t>
            </a:r>
            <a:r>
              <a:rPr lang="en-US" sz="1000" spc="-10" dirty="0" smtClean="0">
                <a:latin typeface="Arial" panose="020B0604020202020204" pitchFamily="34" charset="0"/>
                <a:cs typeface="Arial" panose="020B0604020202020204" pitchFamily="34" charset="0"/>
              </a:rPr>
              <a:t>m</a:t>
            </a:r>
            <a:r>
              <a:rPr lang="en-US" sz="1000" spc="0" dirty="0" smtClean="0">
                <a:latin typeface="Arial" panose="020B0604020202020204" pitchFamily="34" charset="0"/>
                <a:cs typeface="Arial" panose="020B0604020202020204" pitchFamily="34" charset="0"/>
              </a:rPr>
              <a:t>ea</a:t>
            </a:r>
            <a:r>
              <a:rPr lang="en-US" sz="1000" spc="-10" dirty="0" smtClean="0">
                <a:latin typeface="Arial" panose="020B0604020202020204" pitchFamily="34" charset="0"/>
                <a:cs typeface="Arial" panose="020B0604020202020204" pitchFamily="34" charset="0"/>
              </a:rPr>
              <a:t>s</a:t>
            </a:r>
            <a:r>
              <a:rPr lang="en-US" sz="1000" spc="0" dirty="0" smtClean="0">
                <a:latin typeface="Arial" panose="020B0604020202020204" pitchFamily="34" charset="0"/>
                <a:cs typeface="Arial" panose="020B0604020202020204" pitchFamily="34" charset="0"/>
              </a:rPr>
              <a:t>ur</a:t>
            </a:r>
            <a:r>
              <a:rPr lang="en-US" sz="1000" spc="-10" dirty="0" smtClean="0">
                <a:latin typeface="Arial" panose="020B0604020202020204" pitchFamily="34" charset="0"/>
                <a:cs typeface="Arial" panose="020B0604020202020204" pitchFamily="34" charset="0"/>
              </a:rPr>
              <a:t>e</a:t>
            </a:r>
            <a:r>
              <a:rPr lang="en-US" sz="1000" spc="0" dirty="0" smtClean="0">
                <a:latin typeface="Arial" panose="020B0604020202020204" pitchFamily="34" charset="0"/>
                <a:cs typeface="Arial" panose="020B0604020202020204" pitchFamily="34" charset="0"/>
              </a:rPr>
              <a:t>s</a:t>
            </a:r>
            <a:r>
              <a:rPr lang="en-US" sz="1000" spc="5" dirty="0" smtClean="0">
                <a:latin typeface="Arial" panose="020B0604020202020204" pitchFamily="34" charset="0"/>
                <a:cs typeface="Arial" panose="020B0604020202020204" pitchFamily="34" charset="0"/>
              </a:rPr>
              <a:t> </a:t>
            </a:r>
            <a:r>
              <a:rPr lang="en-US" sz="1000" spc="0" dirty="0" smtClean="0">
                <a:latin typeface="Arial" panose="020B0604020202020204" pitchFamily="34" charset="0"/>
                <a:cs typeface="Arial" panose="020B0604020202020204" pitchFamily="34" charset="0"/>
              </a:rPr>
              <a:t>e</a:t>
            </a:r>
            <a:r>
              <a:rPr lang="en-US" sz="1000" spc="-20" dirty="0" smtClean="0">
                <a:latin typeface="Arial" panose="020B0604020202020204" pitchFamily="34" charset="0"/>
                <a:cs typeface="Arial" panose="020B0604020202020204" pitchFamily="34" charset="0"/>
              </a:rPr>
              <a:t>x</a:t>
            </a:r>
            <a:r>
              <a:rPr lang="en-US" sz="1000" spc="0" dirty="0" smtClean="0">
                <a:latin typeface="Arial" panose="020B0604020202020204" pitchFamily="34" charset="0"/>
                <a:cs typeface="Arial" panose="020B0604020202020204" pitchFamily="34" charset="0"/>
              </a:rPr>
              <a:t>hibit</a:t>
            </a:r>
            <a:r>
              <a:rPr lang="en-US" sz="1000" spc="-10" dirty="0" smtClean="0">
                <a:latin typeface="Arial" panose="020B0604020202020204" pitchFamily="34" charset="0"/>
                <a:cs typeface="Arial" panose="020B0604020202020204" pitchFamily="34" charset="0"/>
              </a:rPr>
              <a:t>i</a:t>
            </a:r>
            <a:r>
              <a:rPr lang="en-US" sz="1000" spc="0" dirty="0" smtClean="0">
                <a:latin typeface="Arial" panose="020B0604020202020204" pitchFamily="34" charset="0"/>
                <a:cs typeface="Arial" panose="020B0604020202020204" pitchFamily="34" charset="0"/>
              </a:rPr>
              <a:t>ng </a:t>
            </a:r>
            <a:r>
              <a:rPr lang="en-US" sz="1000" spc="-10" dirty="0" smtClean="0">
                <a:latin typeface="Arial" panose="020B0604020202020204" pitchFamily="34" charset="0"/>
                <a:cs typeface="Arial" panose="020B0604020202020204" pitchFamily="34" charset="0"/>
              </a:rPr>
              <a:t>d</a:t>
            </a:r>
            <a:r>
              <a:rPr lang="en-US" sz="1000" spc="0" dirty="0" smtClean="0">
                <a:latin typeface="Arial" panose="020B0604020202020204" pitchFamily="34" charset="0"/>
                <a:cs typeface="Arial" panose="020B0604020202020204" pitchFamily="34" charset="0"/>
              </a:rPr>
              <a:t>i</a:t>
            </a:r>
            <a:r>
              <a:rPr lang="en-US" sz="1000" spc="-10" dirty="0" smtClean="0">
                <a:latin typeface="Arial" panose="020B0604020202020204" pitchFamily="34" charset="0"/>
                <a:cs typeface="Arial" panose="020B0604020202020204" pitchFamily="34" charset="0"/>
              </a:rPr>
              <a:t>s</a:t>
            </a:r>
            <a:r>
              <a:rPr lang="en-US" sz="1000" spc="0" dirty="0" smtClean="0">
                <a:latin typeface="Arial" panose="020B0604020202020204" pitchFamily="34" charset="0"/>
                <a:cs typeface="Arial" panose="020B0604020202020204" pitchFamily="34" charset="0"/>
              </a:rPr>
              <a:t>pari</a:t>
            </a:r>
            <a:r>
              <a:rPr lang="en-US" sz="1000" spc="-10" dirty="0" smtClean="0">
                <a:latin typeface="Arial" panose="020B0604020202020204" pitchFamily="34" charset="0"/>
                <a:cs typeface="Arial" panose="020B0604020202020204" pitchFamily="34" charset="0"/>
              </a:rPr>
              <a:t>t</a:t>
            </a:r>
            <a:r>
              <a:rPr lang="en-US" sz="1000" spc="0" dirty="0" smtClean="0">
                <a:latin typeface="Arial" panose="020B0604020202020204" pitchFamily="34" charset="0"/>
                <a:cs typeface="Arial" panose="020B0604020202020204" pitchFamily="34" charset="0"/>
              </a:rPr>
              <a:t>i</a:t>
            </a:r>
            <a:r>
              <a:rPr lang="en-US" sz="1000" spc="-10" dirty="0" smtClean="0">
                <a:latin typeface="Arial" panose="020B0604020202020204" pitchFamily="34" charset="0"/>
                <a:cs typeface="Arial" panose="020B0604020202020204" pitchFamily="34" charset="0"/>
              </a:rPr>
              <a:t>e</a:t>
            </a:r>
            <a:r>
              <a:rPr lang="en-US" sz="1000" spc="5" dirty="0" smtClean="0">
                <a:latin typeface="Arial" panose="020B0604020202020204" pitchFamily="34" charset="0"/>
                <a:cs typeface="Arial" panose="020B0604020202020204" pitchFamily="34" charset="0"/>
              </a:rPr>
              <a:t>s</a:t>
            </a:r>
            <a:r>
              <a:rPr lang="en-US" sz="1000" spc="0" dirty="0" smtClean="0">
                <a:latin typeface="Arial" panose="020B0604020202020204" pitchFamily="34" charset="0"/>
                <a:cs typeface="Arial" panose="020B0604020202020204" pitchFamily="34" charset="0"/>
              </a:rPr>
              <a:t>.</a:t>
            </a:r>
            <a:endParaRPr lang="en-US" sz="1000" dirty="0" smtClean="0">
              <a:latin typeface="Arial" panose="020B0604020202020204" pitchFamily="34" charset="0"/>
              <a:cs typeface="Arial" panose="020B0604020202020204" pitchFamily="34" charset="0"/>
            </a:endParaRPr>
          </a:p>
          <a:p>
            <a:r>
              <a:rPr lang="en-US" sz="1000" spc="-10" dirty="0" smtClean="0">
                <a:latin typeface="Arial" panose="020B0604020202020204" pitchFamily="34" charset="0"/>
                <a:cs typeface="Arial" panose="020B0604020202020204" pitchFamily="34" charset="0"/>
              </a:rPr>
              <a:t>T</a:t>
            </a:r>
            <a:r>
              <a:rPr lang="en-US" sz="1000" spc="0" dirty="0" smtClean="0">
                <a:latin typeface="Arial" panose="020B0604020202020204" pitchFamily="34" charset="0"/>
                <a:cs typeface="Arial" panose="020B0604020202020204" pitchFamily="34" charset="0"/>
              </a:rPr>
              <a:t>he relat</a:t>
            </a:r>
            <a:r>
              <a:rPr lang="en-US" sz="1000" spc="5" dirty="0" smtClean="0">
                <a:latin typeface="Arial" panose="020B0604020202020204" pitchFamily="34" charset="0"/>
                <a:cs typeface="Arial" panose="020B0604020202020204" pitchFamily="34" charset="0"/>
              </a:rPr>
              <a:t>i</a:t>
            </a:r>
            <a:r>
              <a:rPr lang="en-US" sz="1000" spc="-10" dirty="0" smtClean="0">
                <a:latin typeface="Arial" panose="020B0604020202020204" pitchFamily="34" charset="0"/>
                <a:cs typeface="Arial" panose="020B0604020202020204" pitchFamily="34" charset="0"/>
              </a:rPr>
              <a:t>v</a:t>
            </a:r>
            <a:r>
              <a:rPr lang="en-US" sz="1000" spc="0" dirty="0" smtClean="0">
                <a:latin typeface="Arial" panose="020B0604020202020204" pitchFamily="34" charset="0"/>
                <a:cs typeface="Arial" panose="020B0604020202020204" pitchFamily="34" charset="0"/>
              </a:rPr>
              <a:t>e</a:t>
            </a:r>
            <a:r>
              <a:rPr lang="en-US" sz="1000" spc="-10" dirty="0" smtClean="0">
                <a:latin typeface="Arial" panose="020B0604020202020204" pitchFamily="34" charset="0"/>
                <a:cs typeface="Arial" panose="020B0604020202020204" pitchFamily="34" charset="0"/>
              </a:rPr>
              <a:t> </a:t>
            </a:r>
            <a:r>
              <a:rPr lang="en-US" sz="1000" spc="0" dirty="0" smtClean="0">
                <a:latin typeface="Arial" panose="020B0604020202020204" pitchFamily="34" charset="0"/>
                <a:cs typeface="Arial" panose="020B0604020202020204" pitchFamily="34" charset="0"/>
              </a:rPr>
              <a:t>dif</a:t>
            </a:r>
            <a:r>
              <a:rPr lang="en-US" sz="1000" spc="-10" dirty="0" smtClean="0">
                <a:latin typeface="Arial" panose="020B0604020202020204" pitchFamily="34" charset="0"/>
                <a:cs typeface="Arial" panose="020B0604020202020204" pitchFamily="34" charset="0"/>
              </a:rPr>
              <a:t>f</a:t>
            </a:r>
            <a:r>
              <a:rPr lang="en-US" sz="1000" spc="0" dirty="0" smtClean="0">
                <a:latin typeface="Arial" panose="020B0604020202020204" pitchFamily="34" charset="0"/>
                <a:cs typeface="Arial" panose="020B0604020202020204" pitchFamily="34" charset="0"/>
              </a:rPr>
              <a:t>ere</a:t>
            </a:r>
            <a:r>
              <a:rPr lang="en-US" sz="1000" spc="-10" dirty="0" smtClean="0">
                <a:latin typeface="Arial" panose="020B0604020202020204" pitchFamily="34" charset="0"/>
                <a:cs typeface="Arial" panose="020B0604020202020204" pitchFamily="34" charset="0"/>
              </a:rPr>
              <a:t>n</a:t>
            </a:r>
            <a:r>
              <a:rPr lang="en-US" sz="1000" spc="5" dirty="0" smtClean="0">
                <a:latin typeface="Arial" panose="020B0604020202020204" pitchFamily="34" charset="0"/>
                <a:cs typeface="Arial" panose="020B0604020202020204" pitchFamily="34" charset="0"/>
              </a:rPr>
              <a:t>c</a:t>
            </a:r>
            <a:r>
              <a:rPr lang="en-US" sz="1000" spc="0" dirty="0" smtClean="0">
                <a:latin typeface="Arial" panose="020B0604020202020204" pitchFamily="34" charset="0"/>
                <a:cs typeface="Arial" panose="020B0604020202020204" pitchFamily="34" charset="0"/>
              </a:rPr>
              <a:t>e </a:t>
            </a:r>
            <a:r>
              <a:rPr lang="en-US" sz="1000" spc="-10" dirty="0" smtClean="0">
                <a:latin typeface="Arial" panose="020B0604020202020204" pitchFamily="34" charset="0"/>
                <a:cs typeface="Arial" panose="020B0604020202020204" pitchFamily="34" charset="0"/>
              </a:rPr>
              <a:t>b</a:t>
            </a:r>
            <a:r>
              <a:rPr lang="en-US" sz="1000" spc="0" dirty="0" smtClean="0">
                <a:latin typeface="Arial" panose="020B0604020202020204" pitchFamily="34" charset="0"/>
                <a:cs typeface="Arial" panose="020B0604020202020204" pitchFamily="34" charset="0"/>
              </a:rPr>
              <a:t>et</a:t>
            </a:r>
            <a:r>
              <a:rPr lang="en-US" sz="1000" spc="-15" dirty="0" smtClean="0">
                <a:latin typeface="Arial" panose="020B0604020202020204" pitchFamily="34" charset="0"/>
                <a:cs typeface="Arial" panose="020B0604020202020204" pitchFamily="34" charset="0"/>
              </a:rPr>
              <a:t>w</a:t>
            </a:r>
            <a:r>
              <a:rPr lang="en-US" sz="1000" spc="0" dirty="0" smtClean="0">
                <a:latin typeface="Arial" panose="020B0604020202020204" pitchFamily="34" charset="0"/>
                <a:cs typeface="Arial" panose="020B0604020202020204" pitchFamily="34" charset="0"/>
              </a:rPr>
              <a:t>een a </a:t>
            </a:r>
            <a:r>
              <a:rPr lang="en-US" sz="1000" spc="-5" dirty="0" smtClean="0">
                <a:latin typeface="Arial" panose="020B0604020202020204" pitchFamily="34" charset="0"/>
                <a:cs typeface="Arial" panose="020B0604020202020204" pitchFamily="34" charset="0"/>
              </a:rPr>
              <a:t>s</a:t>
            </a:r>
            <a:r>
              <a:rPr lang="en-US" sz="1000" spc="0" dirty="0" smtClean="0">
                <a:latin typeface="Arial" panose="020B0604020202020204" pitchFamily="34" charset="0"/>
                <a:cs typeface="Arial" panose="020B0604020202020204" pitchFamily="34" charset="0"/>
              </a:rPr>
              <a:t>el</a:t>
            </a:r>
            <a:r>
              <a:rPr lang="en-US" sz="1000" spc="-10" dirty="0" smtClean="0">
                <a:latin typeface="Arial" panose="020B0604020202020204" pitchFamily="34" charset="0"/>
                <a:cs typeface="Arial" panose="020B0604020202020204" pitchFamily="34" charset="0"/>
              </a:rPr>
              <a:t>e</a:t>
            </a:r>
            <a:r>
              <a:rPr lang="en-US" sz="1000" spc="5" dirty="0" smtClean="0">
                <a:latin typeface="Arial" panose="020B0604020202020204" pitchFamily="34" charset="0"/>
                <a:cs typeface="Arial" panose="020B0604020202020204" pitchFamily="34" charset="0"/>
              </a:rPr>
              <a:t>c</a:t>
            </a:r>
            <a:r>
              <a:rPr lang="en-US" sz="1000" spc="0" dirty="0" smtClean="0">
                <a:latin typeface="Arial" panose="020B0604020202020204" pitchFamily="34" charset="0"/>
                <a:cs typeface="Arial" panose="020B0604020202020204" pitchFamily="34" charset="0"/>
              </a:rPr>
              <a:t>t</a:t>
            </a:r>
            <a:r>
              <a:rPr lang="en-US" sz="1000" spc="-10" dirty="0" smtClean="0">
                <a:latin typeface="Arial" panose="020B0604020202020204" pitchFamily="34" charset="0"/>
                <a:cs typeface="Arial" panose="020B0604020202020204" pitchFamily="34" charset="0"/>
              </a:rPr>
              <a:t>e</a:t>
            </a:r>
            <a:r>
              <a:rPr lang="en-US" sz="1000" spc="0" dirty="0" smtClean="0">
                <a:latin typeface="Arial" panose="020B0604020202020204" pitchFamily="34" charset="0"/>
                <a:cs typeface="Arial" panose="020B0604020202020204" pitchFamily="34" charset="0"/>
              </a:rPr>
              <a:t>d gr</a:t>
            </a:r>
            <a:r>
              <a:rPr lang="en-US" sz="1000" spc="-10" dirty="0" smtClean="0">
                <a:latin typeface="Arial" panose="020B0604020202020204" pitchFamily="34" charset="0"/>
                <a:cs typeface="Arial" panose="020B0604020202020204" pitchFamily="34" charset="0"/>
              </a:rPr>
              <a:t>o</a:t>
            </a:r>
            <a:r>
              <a:rPr lang="en-US" sz="1000" spc="0" dirty="0" smtClean="0">
                <a:latin typeface="Arial" panose="020B0604020202020204" pitchFamily="34" charset="0"/>
                <a:cs typeface="Arial" panose="020B0604020202020204" pitchFamily="34" charset="0"/>
              </a:rPr>
              <a:t>up </a:t>
            </a:r>
            <a:r>
              <a:rPr lang="en-US" sz="1000" spc="-10" dirty="0" smtClean="0">
                <a:latin typeface="Arial" panose="020B0604020202020204" pitchFamily="34" charset="0"/>
                <a:cs typeface="Arial" panose="020B0604020202020204" pitchFamily="34" charset="0"/>
              </a:rPr>
              <a:t>a</a:t>
            </a:r>
            <a:r>
              <a:rPr lang="en-US" sz="1000" spc="0" dirty="0" smtClean="0">
                <a:latin typeface="Arial" panose="020B0604020202020204" pitchFamily="34" charset="0"/>
                <a:cs typeface="Arial" panose="020B0604020202020204" pitchFamily="34" charset="0"/>
              </a:rPr>
              <a:t>nd </a:t>
            </a:r>
            <a:r>
              <a:rPr lang="en-US" sz="1000" spc="-10" dirty="0" smtClean="0">
                <a:latin typeface="Arial" panose="020B0604020202020204" pitchFamily="34" charset="0"/>
                <a:cs typeface="Arial" panose="020B0604020202020204" pitchFamily="34" charset="0"/>
              </a:rPr>
              <a:t>i</a:t>
            </a:r>
            <a:r>
              <a:rPr lang="en-US" sz="1000" spc="0" dirty="0" smtClean="0">
                <a:latin typeface="Arial" panose="020B0604020202020204" pitchFamily="34" charset="0"/>
                <a:cs typeface="Arial" panose="020B0604020202020204" pitchFamily="34" charset="0"/>
              </a:rPr>
              <a:t>ts</a:t>
            </a:r>
            <a:r>
              <a:rPr lang="en-US" sz="1000" spc="5" dirty="0" smtClean="0">
                <a:latin typeface="Arial" panose="020B0604020202020204" pitchFamily="34" charset="0"/>
                <a:cs typeface="Arial" panose="020B0604020202020204" pitchFamily="34" charset="0"/>
              </a:rPr>
              <a:t> </a:t>
            </a:r>
            <a:r>
              <a:rPr lang="en-US" sz="1000" spc="0" dirty="0" smtClean="0">
                <a:latin typeface="Arial" panose="020B0604020202020204" pitchFamily="34" charset="0"/>
                <a:cs typeface="Arial" panose="020B0604020202020204" pitchFamily="34" charset="0"/>
              </a:rPr>
              <a:t>r</a:t>
            </a:r>
            <a:r>
              <a:rPr lang="en-US" sz="1000" spc="-10" dirty="0" smtClean="0">
                <a:latin typeface="Arial" panose="020B0604020202020204" pitchFamily="34" charset="0"/>
                <a:cs typeface="Arial" panose="020B0604020202020204" pitchFamily="34" charset="0"/>
              </a:rPr>
              <a:t>e</a:t>
            </a:r>
            <a:r>
              <a:rPr lang="en-US" sz="1000" spc="0" dirty="0" smtClean="0">
                <a:latin typeface="Arial" panose="020B0604020202020204" pitchFamily="34" charset="0"/>
                <a:cs typeface="Arial" panose="020B0604020202020204" pitchFamily="34" charset="0"/>
              </a:rPr>
              <a:t>f</a:t>
            </a:r>
            <a:r>
              <a:rPr lang="en-US" sz="1000" spc="-10" dirty="0" smtClean="0">
                <a:latin typeface="Arial" panose="020B0604020202020204" pitchFamily="34" charset="0"/>
                <a:cs typeface="Arial" panose="020B0604020202020204" pitchFamily="34" charset="0"/>
              </a:rPr>
              <a:t>e</a:t>
            </a:r>
            <a:r>
              <a:rPr lang="en-US" sz="1000" spc="0" dirty="0" smtClean="0">
                <a:latin typeface="Arial" panose="020B0604020202020204" pitchFamily="34" charset="0"/>
                <a:cs typeface="Arial" panose="020B0604020202020204" pitchFamily="34" charset="0"/>
              </a:rPr>
              <a:t>ren</a:t>
            </a:r>
            <a:r>
              <a:rPr lang="en-US" sz="1000" spc="5" dirty="0" smtClean="0">
                <a:latin typeface="Arial" panose="020B0604020202020204" pitchFamily="34" charset="0"/>
                <a:cs typeface="Arial" panose="020B0604020202020204" pitchFamily="34" charset="0"/>
              </a:rPr>
              <a:t>c</a:t>
            </a:r>
            <a:r>
              <a:rPr lang="en-US" sz="1000" spc="0" dirty="0" smtClean="0">
                <a:latin typeface="Arial" panose="020B0604020202020204" pitchFamily="34" charset="0"/>
                <a:cs typeface="Arial" panose="020B0604020202020204" pitchFamily="34" charset="0"/>
              </a:rPr>
              <a:t>e</a:t>
            </a:r>
            <a:r>
              <a:rPr lang="en-US" sz="1000" spc="-10" dirty="0" smtClean="0">
                <a:latin typeface="Arial" panose="020B0604020202020204" pitchFamily="34" charset="0"/>
                <a:cs typeface="Arial" panose="020B0604020202020204" pitchFamily="34" charset="0"/>
              </a:rPr>
              <a:t> </a:t>
            </a:r>
            <a:r>
              <a:rPr lang="en-US" sz="1000" spc="0" dirty="0" smtClean="0">
                <a:latin typeface="Arial" panose="020B0604020202020204" pitchFamily="34" charset="0"/>
                <a:cs typeface="Arial" panose="020B0604020202020204" pitchFamily="34" charset="0"/>
              </a:rPr>
              <a:t>gro</a:t>
            </a:r>
            <a:r>
              <a:rPr lang="en-US" sz="1000" spc="-10" dirty="0" smtClean="0">
                <a:latin typeface="Arial" panose="020B0604020202020204" pitchFamily="34" charset="0"/>
                <a:cs typeface="Arial" panose="020B0604020202020204" pitchFamily="34" charset="0"/>
              </a:rPr>
              <a:t>u</a:t>
            </a:r>
            <a:r>
              <a:rPr lang="en-US" sz="1000" spc="0" dirty="0" smtClean="0">
                <a:latin typeface="Arial" panose="020B0604020202020204" pitchFamily="34" charset="0"/>
                <a:cs typeface="Arial" panose="020B0604020202020204" pitchFamily="34" charset="0"/>
              </a:rPr>
              <a:t>p </a:t>
            </a:r>
            <a:r>
              <a:rPr lang="en-US" sz="1000" spc="-10" dirty="0" smtClean="0">
                <a:latin typeface="Arial" panose="020B0604020202020204" pitchFamily="34" charset="0"/>
                <a:cs typeface="Arial" panose="020B0604020202020204" pitchFamily="34" charset="0"/>
              </a:rPr>
              <a:t>i</a:t>
            </a:r>
            <a:r>
              <a:rPr lang="en-US" sz="1000" spc="0" dirty="0" smtClean="0">
                <a:latin typeface="Arial" panose="020B0604020202020204" pitchFamily="34" charset="0"/>
                <a:cs typeface="Arial" panose="020B0604020202020204" pitchFamily="34" charset="0"/>
              </a:rPr>
              <a:t>s</a:t>
            </a:r>
            <a:r>
              <a:rPr lang="en-US" sz="1000" spc="5" dirty="0" smtClean="0">
                <a:latin typeface="Arial" panose="020B0604020202020204" pitchFamily="34" charset="0"/>
                <a:cs typeface="Arial" panose="020B0604020202020204" pitchFamily="34" charset="0"/>
              </a:rPr>
              <a:t> </a:t>
            </a:r>
            <a:r>
              <a:rPr lang="en-US" sz="1000" spc="-10" dirty="0" smtClean="0">
                <a:latin typeface="Arial" panose="020B0604020202020204" pitchFamily="34" charset="0"/>
                <a:cs typeface="Arial" panose="020B0604020202020204" pitchFamily="34" charset="0"/>
              </a:rPr>
              <a:t>u</a:t>
            </a:r>
            <a:r>
              <a:rPr lang="en-US" sz="1000" spc="5" dirty="0" smtClean="0">
                <a:latin typeface="Arial" panose="020B0604020202020204" pitchFamily="34" charset="0"/>
                <a:cs typeface="Arial" panose="020B0604020202020204" pitchFamily="34" charset="0"/>
              </a:rPr>
              <a:t>s</a:t>
            </a:r>
            <a:r>
              <a:rPr lang="en-US" sz="1000" spc="0" dirty="0" smtClean="0">
                <a:latin typeface="Arial" panose="020B0604020202020204" pitchFamily="34" charset="0"/>
                <a:cs typeface="Arial" panose="020B0604020202020204" pitchFamily="34" charset="0"/>
              </a:rPr>
              <a:t>ed</a:t>
            </a:r>
            <a:r>
              <a:rPr lang="en-US" sz="1000" spc="-10" dirty="0" smtClean="0">
                <a:latin typeface="Arial" panose="020B0604020202020204" pitchFamily="34" charset="0"/>
                <a:cs typeface="Arial" panose="020B0604020202020204" pitchFamily="34" charset="0"/>
              </a:rPr>
              <a:t> </a:t>
            </a:r>
            <a:r>
              <a:rPr lang="en-US" sz="1000" spc="0" dirty="0" smtClean="0">
                <a:latin typeface="Arial" panose="020B0604020202020204" pitchFamily="34" charset="0"/>
                <a:cs typeface="Arial" panose="020B0604020202020204" pitchFamily="34" charset="0"/>
              </a:rPr>
              <a:t>to </a:t>
            </a:r>
            <a:r>
              <a:rPr lang="en-US" sz="1000" spc="-10" dirty="0" smtClean="0">
                <a:latin typeface="Arial" panose="020B0604020202020204" pitchFamily="34" charset="0"/>
                <a:cs typeface="Arial" panose="020B0604020202020204" pitchFamily="34" charset="0"/>
              </a:rPr>
              <a:t>a</a:t>
            </a:r>
            <a:r>
              <a:rPr lang="en-US" sz="1000" spc="5" dirty="0" smtClean="0">
                <a:latin typeface="Arial" panose="020B0604020202020204" pitchFamily="34" charset="0"/>
                <a:cs typeface="Arial" panose="020B0604020202020204" pitchFamily="34" charset="0"/>
              </a:rPr>
              <a:t>s</a:t>
            </a:r>
            <a:r>
              <a:rPr lang="en-US" sz="1000" spc="-10" dirty="0" smtClean="0">
                <a:latin typeface="Arial" panose="020B0604020202020204" pitchFamily="34" charset="0"/>
                <a:cs typeface="Arial" panose="020B0604020202020204" pitchFamily="34" charset="0"/>
              </a:rPr>
              <a:t>s</a:t>
            </a:r>
            <a:r>
              <a:rPr lang="en-US" sz="1000" spc="0" dirty="0" smtClean="0">
                <a:latin typeface="Arial" panose="020B0604020202020204" pitchFamily="34" charset="0"/>
                <a:cs typeface="Arial" panose="020B0604020202020204" pitchFamily="34" charset="0"/>
              </a:rPr>
              <a:t>e</a:t>
            </a:r>
            <a:r>
              <a:rPr lang="en-US" sz="1000" spc="-10" dirty="0" smtClean="0">
                <a:latin typeface="Arial" panose="020B0604020202020204" pitchFamily="34" charset="0"/>
                <a:cs typeface="Arial" panose="020B0604020202020204" pitchFamily="34" charset="0"/>
              </a:rPr>
              <a:t>s</a:t>
            </a:r>
            <a:r>
              <a:rPr lang="en-US" sz="1000" spc="0" dirty="0" smtClean="0">
                <a:latin typeface="Arial" panose="020B0604020202020204" pitchFamily="34" charset="0"/>
                <a:cs typeface="Arial" panose="020B0604020202020204" pitchFamily="34" charset="0"/>
              </a:rPr>
              <a:t>s</a:t>
            </a:r>
            <a:r>
              <a:rPr lang="en-US" sz="1000" spc="-5" dirty="0" smtClean="0">
                <a:latin typeface="Arial" panose="020B0604020202020204" pitchFamily="34" charset="0"/>
                <a:cs typeface="Arial" panose="020B0604020202020204" pitchFamily="34" charset="0"/>
              </a:rPr>
              <a:t> </a:t>
            </a:r>
            <a:r>
              <a:rPr lang="en-US" sz="1000" spc="0" dirty="0" smtClean="0">
                <a:latin typeface="Arial" panose="020B0604020202020204" pitchFamily="34" charset="0"/>
                <a:cs typeface="Arial" panose="020B0604020202020204" pitchFamily="34" charset="0"/>
              </a:rPr>
              <a:t>di</a:t>
            </a:r>
            <a:r>
              <a:rPr lang="en-US" sz="1000" spc="5" dirty="0" smtClean="0">
                <a:latin typeface="Arial" panose="020B0604020202020204" pitchFamily="34" charset="0"/>
                <a:cs typeface="Arial" panose="020B0604020202020204" pitchFamily="34" charset="0"/>
              </a:rPr>
              <a:t>s</a:t>
            </a:r>
            <a:r>
              <a:rPr lang="en-US" sz="1000" spc="-10" dirty="0" smtClean="0">
                <a:latin typeface="Arial" panose="020B0604020202020204" pitchFamily="34" charset="0"/>
                <a:cs typeface="Arial" panose="020B0604020202020204" pitchFamily="34" charset="0"/>
              </a:rPr>
              <a:t>p</a:t>
            </a:r>
            <a:r>
              <a:rPr lang="en-US" sz="1000" spc="0" dirty="0" smtClean="0">
                <a:latin typeface="Arial" panose="020B0604020202020204" pitchFamily="34" charset="0"/>
                <a:cs typeface="Arial" panose="020B0604020202020204" pitchFamily="34" charset="0"/>
              </a:rPr>
              <a:t>ari</a:t>
            </a:r>
            <a:r>
              <a:rPr lang="en-US" sz="1000" spc="-10" dirty="0" smtClean="0">
                <a:latin typeface="Arial" panose="020B0604020202020204" pitchFamily="34" charset="0"/>
                <a:cs typeface="Arial" panose="020B0604020202020204" pitchFamily="34" charset="0"/>
              </a:rPr>
              <a:t>t</a:t>
            </a:r>
            <a:r>
              <a:rPr lang="en-US" sz="1000" spc="0" dirty="0" smtClean="0">
                <a:latin typeface="Arial" panose="020B0604020202020204" pitchFamily="34" charset="0"/>
                <a:cs typeface="Arial" panose="020B0604020202020204" pitchFamily="34" charset="0"/>
              </a:rPr>
              <a:t>ie</a:t>
            </a:r>
            <a:r>
              <a:rPr lang="en-US" sz="1000" spc="5" dirty="0" smtClean="0">
                <a:latin typeface="Arial" panose="020B0604020202020204" pitchFamily="34" charset="0"/>
                <a:cs typeface="Arial" panose="020B0604020202020204" pitchFamily="34" charset="0"/>
              </a:rPr>
              <a:t>s</a:t>
            </a:r>
            <a:r>
              <a:rPr lang="en-US" sz="1000" spc="0" dirty="0" smtClean="0">
                <a:latin typeface="Arial" panose="020B0604020202020204" pitchFamily="34" charset="0"/>
                <a:cs typeface="Arial" panose="020B0604020202020204" pitchFamily="34" charset="0"/>
              </a:rPr>
              <a:t>.</a:t>
            </a:r>
            <a:endParaRPr lang="en-US" sz="1000" dirty="0" smtClean="0">
              <a:latin typeface="Arial" panose="020B0604020202020204" pitchFamily="34" charset="0"/>
              <a:cs typeface="Arial" panose="020B0604020202020204" pitchFamily="34" charset="0"/>
            </a:endParaRPr>
          </a:p>
          <a:p>
            <a:pPr marL="469265" marR="65405" indent="-228600">
              <a:buFont typeface="Symbol"/>
              <a:buChar char=""/>
              <a:tabLst>
                <a:tab pos="469265" algn="l"/>
              </a:tabLst>
            </a:pPr>
            <a:r>
              <a:rPr lang="en-US" sz="1000" b="1" dirty="0" smtClean="0">
                <a:latin typeface="Arial" panose="020B0604020202020204" pitchFamily="34" charset="0"/>
                <a:cs typeface="Arial" panose="020B0604020202020204" pitchFamily="34" charset="0"/>
              </a:rPr>
              <a:t>Bett</a:t>
            </a:r>
            <a:r>
              <a:rPr lang="en-US" sz="1000" b="1" spc="5" dirty="0" smtClean="0">
                <a:latin typeface="Arial" panose="020B0604020202020204" pitchFamily="34" charset="0"/>
                <a:cs typeface="Arial" panose="020B0604020202020204" pitchFamily="34" charset="0"/>
              </a:rPr>
              <a:t>e</a:t>
            </a:r>
            <a:r>
              <a:rPr lang="en-US" sz="1000" b="1" spc="0" dirty="0" smtClean="0">
                <a:latin typeface="Arial" panose="020B0604020202020204" pitchFamily="34" charset="0"/>
                <a:cs typeface="Arial" panose="020B0604020202020204" pitchFamily="34" charset="0"/>
              </a:rPr>
              <a:t>r </a:t>
            </a:r>
            <a:r>
              <a:rPr lang="en-US" sz="1000" spc="0" dirty="0" smtClean="0">
                <a:latin typeface="Arial" panose="020B0604020202020204" pitchFamily="34" charset="0"/>
                <a:cs typeface="Arial" panose="020B0604020202020204" pitchFamily="34" charset="0"/>
              </a:rPr>
              <a:t>= Po</a:t>
            </a:r>
            <a:r>
              <a:rPr lang="en-US" sz="1000" spc="-10" dirty="0" smtClean="0">
                <a:latin typeface="Arial" panose="020B0604020202020204" pitchFamily="34" charset="0"/>
                <a:cs typeface="Arial" panose="020B0604020202020204" pitchFamily="34" charset="0"/>
              </a:rPr>
              <a:t>p</a:t>
            </a:r>
            <a:r>
              <a:rPr lang="en-US" sz="1000" spc="0" dirty="0" smtClean="0">
                <a:latin typeface="Arial" panose="020B0604020202020204" pitchFamily="34" charset="0"/>
                <a:cs typeface="Arial" panose="020B0604020202020204" pitchFamily="34" charset="0"/>
              </a:rPr>
              <a:t>ula</a:t>
            </a:r>
            <a:r>
              <a:rPr lang="en-US" sz="1000" spc="-10" dirty="0" smtClean="0">
                <a:latin typeface="Arial" panose="020B0604020202020204" pitchFamily="34" charset="0"/>
                <a:cs typeface="Arial" panose="020B0604020202020204" pitchFamily="34" charset="0"/>
              </a:rPr>
              <a:t>t</a:t>
            </a:r>
            <a:r>
              <a:rPr lang="en-US" sz="1000" spc="0" dirty="0" smtClean="0">
                <a:latin typeface="Arial" panose="020B0604020202020204" pitchFamily="34" charset="0"/>
                <a:cs typeface="Arial" panose="020B0604020202020204" pitchFamily="34" charset="0"/>
              </a:rPr>
              <a:t>ion</a:t>
            </a:r>
            <a:r>
              <a:rPr lang="en-US" sz="1000" spc="-10" dirty="0" smtClean="0">
                <a:latin typeface="Arial" panose="020B0604020202020204" pitchFamily="34" charset="0"/>
                <a:cs typeface="Arial" panose="020B0604020202020204" pitchFamily="34" charset="0"/>
              </a:rPr>
              <a:t> </a:t>
            </a:r>
            <a:r>
              <a:rPr lang="en-US" sz="1000" spc="0" dirty="0" smtClean="0">
                <a:latin typeface="Arial" panose="020B0604020202020204" pitchFamily="34" charset="0"/>
                <a:cs typeface="Arial" panose="020B0604020202020204" pitchFamily="34" charset="0"/>
              </a:rPr>
              <a:t>had</a:t>
            </a:r>
            <a:r>
              <a:rPr lang="en-US" sz="1000" spc="-10" dirty="0" smtClean="0">
                <a:latin typeface="Arial" panose="020B0604020202020204" pitchFamily="34" charset="0"/>
                <a:cs typeface="Arial" panose="020B0604020202020204" pitchFamily="34" charset="0"/>
              </a:rPr>
              <a:t> </a:t>
            </a:r>
            <a:r>
              <a:rPr lang="en-US" sz="1000" spc="0" dirty="0" smtClean="0">
                <a:latin typeface="Arial" panose="020B0604020202020204" pitchFamily="34" charset="0"/>
                <a:cs typeface="Arial" panose="020B0604020202020204" pitchFamily="34" charset="0"/>
              </a:rPr>
              <a:t>bet</a:t>
            </a:r>
            <a:r>
              <a:rPr lang="en-US" sz="1000" spc="-10" dirty="0" smtClean="0">
                <a:latin typeface="Arial" panose="020B0604020202020204" pitchFamily="34" charset="0"/>
                <a:cs typeface="Arial" panose="020B0604020202020204" pitchFamily="34" charset="0"/>
              </a:rPr>
              <a:t>t</a:t>
            </a:r>
            <a:r>
              <a:rPr lang="en-US" sz="1000" spc="0" dirty="0" smtClean="0">
                <a:latin typeface="Arial" panose="020B0604020202020204" pitchFamily="34" charset="0"/>
                <a:cs typeface="Arial" panose="020B0604020202020204" pitchFamily="34" charset="0"/>
              </a:rPr>
              <a:t>er</a:t>
            </a:r>
            <a:r>
              <a:rPr lang="en-US" sz="1000" spc="-15" dirty="0" smtClean="0">
                <a:latin typeface="Arial" panose="020B0604020202020204" pitchFamily="34" charset="0"/>
                <a:cs typeface="Arial" panose="020B0604020202020204" pitchFamily="34" charset="0"/>
              </a:rPr>
              <a:t> </a:t>
            </a:r>
            <a:r>
              <a:rPr lang="en-US" sz="1000" spc="0" dirty="0" smtClean="0">
                <a:latin typeface="Arial" panose="020B0604020202020204" pitchFamily="34" charset="0"/>
                <a:cs typeface="Arial" panose="020B0604020202020204" pitchFamily="34" charset="0"/>
              </a:rPr>
              <a:t>a</a:t>
            </a:r>
            <a:r>
              <a:rPr lang="en-US" sz="1000" spc="5" dirty="0" smtClean="0">
                <a:latin typeface="Arial" panose="020B0604020202020204" pitchFamily="34" charset="0"/>
                <a:cs typeface="Arial" panose="020B0604020202020204" pitchFamily="34" charset="0"/>
              </a:rPr>
              <a:t>c</a:t>
            </a:r>
            <a:r>
              <a:rPr lang="en-US" sz="1000" spc="-10" dirty="0" smtClean="0">
                <a:latin typeface="Arial" panose="020B0604020202020204" pitchFamily="34" charset="0"/>
                <a:cs typeface="Arial" panose="020B0604020202020204" pitchFamily="34" charset="0"/>
              </a:rPr>
              <a:t>c</a:t>
            </a:r>
            <a:r>
              <a:rPr lang="en-US" sz="1000" spc="0" dirty="0" smtClean="0">
                <a:latin typeface="Arial" panose="020B0604020202020204" pitchFamily="34" charset="0"/>
                <a:cs typeface="Arial" panose="020B0604020202020204" pitchFamily="34" charset="0"/>
              </a:rPr>
              <a:t>e</a:t>
            </a:r>
            <a:r>
              <a:rPr lang="en-US" sz="1000" spc="-10" dirty="0" smtClean="0">
                <a:latin typeface="Arial" panose="020B0604020202020204" pitchFamily="34" charset="0"/>
                <a:cs typeface="Arial" panose="020B0604020202020204" pitchFamily="34" charset="0"/>
              </a:rPr>
              <a:t>s</a:t>
            </a:r>
            <a:r>
              <a:rPr lang="en-US" sz="1000" spc="0" dirty="0" smtClean="0">
                <a:latin typeface="Arial" panose="020B0604020202020204" pitchFamily="34" charset="0"/>
                <a:cs typeface="Arial" panose="020B0604020202020204" pitchFamily="34" charset="0"/>
              </a:rPr>
              <a:t>s</a:t>
            </a:r>
            <a:r>
              <a:rPr lang="en-US" sz="1000" spc="5" dirty="0" smtClean="0">
                <a:latin typeface="Arial" panose="020B0604020202020204" pitchFamily="34" charset="0"/>
                <a:cs typeface="Arial" panose="020B0604020202020204" pitchFamily="34" charset="0"/>
              </a:rPr>
              <a:t> </a:t>
            </a:r>
            <a:r>
              <a:rPr lang="en-US" sz="1000" spc="0" dirty="0" smtClean="0">
                <a:latin typeface="Arial" panose="020B0604020202020204" pitchFamily="34" charset="0"/>
                <a:cs typeface="Arial" panose="020B0604020202020204" pitchFamily="34" charset="0"/>
              </a:rPr>
              <a:t>to</a:t>
            </a:r>
            <a:r>
              <a:rPr lang="en-US" sz="1000" spc="-10" dirty="0" smtClean="0">
                <a:latin typeface="Arial" panose="020B0604020202020204" pitchFamily="34" charset="0"/>
                <a:cs typeface="Arial" panose="020B0604020202020204" pitchFamily="34" charset="0"/>
              </a:rPr>
              <a:t> </a:t>
            </a:r>
            <a:r>
              <a:rPr lang="en-US" sz="1000" spc="5" dirty="0" smtClean="0">
                <a:latin typeface="Arial" panose="020B0604020202020204" pitchFamily="34" charset="0"/>
                <a:cs typeface="Arial" panose="020B0604020202020204" pitchFamily="34" charset="0"/>
              </a:rPr>
              <a:t>c</a:t>
            </a:r>
            <a:r>
              <a:rPr lang="en-US" sz="1000" spc="0" dirty="0" smtClean="0">
                <a:latin typeface="Arial" panose="020B0604020202020204" pitchFamily="34" charset="0"/>
                <a:cs typeface="Arial" panose="020B0604020202020204" pitchFamily="34" charset="0"/>
              </a:rPr>
              <a:t>a</a:t>
            </a:r>
            <a:r>
              <a:rPr lang="en-US" sz="1000" spc="-15" dirty="0" smtClean="0">
                <a:latin typeface="Arial" panose="020B0604020202020204" pitchFamily="34" charset="0"/>
                <a:cs typeface="Arial" panose="020B0604020202020204" pitchFamily="34" charset="0"/>
              </a:rPr>
              <a:t>r</a:t>
            </a:r>
            <a:r>
              <a:rPr lang="en-US" sz="1000" spc="0" dirty="0" smtClean="0">
                <a:latin typeface="Arial" panose="020B0604020202020204" pitchFamily="34" charset="0"/>
                <a:cs typeface="Arial" panose="020B0604020202020204" pitchFamily="34" charset="0"/>
              </a:rPr>
              <a:t>e th</a:t>
            </a:r>
            <a:r>
              <a:rPr lang="en-US" sz="1000" spc="-10" dirty="0" smtClean="0">
                <a:latin typeface="Arial" panose="020B0604020202020204" pitchFamily="34" charset="0"/>
                <a:cs typeface="Arial" panose="020B0604020202020204" pitchFamily="34" charset="0"/>
              </a:rPr>
              <a:t>a</a:t>
            </a:r>
            <a:r>
              <a:rPr lang="en-US" sz="1000" spc="0" dirty="0" smtClean="0">
                <a:latin typeface="Arial" panose="020B0604020202020204" pitchFamily="34" charset="0"/>
                <a:cs typeface="Arial" panose="020B0604020202020204" pitchFamily="34" charset="0"/>
              </a:rPr>
              <a:t>n re</a:t>
            </a:r>
            <a:r>
              <a:rPr lang="en-US" sz="1000" spc="-10" dirty="0" smtClean="0">
                <a:latin typeface="Arial" panose="020B0604020202020204" pitchFamily="34" charset="0"/>
                <a:cs typeface="Arial" panose="020B0604020202020204" pitchFamily="34" charset="0"/>
              </a:rPr>
              <a:t>f</a:t>
            </a:r>
            <a:r>
              <a:rPr lang="en-US" sz="1000" spc="0" dirty="0" smtClean="0">
                <a:latin typeface="Arial" panose="020B0604020202020204" pitchFamily="34" charset="0"/>
                <a:cs typeface="Arial" panose="020B0604020202020204" pitchFamily="34" charset="0"/>
              </a:rPr>
              <a:t>ere</a:t>
            </a:r>
            <a:r>
              <a:rPr lang="en-US" sz="1000" spc="-10" dirty="0" smtClean="0">
                <a:latin typeface="Arial" panose="020B0604020202020204" pitchFamily="34" charset="0"/>
                <a:cs typeface="Arial" panose="020B0604020202020204" pitchFamily="34" charset="0"/>
              </a:rPr>
              <a:t>n</a:t>
            </a:r>
            <a:r>
              <a:rPr lang="en-US" sz="1000" spc="5" dirty="0" smtClean="0">
                <a:latin typeface="Arial" panose="020B0604020202020204" pitchFamily="34" charset="0"/>
                <a:cs typeface="Arial" panose="020B0604020202020204" pitchFamily="34" charset="0"/>
              </a:rPr>
              <a:t>c</a:t>
            </a:r>
            <a:r>
              <a:rPr lang="en-US" sz="1000" spc="0" dirty="0" smtClean="0">
                <a:latin typeface="Arial" panose="020B0604020202020204" pitchFamily="34" charset="0"/>
                <a:cs typeface="Arial" panose="020B0604020202020204" pitchFamily="34" charset="0"/>
              </a:rPr>
              <a:t>e</a:t>
            </a:r>
            <a:r>
              <a:rPr lang="en-US" sz="1000" spc="-10" dirty="0" smtClean="0">
                <a:latin typeface="Arial" panose="020B0604020202020204" pitchFamily="34" charset="0"/>
                <a:cs typeface="Arial" panose="020B0604020202020204" pitchFamily="34" charset="0"/>
              </a:rPr>
              <a:t> </a:t>
            </a:r>
            <a:r>
              <a:rPr lang="en-US" sz="1000" spc="0" dirty="0" smtClean="0">
                <a:latin typeface="Arial" panose="020B0604020202020204" pitchFamily="34" charset="0"/>
                <a:cs typeface="Arial" panose="020B0604020202020204" pitchFamily="34" charset="0"/>
              </a:rPr>
              <a:t>group.</a:t>
            </a:r>
            <a:r>
              <a:rPr lang="en-US" sz="1000" spc="-10" dirty="0" smtClean="0">
                <a:latin typeface="Arial" panose="020B0604020202020204" pitchFamily="34" charset="0"/>
                <a:cs typeface="Arial" panose="020B0604020202020204" pitchFamily="34" charset="0"/>
              </a:rPr>
              <a:t> </a:t>
            </a:r>
            <a:r>
              <a:rPr lang="en-US" sz="1000" spc="0" dirty="0" smtClean="0">
                <a:latin typeface="Arial" panose="020B0604020202020204" pitchFamily="34" charset="0"/>
                <a:cs typeface="Arial" panose="020B0604020202020204" pitchFamily="34" charset="0"/>
              </a:rPr>
              <a:t>Diffe</a:t>
            </a:r>
            <a:r>
              <a:rPr lang="en-US" sz="1000" spc="-15" dirty="0" smtClean="0">
                <a:latin typeface="Arial" panose="020B0604020202020204" pitchFamily="34" charset="0"/>
                <a:cs typeface="Arial" panose="020B0604020202020204" pitchFamily="34" charset="0"/>
              </a:rPr>
              <a:t>r</a:t>
            </a:r>
            <a:r>
              <a:rPr lang="en-US" sz="1000" spc="0" dirty="0" smtClean="0">
                <a:latin typeface="Arial" panose="020B0604020202020204" pitchFamily="34" charset="0"/>
                <a:cs typeface="Arial" panose="020B0604020202020204" pitchFamily="34" charset="0"/>
              </a:rPr>
              <a:t>e</a:t>
            </a:r>
            <a:r>
              <a:rPr lang="en-US" sz="1000" spc="-10" dirty="0" smtClean="0">
                <a:latin typeface="Arial" panose="020B0604020202020204" pitchFamily="34" charset="0"/>
                <a:cs typeface="Arial" panose="020B0604020202020204" pitchFamily="34" charset="0"/>
              </a:rPr>
              <a:t>n</a:t>
            </a:r>
            <a:r>
              <a:rPr lang="en-US" sz="1000" spc="5" dirty="0" smtClean="0">
                <a:latin typeface="Arial" panose="020B0604020202020204" pitchFamily="34" charset="0"/>
                <a:cs typeface="Arial" panose="020B0604020202020204" pitchFamily="34" charset="0"/>
              </a:rPr>
              <a:t>c</a:t>
            </a:r>
            <a:r>
              <a:rPr lang="en-US" sz="1000" spc="0" dirty="0" smtClean="0">
                <a:latin typeface="Arial" panose="020B0604020202020204" pitchFamily="34" charset="0"/>
                <a:cs typeface="Arial" panose="020B0604020202020204" pitchFamily="34" charset="0"/>
              </a:rPr>
              <a:t>es</a:t>
            </a:r>
            <a:r>
              <a:rPr lang="en-US" sz="1000" spc="-5" dirty="0" smtClean="0">
                <a:latin typeface="Arial" panose="020B0604020202020204" pitchFamily="34" charset="0"/>
                <a:cs typeface="Arial" panose="020B0604020202020204" pitchFamily="34" charset="0"/>
              </a:rPr>
              <a:t> </a:t>
            </a:r>
            <a:r>
              <a:rPr lang="en-US" sz="1000" spc="0" dirty="0" smtClean="0">
                <a:latin typeface="Arial" panose="020B0604020202020204" pitchFamily="34" charset="0"/>
                <a:cs typeface="Arial" panose="020B0604020202020204" pitchFamily="34" charset="0"/>
              </a:rPr>
              <a:t>are</a:t>
            </a:r>
            <a:r>
              <a:rPr lang="en-US" sz="1000" spc="-10" dirty="0" smtClean="0">
                <a:latin typeface="Arial" panose="020B0604020202020204" pitchFamily="34" charset="0"/>
                <a:cs typeface="Arial" panose="020B0604020202020204" pitchFamily="34" charset="0"/>
              </a:rPr>
              <a:t> </a:t>
            </a:r>
            <a:r>
              <a:rPr lang="en-US" sz="1000" spc="5" dirty="0" smtClean="0">
                <a:latin typeface="Arial" panose="020B0604020202020204" pitchFamily="34" charset="0"/>
                <a:cs typeface="Arial" panose="020B0604020202020204" pitchFamily="34" charset="0"/>
              </a:rPr>
              <a:t>s</a:t>
            </a:r>
            <a:r>
              <a:rPr lang="en-US" sz="1000" spc="0" dirty="0" smtClean="0">
                <a:latin typeface="Arial" panose="020B0604020202020204" pitchFamily="34" charset="0"/>
                <a:cs typeface="Arial" panose="020B0604020202020204" pitchFamily="34" charset="0"/>
              </a:rPr>
              <a:t>ta</a:t>
            </a:r>
            <a:r>
              <a:rPr lang="en-US" sz="1000" spc="-10" dirty="0" smtClean="0">
                <a:latin typeface="Arial" panose="020B0604020202020204" pitchFamily="34" charset="0"/>
                <a:cs typeface="Arial" panose="020B0604020202020204" pitchFamily="34" charset="0"/>
              </a:rPr>
              <a:t>t</a:t>
            </a:r>
            <a:r>
              <a:rPr lang="en-US" sz="1000" spc="0" dirty="0" smtClean="0">
                <a:latin typeface="Arial" panose="020B0604020202020204" pitchFamily="34" charset="0"/>
                <a:cs typeface="Arial" panose="020B0604020202020204" pitchFamily="34" charset="0"/>
              </a:rPr>
              <a:t>i</a:t>
            </a:r>
            <a:r>
              <a:rPr lang="en-US" sz="1000" spc="5" dirty="0" smtClean="0">
                <a:latin typeface="Arial" panose="020B0604020202020204" pitchFamily="34" charset="0"/>
                <a:cs typeface="Arial" panose="020B0604020202020204" pitchFamily="34" charset="0"/>
              </a:rPr>
              <a:t>s</a:t>
            </a:r>
            <a:r>
              <a:rPr lang="en-US" sz="1000" spc="-10" dirty="0" smtClean="0">
                <a:latin typeface="Arial" panose="020B0604020202020204" pitchFamily="34" charset="0"/>
                <a:cs typeface="Arial" panose="020B0604020202020204" pitchFamily="34" charset="0"/>
              </a:rPr>
              <a:t>ti</a:t>
            </a:r>
            <a:r>
              <a:rPr lang="en-US" sz="1000" spc="5" dirty="0" smtClean="0">
                <a:latin typeface="Arial" panose="020B0604020202020204" pitchFamily="34" charset="0"/>
                <a:cs typeface="Arial" panose="020B0604020202020204" pitchFamily="34" charset="0"/>
              </a:rPr>
              <a:t>c</a:t>
            </a:r>
            <a:r>
              <a:rPr lang="en-US" sz="1000" spc="0" dirty="0" smtClean="0">
                <a:latin typeface="Arial" panose="020B0604020202020204" pitchFamily="34" charset="0"/>
                <a:cs typeface="Arial" panose="020B0604020202020204" pitchFamily="34" charset="0"/>
              </a:rPr>
              <a:t>ally</a:t>
            </a:r>
            <a:r>
              <a:rPr lang="en-US" sz="1000" spc="-20" dirty="0" smtClean="0">
                <a:latin typeface="Arial" panose="020B0604020202020204" pitchFamily="34" charset="0"/>
                <a:cs typeface="Arial" panose="020B0604020202020204" pitchFamily="34" charset="0"/>
              </a:rPr>
              <a:t> </a:t>
            </a:r>
            <a:r>
              <a:rPr lang="en-US" sz="1000" spc="5" dirty="0" smtClean="0">
                <a:latin typeface="Arial" panose="020B0604020202020204" pitchFamily="34" charset="0"/>
                <a:cs typeface="Arial" panose="020B0604020202020204" pitchFamily="34" charset="0"/>
              </a:rPr>
              <a:t>s</a:t>
            </a:r>
            <a:r>
              <a:rPr lang="en-US" sz="1000" spc="0" dirty="0" smtClean="0">
                <a:latin typeface="Arial" panose="020B0604020202020204" pitchFamily="34" charset="0"/>
                <a:cs typeface="Arial" panose="020B0604020202020204" pitchFamily="34" charset="0"/>
              </a:rPr>
              <a:t>i</a:t>
            </a:r>
            <a:r>
              <a:rPr lang="en-US" sz="1000" spc="-10" dirty="0" smtClean="0">
                <a:latin typeface="Arial" panose="020B0604020202020204" pitchFamily="34" charset="0"/>
                <a:cs typeface="Arial" panose="020B0604020202020204" pitchFamily="34" charset="0"/>
              </a:rPr>
              <a:t>g</a:t>
            </a:r>
            <a:r>
              <a:rPr lang="en-US" sz="1000" spc="0" dirty="0" smtClean="0">
                <a:latin typeface="Arial" panose="020B0604020202020204" pitchFamily="34" charset="0"/>
                <a:cs typeface="Arial" panose="020B0604020202020204" pitchFamily="34" charset="0"/>
              </a:rPr>
              <a:t>nif</a:t>
            </a:r>
            <a:r>
              <a:rPr lang="en-US" sz="1000" spc="-10" dirty="0" smtClean="0">
                <a:latin typeface="Arial" panose="020B0604020202020204" pitchFamily="34" charset="0"/>
                <a:cs typeface="Arial" panose="020B0604020202020204" pitchFamily="34" charset="0"/>
              </a:rPr>
              <a:t>i</a:t>
            </a:r>
            <a:r>
              <a:rPr lang="en-US" sz="1000" spc="5" dirty="0" smtClean="0">
                <a:latin typeface="Arial" panose="020B0604020202020204" pitchFamily="34" charset="0"/>
                <a:cs typeface="Arial" panose="020B0604020202020204" pitchFamily="34" charset="0"/>
              </a:rPr>
              <a:t>c</a:t>
            </a:r>
            <a:r>
              <a:rPr lang="en-US" sz="1000" spc="0" dirty="0" smtClean="0">
                <a:latin typeface="Arial" panose="020B0604020202020204" pitchFamily="34" charset="0"/>
                <a:cs typeface="Arial" panose="020B0604020202020204" pitchFamily="34" charset="0"/>
              </a:rPr>
              <a:t>a</a:t>
            </a:r>
            <a:r>
              <a:rPr lang="en-US" sz="1000" spc="-10" dirty="0" smtClean="0">
                <a:latin typeface="Arial" panose="020B0604020202020204" pitchFamily="34" charset="0"/>
                <a:cs typeface="Arial" panose="020B0604020202020204" pitchFamily="34" charset="0"/>
              </a:rPr>
              <a:t>n</a:t>
            </a:r>
            <a:r>
              <a:rPr lang="en-US" sz="1000" spc="50" dirty="0" smtClean="0">
                <a:latin typeface="Arial" panose="020B0604020202020204" pitchFamily="34" charset="0"/>
                <a:cs typeface="Arial" panose="020B0604020202020204" pitchFamily="34" charset="0"/>
              </a:rPr>
              <a:t>t</a:t>
            </a:r>
            <a:r>
              <a:rPr lang="en-US" sz="1000" spc="0" dirty="0" smtClean="0">
                <a:latin typeface="Arial" panose="020B0604020202020204" pitchFamily="34" charset="0"/>
                <a:cs typeface="Arial" panose="020B0604020202020204" pitchFamily="34" charset="0"/>
              </a:rPr>
              <a:t>, are</a:t>
            </a:r>
            <a:r>
              <a:rPr lang="en-US" sz="1000" spc="5" dirty="0" smtClean="0">
                <a:latin typeface="Arial" panose="020B0604020202020204" pitchFamily="34" charset="0"/>
                <a:cs typeface="Arial" panose="020B0604020202020204" pitchFamily="34" charset="0"/>
              </a:rPr>
              <a:t> </a:t>
            </a:r>
            <a:r>
              <a:rPr lang="en-US" sz="1000" spc="0" dirty="0" smtClean="0">
                <a:latin typeface="Arial" panose="020B0604020202020204" pitchFamily="34" charset="0"/>
                <a:cs typeface="Arial" panose="020B0604020202020204" pitchFamily="34" charset="0"/>
              </a:rPr>
              <a:t>e</a:t>
            </a:r>
            <a:r>
              <a:rPr lang="en-US" sz="1000" spc="-10" dirty="0" smtClean="0">
                <a:latin typeface="Arial" panose="020B0604020202020204" pitchFamily="34" charset="0"/>
                <a:cs typeface="Arial" panose="020B0604020202020204" pitchFamily="34" charset="0"/>
              </a:rPr>
              <a:t>q</a:t>
            </a:r>
            <a:r>
              <a:rPr lang="en-US" sz="1000" spc="0" dirty="0" smtClean="0">
                <a:latin typeface="Arial" panose="020B0604020202020204" pitchFamily="34" charset="0"/>
                <a:cs typeface="Arial" panose="020B0604020202020204" pitchFamily="34" charset="0"/>
              </a:rPr>
              <a:t>ual</a:t>
            </a:r>
            <a:r>
              <a:rPr lang="en-US" sz="1000" spc="-10" dirty="0" smtClean="0">
                <a:latin typeface="Arial" panose="020B0604020202020204" pitchFamily="34" charset="0"/>
                <a:cs typeface="Arial" panose="020B0604020202020204" pitchFamily="34" charset="0"/>
              </a:rPr>
              <a:t> </a:t>
            </a:r>
            <a:r>
              <a:rPr lang="en-US" sz="1000" spc="0" dirty="0" smtClean="0">
                <a:latin typeface="Arial" panose="020B0604020202020204" pitchFamily="34" charset="0"/>
                <a:cs typeface="Arial" panose="020B0604020202020204" pitchFamily="34" charset="0"/>
              </a:rPr>
              <a:t>to or</a:t>
            </a:r>
            <a:r>
              <a:rPr lang="en-US" sz="1000" spc="-10" dirty="0" smtClean="0">
                <a:latin typeface="Arial" panose="020B0604020202020204" pitchFamily="34" charset="0"/>
                <a:cs typeface="Arial" panose="020B0604020202020204" pitchFamily="34" charset="0"/>
              </a:rPr>
              <a:t> </a:t>
            </a:r>
            <a:r>
              <a:rPr lang="en-US" sz="1000" spc="0" dirty="0" smtClean="0">
                <a:latin typeface="Arial" panose="020B0604020202020204" pitchFamily="34" charset="0"/>
                <a:cs typeface="Arial" panose="020B0604020202020204" pitchFamily="34" charset="0"/>
              </a:rPr>
              <a:t>lar</a:t>
            </a:r>
            <a:r>
              <a:rPr lang="en-US" sz="1000" spc="-10" dirty="0" smtClean="0">
                <a:latin typeface="Arial" panose="020B0604020202020204" pitchFamily="34" charset="0"/>
                <a:cs typeface="Arial" panose="020B0604020202020204" pitchFamily="34" charset="0"/>
              </a:rPr>
              <a:t>g</a:t>
            </a:r>
            <a:r>
              <a:rPr lang="en-US" sz="1000" spc="0" dirty="0" smtClean="0">
                <a:latin typeface="Arial" panose="020B0604020202020204" pitchFamily="34" charset="0"/>
                <a:cs typeface="Arial" panose="020B0604020202020204" pitchFamily="34" charset="0"/>
              </a:rPr>
              <a:t>er t</a:t>
            </a:r>
            <a:r>
              <a:rPr lang="en-US" sz="1000" spc="-10" dirty="0" smtClean="0">
                <a:latin typeface="Arial" panose="020B0604020202020204" pitchFamily="34" charset="0"/>
                <a:cs typeface="Arial" panose="020B0604020202020204" pitchFamily="34" charset="0"/>
              </a:rPr>
              <a:t>h</a:t>
            </a:r>
            <a:r>
              <a:rPr lang="en-US" sz="1000" spc="0" dirty="0" smtClean="0">
                <a:latin typeface="Arial" panose="020B0604020202020204" pitchFamily="34" charset="0"/>
                <a:cs typeface="Arial" panose="020B0604020202020204" pitchFamily="34" charset="0"/>
              </a:rPr>
              <a:t>an </a:t>
            </a:r>
            <a:r>
              <a:rPr lang="en-US" sz="1000" spc="-10" dirty="0" smtClean="0">
                <a:latin typeface="Arial" panose="020B0604020202020204" pitchFamily="34" charset="0"/>
                <a:cs typeface="Arial" panose="020B0604020202020204" pitchFamily="34" charset="0"/>
              </a:rPr>
              <a:t>10</a:t>
            </a:r>
            <a:r>
              <a:rPr lang="en-US" sz="1000" spc="0" dirty="0" smtClean="0">
                <a:latin typeface="Arial" panose="020B0604020202020204" pitchFamily="34" charset="0"/>
                <a:cs typeface="Arial" panose="020B0604020202020204" pitchFamily="34" charset="0"/>
              </a:rPr>
              <a:t>%, and</a:t>
            </a:r>
            <a:r>
              <a:rPr lang="en-US" sz="1000" spc="-10" dirty="0" smtClean="0">
                <a:latin typeface="Arial" panose="020B0604020202020204" pitchFamily="34" charset="0"/>
                <a:cs typeface="Arial" panose="020B0604020202020204" pitchFamily="34" charset="0"/>
              </a:rPr>
              <a:t> </a:t>
            </a:r>
            <a:r>
              <a:rPr lang="en-US" sz="1000" spc="0" dirty="0" smtClean="0">
                <a:latin typeface="Arial" panose="020B0604020202020204" pitchFamily="34" charset="0"/>
                <a:cs typeface="Arial" panose="020B0604020202020204" pitchFamily="34" charset="0"/>
              </a:rPr>
              <a:t>fa</a:t>
            </a:r>
            <a:r>
              <a:rPr lang="en-US" sz="1000" spc="-10" dirty="0" smtClean="0">
                <a:latin typeface="Arial" panose="020B0604020202020204" pitchFamily="34" charset="0"/>
                <a:cs typeface="Arial" panose="020B0604020202020204" pitchFamily="34" charset="0"/>
              </a:rPr>
              <a:t>v</a:t>
            </a:r>
            <a:r>
              <a:rPr lang="en-US" sz="1000" spc="0" dirty="0" smtClean="0">
                <a:latin typeface="Arial" panose="020B0604020202020204" pitchFamily="34" charset="0"/>
                <a:cs typeface="Arial" panose="020B0604020202020204" pitchFamily="34" charset="0"/>
              </a:rPr>
              <a:t>or</a:t>
            </a:r>
            <a:r>
              <a:rPr lang="en-US" sz="1000" spc="20" dirty="0" smtClean="0">
                <a:latin typeface="Arial" panose="020B0604020202020204" pitchFamily="34" charset="0"/>
                <a:cs typeface="Arial" panose="020B0604020202020204" pitchFamily="34" charset="0"/>
              </a:rPr>
              <a:t> </a:t>
            </a:r>
            <a:r>
              <a:rPr lang="en-US" sz="1000" spc="-10" dirty="0" smtClean="0">
                <a:latin typeface="Arial" panose="020B0604020202020204" pitchFamily="34" charset="0"/>
                <a:cs typeface="Arial" panose="020B0604020202020204" pitchFamily="34" charset="0"/>
              </a:rPr>
              <a:t>t</a:t>
            </a:r>
            <a:r>
              <a:rPr lang="en-US" sz="1000" spc="0" dirty="0" smtClean="0">
                <a:latin typeface="Arial" panose="020B0604020202020204" pitchFamily="34" charset="0"/>
                <a:cs typeface="Arial" panose="020B0604020202020204" pitchFamily="34" charset="0"/>
              </a:rPr>
              <a:t>he</a:t>
            </a:r>
            <a:r>
              <a:rPr lang="en-US" sz="1000" spc="5" dirty="0" smtClean="0">
                <a:latin typeface="Arial" panose="020B0604020202020204" pitchFamily="34" charset="0"/>
                <a:cs typeface="Arial" panose="020B0604020202020204" pitchFamily="34" charset="0"/>
              </a:rPr>
              <a:t> </a:t>
            </a:r>
            <a:r>
              <a:rPr lang="en-US" sz="1000" spc="-10" dirty="0" smtClean="0">
                <a:latin typeface="Arial" panose="020B0604020202020204" pitchFamily="34" charset="0"/>
                <a:cs typeface="Arial" panose="020B0604020202020204" pitchFamily="34" charset="0"/>
              </a:rPr>
              <a:t>s</a:t>
            </a:r>
            <a:r>
              <a:rPr lang="en-US" sz="1000" spc="0" dirty="0" smtClean="0">
                <a:latin typeface="Arial" panose="020B0604020202020204" pitchFamily="34" charset="0"/>
                <a:cs typeface="Arial" panose="020B0604020202020204" pitchFamily="34" charset="0"/>
              </a:rPr>
              <a:t>el</a:t>
            </a:r>
            <a:r>
              <a:rPr lang="en-US" sz="1000" spc="-10" dirty="0" smtClean="0">
                <a:latin typeface="Arial" panose="020B0604020202020204" pitchFamily="34" charset="0"/>
                <a:cs typeface="Arial" panose="020B0604020202020204" pitchFamily="34" charset="0"/>
              </a:rPr>
              <a:t>e</a:t>
            </a:r>
            <a:r>
              <a:rPr lang="en-US" sz="1000" spc="5" dirty="0" smtClean="0">
                <a:latin typeface="Arial" panose="020B0604020202020204" pitchFamily="34" charset="0"/>
                <a:cs typeface="Arial" panose="020B0604020202020204" pitchFamily="34" charset="0"/>
              </a:rPr>
              <a:t>c</a:t>
            </a:r>
            <a:r>
              <a:rPr lang="en-US" sz="1000" spc="0" dirty="0" smtClean="0">
                <a:latin typeface="Arial" panose="020B0604020202020204" pitchFamily="34" charset="0"/>
                <a:cs typeface="Arial" panose="020B0604020202020204" pitchFamily="34" charset="0"/>
              </a:rPr>
              <a:t>t</a:t>
            </a:r>
            <a:r>
              <a:rPr lang="en-US" sz="1000" spc="-10" dirty="0" smtClean="0">
                <a:latin typeface="Arial" panose="020B0604020202020204" pitchFamily="34" charset="0"/>
                <a:cs typeface="Arial" panose="020B0604020202020204" pitchFamily="34" charset="0"/>
              </a:rPr>
              <a:t>e</a:t>
            </a:r>
            <a:r>
              <a:rPr lang="en-US" sz="1000" spc="0" dirty="0" smtClean="0">
                <a:latin typeface="Arial" panose="020B0604020202020204" pitchFamily="34" charset="0"/>
                <a:cs typeface="Arial" panose="020B0604020202020204" pitchFamily="34" charset="0"/>
              </a:rPr>
              <a:t>d</a:t>
            </a:r>
            <a:r>
              <a:rPr lang="en-US" sz="1000" spc="5" dirty="0" smtClean="0">
                <a:latin typeface="Arial" panose="020B0604020202020204" pitchFamily="34" charset="0"/>
                <a:cs typeface="Arial" panose="020B0604020202020204" pitchFamily="34" charset="0"/>
              </a:rPr>
              <a:t> </a:t>
            </a:r>
            <a:r>
              <a:rPr lang="en-US" sz="1000" spc="0" dirty="0" smtClean="0">
                <a:latin typeface="Arial" panose="020B0604020202020204" pitchFamily="34" charset="0"/>
                <a:cs typeface="Arial" panose="020B0604020202020204" pitchFamily="34" charset="0"/>
              </a:rPr>
              <a:t>gr</a:t>
            </a:r>
            <a:r>
              <a:rPr lang="en-US" sz="1000" spc="-10" dirty="0" smtClean="0">
                <a:latin typeface="Arial" panose="020B0604020202020204" pitchFamily="34" charset="0"/>
                <a:cs typeface="Arial" panose="020B0604020202020204" pitchFamily="34" charset="0"/>
              </a:rPr>
              <a:t>ou</a:t>
            </a:r>
            <a:r>
              <a:rPr lang="en-US" sz="1000" spc="0" dirty="0" smtClean="0">
                <a:latin typeface="Arial" panose="020B0604020202020204" pitchFamily="34" charset="0"/>
                <a:cs typeface="Arial" panose="020B0604020202020204" pitchFamily="34" charset="0"/>
              </a:rPr>
              <a:t>p.</a:t>
            </a:r>
            <a:endParaRPr lang="en-US" sz="1000" dirty="0" smtClean="0">
              <a:latin typeface="Arial" panose="020B0604020202020204" pitchFamily="34" charset="0"/>
              <a:cs typeface="Arial" panose="020B0604020202020204" pitchFamily="34" charset="0"/>
            </a:endParaRPr>
          </a:p>
          <a:p>
            <a:pPr marL="469265" marR="12700" indent="-228600">
              <a:buFont typeface="Symbol"/>
              <a:buChar char=""/>
              <a:tabLst>
                <a:tab pos="469265" algn="l"/>
              </a:tabLst>
            </a:pPr>
            <a:r>
              <a:rPr lang="en-US" sz="1000" b="1" dirty="0" smtClean="0">
                <a:latin typeface="Arial" panose="020B0604020202020204" pitchFamily="34" charset="0"/>
                <a:cs typeface="Arial" panose="020B0604020202020204" pitchFamily="34" charset="0"/>
              </a:rPr>
              <a:t>Same</a:t>
            </a:r>
            <a:r>
              <a:rPr lang="en-US" sz="1000" b="1" spc="5" dirty="0" smtClean="0">
                <a:latin typeface="Arial" panose="020B0604020202020204" pitchFamily="34" charset="0"/>
                <a:cs typeface="Arial" panose="020B0604020202020204" pitchFamily="34" charset="0"/>
              </a:rPr>
              <a:t> </a:t>
            </a:r>
            <a:r>
              <a:rPr lang="en-US" sz="1000" spc="0" dirty="0" smtClean="0">
                <a:latin typeface="Arial" panose="020B0604020202020204" pitchFamily="34" charset="0"/>
                <a:cs typeface="Arial" panose="020B0604020202020204" pitchFamily="34" charset="0"/>
              </a:rPr>
              <a:t>= </a:t>
            </a:r>
            <a:r>
              <a:rPr lang="en-US" sz="1000" spc="-15" dirty="0" smtClean="0">
                <a:latin typeface="Arial" panose="020B0604020202020204" pitchFamily="34" charset="0"/>
                <a:cs typeface="Arial" panose="020B0604020202020204" pitchFamily="34" charset="0"/>
              </a:rPr>
              <a:t>P</a:t>
            </a:r>
            <a:r>
              <a:rPr lang="en-US" sz="1000" spc="0" dirty="0" smtClean="0">
                <a:latin typeface="Arial" panose="020B0604020202020204" pitchFamily="34" charset="0"/>
                <a:cs typeface="Arial" panose="020B0604020202020204" pitchFamily="34" charset="0"/>
              </a:rPr>
              <a:t>op</a:t>
            </a:r>
            <a:r>
              <a:rPr lang="en-US" sz="1000" spc="-10" dirty="0" smtClean="0">
                <a:latin typeface="Arial" panose="020B0604020202020204" pitchFamily="34" charset="0"/>
                <a:cs typeface="Arial" panose="020B0604020202020204" pitchFamily="34" charset="0"/>
              </a:rPr>
              <a:t>u</a:t>
            </a:r>
            <a:r>
              <a:rPr lang="en-US" sz="1000" spc="0" dirty="0" smtClean="0">
                <a:latin typeface="Arial" panose="020B0604020202020204" pitchFamily="34" charset="0"/>
                <a:cs typeface="Arial" panose="020B0604020202020204" pitchFamily="34" charset="0"/>
              </a:rPr>
              <a:t>lat</a:t>
            </a:r>
            <a:r>
              <a:rPr lang="en-US" sz="1000" spc="-10" dirty="0" smtClean="0">
                <a:latin typeface="Arial" panose="020B0604020202020204" pitchFamily="34" charset="0"/>
                <a:cs typeface="Arial" panose="020B0604020202020204" pitchFamily="34" charset="0"/>
              </a:rPr>
              <a:t>i</a:t>
            </a:r>
            <a:r>
              <a:rPr lang="en-US" sz="1000" spc="0" dirty="0" smtClean="0">
                <a:latin typeface="Arial" panose="020B0604020202020204" pitchFamily="34" charset="0"/>
                <a:cs typeface="Arial" panose="020B0604020202020204" pitchFamily="34" charset="0"/>
              </a:rPr>
              <a:t>on </a:t>
            </a:r>
            <a:r>
              <a:rPr lang="en-US" sz="1000" spc="-10" dirty="0" smtClean="0">
                <a:latin typeface="Arial" panose="020B0604020202020204" pitchFamily="34" charset="0"/>
                <a:cs typeface="Arial" panose="020B0604020202020204" pitchFamily="34" charset="0"/>
              </a:rPr>
              <a:t>a</a:t>
            </a:r>
            <a:r>
              <a:rPr lang="en-US" sz="1000" spc="0" dirty="0" smtClean="0">
                <a:latin typeface="Arial" panose="020B0604020202020204" pitchFamily="34" charset="0"/>
                <a:cs typeface="Arial" panose="020B0604020202020204" pitchFamily="34" charset="0"/>
              </a:rPr>
              <a:t>nd r</a:t>
            </a:r>
            <a:r>
              <a:rPr lang="en-US" sz="1000" spc="-10" dirty="0" smtClean="0">
                <a:latin typeface="Arial" panose="020B0604020202020204" pitchFamily="34" charset="0"/>
                <a:cs typeface="Arial" panose="020B0604020202020204" pitchFamily="34" charset="0"/>
              </a:rPr>
              <a:t>e</a:t>
            </a:r>
            <a:r>
              <a:rPr lang="en-US" sz="1000" spc="0" dirty="0" smtClean="0">
                <a:latin typeface="Arial" panose="020B0604020202020204" pitchFamily="34" charset="0"/>
                <a:cs typeface="Arial" panose="020B0604020202020204" pitchFamily="34" charset="0"/>
              </a:rPr>
              <a:t>fer</a:t>
            </a:r>
            <a:r>
              <a:rPr lang="en-US" sz="1000" spc="-10" dirty="0" smtClean="0">
                <a:latin typeface="Arial" panose="020B0604020202020204" pitchFamily="34" charset="0"/>
                <a:cs typeface="Arial" panose="020B0604020202020204" pitchFamily="34" charset="0"/>
              </a:rPr>
              <a:t>e</a:t>
            </a:r>
            <a:r>
              <a:rPr lang="en-US" sz="1000" spc="0" dirty="0" smtClean="0">
                <a:latin typeface="Arial" panose="020B0604020202020204" pitchFamily="34" charset="0"/>
                <a:cs typeface="Arial" panose="020B0604020202020204" pitchFamily="34" charset="0"/>
              </a:rPr>
              <a:t>n</a:t>
            </a:r>
            <a:r>
              <a:rPr lang="en-US" sz="1000" spc="5" dirty="0" smtClean="0">
                <a:latin typeface="Arial" panose="020B0604020202020204" pitchFamily="34" charset="0"/>
                <a:cs typeface="Arial" panose="020B0604020202020204" pitchFamily="34" charset="0"/>
              </a:rPr>
              <a:t>c</a:t>
            </a:r>
            <a:r>
              <a:rPr lang="en-US" sz="1000" spc="0" dirty="0" smtClean="0">
                <a:latin typeface="Arial" panose="020B0604020202020204" pitchFamily="34" charset="0"/>
                <a:cs typeface="Arial" panose="020B0604020202020204" pitchFamily="34" charset="0"/>
              </a:rPr>
              <a:t>e</a:t>
            </a:r>
            <a:r>
              <a:rPr lang="en-US" sz="1000" spc="-10" dirty="0" smtClean="0">
                <a:latin typeface="Arial" panose="020B0604020202020204" pitchFamily="34" charset="0"/>
                <a:cs typeface="Arial" panose="020B0604020202020204" pitchFamily="34" charset="0"/>
              </a:rPr>
              <a:t> </a:t>
            </a:r>
            <a:r>
              <a:rPr lang="en-US" sz="1000" spc="0" dirty="0" smtClean="0">
                <a:latin typeface="Arial" panose="020B0604020202020204" pitchFamily="34" charset="0"/>
                <a:cs typeface="Arial" panose="020B0604020202020204" pitchFamily="34" charset="0"/>
              </a:rPr>
              <a:t>group</a:t>
            </a:r>
            <a:r>
              <a:rPr lang="en-US" sz="1000" spc="-10" dirty="0" smtClean="0">
                <a:latin typeface="Arial" panose="020B0604020202020204" pitchFamily="34" charset="0"/>
                <a:cs typeface="Arial" panose="020B0604020202020204" pitchFamily="34" charset="0"/>
              </a:rPr>
              <a:t> </a:t>
            </a:r>
            <a:r>
              <a:rPr lang="en-US" sz="1000" spc="0" dirty="0" smtClean="0">
                <a:latin typeface="Arial" panose="020B0604020202020204" pitchFamily="34" charset="0"/>
                <a:cs typeface="Arial" panose="020B0604020202020204" pitchFamily="34" charset="0"/>
              </a:rPr>
              <a:t>had</a:t>
            </a:r>
            <a:r>
              <a:rPr lang="en-US" sz="1000" spc="-10" dirty="0" smtClean="0">
                <a:latin typeface="Arial" panose="020B0604020202020204" pitchFamily="34" charset="0"/>
                <a:cs typeface="Arial" panose="020B0604020202020204" pitchFamily="34" charset="0"/>
              </a:rPr>
              <a:t> </a:t>
            </a:r>
            <a:r>
              <a:rPr lang="en-US" sz="1000" spc="0" dirty="0" smtClean="0">
                <a:latin typeface="Arial" panose="020B0604020202020204" pitchFamily="34" charset="0"/>
                <a:cs typeface="Arial" panose="020B0604020202020204" pitchFamily="34" charset="0"/>
              </a:rPr>
              <a:t>ab</a:t>
            </a:r>
            <a:r>
              <a:rPr lang="en-US" sz="1000" spc="-10" dirty="0" smtClean="0">
                <a:latin typeface="Arial" panose="020B0604020202020204" pitchFamily="34" charset="0"/>
                <a:cs typeface="Arial" panose="020B0604020202020204" pitchFamily="34" charset="0"/>
              </a:rPr>
              <a:t>o</a:t>
            </a:r>
            <a:r>
              <a:rPr lang="en-US" sz="1000" spc="0" dirty="0" smtClean="0">
                <a:latin typeface="Arial" panose="020B0604020202020204" pitchFamily="34" charset="0"/>
                <a:cs typeface="Arial" panose="020B0604020202020204" pitchFamily="34" charset="0"/>
              </a:rPr>
              <a:t>ut t</a:t>
            </a:r>
            <a:r>
              <a:rPr lang="en-US" sz="1000" spc="-10" dirty="0" smtClean="0">
                <a:latin typeface="Arial" panose="020B0604020202020204" pitchFamily="34" charset="0"/>
                <a:cs typeface="Arial" panose="020B0604020202020204" pitchFamily="34" charset="0"/>
              </a:rPr>
              <a:t>h</a:t>
            </a:r>
            <a:r>
              <a:rPr lang="en-US" sz="1000" spc="0" dirty="0" smtClean="0">
                <a:latin typeface="Arial" panose="020B0604020202020204" pitchFamily="34" charset="0"/>
                <a:cs typeface="Arial" panose="020B0604020202020204" pitchFamily="34" charset="0"/>
              </a:rPr>
              <a:t>e </a:t>
            </a:r>
            <a:r>
              <a:rPr lang="en-US" sz="1000" spc="-5" dirty="0" smtClean="0">
                <a:latin typeface="Arial" panose="020B0604020202020204" pitchFamily="34" charset="0"/>
                <a:cs typeface="Arial" panose="020B0604020202020204" pitchFamily="34" charset="0"/>
              </a:rPr>
              <a:t>s</a:t>
            </a:r>
            <a:r>
              <a:rPr lang="en-US" sz="1000" spc="0" dirty="0" smtClean="0">
                <a:latin typeface="Arial" panose="020B0604020202020204" pitchFamily="34" charset="0"/>
                <a:cs typeface="Arial" panose="020B0604020202020204" pitchFamily="34" charset="0"/>
              </a:rPr>
              <a:t>a</a:t>
            </a:r>
            <a:r>
              <a:rPr lang="en-US" sz="1000" spc="-10" dirty="0" smtClean="0">
                <a:latin typeface="Arial" panose="020B0604020202020204" pitchFamily="34" charset="0"/>
                <a:cs typeface="Arial" panose="020B0604020202020204" pitchFamily="34" charset="0"/>
              </a:rPr>
              <a:t>m</a:t>
            </a:r>
            <a:r>
              <a:rPr lang="en-US" sz="1000" spc="0" dirty="0" smtClean="0">
                <a:latin typeface="Arial" panose="020B0604020202020204" pitchFamily="34" charset="0"/>
                <a:cs typeface="Arial" panose="020B0604020202020204" pitchFamily="34" charset="0"/>
              </a:rPr>
              <a:t>e</a:t>
            </a:r>
            <a:r>
              <a:rPr lang="en-US" sz="1000" spc="-10" dirty="0" smtClean="0">
                <a:latin typeface="Arial" panose="020B0604020202020204" pitchFamily="34" charset="0"/>
                <a:cs typeface="Arial" panose="020B0604020202020204" pitchFamily="34" charset="0"/>
              </a:rPr>
              <a:t> </a:t>
            </a:r>
            <a:r>
              <a:rPr lang="en-US" sz="1000" spc="0" dirty="0" smtClean="0">
                <a:latin typeface="Arial" panose="020B0604020202020204" pitchFamily="34" charset="0"/>
                <a:cs typeface="Arial" panose="020B0604020202020204" pitchFamily="34" charset="0"/>
              </a:rPr>
              <a:t>a</a:t>
            </a:r>
            <a:r>
              <a:rPr lang="en-US" sz="1000" spc="5" dirty="0" smtClean="0">
                <a:latin typeface="Arial" panose="020B0604020202020204" pitchFamily="34" charset="0"/>
                <a:cs typeface="Arial" panose="020B0604020202020204" pitchFamily="34" charset="0"/>
              </a:rPr>
              <a:t>c</a:t>
            </a:r>
            <a:r>
              <a:rPr lang="en-US" sz="1000" spc="-10" dirty="0" smtClean="0">
                <a:latin typeface="Arial" panose="020B0604020202020204" pitchFamily="34" charset="0"/>
                <a:cs typeface="Arial" panose="020B0604020202020204" pitchFamily="34" charset="0"/>
              </a:rPr>
              <a:t>c</a:t>
            </a:r>
            <a:r>
              <a:rPr lang="en-US" sz="1000" spc="0" dirty="0" smtClean="0">
                <a:latin typeface="Arial" panose="020B0604020202020204" pitchFamily="34" charset="0"/>
                <a:cs typeface="Arial" panose="020B0604020202020204" pitchFamily="34" charset="0"/>
              </a:rPr>
              <a:t>e</a:t>
            </a:r>
            <a:r>
              <a:rPr lang="en-US" sz="1000" spc="-10" dirty="0" smtClean="0">
                <a:latin typeface="Arial" panose="020B0604020202020204" pitchFamily="34" charset="0"/>
                <a:cs typeface="Arial" panose="020B0604020202020204" pitchFamily="34" charset="0"/>
              </a:rPr>
              <a:t>s</a:t>
            </a:r>
            <a:r>
              <a:rPr lang="en-US" sz="1000" spc="0" dirty="0" smtClean="0">
                <a:latin typeface="Arial" panose="020B0604020202020204" pitchFamily="34" charset="0"/>
                <a:cs typeface="Arial" panose="020B0604020202020204" pitchFamily="34" charset="0"/>
              </a:rPr>
              <a:t>s</a:t>
            </a:r>
            <a:r>
              <a:rPr lang="en-US" sz="1000" spc="5" dirty="0" smtClean="0">
                <a:latin typeface="Arial" panose="020B0604020202020204" pitchFamily="34" charset="0"/>
                <a:cs typeface="Arial" panose="020B0604020202020204" pitchFamily="34" charset="0"/>
              </a:rPr>
              <a:t> </a:t>
            </a:r>
            <a:r>
              <a:rPr lang="en-US" sz="1000" spc="0" dirty="0" smtClean="0">
                <a:latin typeface="Arial" panose="020B0604020202020204" pitchFamily="34" charset="0"/>
                <a:cs typeface="Arial" panose="020B0604020202020204" pitchFamily="34" charset="0"/>
              </a:rPr>
              <a:t>to</a:t>
            </a:r>
            <a:r>
              <a:rPr lang="en-US" sz="1000" spc="-10" dirty="0" smtClean="0">
                <a:latin typeface="Arial" panose="020B0604020202020204" pitchFamily="34" charset="0"/>
                <a:cs typeface="Arial" panose="020B0604020202020204" pitchFamily="34" charset="0"/>
              </a:rPr>
              <a:t> </a:t>
            </a:r>
            <a:r>
              <a:rPr lang="en-US" sz="1000" spc="5" dirty="0" smtClean="0">
                <a:latin typeface="Arial" panose="020B0604020202020204" pitchFamily="34" charset="0"/>
                <a:cs typeface="Arial" panose="020B0604020202020204" pitchFamily="34" charset="0"/>
              </a:rPr>
              <a:t>c</a:t>
            </a:r>
            <a:r>
              <a:rPr lang="en-US" sz="1000" spc="0" dirty="0" smtClean="0">
                <a:latin typeface="Arial" panose="020B0604020202020204" pitchFamily="34" charset="0"/>
                <a:cs typeface="Arial" panose="020B0604020202020204" pitchFamily="34" charset="0"/>
              </a:rPr>
              <a:t>a</a:t>
            </a:r>
            <a:r>
              <a:rPr lang="en-US" sz="1000" spc="-15" dirty="0" smtClean="0">
                <a:latin typeface="Arial" panose="020B0604020202020204" pitchFamily="34" charset="0"/>
                <a:cs typeface="Arial" panose="020B0604020202020204" pitchFamily="34" charset="0"/>
              </a:rPr>
              <a:t>r</a:t>
            </a:r>
            <a:r>
              <a:rPr lang="en-US" sz="1000" spc="0" dirty="0" smtClean="0">
                <a:latin typeface="Arial" panose="020B0604020202020204" pitchFamily="34" charset="0"/>
                <a:cs typeface="Arial" panose="020B0604020202020204" pitchFamily="34" charset="0"/>
              </a:rPr>
              <a:t>e. Dif</a:t>
            </a:r>
            <a:r>
              <a:rPr lang="en-US" sz="1000" spc="-10" dirty="0" smtClean="0">
                <a:latin typeface="Arial" panose="020B0604020202020204" pitchFamily="34" charset="0"/>
                <a:cs typeface="Arial" panose="020B0604020202020204" pitchFamily="34" charset="0"/>
              </a:rPr>
              <a:t>f</a:t>
            </a:r>
            <a:r>
              <a:rPr lang="en-US" sz="1000" spc="0" dirty="0" smtClean="0">
                <a:latin typeface="Arial" panose="020B0604020202020204" pitchFamily="34" charset="0"/>
                <a:cs typeface="Arial" panose="020B0604020202020204" pitchFamily="34" charset="0"/>
              </a:rPr>
              <a:t>ere</a:t>
            </a:r>
            <a:r>
              <a:rPr lang="en-US" sz="1000" spc="-10" dirty="0" smtClean="0">
                <a:latin typeface="Arial" panose="020B0604020202020204" pitchFamily="34" charset="0"/>
                <a:cs typeface="Arial" panose="020B0604020202020204" pitchFamily="34" charset="0"/>
              </a:rPr>
              <a:t>n</a:t>
            </a:r>
            <a:r>
              <a:rPr lang="en-US" sz="1000" spc="5" dirty="0" smtClean="0">
                <a:latin typeface="Arial" panose="020B0604020202020204" pitchFamily="34" charset="0"/>
                <a:cs typeface="Arial" panose="020B0604020202020204" pitchFamily="34" charset="0"/>
              </a:rPr>
              <a:t>c</a:t>
            </a:r>
            <a:r>
              <a:rPr lang="en-US" sz="1000" spc="-10" dirty="0" smtClean="0">
                <a:latin typeface="Arial" panose="020B0604020202020204" pitchFamily="34" charset="0"/>
                <a:cs typeface="Arial" panose="020B0604020202020204" pitchFamily="34" charset="0"/>
              </a:rPr>
              <a:t>e</a:t>
            </a:r>
            <a:r>
              <a:rPr lang="en-US" sz="1000" spc="0" dirty="0" smtClean="0">
                <a:latin typeface="Arial" panose="020B0604020202020204" pitchFamily="34" charset="0"/>
                <a:cs typeface="Arial" panose="020B0604020202020204" pitchFamily="34" charset="0"/>
              </a:rPr>
              <a:t>s</a:t>
            </a:r>
            <a:r>
              <a:rPr lang="en-US" sz="1000" spc="5" dirty="0" smtClean="0">
                <a:latin typeface="Arial" panose="020B0604020202020204" pitchFamily="34" charset="0"/>
                <a:cs typeface="Arial" panose="020B0604020202020204" pitchFamily="34" charset="0"/>
              </a:rPr>
              <a:t> </a:t>
            </a:r>
            <a:r>
              <a:rPr lang="en-US" sz="1000" spc="0" dirty="0" smtClean="0">
                <a:latin typeface="Arial" panose="020B0604020202020204" pitchFamily="34" charset="0"/>
                <a:cs typeface="Arial" panose="020B0604020202020204" pitchFamily="34" charset="0"/>
              </a:rPr>
              <a:t>a</a:t>
            </a:r>
            <a:r>
              <a:rPr lang="en-US" sz="1000" spc="-15" dirty="0" smtClean="0">
                <a:latin typeface="Arial" panose="020B0604020202020204" pitchFamily="34" charset="0"/>
                <a:cs typeface="Arial" panose="020B0604020202020204" pitchFamily="34" charset="0"/>
              </a:rPr>
              <a:t>r</a:t>
            </a:r>
            <a:r>
              <a:rPr lang="en-US" sz="1000" spc="0" dirty="0" smtClean="0">
                <a:latin typeface="Arial" panose="020B0604020202020204" pitchFamily="34" charset="0"/>
                <a:cs typeface="Arial" panose="020B0604020202020204" pitchFamily="34" charset="0"/>
              </a:rPr>
              <a:t>e not</a:t>
            </a:r>
            <a:r>
              <a:rPr lang="en-US" sz="1000" spc="-10" dirty="0" smtClean="0">
                <a:latin typeface="Arial" panose="020B0604020202020204" pitchFamily="34" charset="0"/>
                <a:cs typeface="Arial" panose="020B0604020202020204" pitchFamily="34" charset="0"/>
              </a:rPr>
              <a:t> </a:t>
            </a:r>
            <a:r>
              <a:rPr lang="en-US" sz="1000" spc="5" dirty="0" smtClean="0">
                <a:latin typeface="Arial" panose="020B0604020202020204" pitchFamily="34" charset="0"/>
                <a:cs typeface="Arial" panose="020B0604020202020204" pitchFamily="34" charset="0"/>
              </a:rPr>
              <a:t>s</a:t>
            </a:r>
            <a:r>
              <a:rPr lang="en-US" sz="1000" spc="0" dirty="0" smtClean="0">
                <a:latin typeface="Arial" panose="020B0604020202020204" pitchFamily="34" charset="0"/>
                <a:cs typeface="Arial" panose="020B0604020202020204" pitchFamily="34" charset="0"/>
              </a:rPr>
              <a:t>ta</a:t>
            </a:r>
            <a:r>
              <a:rPr lang="en-US" sz="1000" spc="-10" dirty="0" smtClean="0">
                <a:latin typeface="Arial" panose="020B0604020202020204" pitchFamily="34" charset="0"/>
                <a:cs typeface="Arial" panose="020B0604020202020204" pitchFamily="34" charset="0"/>
              </a:rPr>
              <a:t>t</a:t>
            </a:r>
            <a:r>
              <a:rPr lang="en-US" sz="1000" spc="0" dirty="0" smtClean="0">
                <a:latin typeface="Arial" panose="020B0604020202020204" pitchFamily="34" charset="0"/>
                <a:cs typeface="Arial" panose="020B0604020202020204" pitchFamily="34" charset="0"/>
              </a:rPr>
              <a:t>i</a:t>
            </a:r>
            <a:r>
              <a:rPr lang="en-US" sz="1000" spc="5" dirty="0" smtClean="0">
                <a:latin typeface="Arial" panose="020B0604020202020204" pitchFamily="34" charset="0"/>
                <a:cs typeface="Arial" panose="020B0604020202020204" pitchFamily="34" charset="0"/>
              </a:rPr>
              <a:t>s</a:t>
            </a:r>
            <a:r>
              <a:rPr lang="en-US" sz="1000" spc="-10" dirty="0" smtClean="0">
                <a:latin typeface="Arial" panose="020B0604020202020204" pitchFamily="34" charset="0"/>
                <a:cs typeface="Arial" panose="020B0604020202020204" pitchFamily="34" charset="0"/>
              </a:rPr>
              <a:t>t</a:t>
            </a:r>
            <a:r>
              <a:rPr lang="en-US" sz="1000" spc="0" dirty="0" smtClean="0">
                <a:latin typeface="Arial" panose="020B0604020202020204" pitchFamily="34" charset="0"/>
                <a:cs typeface="Arial" panose="020B0604020202020204" pitchFamily="34" charset="0"/>
              </a:rPr>
              <a:t>i</a:t>
            </a:r>
            <a:r>
              <a:rPr lang="en-US" sz="1000" spc="-10" dirty="0" smtClean="0">
                <a:latin typeface="Arial" panose="020B0604020202020204" pitchFamily="34" charset="0"/>
                <a:cs typeface="Arial" panose="020B0604020202020204" pitchFamily="34" charset="0"/>
              </a:rPr>
              <a:t>c</a:t>
            </a:r>
            <a:r>
              <a:rPr lang="en-US" sz="1000" spc="0" dirty="0" smtClean="0">
                <a:latin typeface="Arial" panose="020B0604020202020204" pitchFamily="34" charset="0"/>
                <a:cs typeface="Arial" panose="020B0604020202020204" pitchFamily="34" charset="0"/>
              </a:rPr>
              <a:t>ally </a:t>
            </a:r>
            <a:r>
              <a:rPr lang="en-US" sz="1000" spc="5" dirty="0" smtClean="0">
                <a:latin typeface="Arial" panose="020B0604020202020204" pitchFamily="34" charset="0"/>
                <a:cs typeface="Arial" panose="020B0604020202020204" pitchFamily="34" charset="0"/>
              </a:rPr>
              <a:t>s</a:t>
            </a:r>
            <a:r>
              <a:rPr lang="en-US" sz="1000" spc="0" dirty="0" smtClean="0">
                <a:latin typeface="Arial" panose="020B0604020202020204" pitchFamily="34" charset="0"/>
                <a:cs typeface="Arial" panose="020B0604020202020204" pitchFamily="34" charset="0"/>
              </a:rPr>
              <a:t>ig</a:t>
            </a:r>
            <a:r>
              <a:rPr lang="en-US" sz="1000" spc="-10" dirty="0" smtClean="0">
                <a:latin typeface="Arial" panose="020B0604020202020204" pitchFamily="34" charset="0"/>
                <a:cs typeface="Arial" panose="020B0604020202020204" pitchFamily="34" charset="0"/>
              </a:rPr>
              <a:t>n</a:t>
            </a:r>
            <a:r>
              <a:rPr lang="en-US" sz="1000" spc="0" dirty="0" smtClean="0">
                <a:latin typeface="Arial" panose="020B0604020202020204" pitchFamily="34" charset="0"/>
                <a:cs typeface="Arial" panose="020B0604020202020204" pitchFamily="34" charset="0"/>
              </a:rPr>
              <a:t>if</a:t>
            </a:r>
            <a:r>
              <a:rPr lang="en-US" sz="1000" spc="-10" dirty="0" smtClean="0">
                <a:latin typeface="Arial" panose="020B0604020202020204" pitchFamily="34" charset="0"/>
                <a:cs typeface="Arial" panose="020B0604020202020204" pitchFamily="34" charset="0"/>
              </a:rPr>
              <a:t>i</a:t>
            </a:r>
            <a:r>
              <a:rPr lang="en-US" sz="1000" spc="5" dirty="0" smtClean="0">
                <a:latin typeface="Arial" panose="020B0604020202020204" pitchFamily="34" charset="0"/>
                <a:cs typeface="Arial" panose="020B0604020202020204" pitchFamily="34" charset="0"/>
              </a:rPr>
              <a:t>c</a:t>
            </a:r>
            <a:r>
              <a:rPr lang="en-US" sz="1000" spc="0" dirty="0" smtClean="0">
                <a:latin typeface="Arial" panose="020B0604020202020204" pitchFamily="34" charset="0"/>
                <a:cs typeface="Arial" panose="020B0604020202020204" pitchFamily="34" charset="0"/>
              </a:rPr>
              <a:t>ant</a:t>
            </a:r>
            <a:r>
              <a:rPr lang="en-US" sz="1000" spc="-10" dirty="0" smtClean="0">
                <a:latin typeface="Arial" panose="020B0604020202020204" pitchFamily="34" charset="0"/>
                <a:cs typeface="Arial" panose="020B0604020202020204" pitchFamily="34" charset="0"/>
              </a:rPr>
              <a:t> </a:t>
            </a:r>
            <a:r>
              <a:rPr lang="en-US" sz="1000" spc="0" dirty="0" smtClean="0">
                <a:latin typeface="Arial" panose="020B0604020202020204" pitchFamily="34" charset="0"/>
                <a:cs typeface="Arial" panose="020B0604020202020204" pitchFamily="34" charset="0"/>
              </a:rPr>
              <a:t>or</a:t>
            </a:r>
            <a:r>
              <a:rPr lang="en-US" sz="1000" spc="5" dirty="0" smtClean="0">
                <a:latin typeface="Arial" panose="020B0604020202020204" pitchFamily="34" charset="0"/>
                <a:cs typeface="Arial" panose="020B0604020202020204" pitchFamily="34" charset="0"/>
              </a:rPr>
              <a:t> </a:t>
            </a:r>
            <a:r>
              <a:rPr lang="en-US" sz="1000" spc="0" dirty="0" smtClean="0">
                <a:latin typeface="Arial" panose="020B0604020202020204" pitchFamily="34" charset="0"/>
                <a:cs typeface="Arial" panose="020B0604020202020204" pitchFamily="34" charset="0"/>
              </a:rPr>
              <a:t>a</a:t>
            </a:r>
            <a:r>
              <a:rPr lang="en-US" sz="1000" spc="-15" dirty="0" smtClean="0">
                <a:latin typeface="Arial" panose="020B0604020202020204" pitchFamily="34" charset="0"/>
                <a:cs typeface="Arial" panose="020B0604020202020204" pitchFamily="34" charset="0"/>
              </a:rPr>
              <a:t>r</a:t>
            </a:r>
            <a:r>
              <a:rPr lang="en-US" sz="1000" spc="0" dirty="0" smtClean="0">
                <a:latin typeface="Arial" panose="020B0604020202020204" pitchFamily="34" charset="0"/>
                <a:cs typeface="Arial" panose="020B0604020202020204" pitchFamily="34" charset="0"/>
              </a:rPr>
              <a:t>e</a:t>
            </a:r>
            <a:r>
              <a:rPr lang="en-US" sz="1000" spc="5" dirty="0" smtClean="0">
                <a:latin typeface="Arial" panose="020B0604020202020204" pitchFamily="34" charset="0"/>
                <a:cs typeface="Arial" panose="020B0604020202020204" pitchFamily="34" charset="0"/>
              </a:rPr>
              <a:t> </a:t>
            </a:r>
            <a:r>
              <a:rPr lang="en-US" sz="1000" spc="-10" dirty="0" smtClean="0">
                <a:latin typeface="Arial" panose="020B0604020202020204" pitchFamily="34" charset="0"/>
                <a:cs typeface="Arial" panose="020B0604020202020204" pitchFamily="34" charset="0"/>
              </a:rPr>
              <a:t>s</a:t>
            </a:r>
            <a:r>
              <a:rPr lang="en-US" sz="1000" spc="5" dirty="0" smtClean="0">
                <a:latin typeface="Arial" panose="020B0604020202020204" pitchFamily="34" charset="0"/>
                <a:cs typeface="Arial" panose="020B0604020202020204" pitchFamily="34" charset="0"/>
              </a:rPr>
              <a:t>m</a:t>
            </a:r>
            <a:r>
              <a:rPr lang="en-US" sz="1000" spc="0" dirty="0" smtClean="0">
                <a:latin typeface="Arial" panose="020B0604020202020204" pitchFamily="34" charset="0"/>
                <a:cs typeface="Arial" panose="020B0604020202020204" pitchFamily="34" charset="0"/>
              </a:rPr>
              <a:t>a</a:t>
            </a:r>
            <a:r>
              <a:rPr lang="en-US" sz="1000" spc="-10" dirty="0" smtClean="0">
                <a:latin typeface="Arial" panose="020B0604020202020204" pitchFamily="34" charset="0"/>
                <a:cs typeface="Arial" panose="020B0604020202020204" pitchFamily="34" charset="0"/>
              </a:rPr>
              <a:t>l</a:t>
            </a:r>
            <a:r>
              <a:rPr lang="en-US" sz="1000" spc="0" dirty="0" smtClean="0">
                <a:latin typeface="Arial" panose="020B0604020202020204" pitchFamily="34" charset="0"/>
                <a:cs typeface="Arial" panose="020B0604020202020204" pitchFamily="34" charset="0"/>
              </a:rPr>
              <a:t>ler </a:t>
            </a:r>
            <a:r>
              <a:rPr lang="en-US" sz="1000" spc="-10" dirty="0" smtClean="0">
                <a:latin typeface="Arial" panose="020B0604020202020204" pitchFamily="34" charset="0"/>
                <a:cs typeface="Arial" panose="020B0604020202020204" pitchFamily="34" charset="0"/>
              </a:rPr>
              <a:t>t</a:t>
            </a:r>
            <a:r>
              <a:rPr lang="en-US" sz="1000" spc="0" dirty="0" smtClean="0">
                <a:latin typeface="Arial" panose="020B0604020202020204" pitchFamily="34" charset="0"/>
                <a:cs typeface="Arial" panose="020B0604020202020204" pitchFamily="34" charset="0"/>
              </a:rPr>
              <a:t>han</a:t>
            </a:r>
            <a:r>
              <a:rPr lang="en-US" sz="1000" spc="-10" dirty="0" smtClean="0">
                <a:latin typeface="Arial" panose="020B0604020202020204" pitchFamily="34" charset="0"/>
                <a:cs typeface="Arial" panose="020B0604020202020204" pitchFamily="34" charset="0"/>
              </a:rPr>
              <a:t> </a:t>
            </a:r>
            <a:r>
              <a:rPr lang="en-US" sz="1000" spc="0" dirty="0" smtClean="0">
                <a:latin typeface="Arial" panose="020B0604020202020204" pitchFamily="34" charset="0"/>
                <a:cs typeface="Arial" panose="020B0604020202020204" pitchFamily="34" charset="0"/>
              </a:rPr>
              <a:t>10%.</a:t>
            </a:r>
            <a:endParaRPr lang="en-US" sz="1000" dirty="0" smtClean="0">
              <a:latin typeface="Arial" panose="020B0604020202020204" pitchFamily="34" charset="0"/>
              <a:cs typeface="Arial" panose="020B0604020202020204" pitchFamily="34" charset="0"/>
            </a:endParaRPr>
          </a:p>
          <a:p>
            <a:pPr marL="469265" marR="34290" indent="-228600">
              <a:buFont typeface="Symbol"/>
              <a:buChar char=""/>
              <a:tabLst>
                <a:tab pos="469265" algn="l"/>
              </a:tabLst>
            </a:pPr>
            <a:r>
              <a:rPr lang="en-US" sz="1000" b="1" dirty="0" smtClean="0">
                <a:latin typeface="Arial" panose="020B0604020202020204" pitchFamily="34" charset="0"/>
                <a:cs typeface="Arial" panose="020B0604020202020204" pitchFamily="34" charset="0"/>
              </a:rPr>
              <a:t>Worse</a:t>
            </a:r>
            <a:r>
              <a:rPr lang="en-US" sz="1000" b="1" spc="5" dirty="0" smtClean="0">
                <a:latin typeface="Arial" panose="020B0604020202020204" pitchFamily="34" charset="0"/>
                <a:cs typeface="Arial" panose="020B0604020202020204" pitchFamily="34" charset="0"/>
              </a:rPr>
              <a:t> </a:t>
            </a:r>
            <a:r>
              <a:rPr lang="en-US" sz="1000" spc="0" dirty="0" smtClean="0">
                <a:latin typeface="Arial" panose="020B0604020202020204" pitchFamily="34" charset="0"/>
                <a:cs typeface="Arial" panose="020B0604020202020204" pitchFamily="34" charset="0"/>
              </a:rPr>
              <a:t>= </a:t>
            </a:r>
            <a:r>
              <a:rPr lang="en-US" sz="1000" spc="-15" dirty="0" smtClean="0">
                <a:latin typeface="Arial" panose="020B0604020202020204" pitchFamily="34" charset="0"/>
                <a:cs typeface="Arial" panose="020B0604020202020204" pitchFamily="34" charset="0"/>
              </a:rPr>
              <a:t>P</a:t>
            </a:r>
            <a:r>
              <a:rPr lang="en-US" sz="1000" spc="0" dirty="0" smtClean="0">
                <a:latin typeface="Arial" panose="020B0604020202020204" pitchFamily="34" charset="0"/>
                <a:cs typeface="Arial" panose="020B0604020202020204" pitchFamily="34" charset="0"/>
              </a:rPr>
              <a:t>opu</a:t>
            </a:r>
            <a:r>
              <a:rPr lang="en-US" sz="1000" spc="-10" dirty="0" smtClean="0">
                <a:latin typeface="Arial" panose="020B0604020202020204" pitchFamily="34" charset="0"/>
                <a:cs typeface="Arial" panose="020B0604020202020204" pitchFamily="34" charset="0"/>
              </a:rPr>
              <a:t>l</a:t>
            </a:r>
            <a:r>
              <a:rPr lang="en-US" sz="1000" spc="0" dirty="0" smtClean="0">
                <a:latin typeface="Arial" panose="020B0604020202020204" pitchFamily="34" charset="0"/>
                <a:cs typeface="Arial" panose="020B0604020202020204" pitchFamily="34" charset="0"/>
              </a:rPr>
              <a:t>at</a:t>
            </a:r>
            <a:r>
              <a:rPr lang="en-US" sz="1000" spc="-10" dirty="0" smtClean="0">
                <a:latin typeface="Arial" panose="020B0604020202020204" pitchFamily="34" charset="0"/>
                <a:cs typeface="Arial" panose="020B0604020202020204" pitchFamily="34" charset="0"/>
              </a:rPr>
              <a:t>i</a:t>
            </a:r>
            <a:r>
              <a:rPr lang="en-US" sz="1000" spc="0" dirty="0" smtClean="0">
                <a:latin typeface="Arial" panose="020B0604020202020204" pitchFamily="34" charset="0"/>
                <a:cs typeface="Arial" panose="020B0604020202020204" pitchFamily="34" charset="0"/>
              </a:rPr>
              <a:t>on </a:t>
            </a:r>
            <a:r>
              <a:rPr lang="en-US" sz="1000" spc="-10" dirty="0" smtClean="0">
                <a:latin typeface="Arial" panose="020B0604020202020204" pitchFamily="34" charset="0"/>
                <a:cs typeface="Arial" panose="020B0604020202020204" pitchFamily="34" charset="0"/>
              </a:rPr>
              <a:t>h</a:t>
            </a:r>
            <a:r>
              <a:rPr lang="en-US" sz="1000" spc="0" dirty="0" smtClean="0">
                <a:latin typeface="Arial" panose="020B0604020202020204" pitchFamily="34" charset="0"/>
                <a:cs typeface="Arial" panose="020B0604020202020204" pitchFamily="34" charset="0"/>
              </a:rPr>
              <a:t>ad </a:t>
            </a:r>
            <a:r>
              <a:rPr lang="en-US" sz="1000" spc="-15" dirty="0" smtClean="0">
                <a:latin typeface="Arial" panose="020B0604020202020204" pitchFamily="34" charset="0"/>
                <a:cs typeface="Arial" panose="020B0604020202020204" pitchFamily="34" charset="0"/>
              </a:rPr>
              <a:t>w</a:t>
            </a:r>
            <a:r>
              <a:rPr lang="en-US" sz="1000" spc="0" dirty="0" smtClean="0">
                <a:latin typeface="Arial" panose="020B0604020202020204" pitchFamily="34" charset="0"/>
                <a:cs typeface="Arial" panose="020B0604020202020204" pitchFamily="34" charset="0"/>
              </a:rPr>
              <a:t>or</a:t>
            </a:r>
            <a:r>
              <a:rPr lang="en-US" sz="1000" spc="-10" dirty="0" smtClean="0">
                <a:latin typeface="Arial" panose="020B0604020202020204" pitchFamily="34" charset="0"/>
                <a:cs typeface="Arial" panose="020B0604020202020204" pitchFamily="34" charset="0"/>
              </a:rPr>
              <a:t>s</a:t>
            </a:r>
            <a:r>
              <a:rPr lang="en-US" sz="1000" spc="0" dirty="0" smtClean="0">
                <a:latin typeface="Arial" panose="020B0604020202020204" pitchFamily="34" charset="0"/>
                <a:cs typeface="Arial" panose="020B0604020202020204" pitchFamily="34" charset="0"/>
              </a:rPr>
              <a:t>e a</a:t>
            </a:r>
            <a:r>
              <a:rPr lang="en-US" sz="1000" spc="-10" dirty="0" smtClean="0">
                <a:latin typeface="Arial" panose="020B0604020202020204" pitchFamily="34" charset="0"/>
                <a:cs typeface="Arial" panose="020B0604020202020204" pitchFamily="34" charset="0"/>
              </a:rPr>
              <a:t>c</a:t>
            </a:r>
            <a:r>
              <a:rPr lang="en-US" sz="1000" spc="5" dirty="0" smtClean="0">
                <a:latin typeface="Arial" panose="020B0604020202020204" pitchFamily="34" charset="0"/>
                <a:cs typeface="Arial" panose="020B0604020202020204" pitchFamily="34" charset="0"/>
              </a:rPr>
              <a:t>c</a:t>
            </a:r>
            <a:r>
              <a:rPr lang="en-US" sz="1000" spc="-10" dirty="0" smtClean="0">
                <a:latin typeface="Arial" panose="020B0604020202020204" pitchFamily="34" charset="0"/>
                <a:cs typeface="Arial" panose="020B0604020202020204" pitchFamily="34" charset="0"/>
              </a:rPr>
              <a:t>e</a:t>
            </a:r>
            <a:r>
              <a:rPr lang="en-US" sz="1000" spc="5" dirty="0" smtClean="0">
                <a:latin typeface="Arial" panose="020B0604020202020204" pitchFamily="34" charset="0"/>
                <a:cs typeface="Arial" panose="020B0604020202020204" pitchFamily="34" charset="0"/>
              </a:rPr>
              <a:t>s</a:t>
            </a:r>
            <a:r>
              <a:rPr lang="en-US" sz="1000" spc="0" dirty="0" smtClean="0">
                <a:latin typeface="Arial" panose="020B0604020202020204" pitchFamily="34" charset="0"/>
                <a:cs typeface="Arial" panose="020B0604020202020204" pitchFamily="34" charset="0"/>
              </a:rPr>
              <a:t>s</a:t>
            </a:r>
            <a:r>
              <a:rPr lang="en-US" sz="1000" spc="5" dirty="0" smtClean="0">
                <a:latin typeface="Arial" panose="020B0604020202020204" pitchFamily="34" charset="0"/>
                <a:cs typeface="Arial" panose="020B0604020202020204" pitchFamily="34" charset="0"/>
              </a:rPr>
              <a:t> </a:t>
            </a:r>
            <a:r>
              <a:rPr lang="en-US" sz="1000" spc="-10" dirty="0" smtClean="0">
                <a:latin typeface="Arial" panose="020B0604020202020204" pitchFamily="34" charset="0"/>
                <a:cs typeface="Arial" panose="020B0604020202020204" pitchFamily="34" charset="0"/>
              </a:rPr>
              <a:t>t</a:t>
            </a:r>
            <a:r>
              <a:rPr lang="en-US" sz="1000" spc="0" dirty="0" smtClean="0">
                <a:latin typeface="Arial" panose="020B0604020202020204" pitchFamily="34" charset="0"/>
                <a:cs typeface="Arial" panose="020B0604020202020204" pitchFamily="34" charset="0"/>
              </a:rPr>
              <a:t>o </a:t>
            </a:r>
            <a:r>
              <a:rPr lang="en-US" sz="1000" spc="-5" dirty="0" smtClean="0">
                <a:latin typeface="Arial" panose="020B0604020202020204" pitchFamily="34" charset="0"/>
                <a:cs typeface="Arial" panose="020B0604020202020204" pitchFamily="34" charset="0"/>
              </a:rPr>
              <a:t>c</a:t>
            </a:r>
            <a:r>
              <a:rPr lang="en-US" sz="1000" spc="0" dirty="0" smtClean="0">
                <a:latin typeface="Arial" panose="020B0604020202020204" pitchFamily="34" charset="0"/>
                <a:cs typeface="Arial" panose="020B0604020202020204" pitchFamily="34" charset="0"/>
              </a:rPr>
              <a:t>are t</a:t>
            </a:r>
            <a:r>
              <a:rPr lang="en-US" sz="1000" spc="-10" dirty="0" smtClean="0">
                <a:latin typeface="Arial" panose="020B0604020202020204" pitchFamily="34" charset="0"/>
                <a:cs typeface="Arial" panose="020B0604020202020204" pitchFamily="34" charset="0"/>
              </a:rPr>
              <a:t>h</a:t>
            </a:r>
            <a:r>
              <a:rPr lang="en-US" sz="1000" spc="0" dirty="0" smtClean="0">
                <a:latin typeface="Arial" panose="020B0604020202020204" pitchFamily="34" charset="0"/>
                <a:cs typeface="Arial" panose="020B0604020202020204" pitchFamily="34" charset="0"/>
              </a:rPr>
              <a:t>an </a:t>
            </a:r>
            <a:r>
              <a:rPr lang="en-US" sz="1000" spc="-10" dirty="0" smtClean="0">
                <a:latin typeface="Arial" panose="020B0604020202020204" pitchFamily="34" charset="0"/>
                <a:cs typeface="Arial" panose="020B0604020202020204" pitchFamily="34" charset="0"/>
              </a:rPr>
              <a:t>r</a:t>
            </a:r>
            <a:r>
              <a:rPr lang="en-US" sz="1000" spc="0" dirty="0" smtClean="0">
                <a:latin typeface="Arial" panose="020B0604020202020204" pitchFamily="34" charset="0"/>
                <a:cs typeface="Arial" panose="020B0604020202020204" pitchFamily="34" charset="0"/>
              </a:rPr>
              <a:t>efer</a:t>
            </a:r>
            <a:r>
              <a:rPr lang="en-US" sz="1000" spc="-10" dirty="0" smtClean="0">
                <a:latin typeface="Arial" panose="020B0604020202020204" pitchFamily="34" charset="0"/>
                <a:cs typeface="Arial" panose="020B0604020202020204" pitchFamily="34" charset="0"/>
              </a:rPr>
              <a:t>e</a:t>
            </a:r>
            <a:r>
              <a:rPr lang="en-US" sz="1000" spc="0" dirty="0" smtClean="0">
                <a:latin typeface="Arial" panose="020B0604020202020204" pitchFamily="34" charset="0"/>
                <a:cs typeface="Arial" panose="020B0604020202020204" pitchFamily="34" charset="0"/>
              </a:rPr>
              <a:t>n</a:t>
            </a:r>
            <a:r>
              <a:rPr lang="en-US" sz="1000" spc="-10" dirty="0" smtClean="0">
                <a:latin typeface="Arial" panose="020B0604020202020204" pitchFamily="34" charset="0"/>
                <a:cs typeface="Arial" panose="020B0604020202020204" pitchFamily="34" charset="0"/>
              </a:rPr>
              <a:t>c</a:t>
            </a:r>
            <a:r>
              <a:rPr lang="en-US" sz="1000" spc="0" dirty="0" smtClean="0">
                <a:latin typeface="Arial" panose="020B0604020202020204" pitchFamily="34" charset="0"/>
                <a:cs typeface="Arial" panose="020B0604020202020204" pitchFamily="34" charset="0"/>
              </a:rPr>
              <a:t>e gro</a:t>
            </a:r>
            <a:r>
              <a:rPr lang="en-US" sz="1000" spc="-10" dirty="0" smtClean="0">
                <a:latin typeface="Arial" panose="020B0604020202020204" pitchFamily="34" charset="0"/>
                <a:cs typeface="Arial" panose="020B0604020202020204" pitchFamily="34" charset="0"/>
              </a:rPr>
              <a:t>u</a:t>
            </a:r>
            <a:r>
              <a:rPr lang="en-US" sz="1000" spc="0" dirty="0" smtClean="0">
                <a:latin typeface="Arial" panose="020B0604020202020204" pitchFamily="34" charset="0"/>
                <a:cs typeface="Arial" panose="020B0604020202020204" pitchFamily="34" charset="0"/>
              </a:rPr>
              <a:t>p. Dif</a:t>
            </a:r>
            <a:r>
              <a:rPr lang="en-US" sz="1000" spc="-10" dirty="0" smtClean="0">
                <a:latin typeface="Arial" panose="020B0604020202020204" pitchFamily="34" charset="0"/>
                <a:cs typeface="Arial" panose="020B0604020202020204" pitchFamily="34" charset="0"/>
              </a:rPr>
              <a:t>f</a:t>
            </a:r>
            <a:r>
              <a:rPr lang="en-US" sz="1000" spc="0" dirty="0" smtClean="0">
                <a:latin typeface="Arial" panose="020B0604020202020204" pitchFamily="34" charset="0"/>
                <a:cs typeface="Arial" panose="020B0604020202020204" pitchFamily="34" charset="0"/>
              </a:rPr>
              <a:t>ere</a:t>
            </a:r>
            <a:r>
              <a:rPr lang="en-US" sz="1000" spc="-10" dirty="0" smtClean="0">
                <a:latin typeface="Arial" panose="020B0604020202020204" pitchFamily="34" charset="0"/>
                <a:cs typeface="Arial" panose="020B0604020202020204" pitchFamily="34" charset="0"/>
              </a:rPr>
              <a:t>n</a:t>
            </a:r>
            <a:r>
              <a:rPr lang="en-US" sz="1000" spc="5" dirty="0" smtClean="0">
                <a:latin typeface="Arial" panose="020B0604020202020204" pitchFamily="34" charset="0"/>
                <a:cs typeface="Arial" panose="020B0604020202020204" pitchFamily="34" charset="0"/>
              </a:rPr>
              <a:t>c</a:t>
            </a:r>
            <a:r>
              <a:rPr lang="en-US" sz="1000" spc="-10" dirty="0" smtClean="0">
                <a:latin typeface="Arial" panose="020B0604020202020204" pitchFamily="34" charset="0"/>
                <a:cs typeface="Arial" panose="020B0604020202020204" pitchFamily="34" charset="0"/>
              </a:rPr>
              <a:t>e</a:t>
            </a:r>
            <a:r>
              <a:rPr lang="en-US" sz="1000" spc="0" dirty="0" smtClean="0">
                <a:latin typeface="Arial" panose="020B0604020202020204" pitchFamily="34" charset="0"/>
                <a:cs typeface="Arial" panose="020B0604020202020204" pitchFamily="34" charset="0"/>
              </a:rPr>
              <a:t>s</a:t>
            </a:r>
            <a:r>
              <a:rPr lang="en-US" sz="1000" spc="5" dirty="0" smtClean="0">
                <a:latin typeface="Arial" panose="020B0604020202020204" pitchFamily="34" charset="0"/>
                <a:cs typeface="Arial" panose="020B0604020202020204" pitchFamily="34" charset="0"/>
              </a:rPr>
              <a:t> </a:t>
            </a:r>
            <a:r>
              <a:rPr lang="en-US" sz="1000" spc="0" dirty="0" smtClean="0">
                <a:latin typeface="Arial" panose="020B0604020202020204" pitchFamily="34" charset="0"/>
                <a:cs typeface="Arial" panose="020B0604020202020204" pitchFamily="34" charset="0"/>
              </a:rPr>
              <a:t>are</a:t>
            </a:r>
            <a:r>
              <a:rPr lang="en-US" sz="1000" spc="-10" dirty="0" smtClean="0">
                <a:latin typeface="Arial" panose="020B0604020202020204" pitchFamily="34" charset="0"/>
                <a:cs typeface="Arial" panose="020B0604020202020204" pitchFamily="34" charset="0"/>
              </a:rPr>
              <a:t> </a:t>
            </a:r>
            <a:r>
              <a:rPr lang="en-US" sz="1000" spc="5" dirty="0" smtClean="0">
                <a:latin typeface="Arial" panose="020B0604020202020204" pitchFamily="34" charset="0"/>
                <a:cs typeface="Arial" panose="020B0604020202020204" pitchFamily="34" charset="0"/>
              </a:rPr>
              <a:t>s</a:t>
            </a:r>
            <a:r>
              <a:rPr lang="en-US" sz="1000" spc="0" dirty="0" smtClean="0">
                <a:latin typeface="Arial" panose="020B0604020202020204" pitchFamily="34" charset="0"/>
                <a:cs typeface="Arial" panose="020B0604020202020204" pitchFamily="34" charset="0"/>
              </a:rPr>
              <a:t>t</a:t>
            </a:r>
            <a:r>
              <a:rPr lang="en-US" sz="1000" spc="-10" dirty="0" smtClean="0">
                <a:latin typeface="Arial" panose="020B0604020202020204" pitchFamily="34" charset="0"/>
                <a:cs typeface="Arial" panose="020B0604020202020204" pitchFamily="34" charset="0"/>
              </a:rPr>
              <a:t>a</a:t>
            </a:r>
            <a:r>
              <a:rPr lang="en-US" sz="1000" spc="0" dirty="0" smtClean="0">
                <a:latin typeface="Arial" panose="020B0604020202020204" pitchFamily="34" charset="0"/>
                <a:cs typeface="Arial" panose="020B0604020202020204" pitchFamily="34" charset="0"/>
              </a:rPr>
              <a:t>t</a:t>
            </a:r>
            <a:r>
              <a:rPr lang="en-US" sz="1000" spc="5" dirty="0" smtClean="0">
                <a:latin typeface="Arial" panose="020B0604020202020204" pitchFamily="34" charset="0"/>
                <a:cs typeface="Arial" panose="020B0604020202020204" pitchFamily="34" charset="0"/>
              </a:rPr>
              <a:t>i</a:t>
            </a:r>
            <a:r>
              <a:rPr lang="en-US" sz="1000" spc="-10" dirty="0" smtClean="0">
                <a:latin typeface="Arial" panose="020B0604020202020204" pitchFamily="34" charset="0"/>
                <a:cs typeface="Arial" panose="020B0604020202020204" pitchFamily="34" charset="0"/>
              </a:rPr>
              <a:t>st</a:t>
            </a:r>
            <a:r>
              <a:rPr lang="en-US" sz="1000" spc="0" dirty="0" smtClean="0">
                <a:latin typeface="Arial" panose="020B0604020202020204" pitchFamily="34" charset="0"/>
                <a:cs typeface="Arial" panose="020B0604020202020204" pitchFamily="34" charset="0"/>
              </a:rPr>
              <a:t>i</a:t>
            </a:r>
            <a:r>
              <a:rPr lang="en-US" sz="1000" spc="45" dirty="0" smtClean="0">
                <a:latin typeface="Arial" panose="020B0604020202020204" pitchFamily="34" charset="0"/>
                <a:cs typeface="Arial" panose="020B0604020202020204" pitchFamily="34" charset="0"/>
              </a:rPr>
              <a:t>c</a:t>
            </a:r>
            <a:r>
              <a:rPr lang="en-US" sz="1000" spc="0" dirty="0" smtClean="0">
                <a:latin typeface="Arial" panose="020B0604020202020204" pitchFamily="34" charset="0"/>
                <a:cs typeface="Arial" panose="020B0604020202020204" pitchFamily="34" charset="0"/>
              </a:rPr>
              <a:t>a</a:t>
            </a:r>
            <a:r>
              <a:rPr lang="en-US" sz="1000" spc="-10" dirty="0" smtClean="0">
                <a:latin typeface="Arial" panose="020B0604020202020204" pitchFamily="34" charset="0"/>
                <a:cs typeface="Arial" panose="020B0604020202020204" pitchFamily="34" charset="0"/>
              </a:rPr>
              <a:t>l</a:t>
            </a:r>
            <a:r>
              <a:rPr lang="en-US" sz="1000" spc="0" dirty="0" smtClean="0">
                <a:latin typeface="Arial" panose="020B0604020202020204" pitchFamily="34" charset="0"/>
                <a:cs typeface="Arial" panose="020B0604020202020204" pitchFamily="34" charset="0"/>
              </a:rPr>
              <a:t>ly</a:t>
            </a:r>
            <a:r>
              <a:rPr lang="en-US" sz="1000" spc="-10" dirty="0" smtClean="0">
                <a:latin typeface="Arial" panose="020B0604020202020204" pitchFamily="34" charset="0"/>
                <a:cs typeface="Arial" panose="020B0604020202020204" pitchFamily="34" charset="0"/>
              </a:rPr>
              <a:t> </a:t>
            </a:r>
            <a:r>
              <a:rPr lang="en-US" sz="1000" spc="5" dirty="0" smtClean="0">
                <a:latin typeface="Arial" panose="020B0604020202020204" pitchFamily="34" charset="0"/>
                <a:cs typeface="Arial" panose="020B0604020202020204" pitchFamily="34" charset="0"/>
              </a:rPr>
              <a:t>s</a:t>
            </a:r>
            <a:r>
              <a:rPr lang="en-US" sz="1000" spc="-10" dirty="0" smtClean="0">
                <a:latin typeface="Arial" panose="020B0604020202020204" pitchFamily="34" charset="0"/>
                <a:cs typeface="Arial" panose="020B0604020202020204" pitchFamily="34" charset="0"/>
              </a:rPr>
              <a:t>i</a:t>
            </a:r>
            <a:r>
              <a:rPr lang="en-US" sz="1000" spc="0" dirty="0" smtClean="0">
                <a:latin typeface="Arial" panose="020B0604020202020204" pitchFamily="34" charset="0"/>
                <a:cs typeface="Arial" panose="020B0604020202020204" pitchFamily="34" charset="0"/>
              </a:rPr>
              <a:t>gni</a:t>
            </a:r>
            <a:r>
              <a:rPr lang="en-US" sz="1000" spc="-10" dirty="0" smtClean="0">
                <a:latin typeface="Arial" panose="020B0604020202020204" pitchFamily="34" charset="0"/>
                <a:cs typeface="Arial" panose="020B0604020202020204" pitchFamily="34" charset="0"/>
              </a:rPr>
              <a:t>f</a:t>
            </a:r>
            <a:r>
              <a:rPr lang="en-US" sz="1000" spc="0" dirty="0" smtClean="0">
                <a:latin typeface="Arial" panose="020B0604020202020204" pitchFamily="34" charset="0"/>
                <a:cs typeface="Arial" panose="020B0604020202020204" pitchFamily="34" charset="0"/>
              </a:rPr>
              <a:t>i</a:t>
            </a:r>
            <a:r>
              <a:rPr lang="en-US" sz="1000" spc="5" dirty="0" smtClean="0">
                <a:latin typeface="Arial" panose="020B0604020202020204" pitchFamily="34" charset="0"/>
                <a:cs typeface="Arial" panose="020B0604020202020204" pitchFamily="34" charset="0"/>
              </a:rPr>
              <a:t>c</a:t>
            </a:r>
            <a:r>
              <a:rPr lang="en-US" sz="1000" spc="-10" dirty="0" smtClean="0">
                <a:latin typeface="Arial" panose="020B0604020202020204" pitchFamily="34" charset="0"/>
                <a:cs typeface="Arial" panose="020B0604020202020204" pitchFamily="34" charset="0"/>
              </a:rPr>
              <a:t>a</a:t>
            </a:r>
            <a:r>
              <a:rPr lang="en-US" sz="1000" spc="0" dirty="0" smtClean="0">
                <a:latin typeface="Arial" panose="020B0604020202020204" pitchFamily="34" charset="0"/>
                <a:cs typeface="Arial" panose="020B0604020202020204" pitchFamily="34" charset="0"/>
              </a:rPr>
              <a:t>nt, are</a:t>
            </a:r>
            <a:r>
              <a:rPr lang="en-US" sz="1000" spc="5" dirty="0" smtClean="0">
                <a:latin typeface="Arial" panose="020B0604020202020204" pitchFamily="34" charset="0"/>
                <a:cs typeface="Arial" panose="020B0604020202020204" pitchFamily="34" charset="0"/>
              </a:rPr>
              <a:t> </a:t>
            </a:r>
            <a:r>
              <a:rPr lang="en-US" sz="1000" spc="0" dirty="0" smtClean="0">
                <a:latin typeface="Arial" panose="020B0604020202020204" pitchFamily="34" charset="0"/>
                <a:cs typeface="Arial" panose="020B0604020202020204" pitchFamily="34" charset="0"/>
              </a:rPr>
              <a:t>e</a:t>
            </a:r>
            <a:r>
              <a:rPr lang="en-US" sz="1000" spc="-10" dirty="0" smtClean="0">
                <a:latin typeface="Arial" panose="020B0604020202020204" pitchFamily="34" charset="0"/>
                <a:cs typeface="Arial" panose="020B0604020202020204" pitchFamily="34" charset="0"/>
              </a:rPr>
              <a:t>q</a:t>
            </a:r>
            <a:r>
              <a:rPr lang="en-US" sz="1000" spc="0" dirty="0" smtClean="0">
                <a:latin typeface="Arial" panose="020B0604020202020204" pitchFamily="34" charset="0"/>
                <a:cs typeface="Arial" panose="020B0604020202020204" pitchFamily="34" charset="0"/>
              </a:rPr>
              <a:t>ual</a:t>
            </a:r>
            <a:r>
              <a:rPr lang="en-US" sz="1000" spc="-10" dirty="0" smtClean="0">
                <a:latin typeface="Arial" panose="020B0604020202020204" pitchFamily="34" charset="0"/>
                <a:cs typeface="Arial" panose="020B0604020202020204" pitchFamily="34" charset="0"/>
              </a:rPr>
              <a:t> </a:t>
            </a:r>
            <a:r>
              <a:rPr lang="en-US" sz="1000" spc="0" dirty="0" smtClean="0">
                <a:latin typeface="Arial" panose="020B0604020202020204" pitchFamily="34" charset="0"/>
                <a:cs typeface="Arial" panose="020B0604020202020204" pitchFamily="34" charset="0"/>
              </a:rPr>
              <a:t>to or</a:t>
            </a:r>
            <a:r>
              <a:rPr lang="en-US" sz="1000" spc="-10" dirty="0" smtClean="0">
                <a:latin typeface="Arial" panose="020B0604020202020204" pitchFamily="34" charset="0"/>
                <a:cs typeface="Arial" panose="020B0604020202020204" pitchFamily="34" charset="0"/>
              </a:rPr>
              <a:t> </a:t>
            </a:r>
            <a:r>
              <a:rPr lang="en-US" sz="1000" spc="0" dirty="0" smtClean="0">
                <a:latin typeface="Arial" panose="020B0604020202020204" pitchFamily="34" charset="0"/>
                <a:cs typeface="Arial" panose="020B0604020202020204" pitchFamily="34" charset="0"/>
              </a:rPr>
              <a:t>lar</a:t>
            </a:r>
            <a:r>
              <a:rPr lang="en-US" sz="1000" spc="-10" dirty="0" smtClean="0">
                <a:latin typeface="Arial" panose="020B0604020202020204" pitchFamily="34" charset="0"/>
                <a:cs typeface="Arial" panose="020B0604020202020204" pitchFamily="34" charset="0"/>
              </a:rPr>
              <a:t>g</a:t>
            </a:r>
            <a:r>
              <a:rPr lang="en-US" sz="1000" spc="0" dirty="0" smtClean="0">
                <a:latin typeface="Arial" panose="020B0604020202020204" pitchFamily="34" charset="0"/>
                <a:cs typeface="Arial" panose="020B0604020202020204" pitchFamily="34" charset="0"/>
              </a:rPr>
              <a:t>er t</a:t>
            </a:r>
            <a:r>
              <a:rPr lang="en-US" sz="1000" spc="-10" dirty="0" smtClean="0">
                <a:latin typeface="Arial" panose="020B0604020202020204" pitchFamily="34" charset="0"/>
                <a:cs typeface="Arial" panose="020B0604020202020204" pitchFamily="34" charset="0"/>
              </a:rPr>
              <a:t>h</a:t>
            </a:r>
            <a:r>
              <a:rPr lang="en-US" sz="1000" spc="0" dirty="0" smtClean="0">
                <a:latin typeface="Arial" panose="020B0604020202020204" pitchFamily="34" charset="0"/>
                <a:cs typeface="Arial" panose="020B0604020202020204" pitchFamily="34" charset="0"/>
              </a:rPr>
              <a:t>an </a:t>
            </a:r>
            <a:r>
              <a:rPr lang="en-US" sz="1000" spc="-10" dirty="0" smtClean="0">
                <a:latin typeface="Arial" panose="020B0604020202020204" pitchFamily="34" charset="0"/>
                <a:cs typeface="Arial" panose="020B0604020202020204" pitchFamily="34" charset="0"/>
              </a:rPr>
              <a:t>10</a:t>
            </a:r>
            <a:r>
              <a:rPr lang="en-US" sz="1000" spc="0" dirty="0" smtClean="0">
                <a:latin typeface="Arial" panose="020B0604020202020204" pitchFamily="34" charset="0"/>
                <a:cs typeface="Arial" panose="020B0604020202020204" pitchFamily="34" charset="0"/>
              </a:rPr>
              <a:t>%, and</a:t>
            </a:r>
            <a:r>
              <a:rPr lang="en-US" sz="1000" spc="-10" dirty="0" smtClean="0">
                <a:latin typeface="Arial" panose="020B0604020202020204" pitchFamily="34" charset="0"/>
                <a:cs typeface="Arial" panose="020B0604020202020204" pitchFamily="34" charset="0"/>
              </a:rPr>
              <a:t> </a:t>
            </a:r>
            <a:r>
              <a:rPr lang="en-US" sz="1000" spc="0" dirty="0" smtClean="0">
                <a:latin typeface="Arial" panose="020B0604020202020204" pitchFamily="34" charset="0"/>
                <a:cs typeface="Arial" panose="020B0604020202020204" pitchFamily="34" charset="0"/>
              </a:rPr>
              <a:t>fa</a:t>
            </a:r>
            <a:r>
              <a:rPr lang="en-US" sz="1000" spc="-10" dirty="0" smtClean="0">
                <a:latin typeface="Arial" panose="020B0604020202020204" pitchFamily="34" charset="0"/>
                <a:cs typeface="Arial" panose="020B0604020202020204" pitchFamily="34" charset="0"/>
              </a:rPr>
              <a:t>v</a:t>
            </a:r>
            <a:r>
              <a:rPr lang="en-US" sz="1000" spc="0" dirty="0" smtClean="0">
                <a:latin typeface="Arial" panose="020B0604020202020204" pitchFamily="34" charset="0"/>
                <a:cs typeface="Arial" panose="020B0604020202020204" pitchFamily="34" charset="0"/>
              </a:rPr>
              <a:t>or </a:t>
            </a:r>
            <a:r>
              <a:rPr lang="en-US" sz="1000" spc="-10" dirty="0" smtClean="0">
                <a:latin typeface="Arial" panose="020B0604020202020204" pitchFamily="34" charset="0"/>
                <a:cs typeface="Arial" panose="020B0604020202020204" pitchFamily="34" charset="0"/>
              </a:rPr>
              <a:t>t</a:t>
            </a:r>
            <a:r>
              <a:rPr lang="en-US" sz="1000" spc="0" dirty="0" smtClean="0">
                <a:latin typeface="Arial" panose="020B0604020202020204" pitchFamily="34" charset="0"/>
                <a:cs typeface="Arial" panose="020B0604020202020204" pitchFamily="34" charset="0"/>
              </a:rPr>
              <a:t>he</a:t>
            </a:r>
            <a:r>
              <a:rPr lang="en-US" sz="1000" spc="20" dirty="0" smtClean="0">
                <a:latin typeface="Arial" panose="020B0604020202020204" pitchFamily="34" charset="0"/>
                <a:cs typeface="Arial" panose="020B0604020202020204" pitchFamily="34" charset="0"/>
              </a:rPr>
              <a:t> </a:t>
            </a:r>
            <a:r>
              <a:rPr lang="en-US" sz="1000" spc="0" dirty="0" smtClean="0">
                <a:latin typeface="Arial" panose="020B0604020202020204" pitchFamily="34" charset="0"/>
                <a:cs typeface="Arial" panose="020B0604020202020204" pitchFamily="34" charset="0"/>
              </a:rPr>
              <a:t>re</a:t>
            </a:r>
            <a:r>
              <a:rPr lang="en-US" sz="1000" spc="-10" dirty="0" smtClean="0">
                <a:latin typeface="Arial" panose="020B0604020202020204" pitchFamily="34" charset="0"/>
                <a:cs typeface="Arial" panose="020B0604020202020204" pitchFamily="34" charset="0"/>
              </a:rPr>
              <a:t>f</a:t>
            </a:r>
            <a:r>
              <a:rPr lang="en-US" sz="1000" spc="0" dirty="0" smtClean="0">
                <a:latin typeface="Arial" panose="020B0604020202020204" pitchFamily="34" charset="0"/>
                <a:cs typeface="Arial" panose="020B0604020202020204" pitchFamily="34" charset="0"/>
              </a:rPr>
              <a:t>ere</a:t>
            </a:r>
            <a:r>
              <a:rPr lang="en-US" sz="1000" spc="-10" dirty="0" smtClean="0">
                <a:latin typeface="Arial" panose="020B0604020202020204" pitchFamily="34" charset="0"/>
                <a:cs typeface="Arial" panose="020B0604020202020204" pitchFamily="34" charset="0"/>
              </a:rPr>
              <a:t>n</a:t>
            </a:r>
            <a:r>
              <a:rPr lang="en-US" sz="1000" spc="5" dirty="0" smtClean="0">
                <a:latin typeface="Arial" panose="020B0604020202020204" pitchFamily="34" charset="0"/>
                <a:cs typeface="Arial" panose="020B0604020202020204" pitchFamily="34" charset="0"/>
              </a:rPr>
              <a:t>c</a:t>
            </a:r>
            <a:r>
              <a:rPr lang="en-US" sz="1000" spc="0" dirty="0" smtClean="0">
                <a:latin typeface="Arial" panose="020B0604020202020204" pitchFamily="34" charset="0"/>
                <a:cs typeface="Arial" panose="020B0604020202020204" pitchFamily="34" charset="0"/>
              </a:rPr>
              <a:t>e</a:t>
            </a:r>
            <a:r>
              <a:rPr lang="en-US" sz="1000" spc="-5" dirty="0" smtClean="0">
                <a:latin typeface="Arial" panose="020B0604020202020204" pitchFamily="34" charset="0"/>
                <a:cs typeface="Arial" panose="020B0604020202020204" pitchFamily="34" charset="0"/>
              </a:rPr>
              <a:t> </a:t>
            </a:r>
            <a:r>
              <a:rPr lang="en-US" sz="1000" spc="0" dirty="0" smtClean="0">
                <a:latin typeface="Arial" panose="020B0604020202020204" pitchFamily="34" charset="0"/>
                <a:cs typeface="Arial" panose="020B0604020202020204" pitchFamily="34" charset="0"/>
              </a:rPr>
              <a:t>gr</a:t>
            </a:r>
            <a:r>
              <a:rPr lang="en-US" sz="1000" spc="-10" dirty="0" smtClean="0">
                <a:latin typeface="Arial" panose="020B0604020202020204" pitchFamily="34" charset="0"/>
                <a:cs typeface="Arial" panose="020B0604020202020204" pitchFamily="34" charset="0"/>
              </a:rPr>
              <a:t>o</a:t>
            </a:r>
            <a:r>
              <a:rPr lang="en-US" sz="1000" spc="0" dirty="0" smtClean="0">
                <a:latin typeface="Arial" panose="020B0604020202020204" pitchFamily="34" charset="0"/>
                <a:cs typeface="Arial" panose="020B0604020202020204" pitchFamily="34" charset="0"/>
              </a:rPr>
              <a:t>up.</a:t>
            </a:r>
            <a:endParaRPr lang="en-US" sz="1000" dirty="0" smtClean="0">
              <a:latin typeface="Arial" panose="020B0604020202020204" pitchFamily="34" charset="0"/>
              <a:cs typeface="Arial" panose="020B0604020202020204" pitchFamily="34" charset="0"/>
            </a:endParaRPr>
          </a:p>
          <a:p>
            <a:r>
              <a:rPr lang="en-US" sz="1000" b="1" dirty="0" smtClean="0">
                <a:latin typeface="Arial" panose="020B0604020202020204" pitchFamily="34" charset="0"/>
                <a:cs typeface="Arial" panose="020B0604020202020204" pitchFamily="34" charset="0"/>
              </a:rPr>
              <a:t>Example:</a:t>
            </a:r>
            <a:r>
              <a:rPr lang="en-US" sz="1000" b="1" spc="-10" dirty="0" smtClean="0">
                <a:latin typeface="Arial" panose="020B0604020202020204" pitchFamily="34" charset="0"/>
                <a:cs typeface="Arial" panose="020B0604020202020204" pitchFamily="34" charset="0"/>
              </a:rPr>
              <a:t> </a:t>
            </a:r>
            <a:r>
              <a:rPr lang="en-US" sz="1000" spc="0" dirty="0" smtClean="0">
                <a:latin typeface="Arial" panose="020B0604020202020204" pitchFamily="34" charset="0"/>
                <a:cs typeface="Arial" panose="020B0604020202020204" pitchFamily="34" charset="0"/>
              </a:rPr>
              <a:t>Co</a:t>
            </a:r>
            <a:r>
              <a:rPr lang="en-US" sz="1000" spc="-5" dirty="0" smtClean="0">
                <a:latin typeface="Arial" panose="020B0604020202020204" pitchFamily="34" charset="0"/>
                <a:cs typeface="Arial" panose="020B0604020202020204" pitchFamily="34" charset="0"/>
              </a:rPr>
              <a:t>m</a:t>
            </a:r>
            <a:r>
              <a:rPr lang="en-US" sz="1000" spc="0" dirty="0" smtClean="0">
                <a:latin typeface="Arial" panose="020B0604020202020204" pitchFamily="34" charset="0"/>
                <a:cs typeface="Arial" panose="020B0604020202020204" pitchFamily="34" charset="0"/>
              </a:rPr>
              <a:t>pared</a:t>
            </a:r>
            <a:r>
              <a:rPr lang="en-US" sz="1000" spc="-10" dirty="0" smtClean="0">
                <a:latin typeface="Arial" panose="020B0604020202020204" pitchFamily="34" charset="0"/>
                <a:cs typeface="Arial" panose="020B0604020202020204" pitchFamily="34" charset="0"/>
              </a:rPr>
              <a:t> </a:t>
            </a:r>
            <a:r>
              <a:rPr lang="en-US" sz="1000" spc="-15" dirty="0" smtClean="0">
                <a:latin typeface="Arial" panose="020B0604020202020204" pitchFamily="34" charset="0"/>
                <a:cs typeface="Arial" panose="020B0604020202020204" pitchFamily="34" charset="0"/>
              </a:rPr>
              <a:t>w</a:t>
            </a:r>
            <a:r>
              <a:rPr lang="en-US" sz="1000" spc="0" dirty="0" smtClean="0">
                <a:latin typeface="Arial" panose="020B0604020202020204" pitchFamily="34" charset="0"/>
                <a:cs typeface="Arial" panose="020B0604020202020204" pitchFamily="34" charset="0"/>
              </a:rPr>
              <a:t>ith</a:t>
            </a:r>
            <a:r>
              <a:rPr lang="en-US" sz="1000" spc="-20" dirty="0" smtClean="0">
                <a:latin typeface="Arial" panose="020B0604020202020204" pitchFamily="34" charset="0"/>
                <a:cs typeface="Arial" panose="020B0604020202020204" pitchFamily="34" charset="0"/>
              </a:rPr>
              <a:t> </a:t>
            </a:r>
            <a:r>
              <a:rPr lang="en-US" sz="1000" spc="35" dirty="0" smtClean="0">
                <a:latin typeface="Arial" panose="020B0604020202020204" pitchFamily="34" charset="0"/>
                <a:cs typeface="Arial" panose="020B0604020202020204" pitchFamily="34" charset="0"/>
              </a:rPr>
              <a:t>W</a:t>
            </a:r>
            <a:r>
              <a:rPr lang="en-US" sz="1000" spc="-10" dirty="0" smtClean="0">
                <a:latin typeface="Arial" panose="020B0604020202020204" pitchFamily="34" charset="0"/>
                <a:cs typeface="Arial" panose="020B0604020202020204" pitchFamily="34" charset="0"/>
              </a:rPr>
              <a:t>hi</a:t>
            </a:r>
            <a:r>
              <a:rPr lang="en-US" sz="1000" spc="0" dirty="0" smtClean="0">
                <a:latin typeface="Arial" panose="020B0604020202020204" pitchFamily="34" charset="0"/>
                <a:cs typeface="Arial" panose="020B0604020202020204" pitchFamily="34" charset="0"/>
              </a:rPr>
              <a:t>te</a:t>
            </a:r>
            <a:r>
              <a:rPr lang="en-US" sz="1000" spc="5" dirty="0" smtClean="0">
                <a:latin typeface="Arial" panose="020B0604020202020204" pitchFamily="34" charset="0"/>
                <a:cs typeface="Arial" panose="020B0604020202020204" pitchFamily="34" charset="0"/>
              </a:rPr>
              <a:t>s</a:t>
            </a:r>
            <a:r>
              <a:rPr lang="en-US" sz="1000" spc="0" dirty="0" smtClean="0">
                <a:latin typeface="Arial" panose="020B0604020202020204" pitchFamily="34" charset="0"/>
                <a:cs typeface="Arial" panose="020B0604020202020204" pitchFamily="34" charset="0"/>
              </a:rPr>
              <a:t>, H</a:t>
            </a:r>
            <a:r>
              <a:rPr lang="en-US" sz="1000" spc="-10" dirty="0" smtClean="0">
                <a:latin typeface="Arial" panose="020B0604020202020204" pitchFamily="34" charset="0"/>
                <a:cs typeface="Arial" panose="020B0604020202020204" pitchFamily="34" charset="0"/>
              </a:rPr>
              <a:t>i</a:t>
            </a:r>
            <a:r>
              <a:rPr lang="en-US" sz="1000" spc="5" dirty="0" smtClean="0">
                <a:latin typeface="Arial" panose="020B0604020202020204" pitchFamily="34" charset="0"/>
                <a:cs typeface="Arial" panose="020B0604020202020204" pitchFamily="34" charset="0"/>
              </a:rPr>
              <a:t>s</a:t>
            </a:r>
            <a:r>
              <a:rPr lang="en-US" sz="1000" spc="-10" dirty="0" smtClean="0">
                <a:latin typeface="Arial" panose="020B0604020202020204" pitchFamily="34" charset="0"/>
                <a:cs typeface="Arial" panose="020B0604020202020204" pitchFamily="34" charset="0"/>
              </a:rPr>
              <a:t>p</a:t>
            </a:r>
            <a:r>
              <a:rPr lang="en-US" sz="1000" spc="0" dirty="0" smtClean="0">
                <a:latin typeface="Arial" panose="020B0604020202020204" pitchFamily="34" charset="0"/>
                <a:cs typeface="Arial" panose="020B0604020202020204" pitchFamily="34" charset="0"/>
              </a:rPr>
              <a:t>an</a:t>
            </a:r>
            <a:r>
              <a:rPr lang="en-US" sz="1000" spc="-10" dirty="0" smtClean="0">
                <a:latin typeface="Arial" panose="020B0604020202020204" pitchFamily="34" charset="0"/>
                <a:cs typeface="Arial" panose="020B0604020202020204" pitchFamily="34" charset="0"/>
              </a:rPr>
              <a:t>i</a:t>
            </a:r>
            <a:r>
              <a:rPr lang="en-US" sz="1000" spc="5" dirty="0" smtClean="0">
                <a:latin typeface="Arial" panose="020B0604020202020204" pitchFamily="34" charset="0"/>
                <a:cs typeface="Arial" panose="020B0604020202020204" pitchFamily="34" charset="0"/>
              </a:rPr>
              <a:t>c</a:t>
            </a:r>
            <a:r>
              <a:rPr lang="en-US" sz="1000" spc="0" dirty="0" smtClean="0">
                <a:latin typeface="Arial" panose="020B0604020202020204" pitchFamily="34" charset="0"/>
                <a:cs typeface="Arial" panose="020B0604020202020204" pitchFamily="34" charset="0"/>
              </a:rPr>
              <a:t>s</a:t>
            </a:r>
            <a:r>
              <a:rPr lang="en-US" sz="1000" spc="-5" dirty="0" smtClean="0">
                <a:latin typeface="Arial" panose="020B0604020202020204" pitchFamily="34" charset="0"/>
                <a:cs typeface="Arial" panose="020B0604020202020204" pitchFamily="34" charset="0"/>
              </a:rPr>
              <a:t> </a:t>
            </a:r>
            <a:r>
              <a:rPr lang="en-US" sz="1000" spc="0" dirty="0" smtClean="0">
                <a:latin typeface="Arial" panose="020B0604020202020204" pitchFamily="34" charset="0"/>
                <a:cs typeface="Arial" panose="020B0604020202020204" pitchFamily="34" charset="0"/>
              </a:rPr>
              <a:t>had </a:t>
            </a:r>
            <a:r>
              <a:rPr lang="en-US" sz="1000" spc="-15" dirty="0" smtClean="0">
                <a:latin typeface="Arial" panose="020B0604020202020204" pitchFamily="34" charset="0"/>
                <a:cs typeface="Arial" panose="020B0604020202020204" pitchFamily="34" charset="0"/>
              </a:rPr>
              <a:t>w</a:t>
            </a:r>
            <a:r>
              <a:rPr lang="en-US" sz="1000" spc="0" dirty="0" smtClean="0">
                <a:latin typeface="Arial" panose="020B0604020202020204" pitchFamily="34" charset="0"/>
                <a:cs typeface="Arial" panose="020B0604020202020204" pitchFamily="34" charset="0"/>
              </a:rPr>
              <a:t>or</a:t>
            </a:r>
            <a:r>
              <a:rPr lang="en-US" sz="1000" spc="5" dirty="0" smtClean="0">
                <a:latin typeface="Arial" panose="020B0604020202020204" pitchFamily="34" charset="0"/>
                <a:cs typeface="Arial" panose="020B0604020202020204" pitchFamily="34" charset="0"/>
              </a:rPr>
              <a:t>s</a:t>
            </a:r>
            <a:r>
              <a:rPr lang="en-US" sz="1000" spc="0" dirty="0" smtClean="0">
                <a:latin typeface="Arial" panose="020B0604020202020204" pitchFamily="34" charset="0"/>
                <a:cs typeface="Arial" panose="020B0604020202020204" pitchFamily="34" charset="0"/>
              </a:rPr>
              <a:t>e</a:t>
            </a:r>
            <a:r>
              <a:rPr lang="en-US" sz="1000" spc="-10" dirty="0" smtClean="0">
                <a:latin typeface="Arial" panose="020B0604020202020204" pitchFamily="34" charset="0"/>
                <a:cs typeface="Arial" panose="020B0604020202020204" pitchFamily="34" charset="0"/>
              </a:rPr>
              <a:t> </a:t>
            </a:r>
            <a:r>
              <a:rPr lang="en-US" sz="1000" spc="0" dirty="0" smtClean="0">
                <a:latin typeface="Arial" panose="020B0604020202020204" pitchFamily="34" charset="0"/>
                <a:cs typeface="Arial" panose="020B0604020202020204" pitchFamily="34" charset="0"/>
              </a:rPr>
              <a:t>a</a:t>
            </a:r>
            <a:r>
              <a:rPr lang="en-US" sz="1000" spc="-10" dirty="0" smtClean="0">
                <a:latin typeface="Arial" panose="020B0604020202020204" pitchFamily="34" charset="0"/>
                <a:cs typeface="Arial" panose="020B0604020202020204" pitchFamily="34" charset="0"/>
              </a:rPr>
              <a:t>c</a:t>
            </a:r>
            <a:r>
              <a:rPr lang="en-US" sz="1000" spc="5" dirty="0" smtClean="0">
                <a:latin typeface="Arial" panose="020B0604020202020204" pitchFamily="34" charset="0"/>
                <a:cs typeface="Arial" panose="020B0604020202020204" pitchFamily="34" charset="0"/>
              </a:rPr>
              <a:t>c</a:t>
            </a:r>
            <a:r>
              <a:rPr lang="en-US" sz="1000" spc="-10" dirty="0" smtClean="0">
                <a:latin typeface="Arial" panose="020B0604020202020204" pitchFamily="34" charset="0"/>
                <a:cs typeface="Arial" panose="020B0604020202020204" pitchFamily="34" charset="0"/>
              </a:rPr>
              <a:t>e</a:t>
            </a:r>
            <a:r>
              <a:rPr lang="en-US" sz="1000" spc="5" dirty="0" smtClean="0">
                <a:latin typeface="Arial" panose="020B0604020202020204" pitchFamily="34" charset="0"/>
                <a:cs typeface="Arial" panose="020B0604020202020204" pitchFamily="34" charset="0"/>
              </a:rPr>
              <a:t>s</a:t>
            </a:r>
            <a:r>
              <a:rPr lang="en-US" sz="1000" spc="0" dirty="0" smtClean="0">
                <a:latin typeface="Arial" panose="020B0604020202020204" pitchFamily="34" charset="0"/>
                <a:cs typeface="Arial" panose="020B0604020202020204" pitchFamily="34" charset="0"/>
              </a:rPr>
              <a:t>s</a:t>
            </a:r>
            <a:r>
              <a:rPr lang="en-US" sz="1000" spc="5" dirty="0" smtClean="0">
                <a:latin typeface="Arial" panose="020B0604020202020204" pitchFamily="34" charset="0"/>
                <a:cs typeface="Arial" panose="020B0604020202020204" pitchFamily="34" charset="0"/>
              </a:rPr>
              <a:t> </a:t>
            </a:r>
            <a:r>
              <a:rPr lang="en-US" sz="1000" spc="-10" dirty="0" smtClean="0">
                <a:latin typeface="Arial" panose="020B0604020202020204" pitchFamily="34" charset="0"/>
                <a:cs typeface="Arial" panose="020B0604020202020204" pitchFamily="34" charset="0"/>
              </a:rPr>
              <a:t>t</a:t>
            </a:r>
            <a:r>
              <a:rPr lang="en-US" sz="1000" spc="0" dirty="0" smtClean="0">
                <a:latin typeface="Arial" panose="020B0604020202020204" pitchFamily="34" charset="0"/>
                <a:cs typeface="Arial" panose="020B0604020202020204" pitchFamily="34" charset="0"/>
              </a:rPr>
              <a:t>o </a:t>
            </a:r>
            <a:r>
              <a:rPr lang="en-US" sz="1000" spc="-5" dirty="0" smtClean="0">
                <a:latin typeface="Arial" panose="020B0604020202020204" pitchFamily="34" charset="0"/>
                <a:cs typeface="Arial" panose="020B0604020202020204" pitchFamily="34" charset="0"/>
              </a:rPr>
              <a:t>c</a:t>
            </a:r>
            <a:r>
              <a:rPr lang="en-US" sz="1000" spc="0" dirty="0" smtClean="0">
                <a:latin typeface="Arial" panose="020B0604020202020204" pitchFamily="34" charset="0"/>
                <a:cs typeface="Arial" panose="020B0604020202020204" pitchFamily="34" charset="0"/>
              </a:rPr>
              <a:t>are </a:t>
            </a:r>
            <a:r>
              <a:rPr lang="en-US" sz="1000" spc="-10" dirty="0" smtClean="0">
                <a:latin typeface="Arial" panose="020B0604020202020204" pitchFamily="34" charset="0"/>
                <a:cs typeface="Arial" panose="020B0604020202020204" pitchFamily="34" charset="0"/>
              </a:rPr>
              <a:t>o</a:t>
            </a:r>
            <a:r>
              <a:rPr lang="en-US" sz="1000" spc="0" dirty="0" smtClean="0">
                <a:latin typeface="Arial" panose="020B0604020202020204" pitchFamily="34" charset="0"/>
                <a:cs typeface="Arial" panose="020B0604020202020204" pitchFamily="34" charset="0"/>
              </a:rPr>
              <a:t>n 14</a:t>
            </a:r>
            <a:r>
              <a:rPr lang="en-US" sz="1000" spc="-10" dirty="0" smtClean="0">
                <a:latin typeface="Arial" panose="020B0604020202020204" pitchFamily="34" charset="0"/>
                <a:cs typeface="Arial" panose="020B0604020202020204" pitchFamily="34" charset="0"/>
              </a:rPr>
              <a:t> </a:t>
            </a:r>
            <a:r>
              <a:rPr lang="en-US" sz="1000" spc="0" dirty="0" smtClean="0">
                <a:latin typeface="Arial" panose="020B0604020202020204" pitchFamily="34" charset="0"/>
                <a:cs typeface="Arial" panose="020B0604020202020204" pitchFamily="34" charset="0"/>
              </a:rPr>
              <a:t>of </a:t>
            </a:r>
            <a:r>
              <a:rPr lang="en-US" sz="1000" spc="-10" dirty="0" smtClean="0">
                <a:latin typeface="Arial" panose="020B0604020202020204" pitchFamily="34" charset="0"/>
                <a:cs typeface="Arial" panose="020B0604020202020204" pitchFamily="34" charset="0"/>
              </a:rPr>
              <a:t>t</a:t>
            </a:r>
            <a:r>
              <a:rPr lang="en-US" sz="1000" spc="0" dirty="0" smtClean="0">
                <a:latin typeface="Arial" panose="020B0604020202020204" pitchFamily="34" charset="0"/>
                <a:cs typeface="Arial" panose="020B0604020202020204" pitchFamily="34" charset="0"/>
              </a:rPr>
              <a:t>he </a:t>
            </a:r>
            <a:r>
              <a:rPr lang="en-US" sz="1000" spc="-10" dirty="0" smtClean="0">
                <a:latin typeface="Arial" panose="020B0604020202020204" pitchFamily="34" charset="0"/>
                <a:cs typeface="Arial" panose="020B0604020202020204" pitchFamily="34" charset="0"/>
              </a:rPr>
              <a:t>2</a:t>
            </a:r>
            <a:r>
              <a:rPr lang="en-US" sz="1000" spc="0" dirty="0" smtClean="0">
                <a:latin typeface="Arial" panose="020B0604020202020204" pitchFamily="34" charset="0"/>
                <a:cs typeface="Arial" panose="020B0604020202020204" pitchFamily="34" charset="0"/>
              </a:rPr>
              <a:t>1 a</a:t>
            </a:r>
            <a:r>
              <a:rPr lang="en-US" sz="1000" spc="-10" dirty="0" smtClean="0">
                <a:latin typeface="Arial" panose="020B0604020202020204" pitchFamily="34" charset="0"/>
                <a:cs typeface="Arial" panose="020B0604020202020204" pitchFamily="34" charset="0"/>
              </a:rPr>
              <a:t>cc</a:t>
            </a:r>
            <a:r>
              <a:rPr lang="en-US" sz="1000" spc="0" dirty="0" smtClean="0">
                <a:latin typeface="Arial" panose="020B0604020202020204" pitchFamily="34" charset="0"/>
                <a:cs typeface="Arial" panose="020B0604020202020204" pitchFamily="34" charset="0"/>
              </a:rPr>
              <a:t>e</a:t>
            </a:r>
            <a:r>
              <a:rPr lang="en-US" sz="1000" spc="5" dirty="0" smtClean="0">
                <a:latin typeface="Arial" panose="020B0604020202020204" pitchFamily="34" charset="0"/>
                <a:cs typeface="Arial" panose="020B0604020202020204" pitchFamily="34" charset="0"/>
              </a:rPr>
              <a:t>s</a:t>
            </a:r>
            <a:r>
              <a:rPr lang="en-US" sz="1000" spc="0" dirty="0" smtClean="0">
                <a:latin typeface="Arial" panose="020B0604020202020204" pitchFamily="34" charset="0"/>
                <a:cs typeface="Arial" panose="020B0604020202020204" pitchFamily="34" charset="0"/>
              </a:rPr>
              <a:t>s</a:t>
            </a:r>
            <a:r>
              <a:rPr lang="en-US" sz="1000" spc="-5" dirty="0" smtClean="0">
                <a:latin typeface="Arial" panose="020B0604020202020204" pitchFamily="34" charset="0"/>
                <a:cs typeface="Arial" panose="020B0604020202020204" pitchFamily="34" charset="0"/>
              </a:rPr>
              <a:t> </a:t>
            </a:r>
            <a:r>
              <a:rPr lang="en-US" sz="1000" spc="5" dirty="0" smtClean="0">
                <a:latin typeface="Arial" panose="020B0604020202020204" pitchFamily="34" charset="0"/>
                <a:cs typeface="Arial" panose="020B0604020202020204" pitchFamily="34" charset="0"/>
              </a:rPr>
              <a:t>m</a:t>
            </a:r>
            <a:r>
              <a:rPr lang="en-US" sz="1000" spc="-10" dirty="0" smtClean="0">
                <a:latin typeface="Arial" panose="020B0604020202020204" pitchFamily="34" charset="0"/>
                <a:cs typeface="Arial" panose="020B0604020202020204" pitchFamily="34" charset="0"/>
              </a:rPr>
              <a:t>e</a:t>
            </a:r>
            <a:r>
              <a:rPr lang="en-US" sz="1000" spc="0" dirty="0" smtClean="0">
                <a:latin typeface="Arial" panose="020B0604020202020204" pitchFamily="34" charset="0"/>
                <a:cs typeface="Arial" panose="020B0604020202020204" pitchFamily="34" charset="0"/>
              </a:rPr>
              <a:t>a</a:t>
            </a:r>
            <a:r>
              <a:rPr lang="en-US" sz="1000" spc="5" dirty="0" smtClean="0">
                <a:latin typeface="Arial" panose="020B0604020202020204" pitchFamily="34" charset="0"/>
                <a:cs typeface="Arial" panose="020B0604020202020204" pitchFamily="34" charset="0"/>
              </a:rPr>
              <a:t>s</a:t>
            </a:r>
            <a:r>
              <a:rPr lang="en-US" sz="1000" spc="0" dirty="0" smtClean="0">
                <a:latin typeface="Arial" panose="020B0604020202020204" pitchFamily="34" charset="0"/>
                <a:cs typeface="Arial" panose="020B0604020202020204" pitchFamily="34" charset="0"/>
              </a:rPr>
              <a:t>u</a:t>
            </a:r>
            <a:r>
              <a:rPr lang="en-US" sz="1000" spc="-15" dirty="0" smtClean="0">
                <a:latin typeface="Arial" panose="020B0604020202020204" pitchFamily="34" charset="0"/>
                <a:cs typeface="Arial" panose="020B0604020202020204" pitchFamily="34" charset="0"/>
              </a:rPr>
              <a:t>r</a:t>
            </a:r>
            <a:r>
              <a:rPr lang="en-US" sz="1000" spc="0" dirty="0" smtClean="0">
                <a:latin typeface="Arial" panose="020B0604020202020204" pitchFamily="34" charset="0"/>
                <a:cs typeface="Arial" panose="020B0604020202020204" pitchFamily="34" charset="0"/>
              </a:rPr>
              <a:t>e</a:t>
            </a:r>
            <a:r>
              <a:rPr lang="en-US" sz="1000" spc="5" dirty="0" smtClean="0">
                <a:latin typeface="Arial" panose="020B0604020202020204" pitchFamily="34" charset="0"/>
                <a:cs typeface="Arial" panose="020B0604020202020204" pitchFamily="34" charset="0"/>
              </a:rPr>
              <a:t>s</a:t>
            </a:r>
            <a:r>
              <a:rPr lang="en-US" sz="1000" spc="0" dirty="0" smtClean="0">
                <a:latin typeface="Arial" panose="020B0604020202020204" pitchFamily="34" charset="0"/>
                <a:cs typeface="Arial" panose="020B0604020202020204" pitchFamily="34" charset="0"/>
              </a:rPr>
              <a:t>,</a:t>
            </a:r>
            <a:r>
              <a:rPr lang="en-US" sz="1000" spc="-10" dirty="0" smtClean="0">
                <a:latin typeface="Arial" panose="020B0604020202020204" pitchFamily="34" charset="0"/>
                <a:cs typeface="Arial" panose="020B0604020202020204" pitchFamily="34" charset="0"/>
              </a:rPr>
              <a:t> </a:t>
            </a:r>
            <a:r>
              <a:rPr lang="en-US" sz="1000" spc="5" dirty="0" smtClean="0">
                <a:latin typeface="Arial" panose="020B0604020202020204" pitchFamily="34" charset="0"/>
                <a:cs typeface="Arial" panose="020B0604020202020204" pitchFamily="34" charset="0"/>
              </a:rPr>
              <a:t>s</a:t>
            </a:r>
            <a:r>
              <a:rPr lang="en-US" sz="1000" spc="-10" dirty="0" smtClean="0">
                <a:latin typeface="Arial" panose="020B0604020202020204" pitchFamily="34" charset="0"/>
                <a:cs typeface="Arial" panose="020B0604020202020204" pitchFamily="34" charset="0"/>
              </a:rPr>
              <a:t>i</a:t>
            </a:r>
            <a:r>
              <a:rPr lang="en-US" sz="1000" spc="5" dirty="0" smtClean="0">
                <a:latin typeface="Arial" panose="020B0604020202020204" pitchFamily="34" charset="0"/>
                <a:cs typeface="Arial" panose="020B0604020202020204" pitchFamily="34" charset="0"/>
              </a:rPr>
              <a:t>m</a:t>
            </a:r>
            <a:r>
              <a:rPr lang="en-US" sz="1000" spc="0" dirty="0" smtClean="0">
                <a:latin typeface="Arial" panose="020B0604020202020204" pitchFamily="34" charset="0"/>
                <a:cs typeface="Arial" panose="020B0604020202020204" pitchFamily="34" charset="0"/>
              </a:rPr>
              <a:t>i</a:t>
            </a:r>
            <a:r>
              <a:rPr lang="en-US" sz="1000" spc="-10" dirty="0" smtClean="0">
                <a:latin typeface="Arial" panose="020B0604020202020204" pitchFamily="34" charset="0"/>
                <a:cs typeface="Arial" panose="020B0604020202020204" pitchFamily="34" charset="0"/>
              </a:rPr>
              <a:t>l</a:t>
            </a:r>
            <a:r>
              <a:rPr lang="en-US" sz="1000" spc="0" dirty="0" smtClean="0">
                <a:latin typeface="Arial" panose="020B0604020202020204" pitchFamily="34" charset="0"/>
                <a:cs typeface="Arial" panose="020B0604020202020204" pitchFamily="34" charset="0"/>
              </a:rPr>
              <a:t>ar </a:t>
            </a:r>
            <a:r>
              <a:rPr lang="en-US" sz="1000" dirty="0" smtClean="0">
                <a:latin typeface="Arial" panose="020B0604020202020204" pitchFamily="34" charset="0"/>
                <a:cs typeface="Arial" panose="020B0604020202020204" pitchFamily="34" charset="0"/>
              </a:rPr>
              <a:t>a</a:t>
            </a:r>
            <a:r>
              <a:rPr lang="en-US" sz="1000" spc="5" dirty="0" smtClean="0">
                <a:latin typeface="Arial" panose="020B0604020202020204" pitchFamily="34" charset="0"/>
                <a:cs typeface="Arial" panose="020B0604020202020204" pitchFamily="34" charset="0"/>
              </a:rPr>
              <a:t>c</a:t>
            </a:r>
            <a:r>
              <a:rPr lang="en-US" sz="1000" spc="-10" dirty="0" smtClean="0">
                <a:latin typeface="Arial" panose="020B0604020202020204" pitchFamily="34" charset="0"/>
                <a:cs typeface="Arial" panose="020B0604020202020204" pitchFamily="34" charset="0"/>
              </a:rPr>
              <a:t>c</a:t>
            </a:r>
            <a:r>
              <a:rPr lang="en-US" sz="1000" spc="0" dirty="0" smtClean="0">
                <a:latin typeface="Arial" panose="020B0604020202020204" pitchFamily="34" charset="0"/>
                <a:cs typeface="Arial" panose="020B0604020202020204" pitchFamily="34" charset="0"/>
              </a:rPr>
              <a:t>e</a:t>
            </a:r>
            <a:r>
              <a:rPr lang="en-US" sz="1000" spc="-10" dirty="0" smtClean="0">
                <a:latin typeface="Arial" panose="020B0604020202020204" pitchFamily="34" charset="0"/>
                <a:cs typeface="Arial" panose="020B0604020202020204" pitchFamily="34" charset="0"/>
              </a:rPr>
              <a:t>s</a:t>
            </a:r>
            <a:r>
              <a:rPr lang="en-US" sz="1000" spc="0" dirty="0" smtClean="0">
                <a:latin typeface="Arial" panose="020B0604020202020204" pitchFamily="34" charset="0"/>
                <a:cs typeface="Arial" panose="020B0604020202020204" pitchFamily="34" charset="0"/>
              </a:rPr>
              <a:t>s</a:t>
            </a:r>
            <a:r>
              <a:rPr lang="en-US" sz="1000" spc="5" dirty="0" smtClean="0">
                <a:latin typeface="Arial" panose="020B0604020202020204" pitchFamily="34" charset="0"/>
                <a:cs typeface="Arial" panose="020B0604020202020204" pitchFamily="34" charset="0"/>
              </a:rPr>
              <a:t> </a:t>
            </a:r>
            <a:r>
              <a:rPr lang="en-US" sz="1000" spc="0" dirty="0" smtClean="0">
                <a:latin typeface="Arial" panose="020B0604020202020204" pitchFamily="34" charset="0"/>
                <a:cs typeface="Arial" panose="020B0604020202020204" pitchFamily="34" charset="0"/>
              </a:rPr>
              <a:t>on</a:t>
            </a:r>
            <a:r>
              <a:rPr lang="en-US" sz="1000" spc="-10" dirty="0" smtClean="0">
                <a:latin typeface="Arial" panose="020B0604020202020204" pitchFamily="34" charset="0"/>
                <a:cs typeface="Arial" panose="020B0604020202020204" pitchFamily="34" charset="0"/>
              </a:rPr>
              <a:t> </a:t>
            </a:r>
            <a:r>
              <a:rPr lang="en-US" sz="1000" spc="0" dirty="0" smtClean="0">
                <a:latin typeface="Arial" panose="020B0604020202020204" pitchFamily="34" charset="0"/>
                <a:cs typeface="Arial" panose="020B0604020202020204" pitchFamily="34" charset="0"/>
              </a:rPr>
              <a:t>4 </a:t>
            </a:r>
            <a:r>
              <a:rPr lang="en-US" sz="1000" spc="-5" dirty="0" smtClean="0">
                <a:latin typeface="Arial" panose="020B0604020202020204" pitchFamily="34" charset="0"/>
                <a:cs typeface="Arial" panose="020B0604020202020204" pitchFamily="34" charset="0"/>
              </a:rPr>
              <a:t>m</a:t>
            </a:r>
            <a:r>
              <a:rPr lang="en-US" sz="1000" spc="0" dirty="0" smtClean="0">
                <a:latin typeface="Arial" panose="020B0604020202020204" pitchFamily="34" charset="0"/>
                <a:cs typeface="Arial" panose="020B0604020202020204" pitchFamily="34" charset="0"/>
              </a:rPr>
              <a:t>ea</a:t>
            </a:r>
            <a:r>
              <a:rPr lang="en-US" sz="1000" spc="-10" dirty="0" smtClean="0">
                <a:latin typeface="Arial" panose="020B0604020202020204" pitchFamily="34" charset="0"/>
                <a:cs typeface="Arial" panose="020B0604020202020204" pitchFamily="34" charset="0"/>
              </a:rPr>
              <a:t>s</a:t>
            </a:r>
            <a:r>
              <a:rPr lang="en-US" sz="1000" spc="0" dirty="0" smtClean="0">
                <a:latin typeface="Arial" panose="020B0604020202020204" pitchFamily="34" charset="0"/>
                <a:cs typeface="Arial" panose="020B0604020202020204" pitchFamily="34" charset="0"/>
              </a:rPr>
              <a:t>ur</a:t>
            </a:r>
            <a:r>
              <a:rPr lang="en-US" sz="1000" spc="-10" dirty="0" smtClean="0">
                <a:latin typeface="Arial" panose="020B0604020202020204" pitchFamily="34" charset="0"/>
                <a:cs typeface="Arial" panose="020B0604020202020204" pitchFamily="34" charset="0"/>
              </a:rPr>
              <a:t>e</a:t>
            </a:r>
            <a:r>
              <a:rPr lang="en-US" sz="1000" spc="5" dirty="0" smtClean="0">
                <a:latin typeface="Arial" panose="020B0604020202020204" pitchFamily="34" charset="0"/>
                <a:cs typeface="Arial" panose="020B0604020202020204" pitchFamily="34" charset="0"/>
              </a:rPr>
              <a:t>s</a:t>
            </a:r>
            <a:r>
              <a:rPr lang="en-US" sz="1000" spc="0" dirty="0" smtClean="0">
                <a:latin typeface="Arial" panose="020B0604020202020204" pitchFamily="34" charset="0"/>
                <a:cs typeface="Arial" panose="020B0604020202020204" pitchFamily="34" charset="0"/>
              </a:rPr>
              <a:t>, a</a:t>
            </a:r>
            <a:r>
              <a:rPr lang="en-US" sz="1000" spc="-10" dirty="0" smtClean="0">
                <a:latin typeface="Arial" panose="020B0604020202020204" pitchFamily="34" charset="0"/>
                <a:cs typeface="Arial" panose="020B0604020202020204" pitchFamily="34" charset="0"/>
              </a:rPr>
              <a:t>n</a:t>
            </a:r>
            <a:r>
              <a:rPr lang="en-US" sz="1000" spc="0" dirty="0" smtClean="0">
                <a:latin typeface="Arial" panose="020B0604020202020204" pitchFamily="34" charset="0"/>
                <a:cs typeface="Arial" panose="020B0604020202020204" pitchFamily="34" charset="0"/>
              </a:rPr>
              <a:t>d b</a:t>
            </a:r>
            <a:r>
              <a:rPr lang="en-US" sz="1000" spc="-10" dirty="0" smtClean="0">
                <a:latin typeface="Arial" panose="020B0604020202020204" pitchFamily="34" charset="0"/>
                <a:cs typeface="Arial" panose="020B0604020202020204" pitchFamily="34" charset="0"/>
              </a:rPr>
              <a:t>e</a:t>
            </a:r>
            <a:r>
              <a:rPr lang="en-US" sz="1000" spc="0" dirty="0" smtClean="0">
                <a:latin typeface="Arial" panose="020B0604020202020204" pitchFamily="34" charset="0"/>
                <a:cs typeface="Arial" panose="020B0604020202020204" pitchFamily="34" charset="0"/>
              </a:rPr>
              <a:t>tter </a:t>
            </a:r>
            <a:r>
              <a:rPr lang="en-US" sz="1000" spc="-10" dirty="0" smtClean="0">
                <a:latin typeface="Arial" panose="020B0604020202020204" pitchFamily="34" charset="0"/>
                <a:cs typeface="Arial" panose="020B0604020202020204" pitchFamily="34" charset="0"/>
              </a:rPr>
              <a:t>a</a:t>
            </a:r>
            <a:r>
              <a:rPr lang="en-US" sz="1000" spc="5" dirty="0" smtClean="0">
                <a:latin typeface="Arial" panose="020B0604020202020204" pitchFamily="34" charset="0"/>
                <a:cs typeface="Arial" panose="020B0604020202020204" pitchFamily="34" charset="0"/>
              </a:rPr>
              <a:t>cc</a:t>
            </a:r>
            <a:r>
              <a:rPr lang="en-US" sz="1000" spc="-10" dirty="0" smtClean="0">
                <a:latin typeface="Arial" panose="020B0604020202020204" pitchFamily="34" charset="0"/>
                <a:cs typeface="Arial" panose="020B0604020202020204" pitchFamily="34" charset="0"/>
              </a:rPr>
              <a:t>e</a:t>
            </a:r>
            <a:r>
              <a:rPr lang="en-US" sz="1000" spc="5" dirty="0" smtClean="0">
                <a:latin typeface="Arial" panose="020B0604020202020204" pitchFamily="34" charset="0"/>
                <a:cs typeface="Arial" panose="020B0604020202020204" pitchFamily="34" charset="0"/>
              </a:rPr>
              <a:t>s</a:t>
            </a:r>
            <a:r>
              <a:rPr lang="en-US" sz="1000" spc="0" dirty="0" smtClean="0">
                <a:latin typeface="Arial" panose="020B0604020202020204" pitchFamily="34" charset="0"/>
                <a:cs typeface="Arial" panose="020B0604020202020204" pitchFamily="34" charset="0"/>
              </a:rPr>
              <a:t>s</a:t>
            </a:r>
            <a:r>
              <a:rPr lang="en-US" sz="1000" spc="-10" dirty="0" smtClean="0">
                <a:latin typeface="Arial" panose="020B0604020202020204" pitchFamily="34" charset="0"/>
                <a:cs typeface="Arial" panose="020B0604020202020204" pitchFamily="34" charset="0"/>
              </a:rPr>
              <a:t> </a:t>
            </a:r>
            <a:r>
              <a:rPr lang="en-US" sz="1000" spc="0" dirty="0" smtClean="0">
                <a:latin typeface="Arial" panose="020B0604020202020204" pitchFamily="34" charset="0"/>
                <a:cs typeface="Arial" panose="020B0604020202020204" pitchFamily="34" charset="0"/>
              </a:rPr>
              <a:t>on</a:t>
            </a:r>
            <a:r>
              <a:rPr lang="en-US" sz="1000" spc="-10" dirty="0" smtClean="0">
                <a:latin typeface="Arial" panose="020B0604020202020204" pitchFamily="34" charset="0"/>
                <a:cs typeface="Arial" panose="020B0604020202020204" pitchFamily="34" charset="0"/>
              </a:rPr>
              <a:t> </a:t>
            </a:r>
            <a:r>
              <a:rPr lang="en-US" sz="1000" spc="0" dirty="0" smtClean="0">
                <a:latin typeface="Arial" panose="020B0604020202020204" pitchFamily="34" charset="0"/>
                <a:cs typeface="Arial" panose="020B0604020202020204" pitchFamily="34" charset="0"/>
              </a:rPr>
              <a:t>3 </a:t>
            </a:r>
            <a:r>
              <a:rPr lang="en-US" sz="1000" spc="5" dirty="0" smtClean="0">
                <a:latin typeface="Arial" panose="020B0604020202020204" pitchFamily="34" charset="0"/>
                <a:cs typeface="Arial" panose="020B0604020202020204" pitchFamily="34" charset="0"/>
              </a:rPr>
              <a:t>m</a:t>
            </a:r>
            <a:r>
              <a:rPr lang="en-US" sz="1000" spc="-10" dirty="0" smtClean="0">
                <a:latin typeface="Arial" panose="020B0604020202020204" pitchFamily="34" charset="0"/>
                <a:cs typeface="Arial" panose="020B0604020202020204" pitchFamily="34" charset="0"/>
              </a:rPr>
              <a:t>e</a:t>
            </a:r>
            <a:r>
              <a:rPr lang="en-US" sz="1000" spc="0" dirty="0" smtClean="0">
                <a:latin typeface="Arial" panose="020B0604020202020204" pitchFamily="34" charset="0"/>
                <a:cs typeface="Arial" panose="020B0604020202020204" pitchFamily="34" charset="0"/>
              </a:rPr>
              <a:t>a</a:t>
            </a:r>
            <a:r>
              <a:rPr lang="en-US" sz="1000" spc="-10" dirty="0" smtClean="0">
                <a:latin typeface="Arial" panose="020B0604020202020204" pitchFamily="34" charset="0"/>
                <a:cs typeface="Arial" panose="020B0604020202020204" pitchFamily="34" charset="0"/>
              </a:rPr>
              <a:t>s</a:t>
            </a:r>
            <a:r>
              <a:rPr lang="en-US" sz="1000" spc="0" dirty="0" smtClean="0">
                <a:latin typeface="Arial" panose="020B0604020202020204" pitchFamily="34" charset="0"/>
                <a:cs typeface="Arial" panose="020B0604020202020204" pitchFamily="34" charset="0"/>
              </a:rPr>
              <a:t>ure</a:t>
            </a:r>
            <a:r>
              <a:rPr lang="en-US" sz="1000" spc="-10" dirty="0" smtClean="0">
                <a:latin typeface="Arial" panose="020B0604020202020204" pitchFamily="34" charset="0"/>
                <a:cs typeface="Arial" panose="020B0604020202020204" pitchFamily="34" charset="0"/>
              </a:rPr>
              <a:t>s</a:t>
            </a:r>
            <a:r>
              <a:rPr lang="en-US" sz="1000" spc="0" dirty="0" smtClean="0">
                <a:latin typeface="Arial" panose="020B0604020202020204" pitchFamily="34" charset="0"/>
                <a:cs typeface="Arial" panose="020B0604020202020204" pitchFamily="34" charset="0"/>
              </a:rPr>
              <a:t>.</a:t>
            </a:r>
            <a:endParaRPr lang="en-US" sz="1000" dirty="0" smtClean="0">
              <a:latin typeface="Arial" panose="020B0604020202020204" pitchFamily="34" charset="0"/>
              <a:cs typeface="Arial" panose="020B0604020202020204" pitchFamily="34" charset="0"/>
            </a:endParaRPr>
          </a:p>
          <a:p>
            <a:endParaRPr lang="en-US" dirty="0" smtClean="0">
              <a:latin typeface="Times New Roman" panose="02020603050405020304" pitchFamily="18" charset="0"/>
              <a:cs typeface="Times New Roman" panose="02020603050405020304" pitchFamily="18" charset="0"/>
            </a:endParaRPr>
          </a:p>
          <a:p>
            <a:r>
              <a:rPr lang="en-US" b="1" dirty="0" smtClean="0">
                <a:latin typeface="Times New Roman" panose="02020603050405020304" pitchFamily="18" charset="0"/>
                <a:cs typeface="Times New Roman" panose="02020603050405020304" pitchFamily="18" charset="0"/>
              </a:rPr>
              <a:t>Dispa</a:t>
            </a:r>
            <a:r>
              <a:rPr lang="en-US" b="1" spc="-5" dirty="0" smtClean="0">
                <a:latin typeface="Times New Roman" panose="02020603050405020304" pitchFamily="18" charset="0"/>
                <a:cs typeface="Times New Roman" panose="02020603050405020304" pitchFamily="18" charset="0"/>
              </a:rPr>
              <a:t>r</a:t>
            </a:r>
            <a:r>
              <a:rPr lang="en-US" b="1" spc="0" dirty="0" smtClean="0">
                <a:latin typeface="Times New Roman" panose="02020603050405020304" pitchFamily="18" charset="0"/>
                <a:cs typeface="Times New Roman" panose="02020603050405020304" pitchFamily="18" charset="0"/>
              </a:rPr>
              <a:t>ities</a:t>
            </a:r>
            <a:endParaRPr lang="en-US" dirty="0" smtClean="0">
              <a:latin typeface="Times New Roman" panose="02020603050405020304" pitchFamily="18" charset="0"/>
              <a:cs typeface="Times New Roman" panose="02020603050405020304" pitchFamily="18" charset="0"/>
            </a:endParaRPr>
          </a:p>
          <a:p>
            <a:endParaRPr lang="en-US" dirty="0" smtClean="0">
              <a:latin typeface="Times New Roman" panose="02020603050405020304" pitchFamily="18" charset="0"/>
              <a:cs typeface="Times New Roman" panose="02020603050405020304" pitchFamily="18" charset="0"/>
            </a:endParaRPr>
          </a:p>
          <a:p>
            <a:pPr marL="241300" marR="303530" indent="-228600">
              <a:buFont typeface="Symbol"/>
              <a:buChar char=""/>
              <a:tabLst>
                <a:tab pos="240665" algn="l"/>
              </a:tabLst>
            </a:pPr>
            <a:r>
              <a:rPr lang="en-US" dirty="0" smtClean="0">
                <a:latin typeface="Times New Roman" panose="02020603050405020304" pitchFamily="18" charset="0"/>
                <a:cs typeface="Times New Roman" panose="02020603050405020304" pitchFamily="18" charset="0"/>
              </a:rPr>
              <a:t>People in poor households experienced the largest number of disparities, followed by Hispanics and Blacks.</a:t>
            </a:r>
            <a:endParaRPr lang="en-US" spc="-20" dirty="0" smtClean="0">
              <a:latin typeface="Times New Roman" panose="02020603050405020304" pitchFamily="18" charset="0"/>
              <a:cs typeface="Times New Roman" panose="02020603050405020304" pitchFamily="18" charset="0"/>
            </a:endParaRPr>
          </a:p>
          <a:p>
            <a:pPr marL="241300" marR="303530" indent="-228600">
              <a:buFont typeface="Symbol"/>
              <a:buChar char=""/>
              <a:tabLst>
                <a:tab pos="240665" algn="l"/>
              </a:tabLst>
            </a:pPr>
            <a:r>
              <a:rPr lang="en-US" spc="-20" dirty="0" smtClean="0">
                <a:latin typeface="Times New Roman" panose="02020603050405020304" pitchFamily="18" charset="0"/>
                <a:cs typeface="Times New Roman" panose="02020603050405020304" pitchFamily="18" charset="0"/>
              </a:rPr>
              <a:t>I</a:t>
            </a:r>
            <a:r>
              <a:rPr lang="en-US" spc="0" dirty="0" smtClean="0">
                <a:latin typeface="Times New Roman" panose="02020603050405020304" pitchFamily="18" charset="0"/>
                <a:cs typeface="Times New Roman" panose="02020603050405020304" pitchFamily="18" charset="0"/>
              </a:rPr>
              <a:t>n 2012,</a:t>
            </a:r>
            <a:r>
              <a:rPr lang="en-US" spc="-5" dirty="0" smtClean="0">
                <a:latin typeface="Times New Roman" panose="02020603050405020304" pitchFamily="18" charset="0"/>
                <a:cs typeface="Times New Roman" panose="02020603050405020304" pitchFamily="18" charset="0"/>
              </a:rPr>
              <a:t> </a:t>
            </a:r>
            <a:r>
              <a:rPr lang="en-US" spc="10" dirty="0" smtClean="0">
                <a:latin typeface="Times New Roman" panose="02020603050405020304" pitchFamily="18" charset="0"/>
                <a:cs typeface="Times New Roman" panose="02020603050405020304" pitchFamily="18" charset="0"/>
              </a:rPr>
              <a:t>p</a:t>
            </a:r>
            <a:r>
              <a:rPr lang="en-US" spc="-5" dirty="0" smtClean="0">
                <a:latin typeface="Times New Roman" panose="02020603050405020304" pitchFamily="18" charset="0"/>
                <a:cs typeface="Times New Roman" panose="02020603050405020304" pitchFamily="18" charset="0"/>
              </a:rPr>
              <a:t>e</a:t>
            </a:r>
            <a:r>
              <a:rPr lang="en-US" spc="0" dirty="0" smtClean="0">
                <a:latin typeface="Times New Roman" panose="02020603050405020304" pitchFamily="18" charset="0"/>
                <a:cs typeface="Times New Roman" panose="02020603050405020304" pitchFamily="18" charset="0"/>
              </a:rPr>
              <a:t>ople</a:t>
            </a:r>
            <a:r>
              <a:rPr lang="en-US" spc="-5" dirty="0" smtClean="0">
                <a:latin typeface="Times New Roman" panose="02020603050405020304" pitchFamily="18" charset="0"/>
                <a:cs typeface="Times New Roman" panose="02020603050405020304" pitchFamily="18" charset="0"/>
              </a:rPr>
              <a:t> </a:t>
            </a:r>
            <a:r>
              <a:rPr lang="en-US" spc="0" dirty="0" smtClean="0">
                <a:latin typeface="Times New Roman" panose="02020603050405020304" pitchFamily="18" charset="0"/>
                <a:cs typeface="Times New Roman" panose="02020603050405020304" pitchFamily="18" charset="0"/>
              </a:rPr>
              <a:t>in poor </a:t>
            </a:r>
            <a:r>
              <a:rPr lang="en-US" spc="5" dirty="0" smtClean="0">
                <a:latin typeface="Times New Roman" panose="02020603050405020304" pitchFamily="18" charset="0"/>
                <a:cs typeface="Times New Roman" panose="02020603050405020304" pitchFamily="18" charset="0"/>
              </a:rPr>
              <a:t>h</a:t>
            </a:r>
            <a:r>
              <a:rPr lang="en-US" spc="0" dirty="0" smtClean="0">
                <a:latin typeface="Times New Roman" panose="02020603050405020304" pitchFamily="18" charset="0"/>
                <a:cs typeface="Times New Roman" panose="02020603050405020304" pitchFamily="18" charset="0"/>
              </a:rPr>
              <a:t>ouse</a:t>
            </a:r>
            <a:r>
              <a:rPr lang="en-US" spc="-5" dirty="0" smtClean="0">
                <a:latin typeface="Times New Roman" panose="02020603050405020304" pitchFamily="18" charset="0"/>
                <a:cs typeface="Times New Roman" panose="02020603050405020304" pitchFamily="18" charset="0"/>
              </a:rPr>
              <a:t>h</a:t>
            </a:r>
            <a:r>
              <a:rPr lang="en-US" spc="0" dirty="0" smtClean="0">
                <a:latin typeface="Times New Roman" panose="02020603050405020304" pitchFamily="18" charset="0"/>
                <a:cs typeface="Times New Roman" panose="02020603050405020304" pitchFamily="18" charset="0"/>
              </a:rPr>
              <a:t>olds</a:t>
            </a:r>
            <a:r>
              <a:rPr lang="en-US" spc="5" dirty="0" smtClean="0">
                <a:latin typeface="Times New Roman" panose="02020603050405020304" pitchFamily="18" charset="0"/>
                <a:cs typeface="Times New Roman" panose="02020603050405020304" pitchFamily="18" charset="0"/>
              </a:rPr>
              <a:t> </a:t>
            </a:r>
            <a:r>
              <a:rPr lang="en-US" spc="0" dirty="0" smtClean="0">
                <a:latin typeface="Times New Roman" panose="02020603050405020304" pitchFamily="18" charset="0"/>
                <a:cs typeface="Times New Roman" panose="02020603050405020304" pitchFamily="18" charset="0"/>
              </a:rPr>
              <a:t>h</a:t>
            </a:r>
            <a:r>
              <a:rPr lang="en-US" spc="-5" dirty="0" smtClean="0">
                <a:latin typeface="Times New Roman" panose="02020603050405020304" pitchFamily="18" charset="0"/>
                <a:cs typeface="Times New Roman" panose="02020603050405020304" pitchFamily="18" charset="0"/>
              </a:rPr>
              <a:t>a</a:t>
            </a:r>
            <a:r>
              <a:rPr lang="en-US" spc="0" dirty="0" smtClean="0">
                <a:latin typeface="Times New Roman" panose="02020603050405020304" pitchFamily="18" charset="0"/>
                <a:cs typeface="Times New Roman" panose="02020603050405020304" pitchFamily="18" charset="0"/>
              </a:rPr>
              <a:t>d wo</a:t>
            </a:r>
            <a:r>
              <a:rPr lang="en-US" spc="-10" dirty="0" smtClean="0">
                <a:latin typeface="Times New Roman" panose="02020603050405020304" pitchFamily="18" charset="0"/>
                <a:cs typeface="Times New Roman" panose="02020603050405020304" pitchFamily="18" charset="0"/>
              </a:rPr>
              <a:t>r</a:t>
            </a:r>
            <a:r>
              <a:rPr lang="en-US" spc="0" dirty="0" smtClean="0">
                <a:latin typeface="Times New Roman" panose="02020603050405020304" pitchFamily="18" charset="0"/>
                <a:cs typeface="Times New Roman" panose="02020603050405020304" pitchFamily="18" charset="0"/>
              </a:rPr>
              <a:t>se</a:t>
            </a:r>
            <a:r>
              <a:rPr lang="en-US" spc="5" dirty="0" smtClean="0">
                <a:latin typeface="Times New Roman" panose="02020603050405020304" pitchFamily="18" charset="0"/>
                <a:cs typeface="Times New Roman" panose="02020603050405020304" pitchFamily="18" charset="0"/>
              </a:rPr>
              <a:t> </a:t>
            </a:r>
            <a:r>
              <a:rPr lang="en-US" spc="-5" dirty="0" smtClean="0">
                <a:latin typeface="Times New Roman" panose="02020603050405020304" pitchFamily="18" charset="0"/>
                <a:cs typeface="Times New Roman" panose="02020603050405020304" pitchFamily="18" charset="0"/>
              </a:rPr>
              <a:t>ac</a:t>
            </a:r>
            <a:r>
              <a:rPr lang="en-US" spc="5" dirty="0" smtClean="0">
                <a:latin typeface="Times New Roman" panose="02020603050405020304" pitchFamily="18" charset="0"/>
                <a:cs typeface="Times New Roman" panose="02020603050405020304" pitchFamily="18" charset="0"/>
              </a:rPr>
              <a:t>c</a:t>
            </a:r>
            <a:r>
              <a:rPr lang="en-US" spc="-5" dirty="0" smtClean="0">
                <a:latin typeface="Times New Roman" panose="02020603050405020304" pitchFamily="18" charset="0"/>
                <a:cs typeface="Times New Roman" panose="02020603050405020304" pitchFamily="18" charset="0"/>
              </a:rPr>
              <a:t>e</a:t>
            </a:r>
            <a:r>
              <a:rPr lang="en-US" spc="0" dirty="0" smtClean="0">
                <a:latin typeface="Times New Roman" panose="02020603050405020304" pitchFamily="18" charset="0"/>
                <a:cs typeface="Times New Roman" panose="02020603050405020304" pitchFamily="18" charset="0"/>
              </a:rPr>
              <a:t>ss to </a:t>
            </a:r>
            <a:r>
              <a:rPr lang="en-US" spc="-5" dirty="0" smtClean="0">
                <a:latin typeface="Times New Roman" panose="02020603050405020304" pitchFamily="18" charset="0"/>
                <a:cs typeface="Times New Roman" panose="02020603050405020304" pitchFamily="18" charset="0"/>
              </a:rPr>
              <a:t>ca</a:t>
            </a:r>
            <a:r>
              <a:rPr lang="en-US" spc="0" dirty="0" smtClean="0">
                <a:latin typeface="Times New Roman" panose="02020603050405020304" pitchFamily="18" charset="0"/>
                <a:cs typeface="Times New Roman" panose="02020603050405020304" pitchFamily="18" charset="0"/>
              </a:rPr>
              <a:t>re</a:t>
            </a:r>
            <a:r>
              <a:rPr lang="en-US" spc="-5" dirty="0" smtClean="0">
                <a:latin typeface="Times New Roman" panose="02020603050405020304" pitchFamily="18" charset="0"/>
                <a:cs typeface="Times New Roman" panose="02020603050405020304" pitchFamily="18" charset="0"/>
              </a:rPr>
              <a:t> </a:t>
            </a:r>
            <a:r>
              <a:rPr lang="en-US" spc="0" dirty="0" smtClean="0">
                <a:latin typeface="Times New Roman" panose="02020603050405020304" pitchFamily="18" charset="0"/>
                <a:cs typeface="Times New Roman" panose="02020603050405020304" pitchFamily="18" charset="0"/>
              </a:rPr>
              <a:t>t</a:t>
            </a:r>
            <a:r>
              <a:rPr lang="en-US" spc="10" dirty="0" smtClean="0">
                <a:latin typeface="Times New Roman" panose="02020603050405020304" pitchFamily="18" charset="0"/>
                <a:cs typeface="Times New Roman" panose="02020603050405020304" pitchFamily="18" charset="0"/>
              </a:rPr>
              <a:t>h</a:t>
            </a:r>
            <a:r>
              <a:rPr lang="en-US" spc="-5" dirty="0" smtClean="0">
                <a:latin typeface="Times New Roman" panose="02020603050405020304" pitchFamily="18" charset="0"/>
                <a:cs typeface="Times New Roman" panose="02020603050405020304" pitchFamily="18" charset="0"/>
              </a:rPr>
              <a:t>a</a:t>
            </a:r>
            <a:r>
              <a:rPr lang="en-US" spc="0" dirty="0" smtClean="0">
                <a:latin typeface="Times New Roman" panose="02020603050405020304" pitchFamily="18" charset="0"/>
                <a:cs typeface="Times New Roman" panose="02020603050405020304" pitchFamily="18" charset="0"/>
              </a:rPr>
              <a:t>n p</a:t>
            </a:r>
            <a:r>
              <a:rPr lang="en-US" spc="-5" dirty="0" smtClean="0">
                <a:latin typeface="Times New Roman" panose="02020603050405020304" pitchFamily="18" charset="0"/>
                <a:cs typeface="Times New Roman" panose="02020603050405020304" pitchFamily="18" charset="0"/>
              </a:rPr>
              <a:t>e</a:t>
            </a:r>
            <a:r>
              <a:rPr lang="en-US" spc="0" dirty="0" smtClean="0">
                <a:latin typeface="Times New Roman" panose="02020603050405020304" pitchFamily="18" charset="0"/>
                <a:cs typeface="Times New Roman" panose="02020603050405020304" pitchFamily="18" charset="0"/>
              </a:rPr>
              <a:t>ople in</a:t>
            </a:r>
            <a:r>
              <a:rPr lang="en-US" spc="10" dirty="0" smtClean="0">
                <a:latin typeface="Times New Roman" panose="02020603050405020304" pitchFamily="18" charset="0"/>
                <a:cs typeface="Times New Roman" panose="02020603050405020304" pitchFamily="18" charset="0"/>
              </a:rPr>
              <a:t> </a:t>
            </a:r>
            <a:r>
              <a:rPr lang="en-US" spc="0" dirty="0" smtClean="0">
                <a:latin typeface="Times New Roman" panose="02020603050405020304" pitchFamily="18" charset="0"/>
                <a:cs typeface="Times New Roman" panose="02020603050405020304" pitchFamily="18" charset="0"/>
              </a:rPr>
              <a:t>hi</a:t>
            </a:r>
            <a:r>
              <a:rPr lang="en-US" spc="-10" dirty="0" smtClean="0">
                <a:latin typeface="Times New Roman" panose="02020603050405020304" pitchFamily="18" charset="0"/>
                <a:cs typeface="Times New Roman" panose="02020603050405020304" pitchFamily="18" charset="0"/>
              </a:rPr>
              <a:t>g</a:t>
            </a:r>
            <a:r>
              <a:rPr lang="en-US" spc="0" dirty="0" smtClean="0">
                <a:latin typeface="Times New Roman" panose="02020603050405020304" pitchFamily="18" charset="0"/>
                <a:cs typeface="Times New Roman" panose="02020603050405020304" pitchFamily="18" charset="0"/>
              </a:rPr>
              <a:t>h</a:t>
            </a:r>
            <a:r>
              <a:rPr lang="en-US" spc="-5" dirty="0" smtClean="0">
                <a:latin typeface="Times New Roman" panose="02020603050405020304" pitchFamily="18" charset="0"/>
                <a:cs typeface="Times New Roman" panose="02020603050405020304" pitchFamily="18" charset="0"/>
              </a:rPr>
              <a:t>-</a:t>
            </a:r>
            <a:r>
              <a:rPr lang="en-US" spc="0" dirty="0" smtClean="0">
                <a:latin typeface="Times New Roman" panose="02020603050405020304" pitchFamily="18" charset="0"/>
                <a:cs typeface="Times New Roman" panose="02020603050405020304" pitchFamily="18" charset="0"/>
              </a:rPr>
              <a:t>income hous</a:t>
            </a:r>
            <a:r>
              <a:rPr lang="en-US" spc="-5" dirty="0" smtClean="0">
                <a:latin typeface="Times New Roman" panose="02020603050405020304" pitchFamily="18" charset="0"/>
                <a:cs typeface="Times New Roman" panose="02020603050405020304" pitchFamily="18" charset="0"/>
              </a:rPr>
              <a:t>e</a:t>
            </a:r>
            <a:r>
              <a:rPr lang="en-US" spc="0" dirty="0" smtClean="0">
                <a:latin typeface="Times New Roman" panose="02020603050405020304" pitchFamily="18" charset="0"/>
                <a:cs typeface="Times New Roman" panose="02020603050405020304" pitchFamily="18" charset="0"/>
              </a:rPr>
              <a:t>holds on </a:t>
            </a:r>
            <a:r>
              <a:rPr lang="en-US" spc="-5" dirty="0" smtClean="0">
                <a:latin typeface="Times New Roman" panose="02020603050405020304" pitchFamily="18" charset="0"/>
                <a:cs typeface="Times New Roman" panose="02020603050405020304" pitchFamily="18" charset="0"/>
              </a:rPr>
              <a:t>a</a:t>
            </a:r>
            <a:r>
              <a:rPr lang="en-US" spc="0" dirty="0" smtClean="0">
                <a:latin typeface="Times New Roman" panose="02020603050405020304" pitchFamily="18" charset="0"/>
                <a:cs typeface="Times New Roman" panose="02020603050405020304" pitchFamily="18" charset="0"/>
              </a:rPr>
              <a:t>ll </a:t>
            </a:r>
            <a:r>
              <a:rPr lang="en-US" spc="-5" dirty="0" smtClean="0">
                <a:latin typeface="Times New Roman" panose="02020603050405020304" pitchFamily="18" charset="0"/>
                <a:cs typeface="Times New Roman" panose="02020603050405020304" pitchFamily="18" charset="0"/>
              </a:rPr>
              <a:t>ac</a:t>
            </a:r>
            <a:r>
              <a:rPr lang="en-US" spc="5" dirty="0" smtClean="0">
                <a:latin typeface="Times New Roman" panose="02020603050405020304" pitchFamily="18" charset="0"/>
                <a:cs typeface="Times New Roman" panose="02020603050405020304" pitchFamily="18" charset="0"/>
              </a:rPr>
              <a:t>c</a:t>
            </a:r>
            <a:r>
              <a:rPr lang="en-US" spc="-5" dirty="0" smtClean="0">
                <a:latin typeface="Times New Roman" panose="02020603050405020304" pitchFamily="18" charset="0"/>
                <a:cs typeface="Times New Roman" panose="02020603050405020304" pitchFamily="18" charset="0"/>
              </a:rPr>
              <a:t>e</a:t>
            </a:r>
            <a:r>
              <a:rPr lang="en-US" spc="0" dirty="0" smtClean="0">
                <a:latin typeface="Times New Roman" panose="02020603050405020304" pitchFamily="18" charset="0"/>
                <a:cs typeface="Times New Roman" panose="02020603050405020304" pitchFamily="18" charset="0"/>
              </a:rPr>
              <a:t>ss m</a:t>
            </a:r>
            <a:r>
              <a:rPr lang="en-US" spc="-5" dirty="0" smtClean="0">
                <a:latin typeface="Times New Roman" panose="02020603050405020304" pitchFamily="18" charset="0"/>
                <a:cs typeface="Times New Roman" panose="02020603050405020304" pitchFamily="18" charset="0"/>
              </a:rPr>
              <a:t>ea</a:t>
            </a:r>
            <a:r>
              <a:rPr lang="en-US" spc="0" dirty="0" smtClean="0">
                <a:latin typeface="Times New Roman" panose="02020603050405020304" pitchFamily="18" charset="0"/>
                <a:cs typeface="Times New Roman" panose="02020603050405020304" pitchFamily="18" charset="0"/>
              </a:rPr>
              <a:t>sur</a:t>
            </a:r>
            <a:r>
              <a:rPr lang="en-US" spc="-10" dirty="0" smtClean="0">
                <a:latin typeface="Times New Roman" panose="02020603050405020304" pitchFamily="18" charset="0"/>
                <a:cs typeface="Times New Roman" panose="02020603050405020304" pitchFamily="18" charset="0"/>
              </a:rPr>
              <a:t>e</a:t>
            </a:r>
            <a:r>
              <a:rPr lang="en-US" spc="0" dirty="0" smtClean="0">
                <a:latin typeface="Times New Roman" panose="02020603050405020304" pitchFamily="18" charset="0"/>
                <a:cs typeface="Times New Roman" panose="02020603050405020304" pitchFamily="18" charset="0"/>
              </a:rPr>
              <a:t>s</a:t>
            </a:r>
            <a:r>
              <a:rPr lang="en-US" spc="5" dirty="0" smtClean="0">
                <a:latin typeface="Times New Roman" panose="02020603050405020304" pitchFamily="18" charset="0"/>
                <a:cs typeface="Times New Roman" panose="02020603050405020304" pitchFamily="18" charset="0"/>
              </a:rPr>
              <a:t> (</a:t>
            </a:r>
            <a:r>
              <a:rPr lang="en-US" spc="0" dirty="0" smtClean="0">
                <a:latin typeface="Times New Roman" panose="02020603050405020304" pitchFamily="18" charset="0"/>
                <a:cs typeface="Times New Roman" panose="02020603050405020304" pitchFamily="18" charset="0"/>
              </a:rPr>
              <a:t>g</a:t>
            </a:r>
            <a:r>
              <a:rPr lang="en-US" spc="-5" dirty="0" smtClean="0">
                <a:latin typeface="Times New Roman" panose="02020603050405020304" pitchFamily="18" charset="0"/>
                <a:cs typeface="Times New Roman" panose="02020603050405020304" pitchFamily="18" charset="0"/>
              </a:rPr>
              <a:t>ree</a:t>
            </a:r>
            <a:r>
              <a:rPr lang="en-US" spc="10" dirty="0" smtClean="0">
                <a:latin typeface="Times New Roman" panose="02020603050405020304" pitchFamily="18" charset="0"/>
                <a:cs typeface="Times New Roman" panose="02020603050405020304" pitchFamily="18" charset="0"/>
              </a:rPr>
              <a:t>n</a:t>
            </a:r>
            <a:r>
              <a:rPr lang="en-US" spc="-5" dirty="0" smtClean="0">
                <a:latin typeface="Times New Roman" panose="02020603050405020304" pitchFamily="18" charset="0"/>
                <a:cs typeface="Times New Roman" panose="02020603050405020304" pitchFamily="18" charset="0"/>
              </a:rPr>
              <a:t>)</a:t>
            </a:r>
            <a:r>
              <a:rPr lang="en-US" spc="0" dirty="0" smtClean="0">
                <a:latin typeface="Times New Roman" panose="02020603050405020304" pitchFamily="18" charset="0"/>
                <a:cs typeface="Times New Roman" panose="02020603050405020304" pitchFamily="18" charset="0"/>
              </a:rPr>
              <a:t>.</a:t>
            </a:r>
            <a:endParaRPr lang="en-US" dirty="0" smtClean="0">
              <a:latin typeface="Times New Roman" panose="02020603050405020304" pitchFamily="18" charset="0"/>
              <a:cs typeface="Times New Roman" panose="02020603050405020304" pitchFamily="18" charset="0"/>
            </a:endParaRPr>
          </a:p>
          <a:p>
            <a:pPr marL="241300" indent="-228600">
              <a:buFont typeface="Symbol"/>
              <a:buChar char=""/>
              <a:tabLst>
                <a:tab pos="240665" algn="l"/>
              </a:tabLst>
            </a:pPr>
            <a:r>
              <a:rPr lang="en-US" spc="-10" dirty="0" smtClean="0">
                <a:latin typeface="Times New Roman" panose="02020603050405020304" pitchFamily="18" charset="0"/>
                <a:cs typeface="Times New Roman" panose="02020603050405020304" pitchFamily="18" charset="0"/>
              </a:rPr>
              <a:t>B</a:t>
            </a:r>
            <a:r>
              <a:rPr lang="en-US" spc="0" dirty="0" smtClean="0">
                <a:latin typeface="Times New Roman" panose="02020603050405020304" pitchFamily="18" charset="0"/>
                <a:cs typeface="Times New Roman" panose="02020603050405020304" pitchFamily="18" charset="0"/>
              </a:rPr>
              <a:t>la</a:t>
            </a:r>
            <a:r>
              <a:rPr lang="en-US" spc="-10" dirty="0" smtClean="0">
                <a:latin typeface="Times New Roman" panose="02020603050405020304" pitchFamily="18" charset="0"/>
                <a:cs typeface="Times New Roman" panose="02020603050405020304" pitchFamily="18" charset="0"/>
              </a:rPr>
              <a:t>c</a:t>
            </a:r>
            <a:r>
              <a:rPr lang="en-US" spc="0" dirty="0" smtClean="0">
                <a:latin typeface="Times New Roman" panose="02020603050405020304" pitchFamily="18" charset="0"/>
                <a:cs typeface="Times New Roman" panose="02020603050405020304" pitchFamily="18" charset="0"/>
              </a:rPr>
              <a:t>ks </a:t>
            </a:r>
            <a:r>
              <a:rPr lang="en-US" spc="10" dirty="0" smtClean="0">
                <a:latin typeface="Times New Roman" panose="02020603050405020304" pitchFamily="18" charset="0"/>
                <a:cs typeface="Times New Roman" panose="02020603050405020304" pitchFamily="18" charset="0"/>
              </a:rPr>
              <a:t>h</a:t>
            </a:r>
            <a:r>
              <a:rPr lang="en-US" spc="-5" dirty="0" smtClean="0">
                <a:latin typeface="Times New Roman" panose="02020603050405020304" pitchFamily="18" charset="0"/>
                <a:cs typeface="Times New Roman" panose="02020603050405020304" pitchFamily="18" charset="0"/>
              </a:rPr>
              <a:t>a</a:t>
            </a:r>
            <a:r>
              <a:rPr lang="en-US" spc="0" dirty="0" smtClean="0">
                <a:latin typeface="Times New Roman" panose="02020603050405020304" pitchFamily="18" charset="0"/>
                <a:cs typeface="Times New Roman" panose="02020603050405020304" pitchFamily="18" charset="0"/>
              </a:rPr>
              <a:t>d wo</a:t>
            </a:r>
            <a:r>
              <a:rPr lang="en-US" spc="-10" dirty="0" smtClean="0">
                <a:latin typeface="Times New Roman" panose="02020603050405020304" pitchFamily="18" charset="0"/>
                <a:cs typeface="Times New Roman" panose="02020603050405020304" pitchFamily="18" charset="0"/>
              </a:rPr>
              <a:t>r</a:t>
            </a:r>
            <a:r>
              <a:rPr lang="en-US" spc="0" dirty="0" smtClean="0">
                <a:latin typeface="Times New Roman" panose="02020603050405020304" pitchFamily="18" charset="0"/>
                <a:cs typeface="Times New Roman" panose="02020603050405020304" pitchFamily="18" charset="0"/>
              </a:rPr>
              <a:t>se</a:t>
            </a:r>
            <a:r>
              <a:rPr lang="en-US" spc="5" dirty="0" smtClean="0">
                <a:latin typeface="Times New Roman" panose="02020603050405020304" pitchFamily="18" charset="0"/>
                <a:cs typeface="Times New Roman" panose="02020603050405020304" pitchFamily="18" charset="0"/>
              </a:rPr>
              <a:t> </a:t>
            </a:r>
            <a:r>
              <a:rPr lang="en-US" spc="-5" dirty="0" smtClean="0">
                <a:latin typeface="Times New Roman" panose="02020603050405020304" pitchFamily="18" charset="0"/>
                <a:cs typeface="Times New Roman" panose="02020603050405020304" pitchFamily="18" charset="0"/>
              </a:rPr>
              <a:t>a</a:t>
            </a:r>
            <a:r>
              <a:rPr lang="en-US" spc="5" dirty="0" smtClean="0">
                <a:latin typeface="Times New Roman" panose="02020603050405020304" pitchFamily="18" charset="0"/>
                <a:cs typeface="Times New Roman" panose="02020603050405020304" pitchFamily="18" charset="0"/>
              </a:rPr>
              <a:t>c</a:t>
            </a:r>
            <a:r>
              <a:rPr lang="en-US" spc="-5" dirty="0" smtClean="0">
                <a:latin typeface="Times New Roman" panose="02020603050405020304" pitchFamily="18" charset="0"/>
                <a:cs typeface="Times New Roman" panose="02020603050405020304" pitchFamily="18" charset="0"/>
              </a:rPr>
              <a:t>ce</a:t>
            </a:r>
            <a:r>
              <a:rPr lang="en-US" spc="0" dirty="0" smtClean="0">
                <a:latin typeface="Times New Roman" panose="02020603050405020304" pitchFamily="18" charset="0"/>
                <a:cs typeface="Times New Roman" panose="02020603050405020304" pitchFamily="18" charset="0"/>
              </a:rPr>
              <a:t>ss</a:t>
            </a:r>
            <a:r>
              <a:rPr lang="en-US" spc="10" dirty="0" smtClean="0">
                <a:latin typeface="Times New Roman" panose="02020603050405020304" pitchFamily="18" charset="0"/>
                <a:cs typeface="Times New Roman" panose="02020603050405020304" pitchFamily="18" charset="0"/>
              </a:rPr>
              <a:t> </a:t>
            </a:r>
            <a:r>
              <a:rPr lang="en-US" spc="0" dirty="0" smtClean="0">
                <a:latin typeface="Times New Roman" panose="02020603050405020304" pitchFamily="18" charset="0"/>
                <a:cs typeface="Times New Roman" panose="02020603050405020304" pitchFamily="18" charset="0"/>
              </a:rPr>
              <a:t>to c</a:t>
            </a:r>
            <a:r>
              <a:rPr lang="en-US" spc="-10" dirty="0" smtClean="0">
                <a:latin typeface="Times New Roman" panose="02020603050405020304" pitchFamily="18" charset="0"/>
                <a:cs typeface="Times New Roman" panose="02020603050405020304" pitchFamily="18" charset="0"/>
              </a:rPr>
              <a:t>a</a:t>
            </a:r>
            <a:r>
              <a:rPr lang="en-US" spc="0" dirty="0" smtClean="0">
                <a:latin typeface="Times New Roman" panose="02020603050405020304" pitchFamily="18" charset="0"/>
                <a:cs typeface="Times New Roman" panose="02020603050405020304" pitchFamily="18" charset="0"/>
              </a:rPr>
              <a:t>re</a:t>
            </a:r>
            <a:r>
              <a:rPr lang="en-US" spc="-10" dirty="0" smtClean="0">
                <a:latin typeface="Times New Roman" panose="02020603050405020304" pitchFamily="18" charset="0"/>
                <a:cs typeface="Times New Roman" panose="02020603050405020304" pitchFamily="18" charset="0"/>
              </a:rPr>
              <a:t> </a:t>
            </a:r>
            <a:r>
              <a:rPr lang="en-US" spc="0" dirty="0" smtClean="0">
                <a:latin typeface="Times New Roman" panose="02020603050405020304" pitchFamily="18" charset="0"/>
                <a:cs typeface="Times New Roman" panose="02020603050405020304" pitchFamily="18" charset="0"/>
              </a:rPr>
              <a:t>than Whit</a:t>
            </a:r>
            <a:r>
              <a:rPr lang="en-US" spc="-5" dirty="0" smtClean="0">
                <a:latin typeface="Times New Roman" panose="02020603050405020304" pitchFamily="18" charset="0"/>
                <a:cs typeface="Times New Roman" panose="02020603050405020304" pitchFamily="18" charset="0"/>
              </a:rPr>
              <a:t>e</a:t>
            </a:r>
            <a:r>
              <a:rPr lang="en-US" spc="0" dirty="0" smtClean="0">
                <a:latin typeface="Times New Roman" panose="02020603050405020304" pitchFamily="18" charset="0"/>
                <a:cs typeface="Times New Roman" panose="02020603050405020304" pitchFamily="18" charset="0"/>
              </a:rPr>
              <a:t>s for </a:t>
            </a:r>
            <a:r>
              <a:rPr lang="en-US" spc="5" dirty="0" smtClean="0">
                <a:latin typeface="Times New Roman" panose="02020603050405020304" pitchFamily="18" charset="0"/>
                <a:cs typeface="Times New Roman" panose="02020603050405020304" pitchFamily="18" charset="0"/>
              </a:rPr>
              <a:t>a</a:t>
            </a:r>
            <a:r>
              <a:rPr lang="en-US" spc="0" dirty="0" smtClean="0">
                <a:latin typeface="Times New Roman" panose="02020603050405020304" pitchFamily="18" charset="0"/>
                <a:cs typeface="Times New Roman" panose="02020603050405020304" pitchFamily="18" charset="0"/>
              </a:rPr>
              <a:t>bout half</a:t>
            </a:r>
            <a:r>
              <a:rPr lang="en-US" spc="-5" dirty="0" smtClean="0">
                <a:latin typeface="Times New Roman" panose="02020603050405020304" pitchFamily="18" charset="0"/>
                <a:cs typeface="Times New Roman" panose="02020603050405020304" pitchFamily="18" charset="0"/>
              </a:rPr>
              <a:t> </a:t>
            </a:r>
            <a:r>
              <a:rPr lang="en-US" spc="0" dirty="0" smtClean="0">
                <a:latin typeface="Times New Roman" panose="02020603050405020304" pitchFamily="18" charset="0"/>
                <a:cs typeface="Times New Roman" panose="02020603050405020304" pitchFamily="18" charset="0"/>
              </a:rPr>
              <a:t>of </a:t>
            </a:r>
            <a:r>
              <a:rPr lang="en-US" spc="-10" dirty="0" smtClean="0">
                <a:latin typeface="Times New Roman" panose="02020603050405020304" pitchFamily="18" charset="0"/>
                <a:cs typeface="Times New Roman" panose="02020603050405020304" pitchFamily="18" charset="0"/>
              </a:rPr>
              <a:t>a</a:t>
            </a:r>
            <a:r>
              <a:rPr lang="en-US" spc="5" dirty="0" smtClean="0">
                <a:latin typeface="Times New Roman" panose="02020603050405020304" pitchFamily="18" charset="0"/>
                <a:cs typeface="Times New Roman" panose="02020603050405020304" pitchFamily="18" charset="0"/>
              </a:rPr>
              <a:t>c</a:t>
            </a:r>
            <a:r>
              <a:rPr lang="en-US" spc="-5" dirty="0" smtClean="0">
                <a:latin typeface="Times New Roman" panose="02020603050405020304" pitchFamily="18" charset="0"/>
                <a:cs typeface="Times New Roman" panose="02020603050405020304" pitchFamily="18" charset="0"/>
              </a:rPr>
              <a:t>ce</a:t>
            </a:r>
            <a:r>
              <a:rPr lang="en-US" spc="0" dirty="0" smtClean="0">
                <a:latin typeface="Times New Roman" panose="02020603050405020304" pitchFamily="18" charset="0"/>
                <a:cs typeface="Times New Roman" panose="02020603050405020304" pitchFamily="18" charset="0"/>
              </a:rPr>
              <a:t>ss m</a:t>
            </a:r>
            <a:r>
              <a:rPr lang="en-US" spc="5" dirty="0" smtClean="0">
                <a:latin typeface="Times New Roman" panose="02020603050405020304" pitchFamily="18" charset="0"/>
                <a:cs typeface="Times New Roman" panose="02020603050405020304" pitchFamily="18" charset="0"/>
              </a:rPr>
              <a:t>e</a:t>
            </a:r>
            <a:r>
              <a:rPr lang="en-US" spc="-5" dirty="0" smtClean="0">
                <a:latin typeface="Times New Roman" panose="02020603050405020304" pitchFamily="18" charset="0"/>
                <a:cs typeface="Times New Roman" panose="02020603050405020304" pitchFamily="18" charset="0"/>
              </a:rPr>
              <a:t>a</a:t>
            </a:r>
            <a:r>
              <a:rPr lang="en-US" spc="0" dirty="0" smtClean="0">
                <a:latin typeface="Times New Roman" panose="02020603050405020304" pitchFamily="18" charset="0"/>
                <a:cs typeface="Times New Roman" panose="02020603050405020304" pitchFamily="18" charset="0"/>
              </a:rPr>
              <a:t>sur</a:t>
            </a:r>
            <a:r>
              <a:rPr lang="en-US" spc="-10" dirty="0" smtClean="0">
                <a:latin typeface="Times New Roman" panose="02020603050405020304" pitchFamily="18" charset="0"/>
                <a:cs typeface="Times New Roman" panose="02020603050405020304" pitchFamily="18" charset="0"/>
              </a:rPr>
              <a:t>e</a:t>
            </a:r>
            <a:r>
              <a:rPr lang="en-US" spc="0" dirty="0" smtClean="0">
                <a:latin typeface="Times New Roman" panose="02020603050405020304" pitchFamily="18" charset="0"/>
                <a:cs typeface="Times New Roman" panose="02020603050405020304" pitchFamily="18" charset="0"/>
              </a:rPr>
              <a:t>s.</a:t>
            </a:r>
            <a:endParaRPr lang="en-US" dirty="0" smtClean="0">
              <a:latin typeface="Times New Roman" panose="02020603050405020304" pitchFamily="18" charset="0"/>
              <a:cs typeface="Times New Roman" panose="02020603050405020304" pitchFamily="18" charset="0"/>
            </a:endParaRPr>
          </a:p>
          <a:p>
            <a:pPr marL="241300" indent="-228600">
              <a:buFont typeface="Symbol"/>
              <a:buChar char=""/>
              <a:tabLst>
                <a:tab pos="240665" algn="l"/>
              </a:tabLst>
            </a:pPr>
            <a:r>
              <a:rPr lang="en-US" dirty="0" smtClean="0">
                <a:latin typeface="Times New Roman" panose="02020603050405020304" pitchFamily="18" charset="0"/>
                <a:cs typeface="Times New Roman" panose="02020603050405020304" pitchFamily="18" charset="0"/>
              </a:rPr>
              <a:t>Hisp</a:t>
            </a:r>
            <a:r>
              <a:rPr lang="en-US" spc="-5" dirty="0" smtClean="0">
                <a:latin typeface="Times New Roman" panose="02020603050405020304" pitchFamily="18" charset="0"/>
                <a:cs typeface="Times New Roman" panose="02020603050405020304" pitchFamily="18" charset="0"/>
              </a:rPr>
              <a:t>a</a:t>
            </a:r>
            <a:r>
              <a:rPr lang="en-US" spc="0" dirty="0" smtClean="0">
                <a:latin typeface="Times New Roman" panose="02020603050405020304" pitchFamily="18" charset="0"/>
                <a:cs typeface="Times New Roman" panose="02020603050405020304" pitchFamily="18" charset="0"/>
              </a:rPr>
              <a:t>nics h</a:t>
            </a:r>
            <a:r>
              <a:rPr lang="en-US" spc="-10" dirty="0" smtClean="0">
                <a:latin typeface="Times New Roman" panose="02020603050405020304" pitchFamily="18" charset="0"/>
                <a:cs typeface="Times New Roman" panose="02020603050405020304" pitchFamily="18" charset="0"/>
              </a:rPr>
              <a:t>a</a:t>
            </a:r>
            <a:r>
              <a:rPr lang="en-US" spc="0" dirty="0" smtClean="0">
                <a:latin typeface="Times New Roman" panose="02020603050405020304" pitchFamily="18" charset="0"/>
                <a:cs typeface="Times New Roman" panose="02020603050405020304" pitchFamily="18" charset="0"/>
              </a:rPr>
              <a:t>d wo</a:t>
            </a:r>
            <a:r>
              <a:rPr lang="en-US" spc="-10" dirty="0" smtClean="0">
                <a:latin typeface="Times New Roman" panose="02020603050405020304" pitchFamily="18" charset="0"/>
                <a:cs typeface="Times New Roman" panose="02020603050405020304" pitchFamily="18" charset="0"/>
              </a:rPr>
              <a:t>r</a:t>
            </a:r>
            <a:r>
              <a:rPr lang="en-US" spc="10" dirty="0" smtClean="0">
                <a:latin typeface="Times New Roman" panose="02020603050405020304" pitchFamily="18" charset="0"/>
                <a:cs typeface="Times New Roman" panose="02020603050405020304" pitchFamily="18" charset="0"/>
              </a:rPr>
              <a:t>s</a:t>
            </a:r>
            <a:r>
              <a:rPr lang="en-US" spc="0" dirty="0" smtClean="0">
                <a:latin typeface="Times New Roman" panose="02020603050405020304" pitchFamily="18" charset="0"/>
                <a:cs typeface="Times New Roman" panose="02020603050405020304" pitchFamily="18" charset="0"/>
              </a:rPr>
              <a:t>e</a:t>
            </a:r>
            <a:r>
              <a:rPr lang="en-US" spc="-5" dirty="0" smtClean="0">
                <a:latin typeface="Times New Roman" panose="02020603050405020304" pitchFamily="18" charset="0"/>
                <a:cs typeface="Times New Roman" panose="02020603050405020304" pitchFamily="18" charset="0"/>
              </a:rPr>
              <a:t> a</a:t>
            </a:r>
            <a:r>
              <a:rPr lang="en-US" spc="5" dirty="0" smtClean="0">
                <a:latin typeface="Times New Roman" panose="02020603050405020304" pitchFamily="18" charset="0"/>
                <a:cs typeface="Times New Roman" panose="02020603050405020304" pitchFamily="18" charset="0"/>
              </a:rPr>
              <a:t>cc</a:t>
            </a:r>
            <a:r>
              <a:rPr lang="en-US" spc="-5" dirty="0" smtClean="0">
                <a:latin typeface="Times New Roman" panose="02020603050405020304" pitchFamily="18" charset="0"/>
                <a:cs typeface="Times New Roman" panose="02020603050405020304" pitchFamily="18" charset="0"/>
              </a:rPr>
              <a:t>e</a:t>
            </a:r>
            <a:r>
              <a:rPr lang="en-US" spc="0" dirty="0" smtClean="0">
                <a:latin typeface="Times New Roman" panose="02020603050405020304" pitchFamily="18" charset="0"/>
                <a:cs typeface="Times New Roman" panose="02020603050405020304" pitchFamily="18" charset="0"/>
              </a:rPr>
              <a:t>ss to </a:t>
            </a:r>
            <a:r>
              <a:rPr lang="en-US" spc="-5" dirty="0" smtClean="0">
                <a:latin typeface="Times New Roman" panose="02020603050405020304" pitchFamily="18" charset="0"/>
                <a:cs typeface="Times New Roman" panose="02020603050405020304" pitchFamily="18" charset="0"/>
              </a:rPr>
              <a:t>ca</a:t>
            </a:r>
            <a:r>
              <a:rPr lang="en-US" spc="0" dirty="0" smtClean="0">
                <a:latin typeface="Times New Roman" panose="02020603050405020304" pitchFamily="18" charset="0"/>
                <a:cs typeface="Times New Roman" panose="02020603050405020304" pitchFamily="18" charset="0"/>
              </a:rPr>
              <a:t>re</a:t>
            </a:r>
            <a:r>
              <a:rPr lang="en-US" spc="-10" dirty="0" smtClean="0">
                <a:latin typeface="Times New Roman" panose="02020603050405020304" pitchFamily="18" charset="0"/>
                <a:cs typeface="Times New Roman" panose="02020603050405020304" pitchFamily="18" charset="0"/>
              </a:rPr>
              <a:t> </a:t>
            </a:r>
            <a:r>
              <a:rPr lang="en-US" spc="0" dirty="0" smtClean="0">
                <a:latin typeface="Times New Roman" panose="02020603050405020304" pitchFamily="18" charset="0"/>
                <a:cs typeface="Times New Roman" panose="02020603050405020304" pitchFamily="18" charset="0"/>
              </a:rPr>
              <a:t>t</a:t>
            </a:r>
            <a:r>
              <a:rPr lang="en-US" spc="10" dirty="0" smtClean="0">
                <a:latin typeface="Times New Roman" panose="02020603050405020304" pitchFamily="18" charset="0"/>
                <a:cs typeface="Times New Roman" panose="02020603050405020304" pitchFamily="18" charset="0"/>
              </a:rPr>
              <a:t>h</a:t>
            </a:r>
            <a:r>
              <a:rPr lang="en-US" spc="-5" dirty="0" smtClean="0">
                <a:latin typeface="Times New Roman" panose="02020603050405020304" pitchFamily="18" charset="0"/>
                <a:cs typeface="Times New Roman" panose="02020603050405020304" pitchFamily="18" charset="0"/>
              </a:rPr>
              <a:t>a</a:t>
            </a:r>
            <a:r>
              <a:rPr lang="en-US" spc="0" dirty="0" smtClean="0">
                <a:latin typeface="Times New Roman" panose="02020603050405020304" pitchFamily="18" charset="0"/>
                <a:cs typeface="Times New Roman" panose="02020603050405020304" pitchFamily="18" charset="0"/>
              </a:rPr>
              <a:t>n </a:t>
            </a:r>
            <a:r>
              <a:rPr lang="en-US" spc="5" dirty="0" smtClean="0">
                <a:latin typeface="Times New Roman" panose="02020603050405020304" pitchFamily="18" charset="0"/>
                <a:cs typeface="Times New Roman" panose="02020603050405020304" pitchFamily="18" charset="0"/>
              </a:rPr>
              <a:t>W</a:t>
            </a:r>
            <a:r>
              <a:rPr lang="en-US" spc="0" dirty="0" smtClean="0">
                <a:latin typeface="Times New Roman" panose="02020603050405020304" pitchFamily="18" charset="0"/>
                <a:cs typeface="Times New Roman" panose="02020603050405020304" pitchFamily="18" charset="0"/>
              </a:rPr>
              <a:t>hit</a:t>
            </a:r>
            <a:r>
              <a:rPr lang="en-US" spc="-5" dirty="0" smtClean="0">
                <a:latin typeface="Times New Roman" panose="02020603050405020304" pitchFamily="18" charset="0"/>
                <a:cs typeface="Times New Roman" panose="02020603050405020304" pitchFamily="18" charset="0"/>
              </a:rPr>
              <a:t>e</a:t>
            </a:r>
            <a:r>
              <a:rPr lang="en-US" spc="0" dirty="0" smtClean="0">
                <a:latin typeface="Times New Roman" panose="02020603050405020304" pitchFamily="18" charset="0"/>
                <a:cs typeface="Times New Roman" panose="02020603050405020304" pitchFamily="18" charset="0"/>
              </a:rPr>
              <a:t>s</a:t>
            </a:r>
            <a:r>
              <a:rPr lang="en-US" spc="10" dirty="0" smtClean="0">
                <a:latin typeface="Times New Roman" panose="02020603050405020304" pitchFamily="18" charset="0"/>
                <a:cs typeface="Times New Roman" panose="02020603050405020304" pitchFamily="18" charset="0"/>
              </a:rPr>
              <a:t> </a:t>
            </a:r>
            <a:r>
              <a:rPr lang="en-US" spc="0" dirty="0" smtClean="0">
                <a:latin typeface="Times New Roman" panose="02020603050405020304" pitchFamily="18" charset="0"/>
                <a:cs typeface="Times New Roman" panose="02020603050405020304" pitchFamily="18" charset="0"/>
              </a:rPr>
              <a:t>for</a:t>
            </a:r>
            <a:r>
              <a:rPr lang="en-US" spc="-10" dirty="0" smtClean="0">
                <a:latin typeface="Times New Roman" panose="02020603050405020304" pitchFamily="18" charset="0"/>
                <a:cs typeface="Times New Roman" panose="02020603050405020304" pitchFamily="18" charset="0"/>
              </a:rPr>
              <a:t> </a:t>
            </a:r>
            <a:r>
              <a:rPr lang="en-US" spc="0" dirty="0" smtClean="0">
                <a:latin typeface="Times New Roman" panose="02020603050405020304" pitchFamily="18" charset="0"/>
                <a:cs typeface="Times New Roman" panose="02020603050405020304" pitchFamily="18" charset="0"/>
              </a:rPr>
              <a:t>two</a:t>
            </a:r>
            <a:r>
              <a:rPr lang="en-US" spc="-5" dirty="0" smtClean="0">
                <a:latin typeface="Times New Roman" panose="02020603050405020304" pitchFamily="18" charset="0"/>
                <a:cs typeface="Times New Roman" panose="02020603050405020304" pitchFamily="18" charset="0"/>
              </a:rPr>
              <a:t>-</a:t>
            </a:r>
            <a:r>
              <a:rPr lang="en-US" spc="0" dirty="0" smtClean="0">
                <a:latin typeface="Times New Roman" panose="02020603050405020304" pitchFamily="18" charset="0"/>
                <a:cs typeface="Times New Roman" panose="02020603050405020304" pitchFamily="18" charset="0"/>
              </a:rPr>
              <a:t>thirds of</a:t>
            </a:r>
            <a:r>
              <a:rPr lang="en-US" spc="-10" dirty="0" smtClean="0">
                <a:latin typeface="Times New Roman" panose="02020603050405020304" pitchFamily="18" charset="0"/>
                <a:cs typeface="Times New Roman" panose="02020603050405020304" pitchFamily="18" charset="0"/>
              </a:rPr>
              <a:t> </a:t>
            </a:r>
            <a:r>
              <a:rPr lang="en-US" spc="5" dirty="0" smtClean="0">
                <a:latin typeface="Times New Roman" panose="02020603050405020304" pitchFamily="18" charset="0"/>
                <a:cs typeface="Times New Roman" panose="02020603050405020304" pitchFamily="18" charset="0"/>
              </a:rPr>
              <a:t>a</a:t>
            </a:r>
            <a:r>
              <a:rPr lang="en-US" spc="-5" dirty="0" smtClean="0">
                <a:latin typeface="Times New Roman" panose="02020603050405020304" pitchFamily="18" charset="0"/>
                <a:cs typeface="Times New Roman" panose="02020603050405020304" pitchFamily="18" charset="0"/>
              </a:rPr>
              <a:t>cce</a:t>
            </a:r>
            <a:r>
              <a:rPr lang="en-US" spc="0" dirty="0" smtClean="0">
                <a:latin typeface="Times New Roman" panose="02020603050405020304" pitchFamily="18" charset="0"/>
                <a:cs typeface="Times New Roman" panose="02020603050405020304" pitchFamily="18" charset="0"/>
              </a:rPr>
              <a:t>ss </a:t>
            </a:r>
            <a:r>
              <a:rPr lang="en-US" spc="15" dirty="0" smtClean="0">
                <a:latin typeface="Times New Roman" panose="02020603050405020304" pitchFamily="18" charset="0"/>
                <a:cs typeface="Times New Roman" panose="02020603050405020304" pitchFamily="18" charset="0"/>
              </a:rPr>
              <a:t>m</a:t>
            </a:r>
            <a:r>
              <a:rPr lang="en-US" spc="-5" dirty="0" smtClean="0">
                <a:latin typeface="Times New Roman" panose="02020603050405020304" pitchFamily="18" charset="0"/>
                <a:cs typeface="Times New Roman" panose="02020603050405020304" pitchFamily="18" charset="0"/>
              </a:rPr>
              <a:t>ea</a:t>
            </a:r>
            <a:r>
              <a:rPr lang="en-US" spc="0" dirty="0" smtClean="0">
                <a:latin typeface="Times New Roman" panose="02020603050405020304" pitchFamily="18" charset="0"/>
                <a:cs typeface="Times New Roman" panose="02020603050405020304" pitchFamily="18" charset="0"/>
              </a:rPr>
              <a:t>sur</a:t>
            </a:r>
            <a:r>
              <a:rPr lang="en-US" spc="-10" dirty="0" smtClean="0">
                <a:latin typeface="Times New Roman" panose="02020603050405020304" pitchFamily="18" charset="0"/>
                <a:cs typeface="Times New Roman" panose="02020603050405020304" pitchFamily="18" charset="0"/>
              </a:rPr>
              <a:t>e</a:t>
            </a:r>
            <a:r>
              <a:rPr lang="en-US" spc="0" dirty="0" smtClean="0">
                <a:latin typeface="Times New Roman" panose="02020603050405020304" pitchFamily="18" charset="0"/>
                <a:cs typeface="Times New Roman" panose="02020603050405020304" pitchFamily="18" charset="0"/>
              </a:rPr>
              <a:t>s.</a:t>
            </a:r>
            <a:endParaRPr lang="en-US" dirty="0" smtClean="0">
              <a:latin typeface="Times New Roman" panose="02020603050405020304" pitchFamily="18" charset="0"/>
              <a:cs typeface="Times New Roman" panose="02020603050405020304" pitchFamily="18" charset="0"/>
            </a:endParaRPr>
          </a:p>
          <a:p>
            <a:pPr marL="241300" marR="154305" indent="-228600">
              <a:buFont typeface="Symbol"/>
              <a:buChar char=""/>
              <a:tabLst>
                <a:tab pos="240665" algn="l"/>
              </a:tabLst>
            </a:pPr>
            <a:r>
              <a:rPr lang="en-US" dirty="0" smtClean="0">
                <a:latin typeface="Times New Roman" panose="02020603050405020304" pitchFamily="18" charset="0"/>
                <a:cs typeface="Times New Roman" panose="02020603050405020304" pitchFamily="18" charset="0"/>
              </a:rPr>
              <a:t>Asi</a:t>
            </a:r>
            <a:r>
              <a:rPr lang="en-US" spc="-5" dirty="0" smtClean="0">
                <a:latin typeface="Times New Roman" panose="02020603050405020304" pitchFamily="18" charset="0"/>
                <a:cs typeface="Times New Roman" panose="02020603050405020304" pitchFamily="18" charset="0"/>
              </a:rPr>
              <a:t>a</a:t>
            </a:r>
            <a:r>
              <a:rPr lang="en-US" spc="0" dirty="0" smtClean="0">
                <a:latin typeface="Times New Roman" panose="02020603050405020304" pitchFamily="18" charset="0"/>
                <a:cs typeface="Times New Roman" panose="02020603050405020304" pitchFamily="18" charset="0"/>
              </a:rPr>
              <a:t>ns a</a:t>
            </a:r>
            <a:r>
              <a:rPr lang="en-US" spc="-5" dirty="0" smtClean="0">
                <a:latin typeface="Times New Roman" panose="02020603050405020304" pitchFamily="18" charset="0"/>
                <a:cs typeface="Times New Roman" panose="02020603050405020304" pitchFamily="18" charset="0"/>
              </a:rPr>
              <a:t>n</a:t>
            </a:r>
            <a:r>
              <a:rPr lang="en-US" spc="0" dirty="0" smtClean="0">
                <a:latin typeface="Times New Roman" panose="02020603050405020304" pitchFamily="18" charset="0"/>
                <a:cs typeface="Times New Roman" panose="02020603050405020304" pitchFamily="18" charset="0"/>
              </a:rPr>
              <a:t>d</a:t>
            </a:r>
            <a:r>
              <a:rPr lang="en-US" spc="-5" dirty="0" smtClean="0">
                <a:latin typeface="Times New Roman" panose="02020603050405020304" pitchFamily="18" charset="0"/>
                <a:cs typeface="Times New Roman" panose="02020603050405020304" pitchFamily="18" charset="0"/>
              </a:rPr>
              <a:t> </a:t>
            </a:r>
            <a:r>
              <a:rPr lang="en-US" spc="0" dirty="0" smtClean="0">
                <a:latin typeface="Times New Roman" panose="02020603050405020304" pitchFamily="18" charset="0"/>
                <a:cs typeface="Times New Roman" panose="02020603050405020304" pitchFamily="18" charset="0"/>
              </a:rPr>
              <a:t>Am</a:t>
            </a:r>
            <a:r>
              <a:rPr lang="en-US" spc="-5" dirty="0" smtClean="0">
                <a:latin typeface="Times New Roman" panose="02020603050405020304" pitchFamily="18" charset="0"/>
                <a:cs typeface="Times New Roman" panose="02020603050405020304" pitchFamily="18" charset="0"/>
              </a:rPr>
              <a:t>e</a:t>
            </a:r>
            <a:r>
              <a:rPr lang="en-US" spc="0" dirty="0" smtClean="0">
                <a:latin typeface="Times New Roman" panose="02020603050405020304" pitchFamily="18" charset="0"/>
                <a:cs typeface="Times New Roman" panose="02020603050405020304" pitchFamily="18" charset="0"/>
              </a:rPr>
              <a:t>r</a:t>
            </a:r>
            <a:r>
              <a:rPr lang="en-US" spc="5" dirty="0" smtClean="0">
                <a:latin typeface="Times New Roman" panose="02020603050405020304" pitchFamily="18" charset="0"/>
                <a:cs typeface="Times New Roman" panose="02020603050405020304" pitchFamily="18" charset="0"/>
              </a:rPr>
              <a:t>i</a:t>
            </a:r>
            <a:r>
              <a:rPr lang="en-US" spc="-5" dirty="0" smtClean="0">
                <a:latin typeface="Times New Roman" panose="02020603050405020304" pitchFamily="18" charset="0"/>
                <a:cs typeface="Times New Roman" panose="02020603050405020304" pitchFamily="18" charset="0"/>
              </a:rPr>
              <a:t>ca</a:t>
            </a:r>
            <a:r>
              <a:rPr lang="en-US" spc="0" dirty="0" smtClean="0">
                <a:latin typeface="Times New Roman" panose="02020603050405020304" pitchFamily="18" charset="0"/>
                <a:cs typeface="Times New Roman" panose="02020603050405020304" pitchFamily="18" charset="0"/>
              </a:rPr>
              <a:t>n</a:t>
            </a:r>
            <a:r>
              <a:rPr lang="en-US" spc="10" dirty="0" smtClean="0">
                <a:latin typeface="Times New Roman" panose="02020603050405020304" pitchFamily="18" charset="0"/>
                <a:cs typeface="Times New Roman" panose="02020603050405020304" pitchFamily="18" charset="0"/>
              </a:rPr>
              <a:t> </a:t>
            </a:r>
            <a:r>
              <a:rPr lang="en-US" spc="-20" dirty="0" smtClean="0">
                <a:latin typeface="Times New Roman" panose="02020603050405020304" pitchFamily="18" charset="0"/>
                <a:cs typeface="Times New Roman" panose="02020603050405020304" pitchFamily="18" charset="0"/>
              </a:rPr>
              <a:t>I</a:t>
            </a:r>
            <a:r>
              <a:rPr lang="en-US" spc="0" dirty="0" smtClean="0">
                <a:latin typeface="Times New Roman" panose="02020603050405020304" pitchFamily="18" charset="0"/>
                <a:cs typeface="Times New Roman" panose="02020603050405020304" pitchFamily="18" charset="0"/>
              </a:rPr>
              <a:t>n</a:t>
            </a:r>
            <a:r>
              <a:rPr lang="en-US" spc="10" dirty="0" smtClean="0">
                <a:latin typeface="Times New Roman" panose="02020603050405020304" pitchFamily="18" charset="0"/>
                <a:cs typeface="Times New Roman" panose="02020603050405020304" pitchFamily="18" charset="0"/>
              </a:rPr>
              <a:t>d</a:t>
            </a:r>
            <a:r>
              <a:rPr lang="en-US" spc="0" dirty="0" smtClean="0">
                <a:latin typeface="Times New Roman" panose="02020603050405020304" pitchFamily="18" charset="0"/>
                <a:cs typeface="Times New Roman" panose="02020603050405020304" pitchFamily="18" charset="0"/>
              </a:rPr>
              <a:t>ians </a:t>
            </a:r>
            <a:r>
              <a:rPr lang="en-US" spc="-10" dirty="0" smtClean="0">
                <a:latin typeface="Times New Roman" panose="02020603050405020304" pitchFamily="18" charset="0"/>
                <a:cs typeface="Times New Roman" panose="02020603050405020304" pitchFamily="18" charset="0"/>
              </a:rPr>
              <a:t>a</a:t>
            </a:r>
            <a:r>
              <a:rPr lang="en-US" spc="0" dirty="0" smtClean="0">
                <a:latin typeface="Times New Roman" panose="02020603050405020304" pitchFamily="18" charset="0"/>
                <a:cs typeface="Times New Roman" panose="02020603050405020304" pitchFamily="18" charset="0"/>
              </a:rPr>
              <a:t>nd Al</a:t>
            </a:r>
            <a:r>
              <a:rPr lang="en-US" spc="-5" dirty="0" smtClean="0">
                <a:latin typeface="Times New Roman" panose="02020603050405020304" pitchFamily="18" charset="0"/>
                <a:cs typeface="Times New Roman" panose="02020603050405020304" pitchFamily="18" charset="0"/>
              </a:rPr>
              <a:t>a</a:t>
            </a:r>
            <a:r>
              <a:rPr lang="en-US" spc="0" dirty="0" smtClean="0">
                <a:latin typeface="Times New Roman" panose="02020603050405020304" pitchFamily="18" charset="0"/>
                <a:cs typeface="Times New Roman" panose="02020603050405020304" pitchFamily="18" charset="0"/>
              </a:rPr>
              <a:t>ska N</a:t>
            </a:r>
            <a:r>
              <a:rPr lang="en-US" spc="-5" dirty="0" smtClean="0">
                <a:latin typeface="Times New Roman" panose="02020603050405020304" pitchFamily="18" charset="0"/>
                <a:cs typeface="Times New Roman" panose="02020603050405020304" pitchFamily="18" charset="0"/>
              </a:rPr>
              <a:t>a</a:t>
            </a:r>
            <a:r>
              <a:rPr lang="en-US" spc="0" dirty="0" smtClean="0">
                <a:latin typeface="Times New Roman" panose="02020603050405020304" pitchFamily="18" charset="0"/>
                <a:cs typeface="Times New Roman" panose="02020603050405020304" pitchFamily="18" charset="0"/>
              </a:rPr>
              <a:t>tiv</a:t>
            </a:r>
            <a:r>
              <a:rPr lang="en-US" spc="-5" dirty="0" smtClean="0">
                <a:latin typeface="Times New Roman" panose="02020603050405020304" pitchFamily="18" charset="0"/>
                <a:cs typeface="Times New Roman" panose="02020603050405020304" pitchFamily="18" charset="0"/>
              </a:rPr>
              <a:t>e</a:t>
            </a:r>
            <a:r>
              <a:rPr lang="en-US" spc="0" dirty="0" smtClean="0">
                <a:latin typeface="Times New Roman" panose="02020603050405020304" pitchFamily="18" charset="0"/>
                <a:cs typeface="Times New Roman" panose="02020603050405020304" pitchFamily="18" charset="0"/>
              </a:rPr>
              <a:t>s</a:t>
            </a:r>
            <a:r>
              <a:rPr lang="en-US" spc="20" dirty="0" smtClean="0">
                <a:latin typeface="Times New Roman" panose="02020603050405020304" pitchFamily="18" charset="0"/>
                <a:cs typeface="Times New Roman" panose="02020603050405020304" pitchFamily="18" charset="0"/>
              </a:rPr>
              <a:t> </a:t>
            </a:r>
            <a:r>
              <a:rPr lang="en-US" spc="0" dirty="0" smtClean="0">
                <a:latin typeface="Times New Roman" panose="02020603050405020304" pitchFamily="18" charset="0"/>
                <a:cs typeface="Times New Roman" panose="02020603050405020304" pitchFamily="18" charset="0"/>
              </a:rPr>
              <a:t>h</a:t>
            </a:r>
            <a:r>
              <a:rPr lang="en-US" spc="-5" dirty="0" smtClean="0">
                <a:latin typeface="Times New Roman" panose="02020603050405020304" pitchFamily="18" charset="0"/>
                <a:cs typeface="Times New Roman" panose="02020603050405020304" pitchFamily="18" charset="0"/>
              </a:rPr>
              <a:t>a</a:t>
            </a:r>
            <a:r>
              <a:rPr lang="en-US" spc="0" dirty="0" smtClean="0">
                <a:latin typeface="Times New Roman" panose="02020603050405020304" pitchFamily="18" charset="0"/>
                <a:cs typeface="Times New Roman" panose="02020603050405020304" pitchFamily="18" charset="0"/>
              </a:rPr>
              <a:t>d wo</a:t>
            </a:r>
            <a:r>
              <a:rPr lang="en-US" spc="-10" dirty="0" smtClean="0">
                <a:latin typeface="Times New Roman" panose="02020603050405020304" pitchFamily="18" charset="0"/>
                <a:cs typeface="Times New Roman" panose="02020603050405020304" pitchFamily="18" charset="0"/>
              </a:rPr>
              <a:t>r</a:t>
            </a:r>
            <a:r>
              <a:rPr lang="en-US" spc="0" dirty="0" smtClean="0">
                <a:latin typeface="Times New Roman" panose="02020603050405020304" pitchFamily="18" charset="0"/>
                <a:cs typeface="Times New Roman" panose="02020603050405020304" pitchFamily="18" charset="0"/>
              </a:rPr>
              <a:t>se</a:t>
            </a:r>
            <a:r>
              <a:rPr lang="en-US" spc="5" dirty="0" smtClean="0">
                <a:latin typeface="Times New Roman" panose="02020603050405020304" pitchFamily="18" charset="0"/>
                <a:cs typeface="Times New Roman" panose="02020603050405020304" pitchFamily="18" charset="0"/>
              </a:rPr>
              <a:t> </a:t>
            </a:r>
            <a:r>
              <a:rPr lang="en-US" spc="-5" dirty="0" smtClean="0">
                <a:latin typeface="Times New Roman" panose="02020603050405020304" pitchFamily="18" charset="0"/>
                <a:cs typeface="Times New Roman" panose="02020603050405020304" pitchFamily="18" charset="0"/>
              </a:rPr>
              <a:t>ac</a:t>
            </a:r>
            <a:r>
              <a:rPr lang="en-US" spc="5" dirty="0" smtClean="0">
                <a:latin typeface="Times New Roman" panose="02020603050405020304" pitchFamily="18" charset="0"/>
                <a:cs typeface="Times New Roman" panose="02020603050405020304" pitchFamily="18" charset="0"/>
              </a:rPr>
              <a:t>c</a:t>
            </a:r>
            <a:r>
              <a:rPr lang="en-US" spc="-5" dirty="0" smtClean="0">
                <a:latin typeface="Times New Roman" panose="02020603050405020304" pitchFamily="18" charset="0"/>
                <a:cs typeface="Times New Roman" panose="02020603050405020304" pitchFamily="18" charset="0"/>
              </a:rPr>
              <a:t>e</a:t>
            </a:r>
            <a:r>
              <a:rPr lang="en-US" spc="0" dirty="0" smtClean="0">
                <a:latin typeface="Times New Roman" panose="02020603050405020304" pitchFamily="18" charset="0"/>
                <a:cs typeface="Times New Roman" panose="02020603050405020304" pitchFamily="18" charset="0"/>
              </a:rPr>
              <a:t>ss to </a:t>
            </a:r>
            <a:r>
              <a:rPr lang="en-US" spc="-5" dirty="0" smtClean="0">
                <a:latin typeface="Times New Roman" panose="02020603050405020304" pitchFamily="18" charset="0"/>
                <a:cs typeface="Times New Roman" panose="02020603050405020304" pitchFamily="18" charset="0"/>
              </a:rPr>
              <a:t>c</a:t>
            </a:r>
            <a:r>
              <a:rPr lang="en-US" spc="5" dirty="0" smtClean="0">
                <a:latin typeface="Times New Roman" panose="02020603050405020304" pitchFamily="18" charset="0"/>
                <a:cs typeface="Times New Roman" panose="02020603050405020304" pitchFamily="18" charset="0"/>
              </a:rPr>
              <a:t>a</a:t>
            </a:r>
            <a:r>
              <a:rPr lang="en-US" spc="0" dirty="0" smtClean="0">
                <a:latin typeface="Times New Roman" panose="02020603050405020304" pitchFamily="18" charset="0"/>
                <a:cs typeface="Times New Roman" panose="02020603050405020304" pitchFamily="18" charset="0"/>
              </a:rPr>
              <a:t>re than Whit</a:t>
            </a:r>
            <a:r>
              <a:rPr lang="en-US" spc="-5" dirty="0" smtClean="0">
                <a:latin typeface="Times New Roman" panose="02020603050405020304" pitchFamily="18" charset="0"/>
                <a:cs typeface="Times New Roman" panose="02020603050405020304" pitchFamily="18" charset="0"/>
              </a:rPr>
              <a:t>e</a:t>
            </a:r>
            <a:r>
              <a:rPr lang="en-US" spc="0" dirty="0" smtClean="0">
                <a:latin typeface="Times New Roman" panose="02020603050405020304" pitchFamily="18" charset="0"/>
                <a:cs typeface="Times New Roman" panose="02020603050405020304" pitchFamily="18" charset="0"/>
              </a:rPr>
              <a:t>s for </a:t>
            </a:r>
            <a:r>
              <a:rPr lang="en-US" spc="-5" dirty="0" smtClean="0">
                <a:latin typeface="Times New Roman" panose="02020603050405020304" pitchFamily="18" charset="0"/>
                <a:cs typeface="Times New Roman" panose="02020603050405020304" pitchFamily="18" charset="0"/>
              </a:rPr>
              <a:t>a</a:t>
            </a:r>
            <a:r>
              <a:rPr lang="en-US" spc="0" dirty="0" smtClean="0">
                <a:latin typeface="Times New Roman" panose="02020603050405020304" pitchFamily="18" charset="0"/>
                <a:cs typeface="Times New Roman" panose="02020603050405020304" pitchFamily="18" charset="0"/>
              </a:rPr>
              <a:t>bout on</a:t>
            </a:r>
            <a:r>
              <a:rPr lang="en-US" spc="-5" dirty="0" smtClean="0">
                <a:latin typeface="Times New Roman" panose="02020603050405020304" pitchFamily="18" charset="0"/>
                <a:cs typeface="Times New Roman" panose="02020603050405020304" pitchFamily="18" charset="0"/>
              </a:rPr>
              <a:t>e-</a:t>
            </a:r>
            <a:r>
              <a:rPr lang="en-US" spc="0" dirty="0" smtClean="0">
                <a:latin typeface="Times New Roman" panose="02020603050405020304" pitchFamily="18" charset="0"/>
                <a:cs typeface="Times New Roman" panose="02020603050405020304" pitchFamily="18" charset="0"/>
              </a:rPr>
              <a:t>third of</a:t>
            </a:r>
            <a:r>
              <a:rPr lang="en-US" spc="-10" dirty="0" smtClean="0">
                <a:latin typeface="Times New Roman" panose="02020603050405020304" pitchFamily="18" charset="0"/>
                <a:cs typeface="Times New Roman" panose="02020603050405020304" pitchFamily="18" charset="0"/>
              </a:rPr>
              <a:t> </a:t>
            </a:r>
            <a:r>
              <a:rPr lang="en-US" spc="5" dirty="0" smtClean="0">
                <a:latin typeface="Times New Roman" panose="02020603050405020304" pitchFamily="18" charset="0"/>
                <a:cs typeface="Times New Roman" panose="02020603050405020304" pitchFamily="18" charset="0"/>
              </a:rPr>
              <a:t>a</a:t>
            </a:r>
            <a:r>
              <a:rPr lang="en-US" spc="-5" dirty="0" smtClean="0">
                <a:latin typeface="Times New Roman" panose="02020603050405020304" pitchFamily="18" charset="0"/>
                <a:cs typeface="Times New Roman" panose="02020603050405020304" pitchFamily="18" charset="0"/>
              </a:rPr>
              <a:t>c</a:t>
            </a:r>
            <a:r>
              <a:rPr lang="en-US" spc="5" dirty="0" smtClean="0">
                <a:latin typeface="Times New Roman" panose="02020603050405020304" pitchFamily="18" charset="0"/>
                <a:cs typeface="Times New Roman" panose="02020603050405020304" pitchFamily="18" charset="0"/>
              </a:rPr>
              <a:t>c</a:t>
            </a:r>
            <a:r>
              <a:rPr lang="en-US" spc="-5" dirty="0" smtClean="0">
                <a:latin typeface="Times New Roman" panose="02020603050405020304" pitchFamily="18" charset="0"/>
                <a:cs typeface="Times New Roman" panose="02020603050405020304" pitchFamily="18" charset="0"/>
              </a:rPr>
              <a:t>e</a:t>
            </a:r>
            <a:r>
              <a:rPr lang="en-US" spc="0" dirty="0" smtClean="0">
                <a:latin typeface="Times New Roman" panose="02020603050405020304" pitchFamily="18" charset="0"/>
                <a:cs typeface="Times New Roman" panose="02020603050405020304" pitchFamily="18" charset="0"/>
              </a:rPr>
              <a:t>ss m</a:t>
            </a:r>
            <a:r>
              <a:rPr lang="en-US" spc="-5" dirty="0" smtClean="0">
                <a:latin typeface="Times New Roman" panose="02020603050405020304" pitchFamily="18" charset="0"/>
                <a:cs typeface="Times New Roman" panose="02020603050405020304" pitchFamily="18" charset="0"/>
              </a:rPr>
              <a:t>ea</a:t>
            </a:r>
            <a:r>
              <a:rPr lang="en-US" spc="0" dirty="0" smtClean="0">
                <a:latin typeface="Times New Roman" panose="02020603050405020304" pitchFamily="18" charset="0"/>
                <a:cs typeface="Times New Roman" panose="02020603050405020304" pitchFamily="18" charset="0"/>
              </a:rPr>
              <a:t>sur</a:t>
            </a:r>
            <a:r>
              <a:rPr lang="en-US" spc="-10" dirty="0" smtClean="0">
                <a:latin typeface="Times New Roman" panose="02020603050405020304" pitchFamily="18" charset="0"/>
                <a:cs typeface="Times New Roman" panose="02020603050405020304" pitchFamily="18" charset="0"/>
              </a:rPr>
              <a:t>e</a:t>
            </a:r>
            <a:r>
              <a:rPr lang="en-US" spc="0" dirty="0" smtClean="0">
                <a:latin typeface="Times New Roman" panose="02020603050405020304" pitchFamily="18" charset="0"/>
                <a:cs typeface="Times New Roman" panose="02020603050405020304" pitchFamily="18" charset="0"/>
              </a:rPr>
              <a:t>s.</a:t>
            </a:r>
            <a:endParaRPr lang="en-US" dirty="0" smtClean="0">
              <a:latin typeface="Times New Roman" panose="02020603050405020304" pitchFamily="18" charset="0"/>
              <a:cs typeface="Times New Roman" panose="02020603050405020304" pitchFamily="18" charset="0"/>
            </a:endParaRPr>
          </a:p>
          <a:p>
            <a:endParaRPr lang="en-US" dirty="0">
              <a:latin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10"/>
          </p:nvPr>
        </p:nvSpPr>
        <p:spPr/>
        <p:txBody>
          <a:bodyPr/>
          <a:lstStyle/>
          <a:p>
            <a:fld id="{B3EF0EEC-1D1B-4067-A962-C742C5F9CB51}" type="slidenum">
              <a:rPr lang="en-US" smtClean="0"/>
              <a:t>11</a:t>
            </a:fld>
            <a:endParaRPr lang="en-US"/>
          </a:p>
        </p:txBody>
      </p:sp>
    </p:spTree>
    <p:extLst>
      <p:ext uri="{BB962C8B-B14F-4D97-AF65-F5344CB8AC3E}">
        <p14:creationId xmlns:p14="http://schemas.microsoft.com/office/powerpoint/2010/main" val="227693823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46213" y="754063"/>
            <a:ext cx="4879975" cy="3771900"/>
          </a:xfrm>
        </p:spPr>
      </p:sp>
      <p:sp>
        <p:nvSpPr>
          <p:cNvPr id="3" name="Notes Placeholder 2"/>
          <p:cNvSpPr>
            <a:spLocks noGrp="1"/>
          </p:cNvSpPr>
          <p:nvPr>
            <p:ph type="body" idx="1"/>
          </p:nvPr>
        </p:nvSpPr>
        <p:spPr/>
        <p:txBody>
          <a:bodyPr/>
          <a:lstStyle/>
          <a:p>
            <a:r>
              <a:rPr lang="en-US" sz="1000" b="1" dirty="0" smtClean="0">
                <a:latin typeface="Arial"/>
                <a:cs typeface="Arial"/>
              </a:rPr>
              <a:t>K</a:t>
            </a:r>
            <a:r>
              <a:rPr lang="en-US" sz="1000" b="1" spc="25" dirty="0" smtClean="0">
                <a:latin typeface="Arial"/>
                <a:cs typeface="Arial"/>
              </a:rPr>
              <a:t>e</a:t>
            </a:r>
            <a:r>
              <a:rPr lang="en-US" sz="1000" b="1" spc="-35" dirty="0" smtClean="0">
                <a:latin typeface="Arial"/>
                <a:cs typeface="Arial"/>
              </a:rPr>
              <a:t>y</a:t>
            </a:r>
            <a:r>
              <a:rPr lang="en-US" sz="1000" b="1" spc="0" dirty="0" smtClean="0">
                <a:latin typeface="Arial"/>
                <a:cs typeface="Arial"/>
              </a:rPr>
              <a:t>:</a:t>
            </a:r>
            <a:r>
              <a:rPr lang="en-US" sz="1000" b="1" spc="-10" dirty="0" smtClean="0">
                <a:latin typeface="Arial"/>
                <a:cs typeface="Arial"/>
              </a:rPr>
              <a:t> </a:t>
            </a:r>
            <a:r>
              <a:rPr lang="en-US" sz="1000" spc="0" dirty="0" smtClean="0">
                <a:latin typeface="Arial"/>
                <a:cs typeface="Arial"/>
              </a:rPr>
              <a:t>AI/AN = A</a:t>
            </a:r>
            <a:r>
              <a:rPr lang="en-US" sz="1000" spc="5" dirty="0" smtClean="0">
                <a:latin typeface="Arial"/>
                <a:cs typeface="Arial"/>
              </a:rPr>
              <a:t>m</a:t>
            </a:r>
            <a:r>
              <a:rPr lang="en-US" sz="1000" spc="0" dirty="0" smtClean="0">
                <a:latin typeface="Arial"/>
                <a:cs typeface="Arial"/>
              </a:rPr>
              <a:t>eri</a:t>
            </a:r>
            <a:r>
              <a:rPr lang="en-US" sz="1000" spc="5" dirty="0" smtClean="0">
                <a:latin typeface="Arial"/>
                <a:cs typeface="Arial"/>
              </a:rPr>
              <a:t>c</a:t>
            </a:r>
            <a:r>
              <a:rPr lang="en-US" sz="1000" spc="0" dirty="0" smtClean="0">
                <a:latin typeface="Arial"/>
                <a:cs typeface="Arial"/>
              </a:rPr>
              <a:t>an</a:t>
            </a:r>
            <a:r>
              <a:rPr lang="en-US" sz="1000" spc="-10" dirty="0" smtClean="0">
                <a:latin typeface="Arial"/>
                <a:cs typeface="Arial"/>
              </a:rPr>
              <a:t> </a:t>
            </a:r>
            <a:r>
              <a:rPr lang="en-US" sz="1000" spc="0" dirty="0" smtClean="0">
                <a:latin typeface="Arial"/>
                <a:cs typeface="Arial"/>
              </a:rPr>
              <a:t>In</a:t>
            </a:r>
            <a:r>
              <a:rPr lang="en-US" sz="1000" spc="-10" dirty="0" smtClean="0">
                <a:latin typeface="Arial"/>
                <a:cs typeface="Arial"/>
              </a:rPr>
              <a:t>d</a:t>
            </a:r>
            <a:r>
              <a:rPr lang="en-US" sz="1000" spc="0" dirty="0" smtClean="0">
                <a:latin typeface="Arial"/>
                <a:cs typeface="Arial"/>
              </a:rPr>
              <a:t>ian</a:t>
            </a:r>
            <a:r>
              <a:rPr lang="en-US" sz="1000" spc="-10" dirty="0" smtClean="0">
                <a:latin typeface="Arial"/>
                <a:cs typeface="Arial"/>
              </a:rPr>
              <a:t> </a:t>
            </a:r>
            <a:r>
              <a:rPr lang="en-US" sz="1000" spc="0" dirty="0" smtClean="0">
                <a:latin typeface="Arial"/>
                <a:cs typeface="Arial"/>
              </a:rPr>
              <a:t>or</a:t>
            </a:r>
            <a:r>
              <a:rPr lang="en-US" sz="1000" spc="10" dirty="0" smtClean="0">
                <a:latin typeface="Arial"/>
                <a:cs typeface="Arial"/>
              </a:rPr>
              <a:t> </a:t>
            </a:r>
            <a:r>
              <a:rPr lang="en-US" sz="1000" spc="0" dirty="0" smtClean="0">
                <a:latin typeface="Arial"/>
                <a:cs typeface="Arial"/>
              </a:rPr>
              <a:t>Al</a:t>
            </a:r>
            <a:r>
              <a:rPr lang="en-US" sz="1000" spc="-10" dirty="0" smtClean="0">
                <a:latin typeface="Arial"/>
                <a:cs typeface="Arial"/>
              </a:rPr>
              <a:t>a</a:t>
            </a:r>
            <a:r>
              <a:rPr lang="en-US" sz="1000" spc="5" dirty="0" smtClean="0">
                <a:latin typeface="Arial"/>
                <a:cs typeface="Arial"/>
              </a:rPr>
              <a:t>s</a:t>
            </a:r>
            <a:r>
              <a:rPr lang="en-US" sz="1000" spc="-10" dirty="0" smtClean="0">
                <a:latin typeface="Arial"/>
                <a:cs typeface="Arial"/>
              </a:rPr>
              <a:t>k</a:t>
            </a:r>
            <a:r>
              <a:rPr lang="en-US" sz="1000" spc="0" dirty="0" smtClean="0">
                <a:latin typeface="Arial"/>
                <a:cs typeface="Arial"/>
              </a:rPr>
              <a:t>a Nat</a:t>
            </a:r>
            <a:r>
              <a:rPr lang="en-US" sz="1000" spc="5" dirty="0" smtClean="0">
                <a:latin typeface="Arial"/>
                <a:cs typeface="Arial"/>
              </a:rPr>
              <a:t>i</a:t>
            </a:r>
            <a:r>
              <a:rPr lang="en-US" sz="1000" spc="-10" dirty="0" smtClean="0">
                <a:latin typeface="Arial"/>
                <a:cs typeface="Arial"/>
              </a:rPr>
              <a:t>v</a:t>
            </a:r>
            <a:r>
              <a:rPr lang="en-US" sz="1000" spc="0" dirty="0" smtClean="0">
                <a:latin typeface="Arial"/>
                <a:cs typeface="Arial"/>
              </a:rPr>
              <a:t>e;</a:t>
            </a:r>
            <a:r>
              <a:rPr lang="en-US" sz="1000" spc="-10" dirty="0" smtClean="0">
                <a:latin typeface="Arial"/>
                <a:cs typeface="Arial"/>
              </a:rPr>
              <a:t> </a:t>
            </a:r>
            <a:r>
              <a:rPr lang="en-US" sz="1000" spc="0" dirty="0" smtClean="0">
                <a:latin typeface="Arial"/>
                <a:cs typeface="Arial"/>
              </a:rPr>
              <a:t>n = </a:t>
            </a:r>
            <a:r>
              <a:rPr lang="en-US" sz="1000" spc="-10" dirty="0" smtClean="0">
                <a:latin typeface="Arial"/>
                <a:cs typeface="Arial"/>
              </a:rPr>
              <a:t>n</a:t>
            </a:r>
            <a:r>
              <a:rPr lang="en-US" sz="1000" spc="0" dirty="0" smtClean="0">
                <a:latin typeface="Arial"/>
                <a:cs typeface="Arial"/>
              </a:rPr>
              <a:t>u</a:t>
            </a:r>
            <a:r>
              <a:rPr lang="en-US" sz="1000" spc="-10" dirty="0" smtClean="0">
                <a:latin typeface="Arial"/>
                <a:cs typeface="Arial"/>
              </a:rPr>
              <a:t>m</a:t>
            </a:r>
            <a:r>
              <a:rPr lang="en-US" sz="1000" spc="0" dirty="0" smtClean="0">
                <a:latin typeface="Arial"/>
                <a:cs typeface="Arial"/>
              </a:rPr>
              <a:t>ber</a:t>
            </a:r>
            <a:r>
              <a:rPr lang="en-US" sz="1000" spc="-10" dirty="0" smtClean="0">
                <a:latin typeface="Arial"/>
                <a:cs typeface="Arial"/>
              </a:rPr>
              <a:t> </a:t>
            </a:r>
            <a:r>
              <a:rPr lang="en-US" sz="1000" spc="0" dirty="0" smtClean="0">
                <a:latin typeface="Arial"/>
                <a:cs typeface="Arial"/>
              </a:rPr>
              <a:t>of </a:t>
            </a:r>
            <a:r>
              <a:rPr lang="en-US" sz="1000" spc="5" dirty="0" smtClean="0">
                <a:latin typeface="Arial"/>
                <a:cs typeface="Arial"/>
              </a:rPr>
              <a:t>m</a:t>
            </a:r>
            <a:r>
              <a:rPr lang="en-US" sz="1000" spc="-10" dirty="0" smtClean="0">
                <a:latin typeface="Arial"/>
                <a:cs typeface="Arial"/>
              </a:rPr>
              <a:t>e</a:t>
            </a:r>
            <a:r>
              <a:rPr lang="en-US" sz="1000" spc="0" dirty="0" smtClean="0">
                <a:latin typeface="Arial"/>
                <a:cs typeface="Arial"/>
              </a:rPr>
              <a:t>a</a:t>
            </a:r>
            <a:r>
              <a:rPr lang="en-US" sz="1000" spc="5" dirty="0" smtClean="0">
                <a:latin typeface="Arial"/>
                <a:cs typeface="Arial"/>
              </a:rPr>
              <a:t>s</a:t>
            </a:r>
            <a:r>
              <a:rPr lang="en-US" sz="1000" spc="-10" dirty="0" smtClean="0">
                <a:latin typeface="Arial"/>
                <a:cs typeface="Arial"/>
              </a:rPr>
              <a:t>u</a:t>
            </a:r>
            <a:r>
              <a:rPr lang="en-US" sz="1000" spc="0" dirty="0" smtClean="0">
                <a:latin typeface="Arial"/>
                <a:cs typeface="Arial"/>
              </a:rPr>
              <a:t>re</a:t>
            </a:r>
            <a:r>
              <a:rPr lang="en-US" sz="1000" spc="5" dirty="0" smtClean="0">
                <a:latin typeface="Arial"/>
                <a:cs typeface="Arial"/>
              </a:rPr>
              <a:t>s</a:t>
            </a:r>
            <a:r>
              <a:rPr lang="en-US" sz="1000" spc="0" dirty="0" smtClean="0">
                <a:latin typeface="Arial"/>
                <a:cs typeface="Arial"/>
              </a:rPr>
              <a:t>.</a:t>
            </a:r>
            <a:endParaRPr lang="en-US" sz="1000" dirty="0" smtClean="0">
              <a:latin typeface="Arial"/>
              <a:cs typeface="Arial"/>
            </a:endParaRPr>
          </a:p>
          <a:p>
            <a:pPr marR="290830"/>
            <a:r>
              <a:rPr lang="en-US" sz="1000" b="1" dirty="0" smtClean="0">
                <a:latin typeface="Arial"/>
                <a:cs typeface="Arial"/>
              </a:rPr>
              <a:t>Note:</a:t>
            </a:r>
            <a:r>
              <a:rPr lang="en-US" sz="1000" b="1" spc="-10" dirty="0" smtClean="0">
                <a:latin typeface="Arial"/>
                <a:cs typeface="Arial"/>
              </a:rPr>
              <a:t> </a:t>
            </a:r>
            <a:r>
              <a:rPr lang="en-US" sz="1000" spc="0" dirty="0" smtClean="0">
                <a:latin typeface="Arial"/>
                <a:cs typeface="Arial"/>
              </a:rPr>
              <a:t>Poor </a:t>
            </a:r>
            <a:r>
              <a:rPr lang="en-US" sz="1000" spc="5" dirty="0" smtClean="0">
                <a:latin typeface="Arial"/>
                <a:cs typeface="Arial"/>
              </a:rPr>
              <a:t>i</a:t>
            </a:r>
            <a:r>
              <a:rPr lang="en-US" sz="1000" spc="0" dirty="0" smtClean="0">
                <a:latin typeface="Arial"/>
                <a:cs typeface="Arial"/>
              </a:rPr>
              <a:t>nd</a:t>
            </a:r>
            <a:r>
              <a:rPr lang="en-US" sz="1000" spc="-10" dirty="0" smtClean="0">
                <a:latin typeface="Arial"/>
                <a:cs typeface="Arial"/>
              </a:rPr>
              <a:t>i</a:t>
            </a:r>
            <a:r>
              <a:rPr lang="en-US" sz="1000" spc="5" dirty="0" smtClean="0">
                <a:latin typeface="Arial"/>
                <a:cs typeface="Arial"/>
              </a:rPr>
              <a:t>c</a:t>
            </a:r>
            <a:r>
              <a:rPr lang="en-US" sz="1000" spc="0" dirty="0" smtClean="0">
                <a:latin typeface="Arial"/>
                <a:cs typeface="Arial"/>
              </a:rPr>
              <a:t>a</a:t>
            </a:r>
            <a:r>
              <a:rPr lang="en-US" sz="1000" spc="-10" dirty="0" smtClean="0">
                <a:latin typeface="Arial"/>
                <a:cs typeface="Arial"/>
              </a:rPr>
              <a:t>t</a:t>
            </a:r>
            <a:r>
              <a:rPr lang="en-US" sz="1000" spc="0" dirty="0" smtClean="0">
                <a:latin typeface="Arial"/>
                <a:cs typeface="Arial"/>
              </a:rPr>
              <a:t>es</a:t>
            </a:r>
            <a:r>
              <a:rPr lang="en-US" sz="1000" spc="-5" dirty="0" smtClean="0">
                <a:latin typeface="Arial"/>
                <a:cs typeface="Arial"/>
              </a:rPr>
              <a:t> </a:t>
            </a:r>
            <a:r>
              <a:rPr lang="en-US" sz="1000" spc="0" dirty="0" smtClean="0">
                <a:latin typeface="Arial"/>
                <a:cs typeface="Arial"/>
              </a:rPr>
              <a:t>fa</a:t>
            </a:r>
            <a:r>
              <a:rPr lang="en-US" sz="1000" spc="-10" dirty="0" smtClean="0">
                <a:latin typeface="Arial"/>
                <a:cs typeface="Arial"/>
              </a:rPr>
              <a:t>m</a:t>
            </a:r>
            <a:r>
              <a:rPr lang="en-US" sz="1000" spc="0" dirty="0" smtClean="0">
                <a:latin typeface="Arial"/>
                <a:cs typeface="Arial"/>
              </a:rPr>
              <a:t>ily</a:t>
            </a:r>
            <a:r>
              <a:rPr lang="en-US" sz="1000" spc="-10" dirty="0" smtClean="0">
                <a:latin typeface="Arial"/>
                <a:cs typeface="Arial"/>
              </a:rPr>
              <a:t> </a:t>
            </a:r>
            <a:r>
              <a:rPr lang="en-US" sz="1000" spc="5" dirty="0" smtClean="0">
                <a:latin typeface="Arial"/>
                <a:cs typeface="Arial"/>
              </a:rPr>
              <a:t>i</a:t>
            </a:r>
            <a:r>
              <a:rPr lang="en-US" sz="1000" spc="-10" dirty="0" smtClean="0">
                <a:latin typeface="Arial"/>
                <a:cs typeface="Arial"/>
              </a:rPr>
              <a:t>nc</a:t>
            </a:r>
            <a:r>
              <a:rPr lang="en-US" sz="1000" spc="0" dirty="0" smtClean="0">
                <a:latin typeface="Arial"/>
                <a:cs typeface="Arial"/>
              </a:rPr>
              <a:t>o</a:t>
            </a:r>
            <a:r>
              <a:rPr lang="en-US" sz="1000" spc="5" dirty="0" smtClean="0">
                <a:latin typeface="Arial"/>
                <a:cs typeface="Arial"/>
              </a:rPr>
              <a:t>m</a:t>
            </a:r>
            <a:r>
              <a:rPr lang="en-US" sz="1000" spc="0" dirty="0" smtClean="0">
                <a:latin typeface="Arial"/>
                <a:cs typeface="Arial"/>
              </a:rPr>
              <a:t>e</a:t>
            </a:r>
            <a:r>
              <a:rPr lang="en-US" sz="1000" spc="-10" dirty="0" smtClean="0">
                <a:latin typeface="Arial"/>
                <a:cs typeface="Arial"/>
              </a:rPr>
              <a:t> </a:t>
            </a:r>
            <a:r>
              <a:rPr lang="en-US" sz="1000" spc="0" dirty="0" smtClean="0">
                <a:latin typeface="Arial"/>
                <a:cs typeface="Arial"/>
              </a:rPr>
              <a:t>le</a:t>
            </a:r>
            <a:r>
              <a:rPr lang="en-US" sz="1000" spc="-10" dirty="0" smtClean="0">
                <a:latin typeface="Arial"/>
                <a:cs typeface="Arial"/>
              </a:rPr>
              <a:t>s</a:t>
            </a:r>
            <a:r>
              <a:rPr lang="en-US" sz="1000" spc="0" dirty="0" smtClean="0">
                <a:latin typeface="Arial"/>
                <a:cs typeface="Arial"/>
              </a:rPr>
              <a:t>s</a:t>
            </a:r>
            <a:r>
              <a:rPr lang="en-US" sz="1000" spc="5" dirty="0" smtClean="0">
                <a:latin typeface="Arial"/>
                <a:cs typeface="Arial"/>
              </a:rPr>
              <a:t> </a:t>
            </a:r>
            <a:r>
              <a:rPr lang="en-US" sz="1000" spc="0" dirty="0" smtClean="0">
                <a:latin typeface="Arial"/>
                <a:cs typeface="Arial"/>
              </a:rPr>
              <a:t>t</a:t>
            </a:r>
            <a:r>
              <a:rPr lang="en-US" sz="1000" spc="-10" dirty="0" smtClean="0">
                <a:latin typeface="Arial"/>
                <a:cs typeface="Arial"/>
              </a:rPr>
              <a:t>h</a:t>
            </a:r>
            <a:r>
              <a:rPr lang="en-US" sz="1000" spc="0" dirty="0" smtClean="0">
                <a:latin typeface="Arial"/>
                <a:cs typeface="Arial"/>
              </a:rPr>
              <a:t>an </a:t>
            </a:r>
            <a:r>
              <a:rPr lang="en-US" sz="1000" spc="-10" dirty="0" smtClean="0">
                <a:latin typeface="Arial"/>
                <a:cs typeface="Arial"/>
              </a:rPr>
              <a:t>t</a:t>
            </a:r>
            <a:r>
              <a:rPr lang="en-US" sz="1000" spc="0" dirty="0" smtClean="0">
                <a:latin typeface="Arial"/>
                <a:cs typeface="Arial"/>
              </a:rPr>
              <a:t>he </a:t>
            </a:r>
            <a:r>
              <a:rPr lang="en-US" sz="1000" spc="-10" dirty="0" smtClean="0">
                <a:latin typeface="Arial"/>
                <a:cs typeface="Arial"/>
              </a:rPr>
              <a:t>f</a:t>
            </a:r>
            <a:r>
              <a:rPr lang="en-US" sz="1000" spc="0" dirty="0" smtClean="0">
                <a:latin typeface="Arial"/>
                <a:cs typeface="Arial"/>
              </a:rPr>
              <a:t>eder</a:t>
            </a:r>
            <a:r>
              <a:rPr lang="en-US" sz="1000" spc="-10" dirty="0" smtClean="0">
                <a:latin typeface="Arial"/>
                <a:cs typeface="Arial"/>
              </a:rPr>
              <a:t>a</a:t>
            </a:r>
            <a:r>
              <a:rPr lang="en-US" sz="1000" spc="0" dirty="0" smtClean="0">
                <a:latin typeface="Arial"/>
                <a:cs typeface="Arial"/>
              </a:rPr>
              <a:t>l po</a:t>
            </a:r>
            <a:r>
              <a:rPr lang="en-US" sz="1000" spc="-20" dirty="0" smtClean="0">
                <a:latin typeface="Arial"/>
                <a:cs typeface="Arial"/>
              </a:rPr>
              <a:t>v</a:t>
            </a:r>
            <a:r>
              <a:rPr lang="en-US" sz="1000" spc="0" dirty="0" smtClean="0">
                <a:latin typeface="Arial"/>
                <a:cs typeface="Arial"/>
              </a:rPr>
              <a:t>erty</a:t>
            </a:r>
            <a:r>
              <a:rPr lang="en-US" sz="1000" spc="-5" dirty="0" smtClean="0">
                <a:latin typeface="Arial"/>
                <a:cs typeface="Arial"/>
              </a:rPr>
              <a:t> </a:t>
            </a:r>
            <a:r>
              <a:rPr lang="en-US" sz="1000" spc="5" dirty="0" smtClean="0">
                <a:latin typeface="Arial"/>
                <a:cs typeface="Arial"/>
              </a:rPr>
              <a:t>l</a:t>
            </a:r>
            <a:r>
              <a:rPr lang="en-US" sz="1000" spc="0" dirty="0" smtClean="0">
                <a:latin typeface="Arial"/>
                <a:cs typeface="Arial"/>
              </a:rPr>
              <a:t>e</a:t>
            </a:r>
            <a:r>
              <a:rPr lang="en-US" sz="1000" spc="-10" dirty="0" smtClean="0">
                <a:latin typeface="Arial"/>
                <a:cs typeface="Arial"/>
              </a:rPr>
              <a:t>v</a:t>
            </a:r>
            <a:r>
              <a:rPr lang="en-US" sz="1000" spc="0" dirty="0" smtClean="0">
                <a:latin typeface="Arial"/>
                <a:cs typeface="Arial"/>
              </a:rPr>
              <a:t>el; H</a:t>
            </a:r>
            <a:r>
              <a:rPr lang="en-US" sz="1000" spc="-10" dirty="0" smtClean="0">
                <a:latin typeface="Arial"/>
                <a:cs typeface="Arial"/>
              </a:rPr>
              <a:t>i</a:t>
            </a:r>
            <a:r>
              <a:rPr lang="en-US" sz="1000" spc="0" dirty="0" smtClean="0">
                <a:latin typeface="Arial"/>
                <a:cs typeface="Arial"/>
              </a:rPr>
              <a:t>gh </a:t>
            </a:r>
            <a:r>
              <a:rPr lang="en-US" sz="1000" spc="-10" dirty="0" smtClean="0">
                <a:latin typeface="Arial"/>
                <a:cs typeface="Arial"/>
              </a:rPr>
              <a:t>I</a:t>
            </a:r>
            <a:r>
              <a:rPr lang="en-US" sz="1000" spc="0" dirty="0" smtClean="0">
                <a:latin typeface="Arial"/>
                <a:cs typeface="Arial"/>
              </a:rPr>
              <a:t>n</a:t>
            </a:r>
            <a:r>
              <a:rPr lang="en-US" sz="1000" spc="5" dirty="0" smtClean="0">
                <a:latin typeface="Arial"/>
                <a:cs typeface="Arial"/>
              </a:rPr>
              <a:t>c</a:t>
            </a:r>
            <a:r>
              <a:rPr lang="en-US" sz="1000" spc="-10" dirty="0" smtClean="0">
                <a:latin typeface="Arial"/>
                <a:cs typeface="Arial"/>
              </a:rPr>
              <a:t>o</a:t>
            </a:r>
            <a:r>
              <a:rPr lang="en-US" sz="1000" spc="5" dirty="0" smtClean="0">
                <a:latin typeface="Arial"/>
                <a:cs typeface="Arial"/>
              </a:rPr>
              <a:t>m</a:t>
            </a:r>
            <a:r>
              <a:rPr lang="en-US" sz="1000" spc="0" dirty="0" smtClean="0">
                <a:latin typeface="Arial"/>
                <a:cs typeface="Arial"/>
              </a:rPr>
              <a:t>e</a:t>
            </a:r>
            <a:r>
              <a:rPr lang="en-US" sz="1000" spc="-10" dirty="0" smtClean="0">
                <a:latin typeface="Arial"/>
                <a:cs typeface="Arial"/>
              </a:rPr>
              <a:t> </a:t>
            </a:r>
            <a:r>
              <a:rPr lang="en-US" sz="1000" spc="0" dirty="0" smtClean="0">
                <a:latin typeface="Arial"/>
                <a:cs typeface="Arial"/>
              </a:rPr>
              <a:t>in</a:t>
            </a:r>
            <a:r>
              <a:rPr lang="en-US" sz="1000" spc="-10" dirty="0" smtClean="0">
                <a:latin typeface="Arial"/>
                <a:cs typeface="Arial"/>
              </a:rPr>
              <a:t>d</a:t>
            </a:r>
            <a:r>
              <a:rPr lang="en-US" sz="1000" spc="0" dirty="0" smtClean="0">
                <a:latin typeface="Arial"/>
                <a:cs typeface="Arial"/>
              </a:rPr>
              <a:t>i</a:t>
            </a:r>
            <a:r>
              <a:rPr lang="en-US" sz="1000" spc="5" dirty="0" smtClean="0">
                <a:latin typeface="Arial"/>
                <a:cs typeface="Arial"/>
              </a:rPr>
              <a:t>c</a:t>
            </a:r>
            <a:r>
              <a:rPr lang="en-US" sz="1000" spc="0" dirty="0" smtClean="0">
                <a:latin typeface="Arial"/>
                <a:cs typeface="Arial"/>
              </a:rPr>
              <a:t>a</a:t>
            </a:r>
            <a:r>
              <a:rPr lang="en-US" sz="1000" spc="-10" dirty="0" smtClean="0">
                <a:latin typeface="Arial"/>
                <a:cs typeface="Arial"/>
              </a:rPr>
              <a:t>t</a:t>
            </a:r>
            <a:r>
              <a:rPr lang="en-US" sz="1000" spc="0" dirty="0" smtClean="0">
                <a:latin typeface="Arial"/>
                <a:cs typeface="Arial"/>
              </a:rPr>
              <a:t>es</a:t>
            </a:r>
            <a:r>
              <a:rPr lang="en-US" sz="1000" spc="5" dirty="0" smtClean="0">
                <a:latin typeface="Arial"/>
                <a:cs typeface="Arial"/>
              </a:rPr>
              <a:t> </a:t>
            </a:r>
            <a:r>
              <a:rPr lang="en-US" sz="1000" spc="0" dirty="0" smtClean="0">
                <a:latin typeface="Arial"/>
                <a:cs typeface="Arial"/>
              </a:rPr>
              <a:t>f</a:t>
            </a:r>
            <a:r>
              <a:rPr lang="en-US" sz="1000" spc="-10" dirty="0" smtClean="0">
                <a:latin typeface="Arial"/>
                <a:cs typeface="Arial"/>
              </a:rPr>
              <a:t>a</a:t>
            </a:r>
            <a:r>
              <a:rPr lang="en-US" sz="1000" spc="5" dirty="0" smtClean="0">
                <a:latin typeface="Arial"/>
                <a:cs typeface="Arial"/>
              </a:rPr>
              <a:t>m</a:t>
            </a:r>
            <a:r>
              <a:rPr lang="en-US" sz="1000" spc="-10" dirty="0" smtClean="0">
                <a:latin typeface="Arial"/>
                <a:cs typeface="Arial"/>
              </a:rPr>
              <a:t>i</a:t>
            </a:r>
            <a:r>
              <a:rPr lang="en-US" sz="1000" spc="0" dirty="0" smtClean="0">
                <a:latin typeface="Arial"/>
                <a:cs typeface="Arial"/>
              </a:rPr>
              <a:t>ly</a:t>
            </a:r>
            <a:r>
              <a:rPr lang="en-US" sz="1000" spc="-10" dirty="0" smtClean="0">
                <a:latin typeface="Arial"/>
                <a:cs typeface="Arial"/>
              </a:rPr>
              <a:t> </a:t>
            </a:r>
            <a:r>
              <a:rPr lang="en-US" sz="1000" spc="5" dirty="0" smtClean="0">
                <a:latin typeface="Arial"/>
                <a:cs typeface="Arial"/>
              </a:rPr>
              <a:t>i</a:t>
            </a:r>
            <a:r>
              <a:rPr lang="en-US" sz="1000" spc="0" dirty="0" smtClean="0">
                <a:latin typeface="Arial"/>
                <a:cs typeface="Arial"/>
              </a:rPr>
              <a:t>n</a:t>
            </a:r>
            <a:r>
              <a:rPr lang="en-US" sz="1000" spc="-10" dirty="0" smtClean="0">
                <a:latin typeface="Arial"/>
                <a:cs typeface="Arial"/>
              </a:rPr>
              <a:t>c</a:t>
            </a:r>
            <a:r>
              <a:rPr lang="en-US" sz="1000" spc="0" dirty="0" smtClean="0">
                <a:latin typeface="Arial"/>
                <a:cs typeface="Arial"/>
              </a:rPr>
              <a:t>o</a:t>
            </a:r>
            <a:r>
              <a:rPr lang="en-US" sz="1000" spc="5" dirty="0" smtClean="0">
                <a:latin typeface="Arial"/>
                <a:cs typeface="Arial"/>
              </a:rPr>
              <a:t>m</a:t>
            </a:r>
            <a:r>
              <a:rPr lang="en-US" sz="1000" spc="0" dirty="0" smtClean="0">
                <a:latin typeface="Arial"/>
                <a:cs typeface="Arial"/>
              </a:rPr>
              <a:t>e</a:t>
            </a:r>
            <a:r>
              <a:rPr lang="en-US" sz="1000" spc="-10" dirty="0" smtClean="0">
                <a:latin typeface="Arial"/>
                <a:cs typeface="Arial"/>
              </a:rPr>
              <a:t> </a:t>
            </a:r>
            <a:r>
              <a:rPr lang="en-US" sz="1000" spc="0" dirty="0" smtClean="0">
                <a:latin typeface="Arial"/>
                <a:cs typeface="Arial"/>
              </a:rPr>
              <a:t>four t</a:t>
            </a:r>
            <a:r>
              <a:rPr lang="en-US" sz="1000" spc="5" dirty="0" smtClean="0">
                <a:latin typeface="Arial"/>
                <a:cs typeface="Arial"/>
              </a:rPr>
              <a:t>im</a:t>
            </a:r>
            <a:r>
              <a:rPr lang="en-US" sz="1000" spc="-10" dirty="0" smtClean="0">
                <a:latin typeface="Arial"/>
                <a:cs typeface="Arial"/>
              </a:rPr>
              <a:t>e</a:t>
            </a:r>
            <a:r>
              <a:rPr lang="en-US" sz="1000" spc="0" dirty="0" smtClean="0">
                <a:latin typeface="Arial"/>
                <a:cs typeface="Arial"/>
              </a:rPr>
              <a:t>s</a:t>
            </a:r>
            <a:r>
              <a:rPr lang="en-US" sz="1000" spc="5" dirty="0" smtClean="0">
                <a:latin typeface="Arial"/>
                <a:cs typeface="Arial"/>
              </a:rPr>
              <a:t> </a:t>
            </a:r>
            <a:r>
              <a:rPr lang="en-US" sz="1000" spc="0" dirty="0" smtClean="0">
                <a:latin typeface="Arial"/>
                <a:cs typeface="Arial"/>
              </a:rPr>
              <a:t>t</a:t>
            </a:r>
            <a:r>
              <a:rPr lang="en-US" sz="1000" spc="-10" dirty="0" smtClean="0">
                <a:latin typeface="Arial"/>
                <a:cs typeface="Arial"/>
              </a:rPr>
              <a:t>h</a:t>
            </a:r>
            <a:r>
              <a:rPr lang="en-US" sz="1000" spc="0" dirty="0" smtClean="0">
                <a:latin typeface="Arial"/>
                <a:cs typeface="Arial"/>
              </a:rPr>
              <a:t>e f</a:t>
            </a:r>
            <a:r>
              <a:rPr lang="en-US" sz="1000" spc="-10" dirty="0" smtClean="0">
                <a:latin typeface="Arial"/>
                <a:cs typeface="Arial"/>
              </a:rPr>
              <a:t>e</a:t>
            </a:r>
            <a:r>
              <a:rPr lang="en-US" sz="1000" spc="0" dirty="0" smtClean="0">
                <a:latin typeface="Arial"/>
                <a:cs typeface="Arial"/>
              </a:rPr>
              <a:t>der</a:t>
            </a:r>
            <a:r>
              <a:rPr lang="en-US" sz="1000" spc="-10" dirty="0" smtClean="0">
                <a:latin typeface="Arial"/>
                <a:cs typeface="Arial"/>
              </a:rPr>
              <a:t>a</a:t>
            </a:r>
            <a:r>
              <a:rPr lang="en-US" sz="1000" spc="0" dirty="0" smtClean="0">
                <a:latin typeface="Arial"/>
                <a:cs typeface="Arial"/>
              </a:rPr>
              <a:t>l po</a:t>
            </a:r>
            <a:r>
              <a:rPr lang="en-US" sz="1000" spc="-10" dirty="0" smtClean="0">
                <a:latin typeface="Arial"/>
                <a:cs typeface="Arial"/>
              </a:rPr>
              <a:t>v</a:t>
            </a:r>
            <a:r>
              <a:rPr lang="en-US" sz="1000" spc="0" dirty="0" smtClean="0">
                <a:latin typeface="Arial"/>
                <a:cs typeface="Arial"/>
              </a:rPr>
              <a:t>erty</a:t>
            </a:r>
            <a:r>
              <a:rPr lang="en-US" sz="1000" spc="-5" dirty="0" smtClean="0">
                <a:latin typeface="Arial"/>
                <a:cs typeface="Arial"/>
              </a:rPr>
              <a:t> </a:t>
            </a:r>
            <a:r>
              <a:rPr lang="en-US" sz="1000" spc="5" dirty="0" smtClean="0">
                <a:latin typeface="Arial"/>
                <a:cs typeface="Arial"/>
              </a:rPr>
              <a:t>l</a:t>
            </a:r>
            <a:r>
              <a:rPr lang="en-US" sz="1000" spc="0" dirty="0" smtClean="0">
                <a:latin typeface="Arial"/>
                <a:cs typeface="Arial"/>
              </a:rPr>
              <a:t>e</a:t>
            </a:r>
            <a:r>
              <a:rPr lang="en-US" sz="1000" spc="-10" dirty="0" smtClean="0">
                <a:latin typeface="Arial"/>
                <a:cs typeface="Arial"/>
              </a:rPr>
              <a:t>ve</a:t>
            </a:r>
            <a:r>
              <a:rPr lang="en-US" sz="1000" spc="0" dirty="0" smtClean="0">
                <a:latin typeface="Arial"/>
                <a:cs typeface="Arial"/>
              </a:rPr>
              <a:t>l</a:t>
            </a:r>
            <a:r>
              <a:rPr lang="en-US" sz="1000" spc="-10" dirty="0" smtClean="0">
                <a:latin typeface="Arial"/>
                <a:cs typeface="Arial"/>
              </a:rPr>
              <a:t> </a:t>
            </a:r>
            <a:r>
              <a:rPr lang="en-US" sz="1000" spc="0" dirty="0" smtClean="0">
                <a:latin typeface="Arial"/>
                <a:cs typeface="Arial"/>
              </a:rPr>
              <a:t>or gre</a:t>
            </a:r>
            <a:r>
              <a:rPr lang="en-US" sz="1000" spc="-10" dirty="0" smtClean="0">
                <a:latin typeface="Arial"/>
                <a:cs typeface="Arial"/>
              </a:rPr>
              <a:t>a</a:t>
            </a:r>
            <a:r>
              <a:rPr lang="en-US" sz="1000" spc="0" dirty="0" smtClean="0">
                <a:latin typeface="Arial"/>
                <a:cs typeface="Arial"/>
              </a:rPr>
              <a:t>ter.</a:t>
            </a:r>
            <a:r>
              <a:rPr lang="en-US" sz="1000" spc="20" dirty="0" smtClean="0">
                <a:latin typeface="Arial"/>
                <a:cs typeface="Arial"/>
              </a:rPr>
              <a:t> </a:t>
            </a:r>
            <a:r>
              <a:rPr lang="en-US" sz="1000" spc="0" dirty="0" smtClean="0">
                <a:latin typeface="Arial"/>
                <a:cs typeface="Arial"/>
              </a:rPr>
              <a:t>N</a:t>
            </a:r>
            <a:r>
              <a:rPr lang="en-US" sz="1000" spc="-10" dirty="0" smtClean="0">
                <a:latin typeface="Arial"/>
                <a:cs typeface="Arial"/>
              </a:rPr>
              <a:t>u</a:t>
            </a:r>
            <a:r>
              <a:rPr lang="en-US" sz="1000" spc="5" dirty="0" smtClean="0">
                <a:latin typeface="Arial"/>
                <a:cs typeface="Arial"/>
              </a:rPr>
              <a:t>m</a:t>
            </a:r>
            <a:r>
              <a:rPr lang="en-US" sz="1000" spc="0" dirty="0" smtClean="0">
                <a:latin typeface="Arial"/>
                <a:cs typeface="Arial"/>
              </a:rPr>
              <a:t>be</a:t>
            </a:r>
            <a:r>
              <a:rPr lang="en-US" sz="1000" spc="-15" dirty="0" smtClean="0">
                <a:latin typeface="Arial"/>
                <a:cs typeface="Arial"/>
              </a:rPr>
              <a:t>r</a:t>
            </a:r>
            <a:r>
              <a:rPr lang="en-US" sz="1000" spc="0" dirty="0" smtClean="0">
                <a:latin typeface="Arial"/>
                <a:cs typeface="Arial"/>
              </a:rPr>
              <a:t>s</a:t>
            </a:r>
            <a:r>
              <a:rPr lang="en-US" sz="1000" spc="5" dirty="0" smtClean="0">
                <a:latin typeface="Arial"/>
                <a:cs typeface="Arial"/>
              </a:rPr>
              <a:t> </a:t>
            </a:r>
            <a:r>
              <a:rPr lang="en-US" sz="1000" spc="0" dirty="0" smtClean="0">
                <a:latin typeface="Arial"/>
                <a:cs typeface="Arial"/>
              </a:rPr>
              <a:t>of</a:t>
            </a:r>
            <a:r>
              <a:rPr lang="en-US" sz="1000" spc="-10" dirty="0" smtClean="0">
                <a:latin typeface="Arial"/>
                <a:cs typeface="Arial"/>
              </a:rPr>
              <a:t> </a:t>
            </a:r>
            <a:r>
              <a:rPr lang="en-US" sz="1000" spc="5" dirty="0" smtClean="0">
                <a:latin typeface="Arial"/>
                <a:cs typeface="Arial"/>
              </a:rPr>
              <a:t>m</a:t>
            </a:r>
            <a:r>
              <a:rPr lang="en-US" sz="1000" spc="-10" dirty="0" smtClean="0">
                <a:latin typeface="Arial"/>
                <a:cs typeface="Arial"/>
              </a:rPr>
              <a:t>e</a:t>
            </a:r>
            <a:r>
              <a:rPr lang="en-US" sz="1000" spc="0" dirty="0" smtClean="0">
                <a:latin typeface="Arial"/>
                <a:cs typeface="Arial"/>
              </a:rPr>
              <a:t>a</a:t>
            </a:r>
            <a:r>
              <a:rPr lang="en-US" sz="1000" spc="-10" dirty="0" smtClean="0">
                <a:latin typeface="Arial"/>
                <a:cs typeface="Arial"/>
              </a:rPr>
              <a:t>su</a:t>
            </a:r>
            <a:r>
              <a:rPr lang="en-US" sz="1000" spc="0" dirty="0" smtClean="0">
                <a:latin typeface="Arial"/>
                <a:cs typeface="Arial"/>
              </a:rPr>
              <a:t>res</a:t>
            </a:r>
            <a:r>
              <a:rPr lang="en-US" sz="1000" spc="5" dirty="0" smtClean="0">
                <a:latin typeface="Arial"/>
                <a:cs typeface="Arial"/>
              </a:rPr>
              <a:t> </a:t>
            </a:r>
            <a:r>
              <a:rPr lang="en-US" sz="1000" spc="-10" dirty="0" smtClean="0">
                <a:latin typeface="Arial"/>
                <a:cs typeface="Arial"/>
              </a:rPr>
              <a:t>d</a:t>
            </a:r>
            <a:r>
              <a:rPr lang="en-US" sz="1000" spc="0" dirty="0" smtClean="0">
                <a:latin typeface="Arial"/>
                <a:cs typeface="Arial"/>
              </a:rPr>
              <a:t>iffer</a:t>
            </a:r>
            <a:r>
              <a:rPr lang="en-US" sz="1000" spc="-10" dirty="0" smtClean="0">
                <a:latin typeface="Arial"/>
                <a:cs typeface="Arial"/>
              </a:rPr>
              <a:t> </a:t>
            </a:r>
            <a:r>
              <a:rPr lang="en-US" sz="1000" spc="0" dirty="0" smtClean="0">
                <a:latin typeface="Arial"/>
                <a:cs typeface="Arial"/>
              </a:rPr>
              <a:t>a</a:t>
            </a:r>
            <a:r>
              <a:rPr lang="en-US" sz="1000" spc="5" dirty="0" smtClean="0">
                <a:latin typeface="Arial"/>
                <a:cs typeface="Arial"/>
              </a:rPr>
              <a:t>c</a:t>
            </a:r>
            <a:r>
              <a:rPr lang="en-US" sz="1000" spc="0" dirty="0" smtClean="0">
                <a:latin typeface="Arial"/>
                <a:cs typeface="Arial"/>
              </a:rPr>
              <a:t>r</a:t>
            </a:r>
            <a:r>
              <a:rPr lang="en-US" sz="1000" spc="-10" dirty="0" smtClean="0">
                <a:latin typeface="Arial"/>
                <a:cs typeface="Arial"/>
              </a:rPr>
              <a:t>o</a:t>
            </a:r>
            <a:r>
              <a:rPr lang="en-US" sz="1000" spc="5" dirty="0" smtClean="0">
                <a:latin typeface="Arial"/>
                <a:cs typeface="Arial"/>
              </a:rPr>
              <a:t>s</a:t>
            </a:r>
            <a:r>
              <a:rPr lang="en-US" sz="1000" spc="0" dirty="0" smtClean="0">
                <a:latin typeface="Arial"/>
                <a:cs typeface="Arial"/>
              </a:rPr>
              <a:t>s</a:t>
            </a:r>
            <a:r>
              <a:rPr lang="en-US" sz="1000" spc="-10" dirty="0" smtClean="0">
                <a:latin typeface="Arial"/>
                <a:cs typeface="Arial"/>
              </a:rPr>
              <a:t> </a:t>
            </a:r>
            <a:r>
              <a:rPr lang="en-US" sz="1000" spc="0" dirty="0" smtClean="0">
                <a:latin typeface="Arial"/>
                <a:cs typeface="Arial"/>
              </a:rPr>
              <a:t>gr</a:t>
            </a:r>
            <a:r>
              <a:rPr lang="en-US" sz="1000" spc="-10" dirty="0" smtClean="0">
                <a:latin typeface="Arial"/>
                <a:cs typeface="Arial"/>
              </a:rPr>
              <a:t>o</a:t>
            </a:r>
            <a:r>
              <a:rPr lang="en-US" sz="1000" spc="0" dirty="0" smtClean="0">
                <a:latin typeface="Arial"/>
                <a:cs typeface="Arial"/>
              </a:rPr>
              <a:t>ups</a:t>
            </a:r>
            <a:r>
              <a:rPr lang="en-US" sz="1000" spc="-5" dirty="0" smtClean="0">
                <a:latin typeface="Arial"/>
                <a:cs typeface="Arial"/>
              </a:rPr>
              <a:t> </a:t>
            </a:r>
            <a:r>
              <a:rPr lang="en-US" sz="1000" spc="0" dirty="0" smtClean="0">
                <a:latin typeface="Arial"/>
                <a:cs typeface="Arial"/>
              </a:rPr>
              <a:t>b</a:t>
            </a:r>
            <a:r>
              <a:rPr lang="en-US" sz="1000" spc="-10" dirty="0" smtClean="0">
                <a:latin typeface="Arial"/>
                <a:cs typeface="Arial"/>
              </a:rPr>
              <a:t>e</a:t>
            </a:r>
            <a:r>
              <a:rPr lang="en-US" sz="1000" spc="5" dirty="0" smtClean="0">
                <a:latin typeface="Arial"/>
                <a:cs typeface="Arial"/>
              </a:rPr>
              <a:t>c</a:t>
            </a:r>
            <a:r>
              <a:rPr lang="en-US" sz="1000" spc="0" dirty="0" smtClean="0">
                <a:latin typeface="Arial"/>
                <a:cs typeface="Arial"/>
              </a:rPr>
              <a:t>a</a:t>
            </a:r>
            <a:r>
              <a:rPr lang="en-US" sz="1000" spc="-10" dirty="0" smtClean="0">
                <a:latin typeface="Arial"/>
                <a:cs typeface="Arial"/>
              </a:rPr>
              <a:t>u</a:t>
            </a:r>
            <a:r>
              <a:rPr lang="en-US" sz="1000" spc="5" dirty="0" smtClean="0">
                <a:latin typeface="Arial"/>
                <a:cs typeface="Arial"/>
              </a:rPr>
              <a:t>s</a:t>
            </a:r>
            <a:r>
              <a:rPr lang="en-US" sz="1000" spc="0" dirty="0" smtClean="0">
                <a:latin typeface="Arial"/>
                <a:cs typeface="Arial"/>
              </a:rPr>
              <a:t>e of</a:t>
            </a:r>
            <a:r>
              <a:rPr lang="en-US" sz="1000" spc="-10" dirty="0" smtClean="0">
                <a:latin typeface="Arial"/>
                <a:cs typeface="Arial"/>
              </a:rPr>
              <a:t> </a:t>
            </a:r>
            <a:r>
              <a:rPr lang="en-US" sz="1000" spc="5" dirty="0" smtClean="0">
                <a:latin typeface="Arial"/>
                <a:cs typeface="Arial"/>
              </a:rPr>
              <a:t>s</a:t>
            </a:r>
            <a:r>
              <a:rPr lang="en-US" sz="1000" spc="-10" dirty="0" smtClean="0">
                <a:latin typeface="Arial"/>
                <a:cs typeface="Arial"/>
              </a:rPr>
              <a:t>a</a:t>
            </a:r>
            <a:r>
              <a:rPr lang="en-US" sz="1000" spc="5" dirty="0" smtClean="0">
                <a:latin typeface="Arial"/>
                <a:cs typeface="Arial"/>
              </a:rPr>
              <a:t>m</a:t>
            </a:r>
            <a:r>
              <a:rPr lang="en-US" sz="1000" spc="0" dirty="0" smtClean="0">
                <a:latin typeface="Arial"/>
                <a:cs typeface="Arial"/>
              </a:rPr>
              <a:t>p</a:t>
            </a:r>
            <a:r>
              <a:rPr lang="en-US" sz="1000" spc="-10" dirty="0" smtClean="0">
                <a:latin typeface="Arial"/>
                <a:cs typeface="Arial"/>
              </a:rPr>
              <a:t>l</a:t>
            </a:r>
            <a:r>
              <a:rPr lang="en-US" sz="1000" spc="0" dirty="0" smtClean="0">
                <a:latin typeface="Arial"/>
                <a:cs typeface="Arial"/>
              </a:rPr>
              <a:t>e </a:t>
            </a:r>
            <a:r>
              <a:rPr lang="en-US" sz="1000" spc="-5" dirty="0" smtClean="0">
                <a:latin typeface="Arial"/>
                <a:cs typeface="Arial"/>
              </a:rPr>
              <a:t>s</a:t>
            </a:r>
            <a:r>
              <a:rPr lang="en-US" sz="1000" spc="0" dirty="0" smtClean="0">
                <a:latin typeface="Arial"/>
                <a:cs typeface="Arial"/>
              </a:rPr>
              <a:t>i</a:t>
            </a:r>
            <a:r>
              <a:rPr lang="en-US" sz="1000" spc="-10" dirty="0" smtClean="0">
                <a:latin typeface="Arial"/>
                <a:cs typeface="Arial"/>
              </a:rPr>
              <a:t>z</a:t>
            </a:r>
            <a:r>
              <a:rPr lang="en-US" sz="1000" spc="0" dirty="0" smtClean="0">
                <a:latin typeface="Arial"/>
                <a:cs typeface="Arial"/>
              </a:rPr>
              <a:t>e </a:t>
            </a:r>
            <a:r>
              <a:rPr lang="en-US" sz="1000" dirty="0" smtClean="0">
                <a:latin typeface="Arial"/>
                <a:cs typeface="Arial"/>
              </a:rPr>
              <a:t>li</a:t>
            </a:r>
            <a:r>
              <a:rPr lang="en-US" sz="1000" spc="-10" dirty="0" smtClean="0">
                <a:latin typeface="Arial"/>
                <a:cs typeface="Arial"/>
              </a:rPr>
              <a:t>m</a:t>
            </a:r>
            <a:r>
              <a:rPr lang="en-US" sz="1000" spc="0" dirty="0" smtClean="0">
                <a:latin typeface="Arial"/>
                <a:cs typeface="Arial"/>
              </a:rPr>
              <a:t>itat</a:t>
            </a:r>
            <a:r>
              <a:rPr lang="en-US" sz="1000" spc="-10" dirty="0" smtClean="0">
                <a:latin typeface="Arial"/>
                <a:cs typeface="Arial"/>
              </a:rPr>
              <a:t>i</a:t>
            </a:r>
            <a:r>
              <a:rPr lang="en-US" sz="1000" spc="0" dirty="0" smtClean="0">
                <a:latin typeface="Arial"/>
                <a:cs typeface="Arial"/>
              </a:rPr>
              <a:t>o</a:t>
            </a:r>
            <a:r>
              <a:rPr lang="en-US" sz="1000" spc="-10" dirty="0" smtClean="0">
                <a:latin typeface="Arial"/>
                <a:cs typeface="Arial"/>
              </a:rPr>
              <a:t>n</a:t>
            </a:r>
            <a:r>
              <a:rPr lang="en-US" sz="1000" spc="5" dirty="0" smtClean="0">
                <a:latin typeface="Arial"/>
                <a:cs typeface="Arial"/>
              </a:rPr>
              <a:t>s</a:t>
            </a:r>
            <a:r>
              <a:rPr lang="en-US" sz="1000" spc="0" dirty="0" smtClean="0">
                <a:latin typeface="Arial"/>
                <a:cs typeface="Arial"/>
              </a:rPr>
              <a:t>.</a:t>
            </a:r>
            <a:r>
              <a:rPr lang="en-US" sz="1000" spc="5" dirty="0" smtClean="0">
                <a:latin typeface="Arial"/>
                <a:cs typeface="Arial"/>
              </a:rPr>
              <a:t> </a:t>
            </a:r>
            <a:r>
              <a:rPr lang="en-US" sz="1000" spc="0" dirty="0" smtClean="0">
                <a:latin typeface="Arial"/>
                <a:cs typeface="Arial"/>
              </a:rPr>
              <a:t>For</a:t>
            </a:r>
            <a:r>
              <a:rPr lang="en-US" sz="1000" spc="-15" dirty="0" smtClean="0">
                <a:latin typeface="Arial"/>
                <a:cs typeface="Arial"/>
              </a:rPr>
              <a:t> </a:t>
            </a:r>
            <a:r>
              <a:rPr lang="en-US" sz="1000" spc="0" dirty="0" smtClean="0">
                <a:latin typeface="Arial"/>
                <a:cs typeface="Arial"/>
              </a:rPr>
              <a:t>the </a:t>
            </a:r>
            <a:r>
              <a:rPr lang="en-US" sz="1000" spc="-5" dirty="0" smtClean="0">
                <a:latin typeface="Arial"/>
                <a:cs typeface="Arial"/>
              </a:rPr>
              <a:t>v</a:t>
            </a:r>
            <a:r>
              <a:rPr lang="en-US" sz="1000" spc="-10" dirty="0" smtClean="0">
                <a:latin typeface="Arial"/>
                <a:cs typeface="Arial"/>
              </a:rPr>
              <a:t>a</a:t>
            </a:r>
            <a:r>
              <a:rPr lang="en-US" sz="1000" spc="5" dirty="0" smtClean="0">
                <a:latin typeface="Arial"/>
                <a:cs typeface="Arial"/>
              </a:rPr>
              <a:t>s</a:t>
            </a:r>
            <a:r>
              <a:rPr lang="en-US" sz="1000" spc="0" dirty="0" smtClean="0">
                <a:latin typeface="Arial"/>
                <a:cs typeface="Arial"/>
              </a:rPr>
              <a:t>t</a:t>
            </a:r>
            <a:r>
              <a:rPr lang="en-US" sz="1000" spc="-10" dirty="0" smtClean="0">
                <a:latin typeface="Arial"/>
                <a:cs typeface="Arial"/>
              </a:rPr>
              <a:t> </a:t>
            </a:r>
            <a:r>
              <a:rPr lang="en-US" sz="1000" spc="5" dirty="0" smtClean="0">
                <a:latin typeface="Arial"/>
                <a:cs typeface="Arial"/>
              </a:rPr>
              <a:t>m</a:t>
            </a:r>
            <a:r>
              <a:rPr lang="en-US" sz="1000" spc="0" dirty="0" smtClean="0">
                <a:latin typeface="Arial"/>
                <a:cs typeface="Arial"/>
              </a:rPr>
              <a:t>ajo</a:t>
            </a:r>
            <a:r>
              <a:rPr lang="en-US" sz="1000" spc="-15" dirty="0" smtClean="0">
                <a:latin typeface="Arial"/>
                <a:cs typeface="Arial"/>
              </a:rPr>
              <a:t>r</a:t>
            </a:r>
            <a:r>
              <a:rPr lang="en-US" sz="1000" spc="0" dirty="0" smtClean="0">
                <a:latin typeface="Arial"/>
                <a:cs typeface="Arial"/>
              </a:rPr>
              <a:t>i</a:t>
            </a:r>
            <a:r>
              <a:rPr lang="en-US" sz="1000" spc="-10" dirty="0" smtClean="0">
                <a:latin typeface="Arial"/>
                <a:cs typeface="Arial"/>
              </a:rPr>
              <a:t>t</a:t>
            </a:r>
            <a:r>
              <a:rPr lang="en-US" sz="1000" spc="0" dirty="0" smtClean="0">
                <a:latin typeface="Arial"/>
                <a:cs typeface="Arial"/>
              </a:rPr>
              <a:t>y</a:t>
            </a:r>
            <a:r>
              <a:rPr lang="en-US" sz="1000" spc="-10" dirty="0" smtClean="0">
                <a:latin typeface="Arial"/>
                <a:cs typeface="Arial"/>
              </a:rPr>
              <a:t> </a:t>
            </a:r>
            <a:r>
              <a:rPr lang="en-US" sz="1000" spc="0" dirty="0" smtClean="0">
                <a:latin typeface="Arial"/>
                <a:cs typeface="Arial"/>
              </a:rPr>
              <a:t>of </a:t>
            </a:r>
            <a:r>
              <a:rPr lang="en-US" sz="1000" spc="5" dirty="0" smtClean="0">
                <a:latin typeface="Arial"/>
                <a:cs typeface="Arial"/>
              </a:rPr>
              <a:t>m</a:t>
            </a:r>
            <a:r>
              <a:rPr lang="en-US" sz="1000" spc="0" dirty="0" smtClean="0">
                <a:latin typeface="Arial"/>
                <a:cs typeface="Arial"/>
              </a:rPr>
              <a:t>e</a:t>
            </a:r>
            <a:r>
              <a:rPr lang="en-US" sz="1000" spc="-10" dirty="0" smtClean="0">
                <a:latin typeface="Arial"/>
                <a:cs typeface="Arial"/>
              </a:rPr>
              <a:t>a</a:t>
            </a:r>
            <a:r>
              <a:rPr lang="en-US" sz="1000" spc="5" dirty="0" smtClean="0">
                <a:latin typeface="Arial"/>
                <a:cs typeface="Arial"/>
              </a:rPr>
              <a:t>s</a:t>
            </a:r>
            <a:r>
              <a:rPr lang="en-US" sz="1000" spc="0" dirty="0" smtClean="0">
                <a:latin typeface="Arial"/>
                <a:cs typeface="Arial"/>
              </a:rPr>
              <a:t>ur</a:t>
            </a:r>
            <a:r>
              <a:rPr lang="en-US" sz="1000" spc="-10" dirty="0" smtClean="0">
                <a:latin typeface="Arial"/>
                <a:cs typeface="Arial"/>
              </a:rPr>
              <a:t>e</a:t>
            </a:r>
            <a:r>
              <a:rPr lang="en-US" sz="1000" spc="5" dirty="0" smtClean="0">
                <a:latin typeface="Arial"/>
                <a:cs typeface="Arial"/>
              </a:rPr>
              <a:t>s</a:t>
            </a:r>
            <a:r>
              <a:rPr lang="en-US" sz="1000" spc="0" dirty="0" smtClean="0">
                <a:latin typeface="Arial"/>
                <a:cs typeface="Arial"/>
              </a:rPr>
              <a:t>, t</a:t>
            </a:r>
            <a:r>
              <a:rPr lang="en-US" sz="1000" spc="-10" dirty="0" smtClean="0">
                <a:latin typeface="Arial"/>
                <a:cs typeface="Arial"/>
              </a:rPr>
              <a:t>r</a:t>
            </a:r>
            <a:r>
              <a:rPr lang="en-US" sz="1000" spc="0" dirty="0" smtClean="0">
                <a:latin typeface="Arial"/>
                <a:cs typeface="Arial"/>
              </a:rPr>
              <a:t>end</a:t>
            </a:r>
            <a:r>
              <a:rPr lang="en-US" sz="1000" spc="-10" dirty="0" smtClean="0">
                <a:latin typeface="Arial"/>
                <a:cs typeface="Arial"/>
              </a:rPr>
              <a:t> </a:t>
            </a:r>
            <a:r>
              <a:rPr lang="en-US" sz="1000" spc="0" dirty="0" smtClean="0">
                <a:latin typeface="Arial"/>
                <a:cs typeface="Arial"/>
              </a:rPr>
              <a:t>data</a:t>
            </a:r>
            <a:r>
              <a:rPr lang="en-US" sz="1000" spc="-10" dirty="0" smtClean="0">
                <a:latin typeface="Arial"/>
                <a:cs typeface="Arial"/>
              </a:rPr>
              <a:t> </a:t>
            </a:r>
            <a:r>
              <a:rPr lang="en-US" sz="1000" spc="0" dirty="0" smtClean="0">
                <a:latin typeface="Arial"/>
                <a:cs typeface="Arial"/>
              </a:rPr>
              <a:t>are</a:t>
            </a:r>
            <a:r>
              <a:rPr lang="en-US" sz="1000" spc="-10" dirty="0" smtClean="0">
                <a:latin typeface="Arial"/>
                <a:cs typeface="Arial"/>
              </a:rPr>
              <a:t> </a:t>
            </a:r>
            <a:r>
              <a:rPr lang="en-US" sz="1000" spc="0" dirty="0" smtClean="0">
                <a:latin typeface="Arial"/>
                <a:cs typeface="Arial"/>
              </a:rPr>
              <a:t>a</a:t>
            </a:r>
            <a:r>
              <a:rPr lang="en-US" sz="1000" spc="-10" dirty="0" smtClean="0">
                <a:latin typeface="Arial"/>
                <a:cs typeface="Arial"/>
              </a:rPr>
              <a:t>v</a:t>
            </a:r>
            <a:r>
              <a:rPr lang="en-US" sz="1000" spc="0" dirty="0" smtClean="0">
                <a:latin typeface="Arial"/>
                <a:cs typeface="Arial"/>
              </a:rPr>
              <a:t>ai</a:t>
            </a:r>
            <a:r>
              <a:rPr lang="en-US" sz="1000" spc="30" dirty="0" smtClean="0">
                <a:latin typeface="Arial"/>
                <a:cs typeface="Arial"/>
              </a:rPr>
              <a:t>l</a:t>
            </a:r>
            <a:r>
              <a:rPr lang="en-US" sz="1000" spc="0" dirty="0" smtClean="0">
                <a:latin typeface="Arial"/>
                <a:cs typeface="Arial"/>
              </a:rPr>
              <a:t>a</a:t>
            </a:r>
            <a:r>
              <a:rPr lang="en-US" sz="1000" spc="-10" dirty="0" smtClean="0">
                <a:latin typeface="Arial"/>
                <a:cs typeface="Arial"/>
              </a:rPr>
              <a:t>b</a:t>
            </a:r>
            <a:r>
              <a:rPr lang="en-US" sz="1000" spc="0" dirty="0" smtClean="0">
                <a:latin typeface="Arial"/>
                <a:cs typeface="Arial"/>
              </a:rPr>
              <a:t>le f</a:t>
            </a:r>
            <a:r>
              <a:rPr lang="en-US" sz="1000" spc="-15" dirty="0" smtClean="0">
                <a:latin typeface="Arial"/>
                <a:cs typeface="Arial"/>
              </a:rPr>
              <a:t>r</a:t>
            </a:r>
            <a:r>
              <a:rPr lang="en-US" sz="1000" spc="0" dirty="0" smtClean="0">
                <a:latin typeface="Arial"/>
                <a:cs typeface="Arial"/>
              </a:rPr>
              <a:t>om</a:t>
            </a:r>
            <a:r>
              <a:rPr lang="en-US" sz="1000" spc="-5" dirty="0" smtClean="0">
                <a:latin typeface="Arial"/>
                <a:cs typeface="Arial"/>
              </a:rPr>
              <a:t> </a:t>
            </a:r>
            <a:r>
              <a:rPr lang="en-US" sz="1000" spc="0" dirty="0" smtClean="0">
                <a:latin typeface="Arial"/>
                <a:cs typeface="Arial"/>
              </a:rPr>
              <a:t>200</a:t>
            </a:r>
            <a:r>
              <a:rPr lang="en-US" sz="1000" spc="10" dirty="0" smtClean="0">
                <a:latin typeface="Arial"/>
                <a:cs typeface="Arial"/>
              </a:rPr>
              <a:t>1</a:t>
            </a:r>
            <a:r>
              <a:rPr lang="en-US" sz="1000" spc="-15" dirty="0" smtClean="0">
                <a:latin typeface="Arial"/>
                <a:cs typeface="Arial"/>
              </a:rPr>
              <a:t>-</a:t>
            </a:r>
            <a:r>
              <a:rPr lang="en-US" sz="1000" spc="0" dirty="0" smtClean="0">
                <a:latin typeface="Arial"/>
                <a:cs typeface="Arial"/>
              </a:rPr>
              <a:t>20</a:t>
            </a:r>
            <a:r>
              <a:rPr lang="en-US" sz="1000" spc="-10" dirty="0" smtClean="0">
                <a:latin typeface="Arial"/>
                <a:cs typeface="Arial"/>
              </a:rPr>
              <a:t>0</a:t>
            </a:r>
            <a:r>
              <a:rPr lang="en-US" sz="1000" spc="0" dirty="0" smtClean="0">
                <a:latin typeface="Arial"/>
                <a:cs typeface="Arial"/>
              </a:rPr>
              <a:t>2 to</a:t>
            </a:r>
            <a:r>
              <a:rPr lang="en-US" sz="1000" spc="-5" dirty="0" smtClean="0">
                <a:latin typeface="Arial"/>
                <a:cs typeface="Arial"/>
              </a:rPr>
              <a:t> </a:t>
            </a:r>
            <a:r>
              <a:rPr lang="en-US" sz="1000" spc="-10" dirty="0" smtClean="0">
                <a:latin typeface="Arial"/>
                <a:cs typeface="Arial"/>
              </a:rPr>
              <a:t>2</a:t>
            </a:r>
            <a:r>
              <a:rPr lang="en-US" sz="1000" spc="0" dirty="0" smtClean="0">
                <a:latin typeface="Arial"/>
                <a:cs typeface="Arial"/>
              </a:rPr>
              <a:t>01</a:t>
            </a:r>
            <a:r>
              <a:rPr lang="en-US" sz="1000" spc="5" dirty="0" smtClean="0">
                <a:latin typeface="Arial"/>
                <a:cs typeface="Arial"/>
              </a:rPr>
              <a:t>2</a:t>
            </a:r>
            <a:r>
              <a:rPr lang="en-US" sz="1000" spc="0" dirty="0" smtClean="0">
                <a:latin typeface="Arial"/>
                <a:cs typeface="Arial"/>
              </a:rPr>
              <a:t>.</a:t>
            </a:r>
            <a:endParaRPr lang="en-US" sz="1000" dirty="0" smtClean="0">
              <a:latin typeface="Arial"/>
              <a:cs typeface="Arial"/>
            </a:endParaRPr>
          </a:p>
          <a:p>
            <a:pPr marR="12700"/>
            <a:r>
              <a:rPr lang="en-US" sz="1000" dirty="0" smtClean="0">
                <a:latin typeface="Arial"/>
                <a:cs typeface="Arial"/>
              </a:rPr>
              <a:t>For e</a:t>
            </a:r>
            <a:r>
              <a:rPr lang="en-US" sz="1000" spc="-10" dirty="0" smtClean="0">
                <a:latin typeface="Arial"/>
                <a:cs typeface="Arial"/>
              </a:rPr>
              <a:t>a</a:t>
            </a:r>
            <a:r>
              <a:rPr lang="en-US" sz="1000" spc="5" dirty="0" smtClean="0">
                <a:latin typeface="Arial"/>
                <a:cs typeface="Arial"/>
              </a:rPr>
              <a:t>c</a:t>
            </a:r>
            <a:r>
              <a:rPr lang="en-US" sz="1000" spc="0" dirty="0" smtClean="0">
                <a:latin typeface="Arial"/>
                <a:cs typeface="Arial"/>
              </a:rPr>
              <a:t>h</a:t>
            </a:r>
            <a:r>
              <a:rPr lang="en-US" sz="1000" spc="-10" dirty="0" smtClean="0">
                <a:latin typeface="Arial"/>
                <a:cs typeface="Arial"/>
              </a:rPr>
              <a:t> </a:t>
            </a:r>
            <a:r>
              <a:rPr lang="en-US" sz="1000" spc="5" dirty="0" smtClean="0">
                <a:latin typeface="Arial"/>
                <a:cs typeface="Arial"/>
              </a:rPr>
              <a:t>m</a:t>
            </a:r>
            <a:r>
              <a:rPr lang="en-US" sz="1000" spc="0" dirty="0" smtClean="0">
                <a:latin typeface="Arial"/>
                <a:cs typeface="Arial"/>
              </a:rPr>
              <a:t>e</a:t>
            </a:r>
            <a:r>
              <a:rPr lang="en-US" sz="1000" spc="-10" dirty="0" smtClean="0">
                <a:latin typeface="Arial"/>
                <a:cs typeface="Arial"/>
              </a:rPr>
              <a:t>a</a:t>
            </a:r>
            <a:r>
              <a:rPr lang="en-US" sz="1000" spc="5" dirty="0" smtClean="0">
                <a:latin typeface="Arial"/>
                <a:cs typeface="Arial"/>
              </a:rPr>
              <a:t>s</a:t>
            </a:r>
            <a:r>
              <a:rPr lang="en-US" sz="1000" spc="0" dirty="0" smtClean="0">
                <a:latin typeface="Arial"/>
                <a:cs typeface="Arial"/>
              </a:rPr>
              <a:t>ur</a:t>
            </a:r>
            <a:r>
              <a:rPr lang="en-US" sz="1000" spc="-10" dirty="0" smtClean="0">
                <a:latin typeface="Arial"/>
                <a:cs typeface="Arial"/>
              </a:rPr>
              <a:t>e</a:t>
            </a:r>
            <a:r>
              <a:rPr lang="en-US" sz="1000" spc="0" dirty="0" smtClean="0">
                <a:latin typeface="Arial"/>
                <a:cs typeface="Arial"/>
              </a:rPr>
              <a:t>, a</a:t>
            </a:r>
            <a:r>
              <a:rPr lang="en-US" sz="1000" spc="-10" dirty="0" smtClean="0">
                <a:latin typeface="Arial"/>
                <a:cs typeface="Arial"/>
              </a:rPr>
              <a:t>v</a:t>
            </a:r>
            <a:r>
              <a:rPr lang="en-US" sz="1000" spc="0" dirty="0" smtClean="0">
                <a:latin typeface="Arial"/>
                <a:cs typeface="Arial"/>
              </a:rPr>
              <a:t>era</a:t>
            </a:r>
            <a:r>
              <a:rPr lang="en-US" sz="1000" spc="-10" dirty="0" smtClean="0">
                <a:latin typeface="Arial"/>
                <a:cs typeface="Arial"/>
              </a:rPr>
              <a:t>g</a:t>
            </a:r>
            <a:r>
              <a:rPr lang="en-US" sz="1000" spc="0" dirty="0" smtClean="0">
                <a:latin typeface="Arial"/>
                <a:cs typeface="Arial"/>
              </a:rPr>
              <a:t>e </a:t>
            </a:r>
            <a:r>
              <a:rPr lang="en-US" sz="1000" spc="-10" dirty="0" smtClean="0">
                <a:latin typeface="Arial"/>
                <a:cs typeface="Arial"/>
              </a:rPr>
              <a:t>a</a:t>
            </a:r>
            <a:r>
              <a:rPr lang="en-US" sz="1000" spc="0" dirty="0" smtClean="0">
                <a:latin typeface="Arial"/>
                <a:cs typeface="Arial"/>
              </a:rPr>
              <a:t>nnual</a:t>
            </a:r>
            <a:r>
              <a:rPr lang="en-US" sz="1000" spc="-10" dirty="0" smtClean="0">
                <a:latin typeface="Arial"/>
                <a:cs typeface="Arial"/>
              </a:rPr>
              <a:t> </a:t>
            </a:r>
            <a:r>
              <a:rPr lang="en-US" sz="1000" spc="0" dirty="0" smtClean="0">
                <a:latin typeface="Arial"/>
                <a:cs typeface="Arial"/>
              </a:rPr>
              <a:t>pe</a:t>
            </a:r>
            <a:r>
              <a:rPr lang="en-US" sz="1000" spc="-15" dirty="0" smtClean="0">
                <a:latin typeface="Arial"/>
                <a:cs typeface="Arial"/>
              </a:rPr>
              <a:t>r</a:t>
            </a:r>
            <a:r>
              <a:rPr lang="en-US" sz="1000" spc="5" dirty="0" smtClean="0">
                <a:latin typeface="Arial"/>
                <a:cs typeface="Arial"/>
              </a:rPr>
              <a:t>c</a:t>
            </a:r>
            <a:r>
              <a:rPr lang="en-US" sz="1000" spc="0" dirty="0" smtClean="0">
                <a:latin typeface="Arial"/>
                <a:cs typeface="Arial"/>
              </a:rPr>
              <a:t>en</a:t>
            </a:r>
            <a:r>
              <a:rPr lang="en-US" sz="1000" spc="-10" dirty="0" smtClean="0">
                <a:latin typeface="Arial"/>
                <a:cs typeface="Arial"/>
              </a:rPr>
              <a:t>t</a:t>
            </a:r>
            <a:r>
              <a:rPr lang="en-US" sz="1000" spc="0" dirty="0" smtClean="0">
                <a:latin typeface="Arial"/>
                <a:cs typeface="Arial"/>
              </a:rPr>
              <a:t>age</a:t>
            </a:r>
            <a:r>
              <a:rPr lang="en-US" sz="1000" spc="-10" dirty="0" smtClean="0">
                <a:latin typeface="Arial"/>
                <a:cs typeface="Arial"/>
              </a:rPr>
              <a:t> </a:t>
            </a:r>
            <a:r>
              <a:rPr lang="en-US" sz="1000" spc="5" dirty="0" smtClean="0">
                <a:latin typeface="Arial"/>
                <a:cs typeface="Arial"/>
              </a:rPr>
              <a:t>c</a:t>
            </a:r>
            <a:r>
              <a:rPr lang="en-US" sz="1000" spc="-10" dirty="0" smtClean="0">
                <a:latin typeface="Arial"/>
                <a:cs typeface="Arial"/>
              </a:rPr>
              <a:t>h</a:t>
            </a:r>
            <a:r>
              <a:rPr lang="en-US" sz="1000" spc="0" dirty="0" smtClean="0">
                <a:latin typeface="Arial"/>
                <a:cs typeface="Arial"/>
              </a:rPr>
              <a:t>ang</a:t>
            </a:r>
            <a:r>
              <a:rPr lang="en-US" sz="1000" spc="-10" dirty="0" smtClean="0">
                <a:latin typeface="Arial"/>
                <a:cs typeface="Arial"/>
              </a:rPr>
              <a:t>e</a:t>
            </a:r>
            <a:r>
              <a:rPr lang="en-US" sz="1000" spc="0" dirty="0" smtClean="0">
                <a:latin typeface="Arial"/>
                <a:cs typeface="Arial"/>
              </a:rPr>
              <a:t>s</a:t>
            </a:r>
            <a:r>
              <a:rPr lang="en-US" sz="1000" spc="5" dirty="0" smtClean="0">
                <a:latin typeface="Arial"/>
                <a:cs typeface="Arial"/>
              </a:rPr>
              <a:t> </a:t>
            </a:r>
            <a:r>
              <a:rPr lang="en-US" sz="1000" spc="-15" dirty="0" smtClean="0">
                <a:latin typeface="Arial"/>
                <a:cs typeface="Arial"/>
              </a:rPr>
              <a:t>w</a:t>
            </a:r>
            <a:r>
              <a:rPr lang="en-US" sz="1000" spc="0" dirty="0" smtClean="0">
                <a:latin typeface="Arial"/>
                <a:cs typeface="Arial"/>
              </a:rPr>
              <a:t>ere </a:t>
            </a:r>
            <a:r>
              <a:rPr lang="en-US" sz="1000" spc="5" dirty="0" smtClean="0">
                <a:latin typeface="Arial"/>
                <a:cs typeface="Arial"/>
              </a:rPr>
              <a:t>c</a:t>
            </a:r>
            <a:r>
              <a:rPr lang="en-US" sz="1000" spc="-10" dirty="0" smtClean="0">
                <a:latin typeface="Arial"/>
                <a:cs typeface="Arial"/>
              </a:rPr>
              <a:t>a</a:t>
            </a:r>
            <a:r>
              <a:rPr lang="en-US" sz="1000" spc="0" dirty="0" smtClean="0">
                <a:latin typeface="Arial"/>
                <a:cs typeface="Arial"/>
              </a:rPr>
              <a:t>l</a:t>
            </a:r>
            <a:r>
              <a:rPr lang="en-US" sz="1000" spc="5" dirty="0" smtClean="0">
                <a:latin typeface="Arial"/>
                <a:cs typeface="Arial"/>
              </a:rPr>
              <a:t>c</a:t>
            </a:r>
            <a:r>
              <a:rPr lang="en-US" sz="1000" spc="-10" dirty="0" smtClean="0">
                <a:latin typeface="Arial"/>
                <a:cs typeface="Arial"/>
              </a:rPr>
              <a:t>u</a:t>
            </a:r>
            <a:r>
              <a:rPr lang="en-US" sz="1000" spc="0" dirty="0" smtClean="0">
                <a:latin typeface="Arial"/>
                <a:cs typeface="Arial"/>
              </a:rPr>
              <a:t>lat</a:t>
            </a:r>
            <a:r>
              <a:rPr lang="en-US" sz="1000" spc="-10" dirty="0" smtClean="0">
                <a:latin typeface="Arial"/>
                <a:cs typeface="Arial"/>
              </a:rPr>
              <a:t>e</a:t>
            </a:r>
            <a:r>
              <a:rPr lang="en-US" sz="1000" spc="0" dirty="0" smtClean="0">
                <a:latin typeface="Arial"/>
                <a:cs typeface="Arial"/>
              </a:rPr>
              <a:t>d for</a:t>
            </a:r>
            <a:r>
              <a:rPr lang="en-US" sz="1000" spc="-15" dirty="0" smtClean="0">
                <a:latin typeface="Arial"/>
                <a:cs typeface="Arial"/>
              </a:rPr>
              <a:t> </a:t>
            </a:r>
            <a:r>
              <a:rPr lang="en-US" sz="1000" spc="5" dirty="0" smtClean="0">
                <a:latin typeface="Arial"/>
                <a:cs typeface="Arial"/>
              </a:rPr>
              <a:t>s</a:t>
            </a:r>
            <a:r>
              <a:rPr lang="en-US" sz="1000" spc="-10" dirty="0" smtClean="0">
                <a:latin typeface="Arial"/>
                <a:cs typeface="Arial"/>
              </a:rPr>
              <a:t>e</a:t>
            </a:r>
            <a:r>
              <a:rPr lang="en-US" sz="1000" spc="0" dirty="0" smtClean="0">
                <a:latin typeface="Arial"/>
                <a:cs typeface="Arial"/>
              </a:rPr>
              <a:t>le</a:t>
            </a:r>
            <a:r>
              <a:rPr lang="en-US" sz="1000" spc="-10" dirty="0" smtClean="0">
                <a:latin typeface="Arial"/>
                <a:cs typeface="Arial"/>
              </a:rPr>
              <a:t>c</a:t>
            </a:r>
            <a:r>
              <a:rPr lang="en-US" sz="1000" spc="0" dirty="0" smtClean="0">
                <a:latin typeface="Arial"/>
                <a:cs typeface="Arial"/>
              </a:rPr>
              <a:t>t p</a:t>
            </a:r>
            <a:r>
              <a:rPr lang="en-US" sz="1000" spc="-10" dirty="0" smtClean="0">
                <a:latin typeface="Arial"/>
                <a:cs typeface="Arial"/>
              </a:rPr>
              <a:t>o</a:t>
            </a:r>
            <a:r>
              <a:rPr lang="en-US" sz="1000" spc="0" dirty="0" smtClean="0">
                <a:latin typeface="Arial"/>
                <a:cs typeface="Arial"/>
              </a:rPr>
              <a:t>pul</a:t>
            </a:r>
            <a:r>
              <a:rPr lang="en-US" sz="1000" spc="-10" dirty="0" smtClean="0">
                <a:latin typeface="Arial"/>
                <a:cs typeface="Arial"/>
              </a:rPr>
              <a:t>at</a:t>
            </a:r>
            <a:r>
              <a:rPr lang="en-US" sz="1000" spc="0" dirty="0" smtClean="0">
                <a:latin typeface="Arial"/>
                <a:cs typeface="Arial"/>
              </a:rPr>
              <a:t>ions</a:t>
            </a:r>
            <a:r>
              <a:rPr lang="en-US" sz="1000" spc="-10" dirty="0" smtClean="0">
                <a:latin typeface="Arial"/>
                <a:cs typeface="Arial"/>
              </a:rPr>
              <a:t> </a:t>
            </a:r>
            <a:r>
              <a:rPr lang="en-US" sz="1000" spc="0" dirty="0" smtClean="0">
                <a:latin typeface="Arial"/>
                <a:cs typeface="Arial"/>
              </a:rPr>
              <a:t>and</a:t>
            </a:r>
            <a:r>
              <a:rPr lang="en-US" sz="1000" spc="40" dirty="0" smtClean="0">
                <a:latin typeface="Arial"/>
                <a:cs typeface="Arial"/>
              </a:rPr>
              <a:t> </a:t>
            </a:r>
            <a:r>
              <a:rPr lang="en-US" sz="1000" spc="0" dirty="0" smtClean="0">
                <a:latin typeface="Arial"/>
                <a:cs typeface="Arial"/>
              </a:rPr>
              <a:t>refe</a:t>
            </a:r>
            <a:r>
              <a:rPr lang="en-US" sz="1000" spc="-15" dirty="0" smtClean="0">
                <a:latin typeface="Arial"/>
                <a:cs typeface="Arial"/>
              </a:rPr>
              <a:t>r</a:t>
            </a:r>
            <a:r>
              <a:rPr lang="en-US" sz="1000" spc="0" dirty="0" smtClean="0">
                <a:latin typeface="Arial"/>
                <a:cs typeface="Arial"/>
              </a:rPr>
              <a:t>en</a:t>
            </a:r>
            <a:r>
              <a:rPr lang="en-US" sz="1000" spc="-10" dirty="0" smtClean="0">
                <a:latin typeface="Arial"/>
                <a:cs typeface="Arial"/>
              </a:rPr>
              <a:t>c</a:t>
            </a:r>
            <a:r>
              <a:rPr lang="en-US" sz="1000" spc="0" dirty="0" smtClean="0">
                <a:latin typeface="Arial"/>
                <a:cs typeface="Arial"/>
              </a:rPr>
              <a:t>e gr</a:t>
            </a:r>
            <a:r>
              <a:rPr lang="en-US" sz="1000" spc="-10" dirty="0" smtClean="0">
                <a:latin typeface="Arial"/>
                <a:cs typeface="Arial"/>
              </a:rPr>
              <a:t>o</a:t>
            </a:r>
            <a:r>
              <a:rPr lang="en-US" sz="1000" spc="0" dirty="0" smtClean="0">
                <a:latin typeface="Arial"/>
                <a:cs typeface="Arial"/>
              </a:rPr>
              <a:t>u</a:t>
            </a:r>
            <a:r>
              <a:rPr lang="en-US" sz="1000" spc="-10" dirty="0" smtClean="0">
                <a:latin typeface="Arial"/>
                <a:cs typeface="Arial"/>
              </a:rPr>
              <a:t>p</a:t>
            </a:r>
            <a:r>
              <a:rPr lang="en-US" sz="1000" spc="5" dirty="0" smtClean="0">
                <a:latin typeface="Arial"/>
                <a:cs typeface="Arial"/>
              </a:rPr>
              <a:t>s</a:t>
            </a:r>
            <a:r>
              <a:rPr lang="en-US" sz="1000" spc="0" dirty="0" smtClean="0">
                <a:latin typeface="Arial"/>
                <a:cs typeface="Arial"/>
              </a:rPr>
              <a:t>. </a:t>
            </a:r>
            <a:r>
              <a:rPr lang="en-US" sz="1000" spc="-20" dirty="0" smtClean="0">
                <a:latin typeface="Arial"/>
                <a:cs typeface="Arial"/>
              </a:rPr>
              <a:t>M</a:t>
            </a:r>
            <a:r>
              <a:rPr lang="en-US" sz="1000" spc="0" dirty="0" smtClean="0">
                <a:latin typeface="Arial"/>
                <a:cs typeface="Arial"/>
              </a:rPr>
              <a:t>ea</a:t>
            </a:r>
            <a:r>
              <a:rPr lang="en-US" sz="1000" spc="5" dirty="0" smtClean="0">
                <a:latin typeface="Arial"/>
                <a:cs typeface="Arial"/>
              </a:rPr>
              <a:t>s</a:t>
            </a:r>
            <a:r>
              <a:rPr lang="en-US" sz="1000" spc="0" dirty="0" smtClean="0">
                <a:latin typeface="Arial"/>
                <a:cs typeface="Arial"/>
              </a:rPr>
              <a:t>ures</a:t>
            </a:r>
            <a:r>
              <a:rPr lang="en-US" sz="1000" spc="5" dirty="0" smtClean="0">
                <a:latin typeface="Arial"/>
                <a:cs typeface="Arial"/>
              </a:rPr>
              <a:t> </a:t>
            </a:r>
            <a:r>
              <a:rPr lang="en-US" sz="1000" spc="0" dirty="0" smtClean="0">
                <a:latin typeface="Arial"/>
                <a:cs typeface="Arial"/>
              </a:rPr>
              <a:t>are</a:t>
            </a:r>
            <a:r>
              <a:rPr lang="en-US" sz="1000" spc="-10" dirty="0" smtClean="0">
                <a:latin typeface="Arial"/>
                <a:cs typeface="Arial"/>
              </a:rPr>
              <a:t> </a:t>
            </a:r>
            <a:r>
              <a:rPr lang="en-US" sz="1000" spc="0" dirty="0" smtClean="0">
                <a:latin typeface="Arial"/>
                <a:cs typeface="Arial"/>
              </a:rPr>
              <a:t>a</a:t>
            </a:r>
            <a:r>
              <a:rPr lang="en-US" sz="1000" spc="-10" dirty="0" smtClean="0">
                <a:latin typeface="Arial"/>
                <a:cs typeface="Arial"/>
              </a:rPr>
              <a:t>l</a:t>
            </a:r>
            <a:r>
              <a:rPr lang="en-US" sz="1000" spc="0" dirty="0" smtClean="0">
                <a:latin typeface="Arial"/>
                <a:cs typeface="Arial"/>
              </a:rPr>
              <a:t>ign</a:t>
            </a:r>
            <a:r>
              <a:rPr lang="en-US" sz="1000" spc="-10" dirty="0" smtClean="0">
                <a:latin typeface="Arial"/>
                <a:cs typeface="Arial"/>
              </a:rPr>
              <a:t>e</a:t>
            </a:r>
            <a:r>
              <a:rPr lang="en-US" sz="1000" spc="0" dirty="0" smtClean="0">
                <a:latin typeface="Arial"/>
                <a:cs typeface="Arial"/>
              </a:rPr>
              <a:t>d </a:t>
            </a:r>
            <a:r>
              <a:rPr lang="en-US" sz="1000" spc="-5" dirty="0" smtClean="0">
                <a:latin typeface="Arial"/>
                <a:cs typeface="Arial"/>
              </a:rPr>
              <a:t>s</a:t>
            </a:r>
            <a:r>
              <a:rPr lang="en-US" sz="1000" spc="0" dirty="0" smtClean="0">
                <a:latin typeface="Arial"/>
                <a:cs typeface="Arial"/>
              </a:rPr>
              <a:t>o t</a:t>
            </a:r>
            <a:r>
              <a:rPr lang="en-US" sz="1000" spc="-10" dirty="0" smtClean="0">
                <a:latin typeface="Arial"/>
                <a:cs typeface="Arial"/>
              </a:rPr>
              <a:t>h</a:t>
            </a:r>
            <a:r>
              <a:rPr lang="en-US" sz="1000" spc="0" dirty="0" smtClean="0">
                <a:latin typeface="Arial"/>
                <a:cs typeface="Arial"/>
              </a:rPr>
              <a:t>at</a:t>
            </a:r>
            <a:r>
              <a:rPr lang="en-US" sz="1000" spc="-10" dirty="0" smtClean="0">
                <a:latin typeface="Arial"/>
                <a:cs typeface="Arial"/>
              </a:rPr>
              <a:t> </a:t>
            </a:r>
            <a:r>
              <a:rPr lang="en-US" sz="1000" spc="0" dirty="0" smtClean="0">
                <a:latin typeface="Arial"/>
                <a:cs typeface="Arial"/>
              </a:rPr>
              <a:t>po</a:t>
            </a:r>
            <a:r>
              <a:rPr lang="en-US" sz="1000" spc="5" dirty="0" smtClean="0">
                <a:latin typeface="Arial"/>
                <a:cs typeface="Arial"/>
              </a:rPr>
              <a:t>s</a:t>
            </a:r>
            <a:r>
              <a:rPr lang="en-US" sz="1000" spc="-10" dirty="0" smtClean="0">
                <a:latin typeface="Arial"/>
                <a:cs typeface="Arial"/>
              </a:rPr>
              <a:t>i</a:t>
            </a:r>
            <a:r>
              <a:rPr lang="en-US" sz="1000" spc="0" dirty="0" smtClean="0">
                <a:latin typeface="Arial"/>
                <a:cs typeface="Arial"/>
              </a:rPr>
              <a:t>t</a:t>
            </a:r>
            <a:r>
              <a:rPr lang="en-US" sz="1000" spc="5" dirty="0" smtClean="0">
                <a:latin typeface="Arial"/>
                <a:cs typeface="Arial"/>
              </a:rPr>
              <a:t>i</a:t>
            </a:r>
            <a:r>
              <a:rPr lang="en-US" sz="1000" spc="-10" dirty="0" smtClean="0">
                <a:latin typeface="Arial"/>
                <a:cs typeface="Arial"/>
              </a:rPr>
              <a:t>v</a:t>
            </a:r>
            <a:r>
              <a:rPr lang="en-US" sz="1000" spc="0" dirty="0" smtClean="0">
                <a:latin typeface="Arial"/>
                <a:cs typeface="Arial"/>
              </a:rPr>
              <a:t>e ra</a:t>
            </a:r>
            <a:r>
              <a:rPr lang="en-US" sz="1000" spc="-10" dirty="0" smtClean="0">
                <a:latin typeface="Arial"/>
                <a:cs typeface="Arial"/>
              </a:rPr>
              <a:t>t</a:t>
            </a:r>
            <a:r>
              <a:rPr lang="en-US" sz="1000" spc="0" dirty="0" smtClean="0">
                <a:latin typeface="Arial"/>
                <a:cs typeface="Arial"/>
              </a:rPr>
              <a:t>es</a:t>
            </a:r>
            <a:r>
              <a:rPr lang="en-US" sz="1000" spc="-5" dirty="0" smtClean="0">
                <a:latin typeface="Arial"/>
                <a:cs typeface="Arial"/>
              </a:rPr>
              <a:t> </a:t>
            </a:r>
            <a:r>
              <a:rPr lang="en-US" sz="1000" spc="0" dirty="0" smtClean="0">
                <a:latin typeface="Arial"/>
                <a:cs typeface="Arial"/>
              </a:rPr>
              <a:t>ind</a:t>
            </a:r>
            <a:r>
              <a:rPr lang="en-US" sz="1000" spc="-10" dirty="0" smtClean="0">
                <a:latin typeface="Arial"/>
                <a:cs typeface="Arial"/>
              </a:rPr>
              <a:t>i</a:t>
            </a:r>
            <a:r>
              <a:rPr lang="en-US" sz="1000" spc="5" dirty="0" smtClean="0">
                <a:latin typeface="Arial"/>
                <a:cs typeface="Arial"/>
              </a:rPr>
              <a:t>c</a:t>
            </a:r>
            <a:r>
              <a:rPr lang="en-US" sz="1000" spc="0" dirty="0" smtClean="0">
                <a:latin typeface="Arial"/>
                <a:cs typeface="Arial"/>
              </a:rPr>
              <a:t>a</a:t>
            </a:r>
            <a:r>
              <a:rPr lang="en-US" sz="1000" spc="-10" dirty="0" smtClean="0">
                <a:latin typeface="Arial"/>
                <a:cs typeface="Arial"/>
              </a:rPr>
              <a:t>t</a:t>
            </a:r>
            <a:r>
              <a:rPr lang="en-US" sz="1000" spc="0" dirty="0" smtClean="0">
                <a:latin typeface="Arial"/>
                <a:cs typeface="Arial"/>
              </a:rPr>
              <a:t>e </a:t>
            </a:r>
            <a:r>
              <a:rPr lang="en-US" sz="1000" spc="-10" dirty="0" smtClean="0">
                <a:latin typeface="Arial"/>
                <a:cs typeface="Arial"/>
              </a:rPr>
              <a:t>i</a:t>
            </a:r>
            <a:r>
              <a:rPr lang="en-US" sz="1000" spc="5" dirty="0" smtClean="0">
                <a:latin typeface="Arial"/>
                <a:cs typeface="Arial"/>
              </a:rPr>
              <a:t>m</a:t>
            </a:r>
            <a:r>
              <a:rPr lang="en-US" sz="1000" spc="0" dirty="0" smtClean="0">
                <a:latin typeface="Arial"/>
                <a:cs typeface="Arial"/>
              </a:rPr>
              <a:t>pro</a:t>
            </a:r>
            <a:r>
              <a:rPr lang="en-US" sz="1000" spc="-10" dirty="0" smtClean="0">
                <a:latin typeface="Arial"/>
                <a:cs typeface="Arial"/>
              </a:rPr>
              <a:t>ve</a:t>
            </a:r>
            <a:r>
              <a:rPr lang="en-US" sz="1000" spc="5" dirty="0" smtClean="0">
                <a:latin typeface="Arial"/>
                <a:cs typeface="Arial"/>
              </a:rPr>
              <a:t>m</a:t>
            </a:r>
            <a:r>
              <a:rPr lang="en-US" sz="1000" spc="0" dirty="0" smtClean="0">
                <a:latin typeface="Arial"/>
                <a:cs typeface="Arial"/>
              </a:rPr>
              <a:t>ent</a:t>
            </a:r>
            <a:r>
              <a:rPr lang="en-US" sz="1000" spc="-10" dirty="0" smtClean="0">
                <a:latin typeface="Arial"/>
                <a:cs typeface="Arial"/>
              </a:rPr>
              <a:t> </a:t>
            </a:r>
            <a:r>
              <a:rPr lang="en-US" sz="1000" spc="0" dirty="0" smtClean="0">
                <a:latin typeface="Arial"/>
                <a:cs typeface="Arial"/>
              </a:rPr>
              <a:t>in </a:t>
            </a:r>
            <a:r>
              <a:rPr lang="en-US" sz="1000" spc="-10" dirty="0" smtClean="0">
                <a:latin typeface="Arial"/>
                <a:cs typeface="Arial"/>
              </a:rPr>
              <a:t>a</a:t>
            </a:r>
            <a:r>
              <a:rPr lang="en-US" sz="1000" spc="5" dirty="0" smtClean="0">
                <a:latin typeface="Arial"/>
                <a:cs typeface="Arial"/>
              </a:rPr>
              <a:t>c</a:t>
            </a:r>
            <a:r>
              <a:rPr lang="en-US" sz="1000" spc="-10" dirty="0" smtClean="0">
                <a:latin typeface="Arial"/>
                <a:cs typeface="Arial"/>
              </a:rPr>
              <a:t>c</a:t>
            </a:r>
            <a:r>
              <a:rPr lang="en-US" sz="1000" spc="0" dirty="0" smtClean="0">
                <a:latin typeface="Arial"/>
                <a:cs typeface="Arial"/>
              </a:rPr>
              <a:t>e</a:t>
            </a:r>
            <a:r>
              <a:rPr lang="en-US" sz="1000" spc="-10" dirty="0" smtClean="0">
                <a:latin typeface="Arial"/>
                <a:cs typeface="Arial"/>
              </a:rPr>
              <a:t>s</a:t>
            </a:r>
            <a:r>
              <a:rPr lang="en-US" sz="1000" spc="0" dirty="0" smtClean="0">
                <a:latin typeface="Arial"/>
                <a:cs typeface="Arial"/>
              </a:rPr>
              <a:t>s</a:t>
            </a:r>
            <a:r>
              <a:rPr lang="en-US" sz="1000" spc="5" dirty="0" smtClean="0">
                <a:latin typeface="Arial"/>
                <a:cs typeface="Arial"/>
              </a:rPr>
              <a:t> </a:t>
            </a:r>
            <a:r>
              <a:rPr lang="en-US" sz="1000" spc="0" dirty="0" smtClean="0">
                <a:latin typeface="Arial"/>
                <a:cs typeface="Arial"/>
              </a:rPr>
              <a:t>to</a:t>
            </a:r>
            <a:r>
              <a:rPr lang="en-US" sz="1000" spc="-10" dirty="0" smtClean="0">
                <a:latin typeface="Arial"/>
                <a:cs typeface="Arial"/>
              </a:rPr>
              <a:t> </a:t>
            </a:r>
            <a:r>
              <a:rPr lang="en-US" sz="1000" spc="5" dirty="0" smtClean="0">
                <a:latin typeface="Arial"/>
                <a:cs typeface="Arial"/>
              </a:rPr>
              <a:t>c</a:t>
            </a:r>
            <a:r>
              <a:rPr lang="en-US" sz="1000" spc="0" dirty="0" smtClean="0">
                <a:latin typeface="Arial"/>
                <a:cs typeface="Arial"/>
              </a:rPr>
              <a:t>a</a:t>
            </a:r>
            <a:r>
              <a:rPr lang="en-US" sz="1000" spc="-15" dirty="0" smtClean="0">
                <a:latin typeface="Arial"/>
                <a:cs typeface="Arial"/>
              </a:rPr>
              <a:t>r</a:t>
            </a:r>
            <a:r>
              <a:rPr lang="en-US" sz="1000" spc="0" dirty="0" smtClean="0">
                <a:latin typeface="Arial"/>
                <a:cs typeface="Arial"/>
              </a:rPr>
              <a:t>e. Dif</a:t>
            </a:r>
            <a:r>
              <a:rPr lang="en-US" sz="1000" spc="-10" dirty="0" smtClean="0">
                <a:latin typeface="Arial"/>
                <a:cs typeface="Arial"/>
              </a:rPr>
              <a:t>f</a:t>
            </a:r>
            <a:r>
              <a:rPr lang="en-US" sz="1000" spc="0" dirty="0" smtClean="0">
                <a:latin typeface="Arial"/>
                <a:cs typeface="Arial"/>
              </a:rPr>
              <a:t>er</a:t>
            </a:r>
            <a:r>
              <a:rPr lang="en-US" sz="1000" spc="-10" dirty="0" smtClean="0">
                <a:latin typeface="Arial"/>
                <a:cs typeface="Arial"/>
              </a:rPr>
              <a:t>e</a:t>
            </a:r>
            <a:r>
              <a:rPr lang="en-US" sz="1000" spc="0" dirty="0" smtClean="0">
                <a:latin typeface="Arial"/>
                <a:cs typeface="Arial"/>
              </a:rPr>
              <a:t>n</a:t>
            </a:r>
            <a:r>
              <a:rPr lang="en-US" sz="1000" spc="5" dirty="0" smtClean="0">
                <a:latin typeface="Arial"/>
                <a:cs typeface="Arial"/>
              </a:rPr>
              <a:t>c</a:t>
            </a:r>
            <a:r>
              <a:rPr lang="en-US" sz="1000" spc="-10" dirty="0" smtClean="0">
                <a:latin typeface="Arial"/>
                <a:cs typeface="Arial"/>
              </a:rPr>
              <a:t>e</a:t>
            </a:r>
            <a:r>
              <a:rPr lang="en-US" sz="1000" spc="0" dirty="0" smtClean="0">
                <a:latin typeface="Arial"/>
                <a:cs typeface="Arial"/>
              </a:rPr>
              <a:t>s</a:t>
            </a:r>
            <a:r>
              <a:rPr lang="en-US" sz="1000" spc="5" dirty="0" smtClean="0">
                <a:latin typeface="Arial"/>
                <a:cs typeface="Arial"/>
              </a:rPr>
              <a:t> i</a:t>
            </a:r>
            <a:r>
              <a:rPr lang="en-US" sz="1000" spc="0" dirty="0" smtClean="0">
                <a:latin typeface="Arial"/>
                <a:cs typeface="Arial"/>
              </a:rPr>
              <a:t>n</a:t>
            </a:r>
            <a:r>
              <a:rPr lang="en-US" sz="1000" spc="-10" dirty="0" smtClean="0">
                <a:latin typeface="Arial"/>
                <a:cs typeface="Arial"/>
              </a:rPr>
              <a:t> </a:t>
            </a:r>
            <a:r>
              <a:rPr lang="en-US" sz="1000" spc="0" dirty="0" smtClean="0">
                <a:latin typeface="Arial"/>
                <a:cs typeface="Arial"/>
              </a:rPr>
              <a:t>rat</a:t>
            </a:r>
            <a:r>
              <a:rPr lang="en-US" sz="1000" spc="-10" dirty="0" smtClean="0">
                <a:latin typeface="Arial"/>
                <a:cs typeface="Arial"/>
              </a:rPr>
              <a:t>e</a:t>
            </a:r>
            <a:r>
              <a:rPr lang="en-US" sz="1000" spc="0" dirty="0" smtClean="0">
                <a:latin typeface="Arial"/>
                <a:cs typeface="Arial"/>
              </a:rPr>
              <a:t>s</a:t>
            </a:r>
            <a:r>
              <a:rPr lang="en-US" sz="1000" spc="5" dirty="0" smtClean="0">
                <a:latin typeface="Arial"/>
                <a:cs typeface="Arial"/>
              </a:rPr>
              <a:t> </a:t>
            </a:r>
            <a:r>
              <a:rPr lang="en-US" sz="1000" spc="0" dirty="0" smtClean="0">
                <a:latin typeface="Arial"/>
                <a:cs typeface="Arial"/>
              </a:rPr>
              <a:t>b</a:t>
            </a:r>
            <a:r>
              <a:rPr lang="en-US" sz="1000" spc="-10" dirty="0" smtClean="0">
                <a:latin typeface="Arial"/>
                <a:cs typeface="Arial"/>
              </a:rPr>
              <a:t>e</a:t>
            </a:r>
            <a:r>
              <a:rPr lang="en-US" sz="1000" spc="0" dirty="0" smtClean="0">
                <a:latin typeface="Arial"/>
                <a:cs typeface="Arial"/>
              </a:rPr>
              <a:t>t</a:t>
            </a:r>
            <a:r>
              <a:rPr lang="en-US" sz="1000" spc="-15" dirty="0" smtClean="0">
                <a:latin typeface="Arial"/>
                <a:cs typeface="Arial"/>
              </a:rPr>
              <a:t>w</a:t>
            </a:r>
            <a:r>
              <a:rPr lang="en-US" sz="1000" spc="0" dirty="0" smtClean="0">
                <a:latin typeface="Arial"/>
                <a:cs typeface="Arial"/>
              </a:rPr>
              <a:t>een grou</a:t>
            </a:r>
            <a:r>
              <a:rPr lang="en-US" sz="1000" spc="-10" dirty="0" smtClean="0">
                <a:latin typeface="Arial"/>
                <a:cs typeface="Arial"/>
              </a:rPr>
              <a:t>p</a:t>
            </a:r>
            <a:r>
              <a:rPr lang="en-US" sz="1000" spc="0" dirty="0" smtClean="0">
                <a:latin typeface="Arial"/>
                <a:cs typeface="Arial"/>
              </a:rPr>
              <a:t>s</a:t>
            </a:r>
            <a:r>
              <a:rPr lang="en-US" sz="1000" spc="5" dirty="0" smtClean="0">
                <a:latin typeface="Arial"/>
                <a:cs typeface="Arial"/>
              </a:rPr>
              <a:t> </a:t>
            </a:r>
            <a:r>
              <a:rPr lang="en-US" sz="1000" spc="-15" dirty="0" smtClean="0">
                <a:latin typeface="Arial"/>
                <a:cs typeface="Arial"/>
              </a:rPr>
              <a:t>w</a:t>
            </a:r>
            <a:r>
              <a:rPr lang="en-US" sz="1000" spc="0" dirty="0" smtClean="0">
                <a:latin typeface="Arial"/>
                <a:cs typeface="Arial"/>
              </a:rPr>
              <a:t>ere u</a:t>
            </a:r>
            <a:r>
              <a:rPr lang="en-US" sz="1000" spc="5" dirty="0" smtClean="0">
                <a:latin typeface="Arial"/>
                <a:cs typeface="Arial"/>
              </a:rPr>
              <a:t>s</a:t>
            </a:r>
            <a:r>
              <a:rPr lang="en-US" sz="1000" spc="-10" dirty="0" smtClean="0">
                <a:latin typeface="Arial"/>
                <a:cs typeface="Arial"/>
              </a:rPr>
              <a:t>e</a:t>
            </a:r>
            <a:r>
              <a:rPr lang="en-US" sz="1000" spc="0" dirty="0" smtClean="0">
                <a:latin typeface="Arial"/>
                <a:cs typeface="Arial"/>
              </a:rPr>
              <a:t>d</a:t>
            </a:r>
            <a:r>
              <a:rPr lang="en-US" sz="1000" spc="10" dirty="0" smtClean="0">
                <a:latin typeface="Arial"/>
                <a:cs typeface="Arial"/>
              </a:rPr>
              <a:t> </a:t>
            </a:r>
            <a:r>
              <a:rPr lang="en-US" sz="1000" spc="0" dirty="0" smtClean="0">
                <a:latin typeface="Arial"/>
                <a:cs typeface="Arial"/>
              </a:rPr>
              <a:t>to</a:t>
            </a:r>
            <a:r>
              <a:rPr lang="en-US" sz="1000" spc="-5" dirty="0" smtClean="0">
                <a:latin typeface="Arial"/>
                <a:cs typeface="Arial"/>
              </a:rPr>
              <a:t> </a:t>
            </a:r>
            <a:r>
              <a:rPr lang="en-US" sz="1000" spc="0" dirty="0" smtClean="0">
                <a:latin typeface="Arial"/>
                <a:cs typeface="Arial"/>
              </a:rPr>
              <a:t>a</a:t>
            </a:r>
            <a:r>
              <a:rPr lang="en-US" sz="1000" spc="-10" dirty="0" smtClean="0">
                <a:latin typeface="Arial"/>
                <a:cs typeface="Arial"/>
              </a:rPr>
              <a:t>s</a:t>
            </a:r>
            <a:r>
              <a:rPr lang="en-US" sz="1000" spc="5" dirty="0" smtClean="0">
                <a:latin typeface="Arial"/>
                <a:cs typeface="Arial"/>
              </a:rPr>
              <a:t>s</a:t>
            </a:r>
            <a:r>
              <a:rPr lang="en-US" sz="1000" spc="-10" dirty="0" smtClean="0">
                <a:latin typeface="Arial"/>
                <a:cs typeface="Arial"/>
              </a:rPr>
              <a:t>e</a:t>
            </a:r>
            <a:r>
              <a:rPr lang="en-US" sz="1000" spc="5" dirty="0" smtClean="0">
                <a:latin typeface="Arial"/>
                <a:cs typeface="Arial"/>
              </a:rPr>
              <a:t>s</a:t>
            </a:r>
            <a:r>
              <a:rPr lang="en-US" sz="1000" spc="0" dirty="0" smtClean="0">
                <a:latin typeface="Arial"/>
                <a:cs typeface="Arial"/>
              </a:rPr>
              <a:t>s</a:t>
            </a:r>
            <a:r>
              <a:rPr lang="en-US" sz="1000" spc="5" dirty="0" smtClean="0">
                <a:latin typeface="Arial"/>
                <a:cs typeface="Arial"/>
              </a:rPr>
              <a:t> </a:t>
            </a:r>
            <a:r>
              <a:rPr lang="en-US" sz="1000" spc="0" dirty="0" smtClean="0">
                <a:latin typeface="Arial"/>
                <a:cs typeface="Arial"/>
              </a:rPr>
              <a:t>t</a:t>
            </a:r>
            <a:r>
              <a:rPr lang="en-US" sz="1000" spc="-15" dirty="0" smtClean="0">
                <a:latin typeface="Arial"/>
                <a:cs typeface="Arial"/>
              </a:rPr>
              <a:t>r</a:t>
            </a:r>
            <a:r>
              <a:rPr lang="en-US" sz="1000" spc="0" dirty="0" smtClean="0">
                <a:latin typeface="Arial"/>
                <a:cs typeface="Arial"/>
              </a:rPr>
              <a:t>ends</a:t>
            </a:r>
            <a:r>
              <a:rPr lang="en-US" sz="1000" spc="-10" dirty="0" smtClean="0">
                <a:latin typeface="Arial"/>
                <a:cs typeface="Arial"/>
              </a:rPr>
              <a:t> </a:t>
            </a:r>
            <a:r>
              <a:rPr lang="en-US" sz="1000" spc="5" dirty="0" smtClean="0">
                <a:latin typeface="Arial"/>
                <a:cs typeface="Arial"/>
              </a:rPr>
              <a:t>i</a:t>
            </a:r>
            <a:r>
              <a:rPr lang="en-US" sz="1000" spc="0" dirty="0" smtClean="0">
                <a:latin typeface="Arial"/>
                <a:cs typeface="Arial"/>
              </a:rPr>
              <a:t>n</a:t>
            </a:r>
            <a:r>
              <a:rPr lang="en-US" sz="1000" spc="-10" dirty="0" smtClean="0">
                <a:latin typeface="Arial"/>
                <a:cs typeface="Arial"/>
              </a:rPr>
              <a:t> </a:t>
            </a:r>
            <a:r>
              <a:rPr lang="en-US" sz="1000" spc="0" dirty="0" smtClean="0">
                <a:latin typeface="Arial"/>
                <a:cs typeface="Arial"/>
              </a:rPr>
              <a:t>di</a:t>
            </a:r>
            <a:r>
              <a:rPr lang="en-US" sz="1000" spc="-10" dirty="0" smtClean="0">
                <a:latin typeface="Arial"/>
                <a:cs typeface="Arial"/>
              </a:rPr>
              <a:t>s</a:t>
            </a:r>
            <a:r>
              <a:rPr lang="en-US" sz="1000" spc="0" dirty="0" smtClean="0">
                <a:latin typeface="Arial"/>
                <a:cs typeface="Arial"/>
              </a:rPr>
              <a:t>par</a:t>
            </a:r>
            <a:r>
              <a:rPr lang="en-US" sz="1000" spc="-10" dirty="0" smtClean="0">
                <a:latin typeface="Arial"/>
                <a:cs typeface="Arial"/>
              </a:rPr>
              <a:t>i</a:t>
            </a:r>
            <a:r>
              <a:rPr lang="en-US" sz="1000" spc="0" dirty="0" smtClean="0">
                <a:latin typeface="Arial"/>
                <a:cs typeface="Arial"/>
              </a:rPr>
              <a:t>t</a:t>
            </a:r>
            <a:r>
              <a:rPr lang="en-US" sz="1000" spc="5" dirty="0" smtClean="0">
                <a:latin typeface="Arial"/>
                <a:cs typeface="Arial"/>
              </a:rPr>
              <a:t>i</a:t>
            </a:r>
            <a:r>
              <a:rPr lang="en-US" sz="1000" spc="-10" dirty="0" smtClean="0">
                <a:latin typeface="Arial"/>
                <a:cs typeface="Arial"/>
              </a:rPr>
              <a:t>e</a:t>
            </a:r>
            <a:r>
              <a:rPr lang="en-US" sz="1000" spc="5" dirty="0" smtClean="0">
                <a:latin typeface="Arial"/>
                <a:cs typeface="Arial"/>
              </a:rPr>
              <a:t>s</a:t>
            </a:r>
            <a:r>
              <a:rPr lang="en-US" sz="1000" spc="0" dirty="0" smtClean="0">
                <a:latin typeface="Arial"/>
                <a:cs typeface="Arial"/>
              </a:rPr>
              <a:t>.</a:t>
            </a:r>
            <a:endParaRPr lang="en-US" sz="1000" dirty="0" smtClean="0">
              <a:latin typeface="Arial"/>
              <a:cs typeface="Arial"/>
            </a:endParaRPr>
          </a:p>
          <a:p>
            <a:pPr marL="469265" marR="126364" indent="-228600">
              <a:buFont typeface="Symbol"/>
              <a:buChar char=""/>
              <a:tabLst>
                <a:tab pos="469265" algn="l"/>
              </a:tabLst>
            </a:pPr>
            <a:r>
              <a:rPr lang="en-US" sz="1000" b="1" dirty="0" smtClean="0">
                <a:latin typeface="Arial"/>
                <a:cs typeface="Arial"/>
              </a:rPr>
              <a:t>Worsening</a:t>
            </a:r>
            <a:r>
              <a:rPr lang="en-US" sz="1000" b="1" spc="-5" dirty="0" smtClean="0">
                <a:latin typeface="Arial"/>
                <a:cs typeface="Arial"/>
              </a:rPr>
              <a:t> </a:t>
            </a:r>
            <a:r>
              <a:rPr lang="en-US" sz="1000" spc="0" dirty="0" smtClean="0">
                <a:latin typeface="Arial"/>
                <a:cs typeface="Arial"/>
              </a:rPr>
              <a:t>= D</a:t>
            </a:r>
            <a:r>
              <a:rPr lang="en-US" sz="1000" spc="-10" dirty="0" smtClean="0">
                <a:latin typeface="Arial"/>
                <a:cs typeface="Arial"/>
              </a:rPr>
              <a:t>i</a:t>
            </a:r>
            <a:r>
              <a:rPr lang="en-US" sz="1000" spc="5" dirty="0" smtClean="0">
                <a:latin typeface="Arial"/>
                <a:cs typeface="Arial"/>
              </a:rPr>
              <a:t>s</a:t>
            </a:r>
            <a:r>
              <a:rPr lang="en-US" sz="1000" spc="0" dirty="0" smtClean="0">
                <a:latin typeface="Arial"/>
                <a:cs typeface="Arial"/>
              </a:rPr>
              <a:t>pa</a:t>
            </a:r>
            <a:r>
              <a:rPr lang="en-US" sz="1000" spc="-15" dirty="0" smtClean="0">
                <a:latin typeface="Arial"/>
                <a:cs typeface="Arial"/>
              </a:rPr>
              <a:t>r</a:t>
            </a:r>
            <a:r>
              <a:rPr lang="en-US" sz="1000" spc="0" dirty="0" smtClean="0">
                <a:latin typeface="Arial"/>
                <a:cs typeface="Arial"/>
              </a:rPr>
              <a:t>it</a:t>
            </a:r>
            <a:r>
              <a:rPr lang="en-US" sz="1000" spc="5" dirty="0" smtClean="0">
                <a:latin typeface="Arial"/>
                <a:cs typeface="Arial"/>
              </a:rPr>
              <a:t>i</a:t>
            </a:r>
            <a:r>
              <a:rPr lang="en-US" sz="1000" spc="-10" dirty="0" smtClean="0">
                <a:latin typeface="Arial"/>
                <a:cs typeface="Arial"/>
              </a:rPr>
              <a:t>e</a:t>
            </a:r>
            <a:r>
              <a:rPr lang="en-US" sz="1000" spc="0" dirty="0" smtClean="0">
                <a:latin typeface="Arial"/>
                <a:cs typeface="Arial"/>
              </a:rPr>
              <a:t>s</a:t>
            </a:r>
            <a:r>
              <a:rPr lang="en-US" sz="1000" spc="5" dirty="0" smtClean="0">
                <a:latin typeface="Arial"/>
                <a:cs typeface="Arial"/>
              </a:rPr>
              <a:t> </a:t>
            </a:r>
            <a:r>
              <a:rPr lang="en-US" sz="1000" spc="0" dirty="0" smtClean="0">
                <a:latin typeface="Arial"/>
                <a:cs typeface="Arial"/>
              </a:rPr>
              <a:t>a</a:t>
            </a:r>
            <a:r>
              <a:rPr lang="en-US" sz="1000" spc="-15" dirty="0" smtClean="0">
                <a:latin typeface="Arial"/>
                <a:cs typeface="Arial"/>
              </a:rPr>
              <a:t>r</a:t>
            </a:r>
            <a:r>
              <a:rPr lang="en-US" sz="1000" spc="0" dirty="0" smtClean="0">
                <a:latin typeface="Arial"/>
                <a:cs typeface="Arial"/>
              </a:rPr>
              <a:t>e </a:t>
            </a:r>
            <a:r>
              <a:rPr lang="en-US" sz="1000" spc="-10" dirty="0" smtClean="0">
                <a:latin typeface="Arial"/>
                <a:cs typeface="Arial"/>
              </a:rPr>
              <a:t>g</a:t>
            </a:r>
            <a:r>
              <a:rPr lang="en-US" sz="1000" spc="0" dirty="0" smtClean="0">
                <a:latin typeface="Arial"/>
                <a:cs typeface="Arial"/>
              </a:rPr>
              <a:t>etti</a:t>
            </a:r>
            <a:r>
              <a:rPr lang="en-US" sz="1000" spc="-10" dirty="0" smtClean="0">
                <a:latin typeface="Arial"/>
                <a:cs typeface="Arial"/>
              </a:rPr>
              <a:t>n</a:t>
            </a:r>
            <a:r>
              <a:rPr lang="en-US" sz="1000" spc="0" dirty="0" smtClean="0">
                <a:latin typeface="Arial"/>
                <a:cs typeface="Arial"/>
              </a:rPr>
              <a:t>g </a:t>
            </a:r>
            <a:r>
              <a:rPr lang="en-US" sz="1000" spc="5" dirty="0" smtClean="0">
                <a:latin typeface="Arial"/>
                <a:cs typeface="Arial"/>
              </a:rPr>
              <a:t>l</a:t>
            </a:r>
            <a:r>
              <a:rPr lang="en-US" sz="1000" spc="0" dirty="0" smtClean="0">
                <a:latin typeface="Arial"/>
                <a:cs typeface="Arial"/>
              </a:rPr>
              <a:t>a</a:t>
            </a:r>
            <a:r>
              <a:rPr lang="en-US" sz="1000" spc="-15" dirty="0" smtClean="0">
                <a:latin typeface="Arial"/>
                <a:cs typeface="Arial"/>
              </a:rPr>
              <a:t>r</a:t>
            </a:r>
            <a:r>
              <a:rPr lang="en-US" sz="1000" spc="0" dirty="0" smtClean="0">
                <a:latin typeface="Arial"/>
                <a:cs typeface="Arial"/>
              </a:rPr>
              <a:t>ger. D</a:t>
            </a:r>
            <a:r>
              <a:rPr lang="en-US" sz="1000" spc="-10" dirty="0" smtClean="0">
                <a:latin typeface="Arial"/>
                <a:cs typeface="Arial"/>
              </a:rPr>
              <a:t>i</a:t>
            </a:r>
            <a:r>
              <a:rPr lang="en-US" sz="1000" spc="0" dirty="0" smtClean="0">
                <a:latin typeface="Arial"/>
                <a:cs typeface="Arial"/>
              </a:rPr>
              <a:t>ffer</a:t>
            </a:r>
            <a:r>
              <a:rPr lang="en-US" sz="1000" spc="-10" dirty="0" smtClean="0">
                <a:latin typeface="Arial"/>
                <a:cs typeface="Arial"/>
              </a:rPr>
              <a:t>e</a:t>
            </a:r>
            <a:r>
              <a:rPr lang="en-US" sz="1000" spc="0" dirty="0" smtClean="0">
                <a:latin typeface="Arial"/>
                <a:cs typeface="Arial"/>
              </a:rPr>
              <a:t>n</a:t>
            </a:r>
            <a:r>
              <a:rPr lang="en-US" sz="1000" spc="5" dirty="0" smtClean="0">
                <a:latin typeface="Arial"/>
                <a:cs typeface="Arial"/>
              </a:rPr>
              <a:t>c</a:t>
            </a:r>
            <a:r>
              <a:rPr lang="en-US" sz="1000" spc="-10" dirty="0" smtClean="0">
                <a:latin typeface="Arial"/>
                <a:cs typeface="Arial"/>
              </a:rPr>
              <a:t>e</a:t>
            </a:r>
            <a:r>
              <a:rPr lang="en-US" sz="1000" spc="0" dirty="0" smtClean="0">
                <a:latin typeface="Arial"/>
                <a:cs typeface="Arial"/>
              </a:rPr>
              <a:t>s</a:t>
            </a:r>
            <a:r>
              <a:rPr lang="en-US" sz="1000" spc="5" dirty="0" smtClean="0">
                <a:latin typeface="Arial"/>
                <a:cs typeface="Arial"/>
              </a:rPr>
              <a:t> </a:t>
            </a:r>
            <a:r>
              <a:rPr lang="en-US" sz="1000" spc="-10" dirty="0" smtClean="0">
                <a:latin typeface="Arial"/>
                <a:cs typeface="Arial"/>
              </a:rPr>
              <a:t>i</a:t>
            </a:r>
            <a:r>
              <a:rPr lang="en-US" sz="1000" spc="0" dirty="0" smtClean="0">
                <a:latin typeface="Arial"/>
                <a:cs typeface="Arial"/>
              </a:rPr>
              <a:t>n ra</a:t>
            </a:r>
            <a:r>
              <a:rPr lang="en-US" sz="1000" spc="-10" dirty="0" smtClean="0">
                <a:latin typeface="Arial"/>
                <a:cs typeface="Arial"/>
              </a:rPr>
              <a:t>t</a:t>
            </a:r>
            <a:r>
              <a:rPr lang="en-US" sz="1000" spc="0" dirty="0" smtClean="0">
                <a:latin typeface="Arial"/>
                <a:cs typeface="Arial"/>
              </a:rPr>
              <a:t>es</a:t>
            </a:r>
            <a:r>
              <a:rPr lang="en-US" sz="1000" spc="5" dirty="0" smtClean="0">
                <a:latin typeface="Arial"/>
                <a:cs typeface="Arial"/>
              </a:rPr>
              <a:t> </a:t>
            </a:r>
            <a:r>
              <a:rPr lang="en-US" sz="1000" spc="-10" dirty="0" smtClean="0">
                <a:latin typeface="Arial"/>
                <a:cs typeface="Arial"/>
              </a:rPr>
              <a:t>b</a:t>
            </a:r>
            <a:r>
              <a:rPr lang="en-US" sz="1000" spc="0" dirty="0" smtClean="0">
                <a:latin typeface="Arial"/>
                <a:cs typeface="Arial"/>
              </a:rPr>
              <a:t>et</a:t>
            </a:r>
            <a:r>
              <a:rPr lang="en-US" sz="1000" spc="-15" dirty="0" smtClean="0">
                <a:latin typeface="Arial"/>
                <a:cs typeface="Arial"/>
              </a:rPr>
              <a:t>w</a:t>
            </a:r>
            <a:r>
              <a:rPr lang="en-US" sz="1000" spc="0" dirty="0" smtClean="0">
                <a:latin typeface="Arial"/>
                <a:cs typeface="Arial"/>
              </a:rPr>
              <a:t>een g</a:t>
            </a:r>
            <a:r>
              <a:rPr lang="en-US" sz="1000" spc="30" dirty="0" smtClean="0">
                <a:latin typeface="Arial"/>
                <a:cs typeface="Arial"/>
              </a:rPr>
              <a:t>r</a:t>
            </a:r>
            <a:r>
              <a:rPr lang="en-US" sz="1000" spc="0" dirty="0" smtClean="0">
                <a:latin typeface="Arial"/>
                <a:cs typeface="Arial"/>
              </a:rPr>
              <a:t>o</a:t>
            </a:r>
            <a:r>
              <a:rPr lang="en-US" sz="1000" spc="-10" dirty="0" smtClean="0">
                <a:latin typeface="Arial"/>
                <a:cs typeface="Arial"/>
              </a:rPr>
              <a:t>u</a:t>
            </a:r>
            <a:r>
              <a:rPr lang="en-US" sz="1000" spc="0" dirty="0" smtClean="0">
                <a:latin typeface="Arial"/>
                <a:cs typeface="Arial"/>
              </a:rPr>
              <a:t>ps</a:t>
            </a:r>
            <a:r>
              <a:rPr lang="en-US" sz="1000" spc="-5" dirty="0" smtClean="0">
                <a:latin typeface="Arial"/>
                <a:cs typeface="Arial"/>
              </a:rPr>
              <a:t> </a:t>
            </a:r>
            <a:r>
              <a:rPr lang="en-US" sz="1000" spc="0" dirty="0" smtClean="0">
                <a:latin typeface="Arial"/>
                <a:cs typeface="Arial"/>
              </a:rPr>
              <a:t>are</a:t>
            </a:r>
            <a:r>
              <a:rPr lang="en-US" sz="1000" spc="-10" dirty="0" smtClean="0">
                <a:latin typeface="Arial"/>
                <a:cs typeface="Arial"/>
              </a:rPr>
              <a:t> </a:t>
            </a:r>
            <a:r>
              <a:rPr lang="en-US" sz="1000" spc="5" dirty="0" smtClean="0">
                <a:latin typeface="Arial"/>
                <a:cs typeface="Arial"/>
              </a:rPr>
              <a:t>s</a:t>
            </a:r>
            <a:r>
              <a:rPr lang="en-US" sz="1000" spc="0" dirty="0" smtClean="0">
                <a:latin typeface="Arial"/>
                <a:cs typeface="Arial"/>
              </a:rPr>
              <a:t>ta</a:t>
            </a:r>
            <a:r>
              <a:rPr lang="en-US" sz="1000" spc="-10" dirty="0" smtClean="0">
                <a:latin typeface="Arial"/>
                <a:cs typeface="Arial"/>
              </a:rPr>
              <a:t>t</a:t>
            </a:r>
            <a:r>
              <a:rPr lang="en-US" sz="1000" spc="0" dirty="0" smtClean="0">
                <a:latin typeface="Arial"/>
                <a:cs typeface="Arial"/>
              </a:rPr>
              <a:t>i</a:t>
            </a:r>
            <a:r>
              <a:rPr lang="en-US" sz="1000" spc="5" dirty="0" smtClean="0">
                <a:latin typeface="Arial"/>
                <a:cs typeface="Arial"/>
              </a:rPr>
              <a:t>s</a:t>
            </a:r>
            <a:r>
              <a:rPr lang="en-US" sz="1000" spc="-10" dirty="0" smtClean="0">
                <a:latin typeface="Arial"/>
                <a:cs typeface="Arial"/>
              </a:rPr>
              <a:t>ti</a:t>
            </a:r>
            <a:r>
              <a:rPr lang="en-US" sz="1000" spc="5" dirty="0" smtClean="0">
                <a:latin typeface="Arial"/>
                <a:cs typeface="Arial"/>
              </a:rPr>
              <a:t>c</a:t>
            </a:r>
            <a:r>
              <a:rPr lang="en-US" sz="1000" spc="0" dirty="0" smtClean="0">
                <a:latin typeface="Arial"/>
                <a:cs typeface="Arial"/>
              </a:rPr>
              <a:t>ally</a:t>
            </a:r>
            <a:r>
              <a:rPr lang="en-US" sz="1000" spc="-20" dirty="0" smtClean="0">
                <a:latin typeface="Arial"/>
                <a:cs typeface="Arial"/>
              </a:rPr>
              <a:t> </a:t>
            </a:r>
            <a:r>
              <a:rPr lang="en-US" sz="1000" spc="5" dirty="0" smtClean="0">
                <a:latin typeface="Arial"/>
                <a:cs typeface="Arial"/>
              </a:rPr>
              <a:t>s</a:t>
            </a:r>
            <a:r>
              <a:rPr lang="en-US" sz="1000" spc="0" dirty="0" smtClean="0">
                <a:latin typeface="Arial"/>
                <a:cs typeface="Arial"/>
              </a:rPr>
              <a:t>i</a:t>
            </a:r>
            <a:r>
              <a:rPr lang="en-US" sz="1000" spc="-10" dirty="0" smtClean="0">
                <a:latin typeface="Arial"/>
                <a:cs typeface="Arial"/>
              </a:rPr>
              <a:t>g</a:t>
            </a:r>
            <a:r>
              <a:rPr lang="en-US" sz="1000" spc="0" dirty="0" smtClean="0">
                <a:latin typeface="Arial"/>
                <a:cs typeface="Arial"/>
              </a:rPr>
              <a:t>nif</a:t>
            </a:r>
            <a:r>
              <a:rPr lang="en-US" sz="1000" spc="-10" dirty="0" smtClean="0">
                <a:latin typeface="Arial"/>
                <a:cs typeface="Arial"/>
              </a:rPr>
              <a:t>i</a:t>
            </a:r>
            <a:r>
              <a:rPr lang="en-US" sz="1000" spc="5" dirty="0" smtClean="0">
                <a:latin typeface="Arial"/>
                <a:cs typeface="Arial"/>
              </a:rPr>
              <a:t>c</a:t>
            </a:r>
            <a:r>
              <a:rPr lang="en-US" sz="1000" spc="0" dirty="0" smtClean="0">
                <a:latin typeface="Arial"/>
                <a:cs typeface="Arial"/>
              </a:rPr>
              <a:t>a</a:t>
            </a:r>
            <a:r>
              <a:rPr lang="en-US" sz="1000" spc="-10" dirty="0" smtClean="0">
                <a:latin typeface="Arial"/>
                <a:cs typeface="Arial"/>
              </a:rPr>
              <a:t>n</a:t>
            </a:r>
            <a:r>
              <a:rPr lang="en-US" sz="1000" spc="0" dirty="0" smtClean="0">
                <a:latin typeface="Arial"/>
                <a:cs typeface="Arial"/>
              </a:rPr>
              <a:t>t and re</a:t>
            </a:r>
            <a:r>
              <a:rPr lang="en-US" sz="1000" spc="-10" dirty="0" smtClean="0">
                <a:latin typeface="Arial"/>
                <a:cs typeface="Arial"/>
              </a:rPr>
              <a:t>f</a:t>
            </a:r>
            <a:r>
              <a:rPr lang="en-US" sz="1000" spc="0" dirty="0" smtClean="0">
                <a:latin typeface="Arial"/>
                <a:cs typeface="Arial"/>
              </a:rPr>
              <a:t>ere</a:t>
            </a:r>
            <a:r>
              <a:rPr lang="en-US" sz="1000" spc="-10" dirty="0" smtClean="0">
                <a:latin typeface="Arial"/>
                <a:cs typeface="Arial"/>
              </a:rPr>
              <a:t>n</a:t>
            </a:r>
            <a:r>
              <a:rPr lang="en-US" sz="1000" spc="5" dirty="0" smtClean="0">
                <a:latin typeface="Arial"/>
                <a:cs typeface="Arial"/>
              </a:rPr>
              <a:t>c</a:t>
            </a:r>
            <a:r>
              <a:rPr lang="en-US" sz="1000" spc="0" dirty="0" smtClean="0">
                <a:latin typeface="Arial"/>
                <a:cs typeface="Arial"/>
              </a:rPr>
              <a:t>e</a:t>
            </a:r>
            <a:r>
              <a:rPr lang="en-US" sz="1000" spc="-10" dirty="0" smtClean="0">
                <a:latin typeface="Arial"/>
                <a:cs typeface="Arial"/>
              </a:rPr>
              <a:t> </a:t>
            </a:r>
            <a:r>
              <a:rPr lang="en-US" sz="1000" spc="0" dirty="0" smtClean="0">
                <a:latin typeface="Arial"/>
                <a:cs typeface="Arial"/>
              </a:rPr>
              <a:t>group</a:t>
            </a:r>
            <a:r>
              <a:rPr lang="en-US" sz="1000" spc="-10" dirty="0" smtClean="0">
                <a:latin typeface="Arial"/>
                <a:cs typeface="Arial"/>
              </a:rPr>
              <a:t> </a:t>
            </a:r>
            <a:r>
              <a:rPr lang="en-US" sz="1000" spc="0" dirty="0" smtClean="0">
                <a:latin typeface="Arial"/>
                <a:cs typeface="Arial"/>
              </a:rPr>
              <a:t>rat</a:t>
            </a:r>
            <a:r>
              <a:rPr lang="en-US" sz="1000" spc="-10" dirty="0" smtClean="0">
                <a:latin typeface="Arial"/>
                <a:cs typeface="Arial"/>
              </a:rPr>
              <a:t>e</a:t>
            </a:r>
            <a:r>
              <a:rPr lang="en-US" sz="1000" spc="0" dirty="0" smtClean="0">
                <a:latin typeface="Arial"/>
                <a:cs typeface="Arial"/>
              </a:rPr>
              <a:t>s</a:t>
            </a:r>
            <a:r>
              <a:rPr lang="en-US" sz="1000" spc="5" dirty="0" smtClean="0">
                <a:latin typeface="Arial"/>
                <a:cs typeface="Arial"/>
              </a:rPr>
              <a:t> </a:t>
            </a:r>
            <a:r>
              <a:rPr lang="en-US" sz="1000" spc="0" dirty="0" smtClean="0">
                <a:latin typeface="Arial"/>
                <a:cs typeface="Arial"/>
              </a:rPr>
              <a:t>e</a:t>
            </a:r>
            <a:r>
              <a:rPr lang="en-US" sz="1000" spc="-20" dirty="0" smtClean="0">
                <a:latin typeface="Arial"/>
                <a:cs typeface="Arial"/>
              </a:rPr>
              <a:t>x</a:t>
            </a:r>
            <a:r>
              <a:rPr lang="en-US" sz="1000" spc="5" dirty="0" smtClean="0">
                <a:latin typeface="Arial"/>
                <a:cs typeface="Arial"/>
              </a:rPr>
              <a:t>c</a:t>
            </a:r>
            <a:r>
              <a:rPr lang="en-US" sz="1000" spc="0" dirty="0" smtClean="0">
                <a:latin typeface="Arial"/>
                <a:cs typeface="Arial"/>
              </a:rPr>
              <a:t>eed </a:t>
            </a:r>
            <a:r>
              <a:rPr lang="en-US" sz="1000" spc="-10" dirty="0" smtClean="0">
                <a:latin typeface="Arial"/>
                <a:cs typeface="Arial"/>
              </a:rPr>
              <a:t>p</a:t>
            </a:r>
            <a:r>
              <a:rPr lang="en-US" sz="1000" spc="0" dirty="0" smtClean="0">
                <a:latin typeface="Arial"/>
                <a:cs typeface="Arial"/>
              </a:rPr>
              <a:t>opu</a:t>
            </a:r>
            <a:r>
              <a:rPr lang="en-US" sz="1000" spc="-10" dirty="0" smtClean="0">
                <a:latin typeface="Arial"/>
                <a:cs typeface="Arial"/>
              </a:rPr>
              <a:t>l</a:t>
            </a:r>
            <a:r>
              <a:rPr lang="en-US" sz="1000" spc="0" dirty="0" smtClean="0">
                <a:latin typeface="Arial"/>
                <a:cs typeface="Arial"/>
              </a:rPr>
              <a:t>at</a:t>
            </a:r>
            <a:r>
              <a:rPr lang="en-US" sz="1000" spc="-10" dirty="0" smtClean="0">
                <a:latin typeface="Arial"/>
                <a:cs typeface="Arial"/>
              </a:rPr>
              <a:t>i</a:t>
            </a:r>
            <a:r>
              <a:rPr lang="en-US" sz="1000" spc="0" dirty="0" smtClean="0">
                <a:latin typeface="Arial"/>
                <a:cs typeface="Arial"/>
              </a:rPr>
              <a:t>on ra</a:t>
            </a:r>
            <a:r>
              <a:rPr lang="en-US" sz="1000" spc="-10" dirty="0" smtClean="0">
                <a:latin typeface="Arial"/>
                <a:cs typeface="Arial"/>
              </a:rPr>
              <a:t>t</a:t>
            </a:r>
            <a:r>
              <a:rPr lang="en-US" sz="1000" spc="0" dirty="0" smtClean="0">
                <a:latin typeface="Arial"/>
                <a:cs typeface="Arial"/>
              </a:rPr>
              <a:t>es</a:t>
            </a:r>
            <a:r>
              <a:rPr lang="en-US" sz="1000" spc="-5" dirty="0" smtClean="0">
                <a:latin typeface="Arial"/>
                <a:cs typeface="Arial"/>
              </a:rPr>
              <a:t> </a:t>
            </a:r>
            <a:r>
              <a:rPr lang="en-US" sz="1000" spc="0" dirty="0" smtClean="0">
                <a:latin typeface="Arial"/>
                <a:cs typeface="Arial"/>
              </a:rPr>
              <a:t>by</a:t>
            </a:r>
            <a:r>
              <a:rPr lang="en-US" sz="1000" spc="-10" dirty="0" smtClean="0">
                <a:latin typeface="Arial"/>
                <a:cs typeface="Arial"/>
              </a:rPr>
              <a:t> </a:t>
            </a:r>
            <a:r>
              <a:rPr lang="en-US" sz="1000" spc="0" dirty="0" smtClean="0">
                <a:latin typeface="Arial"/>
                <a:cs typeface="Arial"/>
              </a:rPr>
              <a:t>at </a:t>
            </a:r>
            <a:r>
              <a:rPr lang="en-US" sz="1000" spc="-10" dirty="0" smtClean="0">
                <a:latin typeface="Arial"/>
                <a:cs typeface="Arial"/>
              </a:rPr>
              <a:t>l</a:t>
            </a:r>
            <a:r>
              <a:rPr lang="en-US" sz="1000" spc="0" dirty="0" smtClean="0">
                <a:latin typeface="Arial"/>
                <a:cs typeface="Arial"/>
              </a:rPr>
              <a:t>ea</a:t>
            </a:r>
            <a:r>
              <a:rPr lang="en-US" sz="1000" spc="-10" dirty="0" smtClean="0">
                <a:latin typeface="Arial"/>
                <a:cs typeface="Arial"/>
              </a:rPr>
              <a:t>s</a:t>
            </a:r>
            <a:r>
              <a:rPr lang="en-US" sz="1000" spc="0" dirty="0" smtClean="0">
                <a:latin typeface="Arial"/>
                <a:cs typeface="Arial"/>
              </a:rPr>
              <a:t>t 1% </a:t>
            </a:r>
            <a:r>
              <a:rPr lang="en-US" sz="1000" spc="-10" dirty="0" smtClean="0">
                <a:latin typeface="Arial"/>
                <a:cs typeface="Arial"/>
              </a:rPr>
              <a:t>p</a:t>
            </a:r>
            <a:r>
              <a:rPr lang="en-US" sz="1000" spc="0" dirty="0" smtClean="0">
                <a:latin typeface="Arial"/>
                <a:cs typeface="Arial"/>
              </a:rPr>
              <a:t>er </a:t>
            </a:r>
            <a:r>
              <a:rPr lang="en-US" sz="1000" spc="-5" dirty="0" smtClean="0">
                <a:latin typeface="Arial"/>
                <a:cs typeface="Arial"/>
              </a:rPr>
              <a:t>y</a:t>
            </a:r>
            <a:r>
              <a:rPr lang="en-US" sz="1000" spc="0" dirty="0" smtClean="0">
                <a:latin typeface="Arial"/>
                <a:cs typeface="Arial"/>
              </a:rPr>
              <a:t>ear.</a:t>
            </a:r>
            <a:endParaRPr lang="en-US" sz="1000" dirty="0" smtClean="0">
              <a:latin typeface="Arial"/>
              <a:cs typeface="Arial"/>
            </a:endParaRPr>
          </a:p>
          <a:p>
            <a:pPr marL="469265" marR="478790" indent="-228600">
              <a:buFont typeface="Symbol"/>
              <a:buChar char=""/>
              <a:tabLst>
                <a:tab pos="469265" algn="l"/>
              </a:tabLst>
            </a:pPr>
            <a:r>
              <a:rPr lang="en-US" sz="1000" b="1" dirty="0" smtClean="0">
                <a:latin typeface="Arial"/>
                <a:cs typeface="Arial"/>
              </a:rPr>
              <a:t>No Ch</a:t>
            </a:r>
            <a:r>
              <a:rPr lang="en-US" sz="1000" b="1" spc="5" dirty="0" smtClean="0">
                <a:latin typeface="Arial"/>
                <a:cs typeface="Arial"/>
              </a:rPr>
              <a:t>a</a:t>
            </a:r>
            <a:r>
              <a:rPr lang="en-US" sz="1000" b="1" spc="0" dirty="0" smtClean="0">
                <a:latin typeface="Arial"/>
                <a:cs typeface="Arial"/>
              </a:rPr>
              <a:t>nge</a:t>
            </a:r>
            <a:r>
              <a:rPr lang="en-US" sz="1000" b="1" spc="5" dirty="0" smtClean="0">
                <a:latin typeface="Arial"/>
                <a:cs typeface="Arial"/>
              </a:rPr>
              <a:t> </a:t>
            </a:r>
            <a:r>
              <a:rPr lang="en-US" sz="1000" spc="0" dirty="0" smtClean="0">
                <a:latin typeface="Arial"/>
                <a:cs typeface="Arial"/>
              </a:rPr>
              <a:t>=</a:t>
            </a:r>
            <a:r>
              <a:rPr lang="en-US" sz="1000" spc="-10" dirty="0" smtClean="0">
                <a:latin typeface="Arial"/>
                <a:cs typeface="Arial"/>
              </a:rPr>
              <a:t> </a:t>
            </a:r>
            <a:r>
              <a:rPr lang="en-US" sz="1000" spc="0" dirty="0" smtClean="0">
                <a:latin typeface="Arial"/>
                <a:cs typeface="Arial"/>
              </a:rPr>
              <a:t>Di</a:t>
            </a:r>
            <a:r>
              <a:rPr lang="en-US" sz="1000" spc="-10" dirty="0" smtClean="0">
                <a:latin typeface="Arial"/>
                <a:cs typeface="Arial"/>
              </a:rPr>
              <a:t>s</a:t>
            </a:r>
            <a:r>
              <a:rPr lang="en-US" sz="1000" spc="0" dirty="0" smtClean="0">
                <a:latin typeface="Arial"/>
                <a:cs typeface="Arial"/>
              </a:rPr>
              <a:t>pari</a:t>
            </a:r>
            <a:r>
              <a:rPr lang="en-US" sz="1000" spc="-10" dirty="0" smtClean="0">
                <a:latin typeface="Arial"/>
                <a:cs typeface="Arial"/>
              </a:rPr>
              <a:t>t</a:t>
            </a:r>
            <a:r>
              <a:rPr lang="en-US" sz="1000" spc="0" dirty="0" smtClean="0">
                <a:latin typeface="Arial"/>
                <a:cs typeface="Arial"/>
              </a:rPr>
              <a:t>i</a:t>
            </a:r>
            <a:r>
              <a:rPr lang="en-US" sz="1000" spc="-10" dirty="0" smtClean="0">
                <a:latin typeface="Arial"/>
                <a:cs typeface="Arial"/>
              </a:rPr>
              <a:t>e</a:t>
            </a:r>
            <a:r>
              <a:rPr lang="en-US" sz="1000" spc="0" dirty="0" smtClean="0">
                <a:latin typeface="Arial"/>
                <a:cs typeface="Arial"/>
              </a:rPr>
              <a:t>s</a:t>
            </a:r>
            <a:r>
              <a:rPr lang="en-US" sz="1000" spc="5" dirty="0" smtClean="0">
                <a:latin typeface="Arial"/>
                <a:cs typeface="Arial"/>
              </a:rPr>
              <a:t> </a:t>
            </a:r>
            <a:r>
              <a:rPr lang="en-US" sz="1000" spc="0" dirty="0" smtClean="0">
                <a:latin typeface="Arial"/>
                <a:cs typeface="Arial"/>
              </a:rPr>
              <a:t>are</a:t>
            </a:r>
            <a:r>
              <a:rPr lang="en-US" sz="1000" spc="-10" dirty="0" smtClean="0">
                <a:latin typeface="Arial"/>
                <a:cs typeface="Arial"/>
              </a:rPr>
              <a:t> n</a:t>
            </a:r>
            <a:r>
              <a:rPr lang="en-US" sz="1000" spc="0" dirty="0" smtClean="0">
                <a:latin typeface="Arial"/>
                <a:cs typeface="Arial"/>
              </a:rPr>
              <a:t>ot </a:t>
            </a:r>
            <a:r>
              <a:rPr lang="en-US" sz="1000" spc="5" dirty="0" smtClean="0">
                <a:latin typeface="Arial"/>
                <a:cs typeface="Arial"/>
              </a:rPr>
              <a:t>c</a:t>
            </a:r>
            <a:r>
              <a:rPr lang="en-US" sz="1000" spc="-10" dirty="0" smtClean="0">
                <a:latin typeface="Arial"/>
                <a:cs typeface="Arial"/>
              </a:rPr>
              <a:t>h</a:t>
            </a:r>
            <a:r>
              <a:rPr lang="en-US" sz="1000" spc="0" dirty="0" smtClean="0">
                <a:latin typeface="Arial"/>
                <a:cs typeface="Arial"/>
              </a:rPr>
              <a:t>an</a:t>
            </a:r>
            <a:r>
              <a:rPr lang="en-US" sz="1000" spc="-10" dirty="0" smtClean="0">
                <a:latin typeface="Arial"/>
                <a:cs typeface="Arial"/>
              </a:rPr>
              <a:t>g</a:t>
            </a:r>
            <a:r>
              <a:rPr lang="en-US" sz="1000" spc="0" dirty="0" smtClean="0">
                <a:latin typeface="Arial"/>
                <a:cs typeface="Arial"/>
              </a:rPr>
              <a:t>ing. </a:t>
            </a:r>
            <a:r>
              <a:rPr lang="en-US" sz="1000" spc="-15" dirty="0" smtClean="0">
                <a:latin typeface="Arial"/>
                <a:cs typeface="Arial"/>
              </a:rPr>
              <a:t>D</a:t>
            </a:r>
            <a:r>
              <a:rPr lang="en-US" sz="1000" spc="0" dirty="0" smtClean="0">
                <a:latin typeface="Arial"/>
                <a:cs typeface="Arial"/>
              </a:rPr>
              <a:t>iffe</a:t>
            </a:r>
            <a:r>
              <a:rPr lang="en-US" sz="1000" spc="-15" dirty="0" smtClean="0">
                <a:latin typeface="Arial"/>
                <a:cs typeface="Arial"/>
              </a:rPr>
              <a:t>r</a:t>
            </a:r>
            <a:r>
              <a:rPr lang="en-US" sz="1000" spc="0" dirty="0" smtClean="0">
                <a:latin typeface="Arial"/>
                <a:cs typeface="Arial"/>
              </a:rPr>
              <a:t>en</a:t>
            </a:r>
            <a:r>
              <a:rPr lang="en-US" sz="1000" spc="-10" dirty="0" smtClean="0">
                <a:latin typeface="Arial"/>
                <a:cs typeface="Arial"/>
              </a:rPr>
              <a:t>c</a:t>
            </a:r>
            <a:r>
              <a:rPr lang="en-US" sz="1000" spc="0" dirty="0" smtClean="0">
                <a:latin typeface="Arial"/>
                <a:cs typeface="Arial"/>
              </a:rPr>
              <a:t>es</a:t>
            </a:r>
            <a:r>
              <a:rPr lang="en-US" sz="1000" spc="-5" dirty="0" smtClean="0">
                <a:latin typeface="Arial"/>
                <a:cs typeface="Arial"/>
              </a:rPr>
              <a:t> </a:t>
            </a:r>
            <a:r>
              <a:rPr lang="en-US" sz="1000" spc="0" dirty="0" smtClean="0">
                <a:latin typeface="Arial"/>
                <a:cs typeface="Arial"/>
              </a:rPr>
              <a:t>in r</a:t>
            </a:r>
            <a:r>
              <a:rPr lang="en-US" sz="1000" spc="-10" dirty="0" smtClean="0">
                <a:latin typeface="Arial"/>
                <a:cs typeface="Arial"/>
              </a:rPr>
              <a:t>at</a:t>
            </a:r>
            <a:r>
              <a:rPr lang="en-US" sz="1000" spc="0" dirty="0" smtClean="0">
                <a:latin typeface="Arial"/>
                <a:cs typeface="Arial"/>
              </a:rPr>
              <a:t>es</a:t>
            </a:r>
            <a:r>
              <a:rPr lang="en-US" sz="1000" spc="5" dirty="0" smtClean="0">
                <a:latin typeface="Arial"/>
                <a:cs typeface="Arial"/>
              </a:rPr>
              <a:t> </a:t>
            </a:r>
            <a:r>
              <a:rPr lang="en-US" sz="1000" spc="-10" dirty="0" smtClean="0">
                <a:latin typeface="Arial"/>
                <a:cs typeface="Arial"/>
              </a:rPr>
              <a:t>b</a:t>
            </a:r>
            <a:r>
              <a:rPr lang="en-US" sz="1000" spc="0" dirty="0" smtClean="0">
                <a:latin typeface="Arial"/>
                <a:cs typeface="Arial"/>
              </a:rPr>
              <a:t>et</a:t>
            </a:r>
            <a:r>
              <a:rPr lang="en-US" sz="1000" spc="-15" dirty="0" smtClean="0">
                <a:latin typeface="Arial"/>
                <a:cs typeface="Arial"/>
              </a:rPr>
              <a:t>w</a:t>
            </a:r>
            <a:r>
              <a:rPr lang="en-US" sz="1000" spc="0" dirty="0" smtClean="0">
                <a:latin typeface="Arial"/>
                <a:cs typeface="Arial"/>
              </a:rPr>
              <a:t>een gro</a:t>
            </a:r>
            <a:r>
              <a:rPr lang="en-US" sz="1000" spc="-10" dirty="0" smtClean="0">
                <a:latin typeface="Arial"/>
                <a:cs typeface="Arial"/>
              </a:rPr>
              <a:t>u</a:t>
            </a:r>
            <a:r>
              <a:rPr lang="en-US" sz="1000" spc="0" dirty="0" smtClean="0">
                <a:latin typeface="Arial"/>
                <a:cs typeface="Arial"/>
              </a:rPr>
              <a:t>ps</a:t>
            </a:r>
            <a:r>
              <a:rPr lang="en-US" sz="1000" spc="-5" dirty="0" smtClean="0">
                <a:latin typeface="Arial"/>
                <a:cs typeface="Arial"/>
              </a:rPr>
              <a:t> </a:t>
            </a:r>
            <a:r>
              <a:rPr lang="en-US" sz="1000" spc="0" dirty="0" smtClean="0">
                <a:latin typeface="Arial"/>
                <a:cs typeface="Arial"/>
              </a:rPr>
              <a:t>are </a:t>
            </a:r>
            <a:r>
              <a:rPr lang="en-US" sz="1000" spc="-10" dirty="0" smtClean="0">
                <a:latin typeface="Arial"/>
                <a:cs typeface="Arial"/>
              </a:rPr>
              <a:t>n</a:t>
            </a:r>
            <a:r>
              <a:rPr lang="en-US" sz="1000" spc="0" dirty="0" smtClean="0">
                <a:latin typeface="Arial"/>
                <a:cs typeface="Arial"/>
              </a:rPr>
              <a:t>ot </a:t>
            </a:r>
            <a:r>
              <a:rPr lang="en-US" sz="1000" spc="-10" dirty="0" smtClean="0">
                <a:latin typeface="Arial"/>
                <a:cs typeface="Arial"/>
              </a:rPr>
              <a:t>s</a:t>
            </a:r>
            <a:r>
              <a:rPr lang="en-US" sz="1000" spc="0" dirty="0" smtClean="0">
                <a:latin typeface="Arial"/>
                <a:cs typeface="Arial"/>
              </a:rPr>
              <a:t>t</a:t>
            </a:r>
            <a:r>
              <a:rPr lang="en-US" sz="1000" spc="-10" dirty="0" smtClean="0">
                <a:latin typeface="Arial"/>
                <a:cs typeface="Arial"/>
              </a:rPr>
              <a:t>a</a:t>
            </a:r>
            <a:r>
              <a:rPr lang="en-US" sz="1000" spc="0" dirty="0" smtClean="0">
                <a:latin typeface="Arial"/>
                <a:cs typeface="Arial"/>
              </a:rPr>
              <a:t>t</a:t>
            </a:r>
            <a:r>
              <a:rPr lang="en-US" sz="1000" spc="5" dirty="0" smtClean="0">
                <a:latin typeface="Arial"/>
                <a:cs typeface="Arial"/>
              </a:rPr>
              <a:t>is</a:t>
            </a:r>
            <a:r>
              <a:rPr lang="en-US" sz="1000" spc="0" dirty="0" smtClean="0">
                <a:latin typeface="Arial"/>
                <a:cs typeface="Arial"/>
              </a:rPr>
              <a:t>t</a:t>
            </a:r>
            <a:r>
              <a:rPr lang="en-US" sz="1000" spc="-10" dirty="0" smtClean="0">
                <a:latin typeface="Arial"/>
                <a:cs typeface="Arial"/>
              </a:rPr>
              <a:t>i</a:t>
            </a:r>
            <a:r>
              <a:rPr lang="en-US" sz="1000" spc="5" dirty="0" smtClean="0">
                <a:latin typeface="Arial"/>
                <a:cs typeface="Arial"/>
              </a:rPr>
              <a:t>c</a:t>
            </a:r>
            <a:r>
              <a:rPr lang="en-US" sz="1000" spc="-10" dirty="0" smtClean="0">
                <a:latin typeface="Arial"/>
                <a:cs typeface="Arial"/>
              </a:rPr>
              <a:t>a</a:t>
            </a:r>
            <a:r>
              <a:rPr lang="en-US" sz="1000" spc="0" dirty="0" smtClean="0">
                <a:latin typeface="Arial"/>
                <a:cs typeface="Arial"/>
              </a:rPr>
              <a:t>lly </a:t>
            </a:r>
            <a:r>
              <a:rPr lang="en-US" sz="1000" spc="5" dirty="0" smtClean="0">
                <a:latin typeface="Arial"/>
                <a:cs typeface="Arial"/>
              </a:rPr>
              <a:t>s</a:t>
            </a:r>
            <a:r>
              <a:rPr lang="en-US" sz="1000" spc="0" dirty="0" smtClean="0">
                <a:latin typeface="Arial"/>
                <a:cs typeface="Arial"/>
              </a:rPr>
              <a:t>ig</a:t>
            </a:r>
            <a:r>
              <a:rPr lang="en-US" sz="1000" spc="-10" dirty="0" smtClean="0">
                <a:latin typeface="Arial"/>
                <a:cs typeface="Arial"/>
              </a:rPr>
              <a:t>n</a:t>
            </a:r>
            <a:r>
              <a:rPr lang="en-US" sz="1000" spc="0" dirty="0" smtClean="0">
                <a:latin typeface="Arial"/>
                <a:cs typeface="Arial"/>
              </a:rPr>
              <a:t>if</a:t>
            </a:r>
            <a:r>
              <a:rPr lang="en-US" sz="1000" spc="-10" dirty="0" smtClean="0">
                <a:latin typeface="Arial"/>
                <a:cs typeface="Arial"/>
              </a:rPr>
              <a:t>i</a:t>
            </a:r>
            <a:r>
              <a:rPr lang="en-US" sz="1000" spc="5" dirty="0" smtClean="0">
                <a:latin typeface="Arial"/>
                <a:cs typeface="Arial"/>
              </a:rPr>
              <a:t>c</a:t>
            </a:r>
            <a:r>
              <a:rPr lang="en-US" sz="1000" spc="0" dirty="0" smtClean="0">
                <a:latin typeface="Arial"/>
                <a:cs typeface="Arial"/>
              </a:rPr>
              <a:t>ant</a:t>
            </a:r>
            <a:r>
              <a:rPr lang="en-US" sz="1000" spc="-10" dirty="0" smtClean="0">
                <a:latin typeface="Arial"/>
                <a:cs typeface="Arial"/>
              </a:rPr>
              <a:t> </a:t>
            </a:r>
            <a:r>
              <a:rPr lang="en-US" sz="1000" spc="0" dirty="0" smtClean="0">
                <a:latin typeface="Arial"/>
                <a:cs typeface="Arial"/>
              </a:rPr>
              <a:t>or </a:t>
            </a:r>
            <a:r>
              <a:rPr lang="en-US" sz="1000" spc="-10" dirty="0" smtClean="0">
                <a:latin typeface="Arial"/>
                <a:cs typeface="Arial"/>
              </a:rPr>
              <a:t>d</a:t>
            </a:r>
            <a:r>
              <a:rPr lang="en-US" sz="1000" spc="0" dirty="0" smtClean="0">
                <a:latin typeface="Arial"/>
                <a:cs typeface="Arial"/>
              </a:rPr>
              <a:t>iffer</a:t>
            </a:r>
            <a:r>
              <a:rPr lang="en-US" sz="1000" spc="-15" dirty="0" smtClean="0">
                <a:latin typeface="Arial"/>
                <a:cs typeface="Arial"/>
              </a:rPr>
              <a:t> </a:t>
            </a:r>
            <a:r>
              <a:rPr lang="en-US" sz="1000" spc="0" dirty="0" smtClean="0">
                <a:latin typeface="Arial"/>
                <a:cs typeface="Arial"/>
              </a:rPr>
              <a:t>by</a:t>
            </a:r>
            <a:r>
              <a:rPr lang="en-US" sz="1000" spc="-10" dirty="0" smtClean="0">
                <a:latin typeface="Arial"/>
                <a:cs typeface="Arial"/>
              </a:rPr>
              <a:t> </a:t>
            </a:r>
            <a:r>
              <a:rPr lang="en-US" sz="1000" spc="5" dirty="0" smtClean="0">
                <a:latin typeface="Arial"/>
                <a:cs typeface="Arial"/>
              </a:rPr>
              <a:t>l</a:t>
            </a:r>
            <a:r>
              <a:rPr lang="en-US" sz="1000" spc="-10" dirty="0" smtClean="0">
                <a:latin typeface="Arial"/>
                <a:cs typeface="Arial"/>
              </a:rPr>
              <a:t>e</a:t>
            </a:r>
            <a:r>
              <a:rPr lang="en-US" sz="1000" spc="5" dirty="0" smtClean="0">
                <a:latin typeface="Arial"/>
                <a:cs typeface="Arial"/>
              </a:rPr>
              <a:t>s</a:t>
            </a:r>
            <a:r>
              <a:rPr lang="en-US" sz="1000" spc="0" dirty="0" smtClean="0">
                <a:latin typeface="Arial"/>
                <a:cs typeface="Arial"/>
              </a:rPr>
              <a:t>s</a:t>
            </a:r>
            <a:r>
              <a:rPr lang="en-US" sz="1000" spc="5" dirty="0" smtClean="0">
                <a:latin typeface="Arial"/>
                <a:cs typeface="Arial"/>
              </a:rPr>
              <a:t> </a:t>
            </a:r>
            <a:r>
              <a:rPr lang="en-US" sz="1000" spc="-10" dirty="0" smtClean="0">
                <a:latin typeface="Arial"/>
                <a:cs typeface="Arial"/>
              </a:rPr>
              <a:t>t</a:t>
            </a:r>
            <a:r>
              <a:rPr lang="en-US" sz="1000" spc="0" dirty="0" smtClean="0">
                <a:latin typeface="Arial"/>
                <a:cs typeface="Arial"/>
              </a:rPr>
              <a:t>h</a:t>
            </a:r>
            <a:r>
              <a:rPr lang="en-US" sz="1000" spc="-10" dirty="0" smtClean="0">
                <a:latin typeface="Arial"/>
                <a:cs typeface="Arial"/>
              </a:rPr>
              <a:t>a</a:t>
            </a:r>
            <a:r>
              <a:rPr lang="en-US" sz="1000" spc="0" dirty="0" smtClean="0">
                <a:latin typeface="Arial"/>
                <a:cs typeface="Arial"/>
              </a:rPr>
              <a:t>n 1% </a:t>
            </a:r>
            <a:r>
              <a:rPr lang="en-US" sz="1000" spc="-10" dirty="0" smtClean="0">
                <a:latin typeface="Arial"/>
                <a:cs typeface="Arial"/>
              </a:rPr>
              <a:t>p</a:t>
            </a:r>
            <a:r>
              <a:rPr lang="en-US" sz="1000" spc="0" dirty="0" smtClean="0">
                <a:latin typeface="Arial"/>
                <a:cs typeface="Arial"/>
              </a:rPr>
              <a:t>er </a:t>
            </a:r>
            <a:r>
              <a:rPr lang="en-US" sz="1000" spc="-5" dirty="0" smtClean="0">
                <a:latin typeface="Arial"/>
                <a:cs typeface="Arial"/>
              </a:rPr>
              <a:t>y</a:t>
            </a:r>
            <a:r>
              <a:rPr lang="en-US" sz="1000" spc="0" dirty="0" smtClean="0">
                <a:latin typeface="Arial"/>
                <a:cs typeface="Arial"/>
              </a:rPr>
              <a:t>ea</a:t>
            </a:r>
            <a:r>
              <a:rPr lang="en-US" sz="1000" spc="15" dirty="0" smtClean="0">
                <a:latin typeface="Arial"/>
                <a:cs typeface="Arial"/>
              </a:rPr>
              <a:t>r</a:t>
            </a:r>
            <a:r>
              <a:rPr lang="en-US" sz="1000" spc="0" dirty="0" smtClean="0">
                <a:latin typeface="Arial"/>
                <a:cs typeface="Arial"/>
              </a:rPr>
              <a:t>.</a:t>
            </a:r>
            <a:endParaRPr lang="en-US" sz="1000" dirty="0" smtClean="0">
              <a:latin typeface="Arial"/>
              <a:cs typeface="Arial"/>
            </a:endParaRPr>
          </a:p>
          <a:p>
            <a:pPr marL="469265" marR="88265" indent="-228600">
              <a:buFont typeface="Symbol"/>
              <a:buChar char=""/>
              <a:tabLst>
                <a:tab pos="469265" algn="l"/>
              </a:tabLst>
            </a:pPr>
            <a:r>
              <a:rPr lang="en-US" sz="1000" b="1" dirty="0" smtClean="0">
                <a:latin typeface="Arial"/>
                <a:cs typeface="Arial"/>
              </a:rPr>
              <a:t>Impro</a:t>
            </a:r>
            <a:r>
              <a:rPr lang="en-US" sz="1000" b="1" spc="-10" dirty="0" smtClean="0">
                <a:latin typeface="Arial"/>
                <a:cs typeface="Arial"/>
              </a:rPr>
              <a:t>v</a:t>
            </a:r>
            <a:r>
              <a:rPr lang="en-US" sz="1000" b="1" spc="0" dirty="0" smtClean="0">
                <a:latin typeface="Arial"/>
                <a:cs typeface="Arial"/>
              </a:rPr>
              <a:t>ing</a:t>
            </a:r>
            <a:r>
              <a:rPr lang="en-US" sz="1000" b="1" spc="5" dirty="0" smtClean="0">
                <a:latin typeface="Arial"/>
                <a:cs typeface="Arial"/>
              </a:rPr>
              <a:t> </a:t>
            </a:r>
            <a:r>
              <a:rPr lang="en-US" sz="1000" spc="0" dirty="0" smtClean="0">
                <a:latin typeface="Arial"/>
                <a:cs typeface="Arial"/>
              </a:rPr>
              <a:t>= D</a:t>
            </a:r>
            <a:r>
              <a:rPr lang="en-US" sz="1000" spc="-10" dirty="0" smtClean="0">
                <a:latin typeface="Arial"/>
                <a:cs typeface="Arial"/>
              </a:rPr>
              <a:t>i</a:t>
            </a:r>
            <a:r>
              <a:rPr lang="en-US" sz="1000" spc="5" dirty="0" smtClean="0">
                <a:latin typeface="Arial"/>
                <a:cs typeface="Arial"/>
              </a:rPr>
              <a:t>s</a:t>
            </a:r>
            <a:r>
              <a:rPr lang="en-US" sz="1000" spc="0" dirty="0" smtClean="0">
                <a:latin typeface="Arial"/>
                <a:cs typeface="Arial"/>
              </a:rPr>
              <a:t>pa</a:t>
            </a:r>
            <a:r>
              <a:rPr lang="en-US" sz="1000" spc="-15" dirty="0" smtClean="0">
                <a:latin typeface="Arial"/>
                <a:cs typeface="Arial"/>
              </a:rPr>
              <a:t>r</a:t>
            </a:r>
            <a:r>
              <a:rPr lang="en-US" sz="1000" spc="0" dirty="0" smtClean="0">
                <a:latin typeface="Arial"/>
                <a:cs typeface="Arial"/>
              </a:rPr>
              <a:t>it</a:t>
            </a:r>
            <a:r>
              <a:rPr lang="en-US" sz="1000" spc="5" dirty="0" smtClean="0">
                <a:latin typeface="Arial"/>
                <a:cs typeface="Arial"/>
              </a:rPr>
              <a:t>i</a:t>
            </a:r>
            <a:r>
              <a:rPr lang="en-US" sz="1000" spc="-10" dirty="0" smtClean="0">
                <a:latin typeface="Arial"/>
                <a:cs typeface="Arial"/>
              </a:rPr>
              <a:t>e</a:t>
            </a:r>
            <a:r>
              <a:rPr lang="en-US" sz="1000" spc="0" dirty="0" smtClean="0">
                <a:latin typeface="Arial"/>
                <a:cs typeface="Arial"/>
              </a:rPr>
              <a:t>s</a:t>
            </a:r>
            <a:r>
              <a:rPr lang="en-US" sz="1000" spc="5" dirty="0" smtClean="0">
                <a:latin typeface="Arial"/>
                <a:cs typeface="Arial"/>
              </a:rPr>
              <a:t> </a:t>
            </a:r>
            <a:r>
              <a:rPr lang="en-US" sz="1000" spc="0" dirty="0" smtClean="0">
                <a:latin typeface="Arial"/>
                <a:cs typeface="Arial"/>
              </a:rPr>
              <a:t>a</a:t>
            </a:r>
            <a:r>
              <a:rPr lang="en-US" sz="1000" spc="-15" dirty="0" smtClean="0">
                <a:latin typeface="Arial"/>
                <a:cs typeface="Arial"/>
              </a:rPr>
              <a:t>r</a:t>
            </a:r>
            <a:r>
              <a:rPr lang="en-US" sz="1000" spc="0" dirty="0" smtClean="0">
                <a:latin typeface="Arial"/>
                <a:cs typeface="Arial"/>
              </a:rPr>
              <a:t>e </a:t>
            </a:r>
            <a:r>
              <a:rPr lang="en-US" sz="1000" spc="-10" dirty="0" smtClean="0">
                <a:latin typeface="Arial"/>
                <a:cs typeface="Arial"/>
              </a:rPr>
              <a:t>g</a:t>
            </a:r>
            <a:r>
              <a:rPr lang="en-US" sz="1000" spc="0" dirty="0" smtClean="0">
                <a:latin typeface="Arial"/>
                <a:cs typeface="Arial"/>
              </a:rPr>
              <a:t>etti</a:t>
            </a:r>
            <a:r>
              <a:rPr lang="en-US" sz="1000" spc="-10" dirty="0" smtClean="0">
                <a:latin typeface="Arial"/>
                <a:cs typeface="Arial"/>
              </a:rPr>
              <a:t>n</a:t>
            </a:r>
            <a:r>
              <a:rPr lang="en-US" sz="1000" spc="0" dirty="0" smtClean="0">
                <a:latin typeface="Arial"/>
                <a:cs typeface="Arial"/>
              </a:rPr>
              <a:t>g </a:t>
            </a:r>
            <a:r>
              <a:rPr lang="en-US" sz="1000" spc="-5" dirty="0" smtClean="0">
                <a:latin typeface="Arial"/>
                <a:cs typeface="Arial"/>
              </a:rPr>
              <a:t>s</a:t>
            </a:r>
            <a:r>
              <a:rPr lang="en-US" sz="1000" spc="5" dirty="0" smtClean="0">
                <a:latin typeface="Arial"/>
                <a:cs typeface="Arial"/>
              </a:rPr>
              <a:t>m</a:t>
            </a:r>
            <a:r>
              <a:rPr lang="en-US" sz="1000" spc="0" dirty="0" smtClean="0">
                <a:latin typeface="Arial"/>
                <a:cs typeface="Arial"/>
              </a:rPr>
              <a:t>a</a:t>
            </a:r>
            <a:r>
              <a:rPr lang="en-US" sz="1000" spc="-10" dirty="0" smtClean="0">
                <a:latin typeface="Arial"/>
                <a:cs typeface="Arial"/>
              </a:rPr>
              <a:t>l</a:t>
            </a:r>
            <a:r>
              <a:rPr lang="en-US" sz="1000" spc="0" dirty="0" smtClean="0">
                <a:latin typeface="Arial"/>
                <a:cs typeface="Arial"/>
              </a:rPr>
              <a:t>ler.</a:t>
            </a:r>
            <a:r>
              <a:rPr lang="en-US" sz="1000" spc="20" dirty="0" smtClean="0">
                <a:latin typeface="Arial"/>
                <a:cs typeface="Arial"/>
              </a:rPr>
              <a:t> </a:t>
            </a:r>
            <a:r>
              <a:rPr lang="en-US" sz="1000" spc="0" dirty="0" smtClean="0">
                <a:latin typeface="Arial"/>
                <a:cs typeface="Arial"/>
              </a:rPr>
              <a:t>D</a:t>
            </a:r>
            <a:r>
              <a:rPr lang="en-US" sz="1000" spc="-10" dirty="0" smtClean="0">
                <a:latin typeface="Arial"/>
                <a:cs typeface="Arial"/>
              </a:rPr>
              <a:t>i</a:t>
            </a:r>
            <a:r>
              <a:rPr lang="en-US" sz="1000" spc="0" dirty="0" smtClean="0">
                <a:latin typeface="Arial"/>
                <a:cs typeface="Arial"/>
              </a:rPr>
              <a:t>ffer</a:t>
            </a:r>
            <a:r>
              <a:rPr lang="en-US" sz="1000" spc="-10" dirty="0" smtClean="0">
                <a:latin typeface="Arial"/>
                <a:cs typeface="Arial"/>
              </a:rPr>
              <a:t>e</a:t>
            </a:r>
            <a:r>
              <a:rPr lang="en-US" sz="1000" spc="0" dirty="0" smtClean="0">
                <a:latin typeface="Arial"/>
                <a:cs typeface="Arial"/>
              </a:rPr>
              <a:t>n</a:t>
            </a:r>
            <a:r>
              <a:rPr lang="en-US" sz="1000" spc="5" dirty="0" smtClean="0">
                <a:latin typeface="Arial"/>
                <a:cs typeface="Arial"/>
              </a:rPr>
              <a:t>c</a:t>
            </a:r>
            <a:r>
              <a:rPr lang="en-US" sz="1000" spc="-10" dirty="0" smtClean="0">
                <a:latin typeface="Arial"/>
                <a:cs typeface="Arial"/>
              </a:rPr>
              <a:t>e</a:t>
            </a:r>
            <a:r>
              <a:rPr lang="en-US" sz="1000" spc="0" dirty="0" smtClean="0">
                <a:latin typeface="Arial"/>
                <a:cs typeface="Arial"/>
              </a:rPr>
              <a:t>s</a:t>
            </a:r>
            <a:r>
              <a:rPr lang="en-US" sz="1000" spc="5" dirty="0" smtClean="0">
                <a:latin typeface="Arial"/>
                <a:cs typeface="Arial"/>
              </a:rPr>
              <a:t> </a:t>
            </a:r>
            <a:r>
              <a:rPr lang="en-US" sz="1000" spc="-10" dirty="0" smtClean="0">
                <a:latin typeface="Arial"/>
                <a:cs typeface="Arial"/>
              </a:rPr>
              <a:t>i</a:t>
            </a:r>
            <a:r>
              <a:rPr lang="en-US" sz="1000" spc="0" dirty="0" smtClean="0">
                <a:latin typeface="Arial"/>
                <a:cs typeface="Arial"/>
              </a:rPr>
              <a:t>n </a:t>
            </a:r>
            <a:r>
              <a:rPr lang="en-US" sz="1000" spc="-10" dirty="0" smtClean="0">
                <a:latin typeface="Arial"/>
                <a:cs typeface="Arial"/>
              </a:rPr>
              <a:t>r</a:t>
            </a:r>
            <a:r>
              <a:rPr lang="en-US" sz="1000" spc="0" dirty="0" smtClean="0">
                <a:latin typeface="Arial"/>
                <a:cs typeface="Arial"/>
              </a:rPr>
              <a:t>ates</a:t>
            </a:r>
            <a:r>
              <a:rPr lang="en-US" sz="1000" spc="-5" dirty="0" smtClean="0">
                <a:latin typeface="Arial"/>
                <a:cs typeface="Arial"/>
              </a:rPr>
              <a:t> </a:t>
            </a:r>
            <a:r>
              <a:rPr lang="en-US" sz="1000" spc="0" dirty="0" smtClean="0">
                <a:latin typeface="Arial"/>
                <a:cs typeface="Arial"/>
              </a:rPr>
              <a:t>bet</a:t>
            </a:r>
            <a:r>
              <a:rPr lang="en-US" sz="1000" spc="-15" dirty="0" smtClean="0">
                <a:latin typeface="Arial"/>
                <a:cs typeface="Arial"/>
              </a:rPr>
              <a:t>w</a:t>
            </a:r>
            <a:r>
              <a:rPr lang="en-US" sz="1000" spc="0" dirty="0" smtClean="0">
                <a:latin typeface="Arial"/>
                <a:cs typeface="Arial"/>
              </a:rPr>
              <a:t>een g</a:t>
            </a:r>
            <a:r>
              <a:rPr lang="en-US" sz="1000" spc="-15" dirty="0" smtClean="0">
                <a:latin typeface="Arial"/>
                <a:cs typeface="Arial"/>
              </a:rPr>
              <a:t>r</a:t>
            </a:r>
            <a:r>
              <a:rPr lang="en-US" sz="1000" spc="0" dirty="0" smtClean="0">
                <a:latin typeface="Arial"/>
                <a:cs typeface="Arial"/>
              </a:rPr>
              <a:t>ou</a:t>
            </a:r>
            <a:r>
              <a:rPr lang="en-US" sz="1000" spc="-10" dirty="0" smtClean="0">
                <a:latin typeface="Arial"/>
                <a:cs typeface="Arial"/>
              </a:rPr>
              <a:t>p</a:t>
            </a:r>
            <a:r>
              <a:rPr lang="en-US" sz="1000" spc="0" dirty="0" smtClean="0">
                <a:latin typeface="Arial"/>
                <a:cs typeface="Arial"/>
              </a:rPr>
              <a:t>s</a:t>
            </a:r>
            <a:r>
              <a:rPr lang="en-US" sz="1000" spc="5" dirty="0" smtClean="0">
                <a:latin typeface="Arial"/>
                <a:cs typeface="Arial"/>
              </a:rPr>
              <a:t> </a:t>
            </a:r>
            <a:r>
              <a:rPr lang="en-US" sz="1000" spc="0" dirty="0" smtClean="0">
                <a:latin typeface="Arial"/>
                <a:cs typeface="Arial"/>
              </a:rPr>
              <a:t>are</a:t>
            </a:r>
            <a:r>
              <a:rPr lang="en-US" sz="1000" spc="-10" dirty="0" smtClean="0">
                <a:latin typeface="Arial"/>
                <a:cs typeface="Arial"/>
              </a:rPr>
              <a:t> </a:t>
            </a:r>
            <a:r>
              <a:rPr lang="en-US" sz="1000" spc="5" dirty="0" smtClean="0">
                <a:latin typeface="Arial"/>
                <a:cs typeface="Arial"/>
              </a:rPr>
              <a:t>s</a:t>
            </a:r>
            <a:r>
              <a:rPr lang="en-US" sz="1000" spc="0" dirty="0" smtClean="0">
                <a:latin typeface="Arial"/>
                <a:cs typeface="Arial"/>
              </a:rPr>
              <a:t>t</a:t>
            </a:r>
            <a:r>
              <a:rPr lang="en-US" sz="1000" spc="-10" dirty="0" smtClean="0">
                <a:latin typeface="Arial"/>
                <a:cs typeface="Arial"/>
              </a:rPr>
              <a:t>a</a:t>
            </a:r>
            <a:r>
              <a:rPr lang="en-US" sz="1000" spc="0" dirty="0" smtClean="0">
                <a:latin typeface="Arial"/>
                <a:cs typeface="Arial"/>
              </a:rPr>
              <a:t>t</a:t>
            </a:r>
            <a:r>
              <a:rPr lang="en-US" sz="1000" spc="5" dirty="0" smtClean="0">
                <a:latin typeface="Arial"/>
                <a:cs typeface="Arial"/>
              </a:rPr>
              <a:t>i</a:t>
            </a:r>
            <a:r>
              <a:rPr lang="en-US" sz="1000" spc="-10" dirty="0" smtClean="0">
                <a:latin typeface="Arial"/>
                <a:cs typeface="Arial"/>
              </a:rPr>
              <a:t>s</a:t>
            </a:r>
            <a:r>
              <a:rPr lang="en-US" sz="1000" spc="0" dirty="0" smtClean="0">
                <a:latin typeface="Arial"/>
                <a:cs typeface="Arial"/>
              </a:rPr>
              <a:t>t</a:t>
            </a:r>
            <a:r>
              <a:rPr lang="en-US" sz="1000" spc="5" dirty="0" smtClean="0">
                <a:latin typeface="Arial"/>
                <a:cs typeface="Arial"/>
              </a:rPr>
              <a:t>ic</a:t>
            </a:r>
            <a:r>
              <a:rPr lang="en-US" sz="1000" spc="-10" dirty="0" smtClean="0">
                <a:latin typeface="Arial"/>
                <a:cs typeface="Arial"/>
              </a:rPr>
              <a:t>a</a:t>
            </a:r>
            <a:r>
              <a:rPr lang="en-US" sz="1000" spc="0" dirty="0" smtClean="0">
                <a:latin typeface="Arial"/>
                <a:cs typeface="Arial"/>
              </a:rPr>
              <a:t>lly</a:t>
            </a:r>
            <a:r>
              <a:rPr lang="en-US" sz="1000" spc="-10" dirty="0" smtClean="0">
                <a:latin typeface="Arial"/>
                <a:cs typeface="Arial"/>
              </a:rPr>
              <a:t> </a:t>
            </a:r>
            <a:r>
              <a:rPr lang="en-US" sz="1000" spc="5" dirty="0" smtClean="0">
                <a:latin typeface="Arial"/>
                <a:cs typeface="Arial"/>
              </a:rPr>
              <a:t>s</a:t>
            </a:r>
            <a:r>
              <a:rPr lang="en-US" sz="1000" spc="-10" dirty="0" smtClean="0">
                <a:latin typeface="Arial"/>
                <a:cs typeface="Arial"/>
              </a:rPr>
              <a:t>i</a:t>
            </a:r>
            <a:r>
              <a:rPr lang="en-US" sz="1000" spc="0" dirty="0" smtClean="0">
                <a:latin typeface="Arial"/>
                <a:cs typeface="Arial"/>
              </a:rPr>
              <a:t>gn</a:t>
            </a:r>
            <a:r>
              <a:rPr lang="en-US" sz="1000" spc="-10" dirty="0" smtClean="0">
                <a:latin typeface="Arial"/>
                <a:cs typeface="Arial"/>
              </a:rPr>
              <a:t>i</a:t>
            </a:r>
            <a:r>
              <a:rPr lang="en-US" sz="1000" spc="0" dirty="0" smtClean="0">
                <a:latin typeface="Arial"/>
                <a:cs typeface="Arial"/>
              </a:rPr>
              <a:t>f</a:t>
            </a:r>
            <a:r>
              <a:rPr lang="en-US" sz="1000" spc="5" dirty="0" smtClean="0">
                <a:latin typeface="Arial"/>
                <a:cs typeface="Arial"/>
              </a:rPr>
              <a:t>i</a:t>
            </a:r>
            <a:r>
              <a:rPr lang="en-US" sz="1000" spc="-10" dirty="0" smtClean="0">
                <a:latin typeface="Arial"/>
                <a:cs typeface="Arial"/>
              </a:rPr>
              <a:t>c</a:t>
            </a:r>
            <a:r>
              <a:rPr lang="en-US" sz="1000" spc="0" dirty="0" smtClean="0">
                <a:latin typeface="Arial"/>
                <a:cs typeface="Arial"/>
              </a:rPr>
              <a:t>ant and </a:t>
            </a:r>
            <a:r>
              <a:rPr lang="en-US" sz="1000" spc="-10" dirty="0" smtClean="0">
                <a:latin typeface="Arial"/>
                <a:cs typeface="Arial"/>
              </a:rPr>
              <a:t>p</a:t>
            </a:r>
            <a:r>
              <a:rPr lang="en-US" sz="1000" spc="0" dirty="0" smtClean="0">
                <a:latin typeface="Arial"/>
                <a:cs typeface="Arial"/>
              </a:rPr>
              <a:t>opu</a:t>
            </a:r>
            <a:r>
              <a:rPr lang="en-US" sz="1000" spc="-10" dirty="0" smtClean="0">
                <a:latin typeface="Arial"/>
                <a:cs typeface="Arial"/>
              </a:rPr>
              <a:t>l</a:t>
            </a:r>
            <a:r>
              <a:rPr lang="en-US" sz="1000" spc="0" dirty="0" smtClean="0">
                <a:latin typeface="Arial"/>
                <a:cs typeface="Arial"/>
              </a:rPr>
              <a:t>at</a:t>
            </a:r>
            <a:r>
              <a:rPr lang="en-US" sz="1000" spc="-10" dirty="0" smtClean="0">
                <a:latin typeface="Arial"/>
                <a:cs typeface="Arial"/>
              </a:rPr>
              <a:t>i</a:t>
            </a:r>
            <a:r>
              <a:rPr lang="en-US" sz="1000" spc="0" dirty="0" smtClean="0">
                <a:latin typeface="Arial"/>
                <a:cs typeface="Arial"/>
              </a:rPr>
              <a:t>on ra</a:t>
            </a:r>
            <a:r>
              <a:rPr lang="en-US" sz="1000" spc="-10" dirty="0" smtClean="0">
                <a:latin typeface="Arial"/>
                <a:cs typeface="Arial"/>
              </a:rPr>
              <a:t>t</a:t>
            </a:r>
            <a:r>
              <a:rPr lang="en-US" sz="1000" spc="0" dirty="0" smtClean="0">
                <a:latin typeface="Arial"/>
                <a:cs typeface="Arial"/>
              </a:rPr>
              <a:t>es</a:t>
            </a:r>
            <a:r>
              <a:rPr lang="en-US" sz="1000" spc="-5" dirty="0" smtClean="0">
                <a:latin typeface="Arial"/>
                <a:cs typeface="Arial"/>
              </a:rPr>
              <a:t> </a:t>
            </a:r>
            <a:r>
              <a:rPr lang="en-US" sz="1000" spc="0" dirty="0" smtClean="0">
                <a:latin typeface="Arial"/>
                <a:cs typeface="Arial"/>
              </a:rPr>
              <a:t>e</a:t>
            </a:r>
            <a:r>
              <a:rPr lang="en-US" sz="1000" spc="-20" dirty="0" smtClean="0">
                <a:latin typeface="Arial"/>
                <a:cs typeface="Arial"/>
              </a:rPr>
              <a:t>x</a:t>
            </a:r>
            <a:r>
              <a:rPr lang="en-US" sz="1000" spc="5" dirty="0" smtClean="0">
                <a:latin typeface="Arial"/>
                <a:cs typeface="Arial"/>
              </a:rPr>
              <a:t>c</a:t>
            </a:r>
            <a:r>
              <a:rPr lang="en-US" sz="1000" spc="0" dirty="0" smtClean="0">
                <a:latin typeface="Arial"/>
                <a:cs typeface="Arial"/>
              </a:rPr>
              <a:t>eed </a:t>
            </a:r>
            <a:r>
              <a:rPr lang="en-US" sz="1000" spc="-10" dirty="0" smtClean="0">
                <a:latin typeface="Arial"/>
                <a:cs typeface="Arial"/>
              </a:rPr>
              <a:t>r</a:t>
            </a:r>
            <a:r>
              <a:rPr lang="en-US" sz="1000" spc="0" dirty="0" smtClean="0">
                <a:latin typeface="Arial"/>
                <a:cs typeface="Arial"/>
              </a:rPr>
              <a:t>efere</a:t>
            </a:r>
            <a:r>
              <a:rPr lang="en-US" sz="1000" spc="-10" dirty="0" smtClean="0">
                <a:latin typeface="Arial"/>
                <a:cs typeface="Arial"/>
              </a:rPr>
              <a:t>n</a:t>
            </a:r>
            <a:r>
              <a:rPr lang="en-US" sz="1000" spc="5" dirty="0" smtClean="0">
                <a:latin typeface="Arial"/>
                <a:cs typeface="Arial"/>
              </a:rPr>
              <a:t>c</a:t>
            </a:r>
            <a:r>
              <a:rPr lang="en-US" sz="1000" spc="0" dirty="0" smtClean="0">
                <a:latin typeface="Arial"/>
                <a:cs typeface="Arial"/>
              </a:rPr>
              <a:t>e</a:t>
            </a:r>
            <a:r>
              <a:rPr lang="en-US" sz="1000" spc="-10" dirty="0" smtClean="0">
                <a:latin typeface="Arial"/>
                <a:cs typeface="Arial"/>
              </a:rPr>
              <a:t> </a:t>
            </a:r>
            <a:r>
              <a:rPr lang="en-US" sz="1000" spc="0" dirty="0" smtClean="0">
                <a:latin typeface="Arial"/>
                <a:cs typeface="Arial"/>
              </a:rPr>
              <a:t>group</a:t>
            </a:r>
            <a:r>
              <a:rPr lang="en-US" sz="1000" spc="-10" dirty="0" smtClean="0">
                <a:latin typeface="Arial"/>
                <a:cs typeface="Arial"/>
              </a:rPr>
              <a:t> </a:t>
            </a:r>
            <a:r>
              <a:rPr lang="en-US" sz="1000" spc="0" dirty="0" smtClean="0">
                <a:latin typeface="Arial"/>
                <a:cs typeface="Arial"/>
              </a:rPr>
              <a:t>rat</a:t>
            </a:r>
            <a:r>
              <a:rPr lang="en-US" sz="1000" spc="-10" dirty="0" smtClean="0">
                <a:latin typeface="Arial"/>
                <a:cs typeface="Arial"/>
              </a:rPr>
              <a:t>e</a:t>
            </a:r>
            <a:r>
              <a:rPr lang="en-US" sz="1000" spc="0" dirty="0" smtClean="0">
                <a:latin typeface="Arial"/>
                <a:cs typeface="Arial"/>
              </a:rPr>
              <a:t>s</a:t>
            </a:r>
            <a:r>
              <a:rPr lang="en-US" sz="1000" spc="5" dirty="0" smtClean="0">
                <a:latin typeface="Arial"/>
                <a:cs typeface="Arial"/>
              </a:rPr>
              <a:t> </a:t>
            </a:r>
            <a:r>
              <a:rPr lang="en-US" sz="1000" spc="0" dirty="0" smtClean="0">
                <a:latin typeface="Arial"/>
                <a:cs typeface="Arial"/>
              </a:rPr>
              <a:t>by</a:t>
            </a:r>
            <a:r>
              <a:rPr lang="en-US" sz="1000" spc="-10" dirty="0" smtClean="0">
                <a:latin typeface="Arial"/>
                <a:cs typeface="Arial"/>
              </a:rPr>
              <a:t> </a:t>
            </a:r>
            <a:r>
              <a:rPr lang="en-US" sz="1000" spc="0" dirty="0" smtClean="0">
                <a:latin typeface="Arial"/>
                <a:cs typeface="Arial"/>
              </a:rPr>
              <a:t>at</a:t>
            </a:r>
            <a:r>
              <a:rPr lang="en-US" sz="1000" spc="-10" dirty="0" smtClean="0">
                <a:latin typeface="Arial"/>
                <a:cs typeface="Arial"/>
              </a:rPr>
              <a:t> </a:t>
            </a:r>
            <a:r>
              <a:rPr lang="en-US" sz="1000" spc="5" dirty="0" smtClean="0">
                <a:latin typeface="Arial"/>
                <a:cs typeface="Arial"/>
              </a:rPr>
              <a:t>l</a:t>
            </a:r>
            <a:r>
              <a:rPr lang="en-US" sz="1000" spc="0" dirty="0" smtClean="0">
                <a:latin typeface="Arial"/>
                <a:cs typeface="Arial"/>
              </a:rPr>
              <a:t>e</a:t>
            </a:r>
            <a:r>
              <a:rPr lang="en-US" sz="1000" spc="-10" dirty="0" smtClean="0">
                <a:latin typeface="Arial"/>
                <a:cs typeface="Arial"/>
              </a:rPr>
              <a:t>a</a:t>
            </a:r>
            <a:r>
              <a:rPr lang="en-US" sz="1000" spc="5" dirty="0" smtClean="0">
                <a:latin typeface="Arial"/>
                <a:cs typeface="Arial"/>
              </a:rPr>
              <a:t>s</a:t>
            </a:r>
            <a:r>
              <a:rPr lang="en-US" sz="1000" spc="0" dirty="0" smtClean="0">
                <a:latin typeface="Arial"/>
                <a:cs typeface="Arial"/>
              </a:rPr>
              <a:t>t 1%</a:t>
            </a:r>
            <a:r>
              <a:rPr lang="en-US" sz="1000" spc="-10" dirty="0" smtClean="0">
                <a:latin typeface="Arial"/>
                <a:cs typeface="Arial"/>
              </a:rPr>
              <a:t> </a:t>
            </a:r>
            <a:r>
              <a:rPr lang="en-US" sz="1000" spc="0" dirty="0" smtClean="0">
                <a:latin typeface="Arial"/>
                <a:cs typeface="Arial"/>
              </a:rPr>
              <a:t>per </a:t>
            </a:r>
            <a:r>
              <a:rPr lang="en-US" sz="1000" spc="-5" dirty="0" smtClean="0">
                <a:latin typeface="Arial"/>
                <a:cs typeface="Arial"/>
              </a:rPr>
              <a:t>y</a:t>
            </a:r>
            <a:r>
              <a:rPr lang="en-US" sz="1000" spc="0" dirty="0" smtClean="0">
                <a:latin typeface="Arial"/>
                <a:cs typeface="Arial"/>
              </a:rPr>
              <a:t>ea</a:t>
            </a:r>
            <a:r>
              <a:rPr lang="en-US" sz="1000" spc="-15" dirty="0" smtClean="0">
                <a:latin typeface="Arial"/>
                <a:cs typeface="Arial"/>
              </a:rPr>
              <a:t>r</a:t>
            </a:r>
            <a:r>
              <a:rPr lang="en-US" sz="1000" spc="0" dirty="0" smtClean="0">
                <a:latin typeface="Arial"/>
                <a:cs typeface="Arial"/>
              </a:rPr>
              <a:t>.</a:t>
            </a:r>
            <a:endParaRPr lang="en-US" sz="1000" dirty="0" smtClean="0">
              <a:latin typeface="Arial"/>
              <a:cs typeface="Arial"/>
            </a:endParaRPr>
          </a:p>
          <a:p>
            <a:pPr marL="12700"/>
            <a:endParaRPr lang="en-US" b="1" dirty="0" smtClean="0">
              <a:latin typeface="Times New Roman" panose="02020603050405020304" pitchFamily="18" charset="0"/>
              <a:cs typeface="Times New Roman" panose="02020603050405020304" pitchFamily="18" charset="0"/>
            </a:endParaRPr>
          </a:p>
          <a:p>
            <a:r>
              <a:rPr lang="en-US" b="1" dirty="0" smtClean="0">
                <a:latin typeface="Times New Roman" panose="02020603050405020304" pitchFamily="18" charset="0"/>
                <a:cs typeface="Times New Roman" panose="02020603050405020304" pitchFamily="18" charset="0"/>
              </a:rPr>
              <a:t>Dispa</a:t>
            </a:r>
            <a:r>
              <a:rPr lang="en-US" b="1" spc="-5" dirty="0" smtClean="0">
                <a:latin typeface="Times New Roman" panose="02020603050405020304" pitchFamily="18" charset="0"/>
                <a:cs typeface="Times New Roman" panose="02020603050405020304" pitchFamily="18" charset="0"/>
              </a:rPr>
              <a:t>r</a:t>
            </a:r>
            <a:r>
              <a:rPr lang="en-US" b="1" spc="0" dirty="0" smtClean="0">
                <a:latin typeface="Times New Roman" panose="02020603050405020304" pitchFamily="18" charset="0"/>
                <a:cs typeface="Times New Roman" panose="02020603050405020304" pitchFamily="18" charset="0"/>
              </a:rPr>
              <a:t>ity</a:t>
            </a:r>
            <a:r>
              <a:rPr lang="en-US" b="1" spc="-5" dirty="0" smtClean="0">
                <a:latin typeface="Times New Roman" panose="02020603050405020304" pitchFamily="18" charset="0"/>
                <a:cs typeface="Times New Roman" panose="02020603050405020304" pitchFamily="18" charset="0"/>
              </a:rPr>
              <a:t> </a:t>
            </a:r>
            <a:r>
              <a:rPr lang="en-US" b="1" spc="0" dirty="0" smtClean="0">
                <a:latin typeface="Times New Roman" panose="02020603050405020304" pitchFamily="18" charset="0"/>
                <a:cs typeface="Times New Roman" panose="02020603050405020304" pitchFamily="18" charset="0"/>
              </a:rPr>
              <a:t>T</a:t>
            </a:r>
            <a:r>
              <a:rPr lang="en-US" b="1" spc="-5" dirty="0" smtClean="0">
                <a:latin typeface="Times New Roman" panose="02020603050405020304" pitchFamily="18" charset="0"/>
                <a:cs typeface="Times New Roman" panose="02020603050405020304" pitchFamily="18" charset="0"/>
              </a:rPr>
              <a:t>re</a:t>
            </a:r>
            <a:r>
              <a:rPr lang="en-US" b="1" spc="0" dirty="0" smtClean="0">
                <a:latin typeface="Times New Roman" panose="02020603050405020304" pitchFamily="18" charset="0"/>
                <a:cs typeface="Times New Roman" panose="02020603050405020304" pitchFamily="18" charset="0"/>
              </a:rPr>
              <a:t>nds</a:t>
            </a:r>
            <a:endParaRPr lang="en-US" dirty="0" smtClean="0">
              <a:latin typeface="Times New Roman" panose="02020603050405020304" pitchFamily="18" charset="0"/>
              <a:cs typeface="Times New Roman" panose="02020603050405020304" pitchFamily="18" charset="0"/>
            </a:endParaRPr>
          </a:p>
          <a:p>
            <a:endParaRPr lang="en-US" dirty="0" smtClean="0">
              <a:latin typeface="Times New Roman" panose="02020603050405020304" pitchFamily="18" charset="0"/>
              <a:cs typeface="Times New Roman" panose="02020603050405020304" pitchFamily="18" charset="0"/>
            </a:endParaRPr>
          </a:p>
          <a:p>
            <a:pPr marL="241300" marR="80010" indent="-228600">
              <a:buFont typeface="Symbol"/>
              <a:buChar char=""/>
              <a:tabLst>
                <a:tab pos="240665" algn="l"/>
              </a:tabLst>
            </a:pPr>
            <a:r>
              <a:rPr lang="en-US" dirty="0" smtClean="0">
                <a:latin typeface="Times New Roman" panose="02020603050405020304" pitchFamily="18" charset="0"/>
                <a:cs typeface="Times New Roman" panose="02020603050405020304" pitchFamily="18" charset="0"/>
              </a:rPr>
              <a:t>Th</a:t>
            </a:r>
            <a:r>
              <a:rPr lang="en-US" spc="-5" dirty="0" smtClean="0">
                <a:latin typeface="Times New Roman" panose="02020603050405020304" pitchFamily="18" charset="0"/>
                <a:cs typeface="Times New Roman" panose="02020603050405020304" pitchFamily="18" charset="0"/>
              </a:rPr>
              <a:t>r</a:t>
            </a:r>
            <a:r>
              <a:rPr lang="en-US" spc="0" dirty="0" smtClean="0">
                <a:latin typeface="Times New Roman" panose="02020603050405020304" pitchFamily="18" charset="0"/>
                <a:cs typeface="Times New Roman" panose="02020603050405020304" pitchFamily="18" charset="0"/>
              </a:rPr>
              <a:t>ou</a:t>
            </a:r>
            <a:r>
              <a:rPr lang="en-US" spc="-15" dirty="0" smtClean="0">
                <a:latin typeface="Times New Roman" panose="02020603050405020304" pitchFamily="18" charset="0"/>
                <a:cs typeface="Times New Roman" panose="02020603050405020304" pitchFamily="18" charset="0"/>
              </a:rPr>
              <a:t>g</a:t>
            </a:r>
            <a:r>
              <a:rPr lang="en-US" spc="0" dirty="0" smtClean="0">
                <a:latin typeface="Times New Roman" panose="02020603050405020304" pitchFamily="18" charset="0"/>
                <a:cs typeface="Times New Roman" panose="02020603050405020304" pitchFamily="18" charset="0"/>
              </a:rPr>
              <a:t>h 2012, most dis</a:t>
            </a:r>
            <a:r>
              <a:rPr lang="en-US" spc="10" dirty="0" smtClean="0">
                <a:latin typeface="Times New Roman" panose="02020603050405020304" pitchFamily="18" charset="0"/>
                <a:cs typeface="Times New Roman" panose="02020603050405020304" pitchFamily="18" charset="0"/>
              </a:rPr>
              <a:t>p</a:t>
            </a:r>
            <a:r>
              <a:rPr lang="en-US" spc="-5" dirty="0" smtClean="0">
                <a:latin typeface="Times New Roman" panose="02020603050405020304" pitchFamily="18" charset="0"/>
                <a:cs typeface="Times New Roman" panose="02020603050405020304" pitchFamily="18" charset="0"/>
              </a:rPr>
              <a:t>a</a:t>
            </a:r>
            <a:r>
              <a:rPr lang="en-US" spc="0" dirty="0" smtClean="0">
                <a:latin typeface="Times New Roman" panose="02020603050405020304" pitchFamily="18" charset="0"/>
                <a:cs typeface="Times New Roman" panose="02020603050405020304" pitchFamily="18" charset="0"/>
              </a:rPr>
              <a:t>rities in a</a:t>
            </a:r>
            <a:r>
              <a:rPr lang="en-US" spc="-10" dirty="0" smtClean="0">
                <a:latin typeface="Times New Roman" panose="02020603050405020304" pitchFamily="18" charset="0"/>
                <a:cs typeface="Times New Roman" panose="02020603050405020304" pitchFamily="18" charset="0"/>
              </a:rPr>
              <a:t>c</a:t>
            </a:r>
            <a:r>
              <a:rPr lang="en-US" spc="5" dirty="0" smtClean="0">
                <a:latin typeface="Times New Roman" panose="02020603050405020304" pitchFamily="18" charset="0"/>
                <a:cs typeface="Times New Roman" panose="02020603050405020304" pitchFamily="18" charset="0"/>
              </a:rPr>
              <a:t>c</a:t>
            </a:r>
            <a:r>
              <a:rPr lang="en-US" spc="-5" dirty="0" smtClean="0">
                <a:latin typeface="Times New Roman" panose="02020603050405020304" pitchFamily="18" charset="0"/>
                <a:cs typeface="Times New Roman" panose="02020603050405020304" pitchFamily="18" charset="0"/>
              </a:rPr>
              <a:t>e</a:t>
            </a:r>
            <a:r>
              <a:rPr lang="en-US" spc="0" dirty="0" smtClean="0">
                <a:latin typeface="Times New Roman" panose="02020603050405020304" pitchFamily="18" charset="0"/>
                <a:cs typeface="Times New Roman" panose="02020603050405020304" pitchFamily="18" charset="0"/>
              </a:rPr>
              <a:t>ss to </a:t>
            </a:r>
            <a:r>
              <a:rPr lang="en-US" spc="-5" dirty="0" smtClean="0">
                <a:latin typeface="Times New Roman" panose="02020603050405020304" pitchFamily="18" charset="0"/>
                <a:cs typeface="Times New Roman" panose="02020603050405020304" pitchFamily="18" charset="0"/>
              </a:rPr>
              <a:t>ca</a:t>
            </a:r>
            <a:r>
              <a:rPr lang="en-US" spc="5" dirty="0" smtClean="0">
                <a:latin typeface="Times New Roman" panose="02020603050405020304" pitchFamily="18" charset="0"/>
                <a:cs typeface="Times New Roman" panose="02020603050405020304" pitchFamily="18" charset="0"/>
              </a:rPr>
              <a:t>r</a:t>
            </a:r>
            <a:r>
              <a:rPr lang="en-US" spc="0" dirty="0" smtClean="0">
                <a:latin typeface="Times New Roman" panose="02020603050405020304" pitchFamily="18" charset="0"/>
                <a:cs typeface="Times New Roman" panose="02020603050405020304" pitchFamily="18" charset="0"/>
              </a:rPr>
              <a:t>e </a:t>
            </a:r>
            <a:r>
              <a:rPr lang="en-US" spc="5" dirty="0" smtClean="0">
                <a:latin typeface="Times New Roman" panose="02020603050405020304" pitchFamily="18" charset="0"/>
                <a:cs typeface="Times New Roman" panose="02020603050405020304" pitchFamily="18" charset="0"/>
              </a:rPr>
              <a:t>r</a:t>
            </a:r>
            <a:r>
              <a:rPr lang="en-US" spc="-5" dirty="0" smtClean="0">
                <a:latin typeface="Times New Roman" panose="02020603050405020304" pitchFamily="18" charset="0"/>
                <a:cs typeface="Times New Roman" panose="02020603050405020304" pitchFamily="18" charset="0"/>
              </a:rPr>
              <a:t>e</a:t>
            </a:r>
            <a:r>
              <a:rPr lang="en-US" spc="0" dirty="0" smtClean="0">
                <a:latin typeface="Times New Roman" panose="02020603050405020304" pitchFamily="18" charset="0"/>
                <a:cs typeface="Times New Roman" panose="02020603050405020304" pitchFamily="18" charset="0"/>
              </a:rPr>
              <a:t>lat</a:t>
            </a:r>
            <a:r>
              <a:rPr lang="en-US" spc="-5" dirty="0" smtClean="0">
                <a:latin typeface="Times New Roman" panose="02020603050405020304" pitchFamily="18" charset="0"/>
                <a:cs typeface="Times New Roman" panose="02020603050405020304" pitchFamily="18" charset="0"/>
              </a:rPr>
              <a:t>e</a:t>
            </a:r>
            <a:r>
              <a:rPr lang="en-US" spc="0" dirty="0" smtClean="0">
                <a:latin typeface="Times New Roman" panose="02020603050405020304" pitchFamily="18" charset="0"/>
                <a:cs typeface="Times New Roman" panose="02020603050405020304" pitchFamily="18" charset="0"/>
              </a:rPr>
              <a:t>d to ra</a:t>
            </a:r>
            <a:r>
              <a:rPr lang="en-US" spc="-5" dirty="0" smtClean="0">
                <a:latin typeface="Times New Roman" panose="02020603050405020304" pitchFamily="18" charset="0"/>
                <a:cs typeface="Times New Roman" panose="02020603050405020304" pitchFamily="18" charset="0"/>
              </a:rPr>
              <a:t>ce</a:t>
            </a:r>
            <a:r>
              <a:rPr lang="en-US" spc="0" dirty="0" smtClean="0">
                <a:latin typeface="Times New Roman" panose="02020603050405020304" pitchFamily="18" charset="0"/>
                <a:cs typeface="Times New Roman" panose="02020603050405020304" pitchFamily="18" charset="0"/>
              </a:rPr>
              <a:t>, </a:t>
            </a:r>
            <a:r>
              <a:rPr lang="en-US" spc="-5" dirty="0" smtClean="0">
                <a:latin typeface="Times New Roman" panose="02020603050405020304" pitchFamily="18" charset="0"/>
                <a:cs typeface="Times New Roman" panose="02020603050405020304" pitchFamily="18" charset="0"/>
              </a:rPr>
              <a:t>e</a:t>
            </a:r>
            <a:r>
              <a:rPr lang="en-US" spc="0" dirty="0" smtClean="0">
                <a:latin typeface="Times New Roman" panose="02020603050405020304" pitchFamily="18" charset="0"/>
                <a:cs typeface="Times New Roman" panose="02020603050405020304" pitchFamily="18" charset="0"/>
              </a:rPr>
              <a:t>thni</a:t>
            </a:r>
            <a:r>
              <a:rPr lang="en-US" spc="-5" dirty="0" smtClean="0">
                <a:latin typeface="Times New Roman" panose="02020603050405020304" pitchFamily="18" charset="0"/>
                <a:cs typeface="Times New Roman" panose="02020603050405020304" pitchFamily="18" charset="0"/>
              </a:rPr>
              <a:t>c</a:t>
            </a:r>
            <a:r>
              <a:rPr lang="en-US" spc="0" dirty="0" smtClean="0">
                <a:latin typeface="Times New Roman" panose="02020603050405020304" pitchFamily="18" charset="0"/>
                <a:cs typeface="Times New Roman" panose="02020603050405020304" pitchFamily="18" charset="0"/>
              </a:rPr>
              <a:t>i</a:t>
            </a:r>
            <a:r>
              <a:rPr lang="en-US" spc="25" dirty="0" smtClean="0">
                <a:latin typeface="Times New Roman" panose="02020603050405020304" pitchFamily="18" charset="0"/>
                <a:cs typeface="Times New Roman" panose="02020603050405020304" pitchFamily="18" charset="0"/>
              </a:rPr>
              <a:t>t</a:t>
            </a:r>
            <a:r>
              <a:rPr lang="en-US" spc="-25" dirty="0" smtClean="0">
                <a:latin typeface="Times New Roman" panose="02020603050405020304" pitchFamily="18" charset="0"/>
                <a:cs typeface="Times New Roman" panose="02020603050405020304" pitchFamily="18" charset="0"/>
              </a:rPr>
              <a:t>y</a:t>
            </a:r>
            <a:r>
              <a:rPr lang="en-US" spc="0" dirty="0" smtClean="0">
                <a:latin typeface="Times New Roman" panose="02020603050405020304" pitchFamily="18" charset="0"/>
                <a:cs typeface="Times New Roman" panose="02020603050405020304" pitchFamily="18" charset="0"/>
              </a:rPr>
              <a:t>,</a:t>
            </a:r>
            <a:r>
              <a:rPr lang="en-US" spc="10" dirty="0" smtClean="0">
                <a:latin typeface="Times New Roman" panose="02020603050405020304" pitchFamily="18" charset="0"/>
                <a:cs typeface="Times New Roman" panose="02020603050405020304" pitchFamily="18" charset="0"/>
              </a:rPr>
              <a:t> </a:t>
            </a:r>
            <a:r>
              <a:rPr lang="en-US" spc="0" dirty="0" smtClean="0">
                <a:latin typeface="Times New Roman" panose="02020603050405020304" pitchFamily="18" charset="0"/>
                <a:cs typeface="Times New Roman" panose="02020603050405020304" pitchFamily="18" charset="0"/>
              </a:rPr>
              <a:t>or</a:t>
            </a:r>
            <a:r>
              <a:rPr lang="en-US" spc="-5" dirty="0" smtClean="0">
                <a:latin typeface="Times New Roman" panose="02020603050405020304" pitchFamily="18" charset="0"/>
                <a:cs typeface="Times New Roman" panose="02020603050405020304" pitchFamily="18" charset="0"/>
              </a:rPr>
              <a:t> </a:t>
            </a:r>
            <a:r>
              <a:rPr lang="en-US" spc="0" dirty="0" smtClean="0">
                <a:latin typeface="Times New Roman" panose="02020603050405020304" pitchFamily="18" charset="0"/>
                <a:cs typeface="Times New Roman" panose="02020603050405020304" pitchFamily="18" charset="0"/>
              </a:rPr>
              <a:t>income</a:t>
            </a:r>
            <a:r>
              <a:rPr lang="en-US" spc="-5" dirty="0" smtClean="0">
                <a:latin typeface="Times New Roman" panose="02020603050405020304" pitchFamily="18" charset="0"/>
                <a:cs typeface="Times New Roman" panose="02020603050405020304" pitchFamily="18" charset="0"/>
              </a:rPr>
              <a:t> </a:t>
            </a:r>
            <a:r>
              <a:rPr lang="en-US" spc="0" dirty="0" smtClean="0">
                <a:latin typeface="Times New Roman" panose="02020603050405020304" pitchFamily="18" charset="0"/>
                <a:cs typeface="Times New Roman" panose="02020603050405020304" pitchFamily="18" charset="0"/>
              </a:rPr>
              <a:t>show</a:t>
            </a:r>
            <a:r>
              <a:rPr lang="en-US" spc="-10" dirty="0" smtClean="0">
                <a:latin typeface="Times New Roman" panose="02020603050405020304" pitchFamily="18" charset="0"/>
                <a:cs typeface="Times New Roman" panose="02020603050405020304" pitchFamily="18" charset="0"/>
              </a:rPr>
              <a:t>e</a:t>
            </a:r>
            <a:r>
              <a:rPr lang="en-US" spc="0" dirty="0" smtClean="0">
                <a:latin typeface="Times New Roman" panose="02020603050405020304" pitchFamily="18" charset="0"/>
                <a:cs typeface="Times New Roman" panose="02020603050405020304" pitchFamily="18" charset="0"/>
              </a:rPr>
              <a:t>d no si</a:t>
            </a:r>
            <a:r>
              <a:rPr lang="en-US" spc="-15" dirty="0" smtClean="0">
                <a:latin typeface="Times New Roman" panose="02020603050405020304" pitchFamily="18" charset="0"/>
                <a:cs typeface="Times New Roman" panose="02020603050405020304" pitchFamily="18" charset="0"/>
              </a:rPr>
              <a:t>g</a:t>
            </a:r>
            <a:r>
              <a:rPr lang="en-US" spc="0" dirty="0" smtClean="0">
                <a:latin typeface="Times New Roman" panose="02020603050405020304" pitchFamily="18" charset="0"/>
                <a:cs typeface="Times New Roman" panose="02020603050405020304" pitchFamily="18" charset="0"/>
              </a:rPr>
              <a:t>nifi</a:t>
            </a:r>
            <a:r>
              <a:rPr lang="en-US" spc="-5" dirty="0" smtClean="0">
                <a:latin typeface="Times New Roman" panose="02020603050405020304" pitchFamily="18" charset="0"/>
                <a:cs typeface="Times New Roman" panose="02020603050405020304" pitchFamily="18" charset="0"/>
              </a:rPr>
              <a:t>ca</a:t>
            </a:r>
            <a:r>
              <a:rPr lang="en-US" spc="0" dirty="0" smtClean="0">
                <a:latin typeface="Times New Roman" panose="02020603050405020304" pitchFamily="18" charset="0"/>
                <a:cs typeface="Times New Roman" panose="02020603050405020304" pitchFamily="18" charset="0"/>
              </a:rPr>
              <a:t>nt</a:t>
            </a:r>
            <a:r>
              <a:rPr lang="en-US" spc="10" dirty="0" smtClean="0">
                <a:latin typeface="Times New Roman" panose="02020603050405020304" pitchFamily="18" charset="0"/>
                <a:cs typeface="Times New Roman" panose="02020603050405020304" pitchFamily="18" charset="0"/>
              </a:rPr>
              <a:t> </a:t>
            </a:r>
            <a:r>
              <a:rPr lang="en-US" spc="-5" dirty="0" smtClean="0">
                <a:latin typeface="Times New Roman" panose="02020603050405020304" pitchFamily="18" charset="0"/>
                <a:cs typeface="Times New Roman" panose="02020603050405020304" pitchFamily="18" charset="0"/>
              </a:rPr>
              <a:t>c</a:t>
            </a:r>
            <a:r>
              <a:rPr lang="en-US" spc="0" dirty="0" smtClean="0">
                <a:latin typeface="Times New Roman" panose="02020603050405020304" pitchFamily="18" charset="0"/>
                <a:cs typeface="Times New Roman" panose="02020603050405020304" pitchFamily="18" charset="0"/>
              </a:rPr>
              <a:t>h</a:t>
            </a:r>
            <a:r>
              <a:rPr lang="en-US" spc="-5" dirty="0" smtClean="0">
                <a:latin typeface="Times New Roman" panose="02020603050405020304" pitchFamily="18" charset="0"/>
                <a:cs typeface="Times New Roman" panose="02020603050405020304" pitchFamily="18" charset="0"/>
              </a:rPr>
              <a:t>a</a:t>
            </a:r>
            <a:r>
              <a:rPr lang="en-US" spc="10" dirty="0" smtClean="0">
                <a:latin typeface="Times New Roman" panose="02020603050405020304" pitchFamily="18" charset="0"/>
                <a:cs typeface="Times New Roman" panose="02020603050405020304" pitchFamily="18" charset="0"/>
              </a:rPr>
              <a:t>n</a:t>
            </a:r>
            <a:r>
              <a:rPr lang="en-US" spc="-15" dirty="0" smtClean="0">
                <a:latin typeface="Times New Roman" panose="02020603050405020304" pitchFamily="18" charset="0"/>
                <a:cs typeface="Times New Roman" panose="02020603050405020304" pitchFamily="18" charset="0"/>
              </a:rPr>
              <a:t>g</a:t>
            </a:r>
            <a:r>
              <a:rPr lang="en-US" spc="0" dirty="0" smtClean="0">
                <a:latin typeface="Times New Roman" panose="02020603050405020304" pitchFamily="18" charset="0"/>
                <a:cs typeface="Times New Roman" panose="02020603050405020304" pitchFamily="18" charset="0"/>
              </a:rPr>
              <a:t>e</a:t>
            </a:r>
            <a:r>
              <a:rPr lang="en-US" spc="10" dirty="0" smtClean="0">
                <a:latin typeface="Times New Roman" panose="02020603050405020304" pitchFamily="18" charset="0"/>
                <a:cs typeface="Times New Roman" panose="02020603050405020304" pitchFamily="18" charset="0"/>
              </a:rPr>
              <a:t> </a:t>
            </a:r>
            <a:r>
              <a:rPr lang="en-US" spc="0" dirty="0" smtClean="0">
                <a:latin typeface="Times New Roman" panose="02020603050405020304" pitchFamily="18" charset="0"/>
                <a:cs typeface="Times New Roman" panose="02020603050405020304" pitchFamily="18" charset="0"/>
              </a:rPr>
              <a:t>(blu</a:t>
            </a:r>
            <a:r>
              <a:rPr lang="en-US" spc="-10" dirty="0" smtClean="0">
                <a:latin typeface="Times New Roman" panose="02020603050405020304" pitchFamily="18" charset="0"/>
                <a:cs typeface="Times New Roman" panose="02020603050405020304" pitchFamily="18" charset="0"/>
              </a:rPr>
              <a:t>e</a:t>
            </a:r>
            <a:r>
              <a:rPr lang="en-US" spc="-5" dirty="0" smtClean="0">
                <a:latin typeface="Times New Roman" panose="02020603050405020304" pitchFamily="18" charset="0"/>
                <a:cs typeface="Times New Roman" panose="02020603050405020304" pitchFamily="18" charset="0"/>
              </a:rPr>
              <a:t>)</a:t>
            </a:r>
            <a:r>
              <a:rPr lang="en-US" spc="0" dirty="0" smtClean="0">
                <a:latin typeface="Times New Roman" panose="02020603050405020304" pitchFamily="18" charset="0"/>
                <a:cs typeface="Times New Roman" panose="02020603050405020304" pitchFamily="18" charset="0"/>
              </a:rPr>
              <a:t>, n</a:t>
            </a:r>
            <a:r>
              <a:rPr lang="en-US" spc="-5" dirty="0" smtClean="0">
                <a:latin typeface="Times New Roman" panose="02020603050405020304" pitchFamily="18" charset="0"/>
                <a:cs typeface="Times New Roman" panose="02020603050405020304" pitchFamily="18" charset="0"/>
              </a:rPr>
              <a:t>e</a:t>
            </a:r>
            <a:r>
              <a:rPr lang="en-US" spc="0" dirty="0" smtClean="0">
                <a:latin typeface="Times New Roman" panose="02020603050405020304" pitchFamily="18" charset="0"/>
                <a:cs typeface="Times New Roman" panose="02020603050405020304" pitchFamily="18" charset="0"/>
              </a:rPr>
              <a:t>ith</a:t>
            </a:r>
            <a:r>
              <a:rPr lang="en-US" spc="-5" dirty="0" smtClean="0">
                <a:latin typeface="Times New Roman" panose="02020603050405020304" pitchFamily="18" charset="0"/>
                <a:cs typeface="Times New Roman" panose="02020603050405020304" pitchFamily="18" charset="0"/>
              </a:rPr>
              <a:t>e</a:t>
            </a:r>
            <a:r>
              <a:rPr lang="en-US" spc="0" dirty="0" smtClean="0">
                <a:latin typeface="Times New Roman" panose="02020603050405020304" pitchFamily="18" charset="0"/>
                <a:cs typeface="Times New Roman" panose="02020603050405020304" pitchFamily="18" charset="0"/>
              </a:rPr>
              <a:t>r</a:t>
            </a:r>
            <a:r>
              <a:rPr lang="en-US" spc="5" dirty="0" smtClean="0">
                <a:latin typeface="Times New Roman" panose="02020603050405020304" pitchFamily="18" charset="0"/>
                <a:cs typeface="Times New Roman" panose="02020603050405020304" pitchFamily="18" charset="0"/>
              </a:rPr>
              <a:t> </a:t>
            </a:r>
            <a:r>
              <a:rPr lang="en-US" spc="0" dirty="0" smtClean="0">
                <a:latin typeface="Times New Roman" panose="02020603050405020304" pitchFamily="18" charset="0"/>
                <a:cs typeface="Times New Roman" panose="02020603050405020304" pitchFamily="18" charset="0"/>
              </a:rPr>
              <a:t>g</a:t>
            </a:r>
            <a:r>
              <a:rPr lang="en-US" spc="-5" dirty="0" smtClean="0">
                <a:latin typeface="Times New Roman" panose="02020603050405020304" pitchFamily="18" charset="0"/>
                <a:cs typeface="Times New Roman" panose="02020603050405020304" pitchFamily="18" charset="0"/>
              </a:rPr>
              <a:t>e</a:t>
            </a:r>
            <a:r>
              <a:rPr lang="en-US" spc="0" dirty="0" smtClean="0">
                <a:latin typeface="Times New Roman" panose="02020603050405020304" pitchFamily="18" charset="0"/>
                <a:cs typeface="Times New Roman" panose="02020603050405020304" pitchFamily="18" charset="0"/>
              </a:rPr>
              <a:t>tting</a:t>
            </a:r>
            <a:r>
              <a:rPr lang="en-US" spc="-10" dirty="0" smtClean="0">
                <a:latin typeface="Times New Roman" panose="02020603050405020304" pitchFamily="18" charset="0"/>
                <a:cs typeface="Times New Roman" panose="02020603050405020304" pitchFamily="18" charset="0"/>
              </a:rPr>
              <a:t> </a:t>
            </a:r>
            <a:r>
              <a:rPr lang="en-US" spc="0" dirty="0" smtClean="0">
                <a:latin typeface="Times New Roman" panose="02020603050405020304" pitchFamily="18" charset="0"/>
                <a:cs typeface="Times New Roman" panose="02020603050405020304" pitchFamily="18" charset="0"/>
              </a:rPr>
              <a:t>smal</a:t>
            </a:r>
            <a:r>
              <a:rPr lang="en-US" spc="10" dirty="0" smtClean="0">
                <a:latin typeface="Times New Roman" panose="02020603050405020304" pitchFamily="18" charset="0"/>
                <a:cs typeface="Times New Roman" panose="02020603050405020304" pitchFamily="18" charset="0"/>
              </a:rPr>
              <a:t>l</a:t>
            </a:r>
            <a:r>
              <a:rPr lang="en-US" spc="-5" dirty="0" smtClean="0">
                <a:latin typeface="Times New Roman" panose="02020603050405020304" pitchFamily="18" charset="0"/>
                <a:cs typeface="Times New Roman" panose="02020603050405020304" pitchFamily="18" charset="0"/>
              </a:rPr>
              <a:t>e</a:t>
            </a:r>
            <a:r>
              <a:rPr lang="en-US" spc="0" dirty="0" smtClean="0">
                <a:latin typeface="Times New Roman" panose="02020603050405020304" pitchFamily="18" charset="0"/>
                <a:cs typeface="Times New Roman" panose="02020603050405020304" pitchFamily="18" charset="0"/>
              </a:rPr>
              <a:t>r nor</a:t>
            </a:r>
            <a:r>
              <a:rPr lang="en-US" spc="-10" dirty="0" smtClean="0">
                <a:latin typeface="Times New Roman" panose="02020603050405020304" pitchFamily="18" charset="0"/>
                <a:cs typeface="Times New Roman" panose="02020603050405020304" pitchFamily="18" charset="0"/>
              </a:rPr>
              <a:t> </a:t>
            </a:r>
            <a:r>
              <a:rPr lang="en-US" spc="0" dirty="0" smtClean="0">
                <a:latin typeface="Times New Roman" panose="02020603050405020304" pitchFamily="18" charset="0"/>
                <a:cs typeface="Times New Roman" panose="02020603050405020304" pitchFamily="18" charset="0"/>
              </a:rPr>
              <a:t>larg</a:t>
            </a:r>
            <a:r>
              <a:rPr lang="en-US" spc="-5" dirty="0" smtClean="0">
                <a:latin typeface="Times New Roman" panose="02020603050405020304" pitchFamily="18" charset="0"/>
                <a:cs typeface="Times New Roman" panose="02020603050405020304" pitchFamily="18" charset="0"/>
              </a:rPr>
              <a:t>e</a:t>
            </a:r>
            <a:r>
              <a:rPr lang="en-US" spc="0" dirty="0" smtClean="0">
                <a:latin typeface="Times New Roman" panose="02020603050405020304" pitchFamily="18" charset="0"/>
                <a:cs typeface="Times New Roman" panose="02020603050405020304" pitchFamily="18" charset="0"/>
              </a:rPr>
              <a:t>r.</a:t>
            </a:r>
            <a:endParaRPr lang="en-US" dirty="0" smtClean="0">
              <a:latin typeface="Times New Roman" panose="02020603050405020304" pitchFamily="18" charset="0"/>
              <a:cs typeface="Times New Roman" panose="02020603050405020304" pitchFamily="18" charset="0"/>
            </a:endParaRPr>
          </a:p>
          <a:p>
            <a:pPr marL="241300" marR="120014" indent="-228600">
              <a:buFont typeface="Symbol"/>
              <a:buChar char=""/>
              <a:tabLst>
                <a:tab pos="240665" algn="l"/>
              </a:tabLst>
            </a:pPr>
            <a:r>
              <a:rPr lang="en-US" spc="-20" dirty="0" smtClean="0">
                <a:latin typeface="Times New Roman" panose="02020603050405020304" pitchFamily="18" charset="0"/>
                <a:cs typeface="Times New Roman" panose="02020603050405020304" pitchFamily="18" charset="0"/>
              </a:rPr>
              <a:t>I</a:t>
            </a:r>
            <a:r>
              <a:rPr lang="en-US" spc="0" dirty="0" smtClean="0">
                <a:latin typeface="Times New Roman" panose="02020603050405020304" pitchFamily="18" charset="0"/>
                <a:cs typeface="Times New Roman" panose="02020603050405020304" pitchFamily="18" charset="0"/>
              </a:rPr>
              <a:t>n</a:t>
            </a:r>
            <a:r>
              <a:rPr lang="en-US" spc="10" dirty="0" smtClean="0">
                <a:latin typeface="Times New Roman" panose="02020603050405020304" pitchFamily="18" charset="0"/>
                <a:cs typeface="Times New Roman" panose="02020603050405020304" pitchFamily="18" charset="0"/>
              </a:rPr>
              <a:t> </a:t>
            </a:r>
            <a:r>
              <a:rPr lang="en-US" spc="0" dirty="0" smtClean="0">
                <a:latin typeface="Times New Roman" panose="02020603050405020304" pitchFamily="18" charset="0"/>
                <a:cs typeface="Times New Roman" panose="02020603050405020304" pitchFamily="18" charset="0"/>
              </a:rPr>
              <a:t>four</a:t>
            </a:r>
            <a:r>
              <a:rPr lang="en-US" spc="-10" dirty="0" smtClean="0">
                <a:latin typeface="Times New Roman" panose="02020603050405020304" pitchFamily="18" charset="0"/>
                <a:cs typeface="Times New Roman" panose="02020603050405020304" pitchFamily="18" charset="0"/>
              </a:rPr>
              <a:t> </a:t>
            </a:r>
            <a:r>
              <a:rPr lang="en-US" spc="0" dirty="0" smtClean="0">
                <a:latin typeface="Times New Roman" panose="02020603050405020304" pitchFamily="18" charset="0"/>
                <a:cs typeface="Times New Roman" panose="02020603050405020304" pitchFamily="18" charset="0"/>
              </a:rPr>
              <a:t>of the five</a:t>
            </a:r>
            <a:r>
              <a:rPr lang="en-US" spc="-10" dirty="0" smtClean="0">
                <a:latin typeface="Times New Roman" panose="02020603050405020304" pitchFamily="18" charset="0"/>
                <a:cs typeface="Times New Roman" panose="02020603050405020304" pitchFamily="18" charset="0"/>
              </a:rPr>
              <a:t> </a:t>
            </a:r>
            <a:r>
              <a:rPr lang="en-US" spc="-5" dirty="0" smtClean="0">
                <a:latin typeface="Times New Roman" panose="02020603050405020304" pitchFamily="18" charset="0"/>
                <a:cs typeface="Times New Roman" panose="02020603050405020304" pitchFamily="18" charset="0"/>
              </a:rPr>
              <a:t>c</a:t>
            </a:r>
            <a:r>
              <a:rPr lang="en-US" spc="0" dirty="0" smtClean="0">
                <a:latin typeface="Times New Roman" panose="02020603050405020304" pitchFamily="18" charset="0"/>
                <a:cs typeface="Times New Roman" panose="02020603050405020304" pitchFamily="18" charset="0"/>
              </a:rPr>
              <a:t>omp</a:t>
            </a:r>
            <a:r>
              <a:rPr lang="en-US" spc="5" dirty="0" smtClean="0">
                <a:latin typeface="Times New Roman" panose="02020603050405020304" pitchFamily="18" charset="0"/>
                <a:cs typeface="Times New Roman" panose="02020603050405020304" pitchFamily="18" charset="0"/>
              </a:rPr>
              <a:t>a</a:t>
            </a:r>
            <a:r>
              <a:rPr lang="en-US" spc="0" dirty="0" smtClean="0">
                <a:latin typeface="Times New Roman" panose="02020603050405020304" pitchFamily="18" charset="0"/>
                <a:cs typeface="Times New Roman" panose="02020603050405020304" pitchFamily="18" charset="0"/>
              </a:rPr>
              <a:t>risons shown </a:t>
            </a:r>
            <a:r>
              <a:rPr lang="en-US" spc="-5" dirty="0" smtClean="0">
                <a:latin typeface="Times New Roman" panose="02020603050405020304" pitchFamily="18" charset="0"/>
                <a:cs typeface="Times New Roman" panose="02020603050405020304" pitchFamily="18" charset="0"/>
              </a:rPr>
              <a:t>a</a:t>
            </a:r>
            <a:r>
              <a:rPr lang="en-US" spc="0" dirty="0" smtClean="0">
                <a:latin typeface="Times New Roman" panose="02020603050405020304" pitchFamily="18" charset="0"/>
                <a:cs typeface="Times New Roman" panose="02020603050405020304" pitchFamily="18" charset="0"/>
              </a:rPr>
              <a:t>bove, the</a:t>
            </a:r>
            <a:r>
              <a:rPr lang="en-US" spc="5" dirty="0" smtClean="0">
                <a:latin typeface="Times New Roman" panose="02020603050405020304" pitchFamily="18" charset="0"/>
                <a:cs typeface="Times New Roman" panose="02020603050405020304" pitchFamily="18" charset="0"/>
              </a:rPr>
              <a:t> </a:t>
            </a:r>
            <a:r>
              <a:rPr lang="en-US" spc="0" dirty="0" smtClean="0">
                <a:latin typeface="Times New Roman" panose="02020603050405020304" pitchFamily="18" charset="0"/>
                <a:cs typeface="Times New Roman" panose="02020603050405020304" pitchFamily="18" charset="0"/>
              </a:rPr>
              <a:t>number</a:t>
            </a:r>
            <a:r>
              <a:rPr lang="en-US" spc="-10" dirty="0" smtClean="0">
                <a:latin typeface="Times New Roman" panose="02020603050405020304" pitchFamily="18" charset="0"/>
                <a:cs typeface="Times New Roman" panose="02020603050405020304" pitchFamily="18" charset="0"/>
              </a:rPr>
              <a:t> </a:t>
            </a:r>
            <a:r>
              <a:rPr lang="en-US" spc="0" dirty="0" smtClean="0">
                <a:latin typeface="Times New Roman" panose="02020603050405020304" pitchFamily="18" charset="0"/>
                <a:cs typeface="Times New Roman" panose="02020603050405020304" pitchFamily="18" charset="0"/>
              </a:rPr>
              <a:t>of disp</a:t>
            </a:r>
            <a:r>
              <a:rPr lang="en-US" spc="-5" dirty="0" smtClean="0">
                <a:latin typeface="Times New Roman" panose="02020603050405020304" pitchFamily="18" charset="0"/>
                <a:cs typeface="Times New Roman" panose="02020603050405020304" pitchFamily="18" charset="0"/>
              </a:rPr>
              <a:t>a</a:t>
            </a:r>
            <a:r>
              <a:rPr lang="en-US" spc="0" dirty="0" smtClean="0">
                <a:latin typeface="Times New Roman" panose="02020603050405020304" pitchFamily="18" charset="0"/>
                <a:cs typeface="Times New Roman" panose="02020603050405020304" pitchFamily="18" charset="0"/>
              </a:rPr>
              <a:t>rities th</a:t>
            </a:r>
            <a:r>
              <a:rPr lang="en-US" spc="5" dirty="0" smtClean="0">
                <a:latin typeface="Times New Roman" panose="02020603050405020304" pitchFamily="18" charset="0"/>
                <a:cs typeface="Times New Roman" panose="02020603050405020304" pitchFamily="18" charset="0"/>
              </a:rPr>
              <a:t>a</a:t>
            </a:r>
            <a:r>
              <a:rPr lang="en-US" spc="0" dirty="0" smtClean="0">
                <a:latin typeface="Times New Roman" panose="02020603050405020304" pitchFamily="18" charset="0"/>
                <a:cs typeface="Times New Roman" panose="02020603050405020304" pitchFamily="18" charset="0"/>
              </a:rPr>
              <a:t>t w</a:t>
            </a:r>
            <a:r>
              <a:rPr lang="en-US" spc="-5" dirty="0" smtClean="0">
                <a:latin typeface="Times New Roman" panose="02020603050405020304" pitchFamily="18" charset="0"/>
                <a:cs typeface="Times New Roman" panose="02020603050405020304" pitchFamily="18" charset="0"/>
              </a:rPr>
              <a:t>e</a:t>
            </a:r>
            <a:r>
              <a:rPr lang="en-US" spc="0" dirty="0" smtClean="0">
                <a:latin typeface="Times New Roman" panose="02020603050405020304" pitchFamily="18" charset="0"/>
                <a:cs typeface="Times New Roman" panose="02020603050405020304" pitchFamily="18" charset="0"/>
              </a:rPr>
              <a:t>re</a:t>
            </a:r>
            <a:r>
              <a:rPr lang="en-US" spc="-5" dirty="0" smtClean="0">
                <a:latin typeface="Times New Roman" panose="02020603050405020304" pitchFamily="18" charset="0"/>
                <a:cs typeface="Times New Roman" panose="02020603050405020304" pitchFamily="18" charset="0"/>
              </a:rPr>
              <a:t> </a:t>
            </a:r>
            <a:r>
              <a:rPr lang="en-US" spc="0" dirty="0" smtClean="0">
                <a:latin typeface="Times New Roman" panose="02020603050405020304" pitchFamily="18" charset="0"/>
                <a:cs typeface="Times New Roman" panose="02020603050405020304" pitchFamily="18" charset="0"/>
              </a:rPr>
              <a:t>imp</a:t>
            </a:r>
            <a:r>
              <a:rPr lang="en-US" spc="-5" dirty="0" smtClean="0">
                <a:latin typeface="Times New Roman" panose="02020603050405020304" pitchFamily="18" charset="0"/>
                <a:cs typeface="Times New Roman" panose="02020603050405020304" pitchFamily="18" charset="0"/>
              </a:rPr>
              <a:t>r</a:t>
            </a:r>
            <a:r>
              <a:rPr lang="en-US" spc="0" dirty="0" smtClean="0">
                <a:latin typeface="Times New Roman" panose="02020603050405020304" pitchFamily="18" charset="0"/>
                <a:cs typeface="Times New Roman" panose="02020603050405020304" pitchFamily="18" charset="0"/>
              </a:rPr>
              <a:t>ovi</a:t>
            </a:r>
            <a:r>
              <a:rPr lang="en-US" spc="10" dirty="0" smtClean="0">
                <a:latin typeface="Times New Roman" panose="02020603050405020304" pitchFamily="18" charset="0"/>
                <a:cs typeface="Times New Roman" panose="02020603050405020304" pitchFamily="18" charset="0"/>
              </a:rPr>
              <a:t>n</a:t>
            </a:r>
            <a:r>
              <a:rPr lang="en-US" spc="0" dirty="0" smtClean="0">
                <a:latin typeface="Times New Roman" panose="02020603050405020304" pitchFamily="18" charset="0"/>
                <a:cs typeface="Times New Roman" panose="02020603050405020304" pitchFamily="18" charset="0"/>
              </a:rPr>
              <a:t>g (bl</a:t>
            </a:r>
            <a:r>
              <a:rPr lang="en-US" spc="-10" dirty="0" smtClean="0">
                <a:latin typeface="Times New Roman" panose="02020603050405020304" pitchFamily="18" charset="0"/>
                <a:cs typeface="Times New Roman" panose="02020603050405020304" pitchFamily="18" charset="0"/>
              </a:rPr>
              <a:t>a</a:t>
            </a:r>
            <a:r>
              <a:rPr lang="en-US" spc="-5" dirty="0" smtClean="0">
                <a:latin typeface="Times New Roman" panose="02020603050405020304" pitchFamily="18" charset="0"/>
                <a:cs typeface="Times New Roman" panose="02020603050405020304" pitchFamily="18" charset="0"/>
              </a:rPr>
              <a:t>c</a:t>
            </a:r>
            <a:r>
              <a:rPr lang="en-US" spc="0" dirty="0" smtClean="0">
                <a:latin typeface="Times New Roman" panose="02020603050405020304" pitchFamily="18" charset="0"/>
                <a:cs typeface="Times New Roman" panose="02020603050405020304" pitchFamily="18" charset="0"/>
              </a:rPr>
              <a:t>k)</a:t>
            </a:r>
            <a:r>
              <a:rPr lang="en-US" spc="5" dirty="0" smtClean="0">
                <a:latin typeface="Times New Roman" panose="02020603050405020304" pitchFamily="18" charset="0"/>
                <a:cs typeface="Times New Roman" panose="02020603050405020304" pitchFamily="18" charset="0"/>
              </a:rPr>
              <a:t> </a:t>
            </a:r>
            <a:r>
              <a:rPr lang="en-US" spc="-5" dirty="0" smtClean="0">
                <a:latin typeface="Times New Roman" panose="02020603050405020304" pitchFamily="18" charset="0"/>
                <a:cs typeface="Times New Roman" panose="02020603050405020304" pitchFamily="18" charset="0"/>
              </a:rPr>
              <a:t>e</a:t>
            </a:r>
            <a:r>
              <a:rPr lang="en-US" spc="10" dirty="0" smtClean="0">
                <a:latin typeface="Times New Roman" panose="02020603050405020304" pitchFamily="18" charset="0"/>
                <a:cs typeface="Times New Roman" panose="02020603050405020304" pitchFamily="18" charset="0"/>
              </a:rPr>
              <a:t>x</a:t>
            </a:r>
            <a:r>
              <a:rPr lang="en-US" spc="-5" dirty="0" smtClean="0">
                <a:latin typeface="Times New Roman" panose="02020603050405020304" pitchFamily="18" charset="0"/>
                <a:cs typeface="Times New Roman" panose="02020603050405020304" pitchFamily="18" charset="0"/>
              </a:rPr>
              <a:t>cee</a:t>
            </a:r>
            <a:r>
              <a:rPr lang="en-US" spc="0" dirty="0" smtClean="0">
                <a:latin typeface="Times New Roman" panose="02020603050405020304" pitchFamily="18" charset="0"/>
                <a:cs typeface="Times New Roman" panose="02020603050405020304" pitchFamily="18" charset="0"/>
              </a:rPr>
              <a:t>d</a:t>
            </a:r>
            <a:r>
              <a:rPr lang="en-US" spc="-5" dirty="0" smtClean="0">
                <a:latin typeface="Times New Roman" panose="02020603050405020304" pitchFamily="18" charset="0"/>
                <a:cs typeface="Times New Roman" panose="02020603050405020304" pitchFamily="18" charset="0"/>
              </a:rPr>
              <a:t>e</a:t>
            </a:r>
            <a:r>
              <a:rPr lang="en-US" spc="0" dirty="0" smtClean="0">
                <a:latin typeface="Times New Roman" panose="02020603050405020304" pitchFamily="18" charset="0"/>
                <a:cs typeface="Times New Roman" panose="02020603050405020304" pitchFamily="18" charset="0"/>
              </a:rPr>
              <a:t>d the n</a:t>
            </a:r>
            <a:r>
              <a:rPr lang="en-US" spc="5" dirty="0" smtClean="0">
                <a:latin typeface="Times New Roman" panose="02020603050405020304" pitchFamily="18" charset="0"/>
                <a:cs typeface="Times New Roman" panose="02020603050405020304" pitchFamily="18" charset="0"/>
              </a:rPr>
              <a:t>u</a:t>
            </a:r>
            <a:r>
              <a:rPr lang="en-US" spc="0" dirty="0" smtClean="0">
                <a:latin typeface="Times New Roman" panose="02020603050405020304" pitchFamily="18" charset="0"/>
                <a:cs typeface="Times New Roman" panose="02020603050405020304" pitchFamily="18" charset="0"/>
              </a:rPr>
              <a:t>mber</a:t>
            </a:r>
            <a:r>
              <a:rPr lang="en-US" spc="-10" dirty="0" smtClean="0">
                <a:latin typeface="Times New Roman" panose="02020603050405020304" pitchFamily="18" charset="0"/>
                <a:cs typeface="Times New Roman" panose="02020603050405020304" pitchFamily="18" charset="0"/>
              </a:rPr>
              <a:t> </a:t>
            </a:r>
            <a:r>
              <a:rPr lang="en-US" spc="0" dirty="0" smtClean="0">
                <a:latin typeface="Times New Roman" panose="02020603050405020304" pitchFamily="18" charset="0"/>
                <a:cs typeface="Times New Roman" panose="02020603050405020304" pitchFamily="18" charset="0"/>
              </a:rPr>
              <a:t>of disp</a:t>
            </a:r>
            <a:r>
              <a:rPr lang="en-US" spc="-5" dirty="0" smtClean="0">
                <a:latin typeface="Times New Roman" panose="02020603050405020304" pitchFamily="18" charset="0"/>
                <a:cs typeface="Times New Roman" panose="02020603050405020304" pitchFamily="18" charset="0"/>
              </a:rPr>
              <a:t>a</a:t>
            </a:r>
            <a:r>
              <a:rPr lang="en-US" spc="0" dirty="0" smtClean="0">
                <a:latin typeface="Times New Roman" panose="02020603050405020304" pitchFamily="18" charset="0"/>
                <a:cs typeface="Times New Roman" panose="02020603050405020304" pitchFamily="18" charset="0"/>
              </a:rPr>
              <a:t>rities that </a:t>
            </a:r>
            <a:r>
              <a:rPr lang="en-US" spc="5" dirty="0" smtClean="0">
                <a:latin typeface="Times New Roman" panose="02020603050405020304" pitchFamily="18" charset="0"/>
                <a:cs typeface="Times New Roman" panose="02020603050405020304" pitchFamily="18" charset="0"/>
              </a:rPr>
              <a:t>w</a:t>
            </a:r>
            <a:r>
              <a:rPr lang="en-US" spc="-5" dirty="0" smtClean="0">
                <a:latin typeface="Times New Roman" panose="02020603050405020304" pitchFamily="18" charset="0"/>
                <a:cs typeface="Times New Roman" panose="02020603050405020304" pitchFamily="18" charset="0"/>
              </a:rPr>
              <a:t>e</a:t>
            </a:r>
            <a:r>
              <a:rPr lang="en-US" spc="0" dirty="0" smtClean="0">
                <a:latin typeface="Times New Roman" panose="02020603050405020304" pitchFamily="18" charset="0"/>
                <a:cs typeface="Times New Roman" panose="02020603050405020304" pitchFamily="18" charset="0"/>
              </a:rPr>
              <a:t>re </a:t>
            </a:r>
            <a:r>
              <a:rPr lang="en-US" spc="-5" dirty="0" smtClean="0">
                <a:latin typeface="Times New Roman" panose="02020603050405020304" pitchFamily="18" charset="0"/>
                <a:cs typeface="Times New Roman" panose="02020603050405020304" pitchFamily="18" charset="0"/>
              </a:rPr>
              <a:t>ge</a:t>
            </a:r>
            <a:r>
              <a:rPr lang="en-US" spc="0" dirty="0" smtClean="0">
                <a:latin typeface="Times New Roman" panose="02020603050405020304" pitchFamily="18" charset="0"/>
                <a:cs typeface="Times New Roman" panose="02020603050405020304" pitchFamily="18" charset="0"/>
              </a:rPr>
              <a:t>tti</a:t>
            </a:r>
            <a:r>
              <a:rPr lang="en-US" spc="10" dirty="0" smtClean="0">
                <a:latin typeface="Times New Roman" panose="02020603050405020304" pitchFamily="18" charset="0"/>
                <a:cs typeface="Times New Roman" panose="02020603050405020304" pitchFamily="18" charset="0"/>
              </a:rPr>
              <a:t>n</a:t>
            </a:r>
            <a:r>
              <a:rPr lang="en-US" spc="0" dirty="0" smtClean="0">
                <a:latin typeface="Times New Roman" panose="02020603050405020304" pitchFamily="18" charset="0"/>
                <a:cs typeface="Times New Roman" panose="02020603050405020304" pitchFamily="18" charset="0"/>
              </a:rPr>
              <a:t>g</a:t>
            </a:r>
            <a:r>
              <a:rPr lang="en-US" spc="-10" dirty="0" smtClean="0">
                <a:latin typeface="Times New Roman" panose="02020603050405020304" pitchFamily="18" charset="0"/>
                <a:cs typeface="Times New Roman" panose="02020603050405020304" pitchFamily="18" charset="0"/>
              </a:rPr>
              <a:t> </a:t>
            </a:r>
            <a:r>
              <a:rPr lang="en-US" spc="0" dirty="0" smtClean="0">
                <a:latin typeface="Times New Roman" panose="02020603050405020304" pitchFamily="18" charset="0"/>
                <a:cs typeface="Times New Roman" panose="02020603050405020304" pitchFamily="18" charset="0"/>
              </a:rPr>
              <a:t>wo</a:t>
            </a:r>
            <a:r>
              <a:rPr lang="en-US" spc="-10" dirty="0" smtClean="0">
                <a:latin typeface="Times New Roman" panose="02020603050405020304" pitchFamily="18" charset="0"/>
                <a:cs typeface="Times New Roman" panose="02020603050405020304" pitchFamily="18" charset="0"/>
              </a:rPr>
              <a:t>r</a:t>
            </a:r>
            <a:r>
              <a:rPr lang="en-US" spc="10" dirty="0" smtClean="0">
                <a:latin typeface="Times New Roman" panose="02020603050405020304" pitchFamily="18" charset="0"/>
                <a:cs typeface="Times New Roman" panose="02020603050405020304" pitchFamily="18" charset="0"/>
              </a:rPr>
              <a:t>s</a:t>
            </a:r>
            <a:r>
              <a:rPr lang="en-US" spc="0" dirty="0" smtClean="0">
                <a:latin typeface="Times New Roman" panose="02020603050405020304" pitchFamily="18" charset="0"/>
                <a:cs typeface="Times New Roman" panose="02020603050405020304" pitchFamily="18" charset="0"/>
              </a:rPr>
              <a:t>e</a:t>
            </a:r>
            <a:r>
              <a:rPr lang="en-US" spc="-5" dirty="0" smtClean="0">
                <a:latin typeface="Times New Roman" panose="02020603050405020304" pitchFamily="18" charset="0"/>
                <a:cs typeface="Times New Roman" panose="02020603050405020304" pitchFamily="18" charset="0"/>
              </a:rPr>
              <a:t> </a:t>
            </a:r>
            <a:r>
              <a:rPr lang="en-US" spc="5" dirty="0" smtClean="0">
                <a:latin typeface="Times New Roman" panose="02020603050405020304" pitchFamily="18" charset="0"/>
                <a:cs typeface="Times New Roman" panose="02020603050405020304" pitchFamily="18" charset="0"/>
              </a:rPr>
              <a:t>(</a:t>
            </a:r>
            <a:r>
              <a:rPr lang="en-US" spc="-15" dirty="0" smtClean="0">
                <a:latin typeface="Times New Roman" panose="02020603050405020304" pitchFamily="18" charset="0"/>
                <a:cs typeface="Times New Roman" panose="02020603050405020304" pitchFamily="18" charset="0"/>
              </a:rPr>
              <a:t>g</a:t>
            </a:r>
            <a:r>
              <a:rPr lang="en-US" spc="5" dirty="0" smtClean="0">
                <a:latin typeface="Times New Roman" panose="02020603050405020304" pitchFamily="18" charset="0"/>
                <a:cs typeface="Times New Roman" panose="02020603050405020304" pitchFamily="18" charset="0"/>
              </a:rPr>
              <a:t>r</a:t>
            </a:r>
            <a:r>
              <a:rPr lang="en-US" spc="-5" dirty="0" smtClean="0">
                <a:latin typeface="Times New Roman" panose="02020603050405020304" pitchFamily="18" charset="0"/>
                <a:cs typeface="Times New Roman" panose="02020603050405020304" pitchFamily="18" charset="0"/>
              </a:rPr>
              <a:t>ee</a:t>
            </a:r>
            <a:r>
              <a:rPr lang="en-US" spc="0" dirty="0" smtClean="0">
                <a:latin typeface="Times New Roman" panose="02020603050405020304" pitchFamily="18" charset="0"/>
                <a:cs typeface="Times New Roman" panose="02020603050405020304" pitchFamily="18" charset="0"/>
              </a:rPr>
              <a:t>n</a:t>
            </a:r>
            <a:r>
              <a:rPr lang="en-US" spc="10" dirty="0" smtClean="0">
                <a:latin typeface="Times New Roman" panose="02020603050405020304" pitchFamily="18" charset="0"/>
                <a:cs typeface="Times New Roman" panose="02020603050405020304" pitchFamily="18" charset="0"/>
              </a:rPr>
              <a:t>)</a:t>
            </a:r>
            <a:r>
              <a:rPr lang="en-US" spc="0" dirty="0" smtClean="0">
                <a:latin typeface="Times New Roman" panose="02020603050405020304" pitchFamily="18" charset="0"/>
                <a:cs typeface="Times New Roman" panose="02020603050405020304" pitchFamily="18" charset="0"/>
              </a:rPr>
              <a:t>.</a:t>
            </a:r>
            <a:endParaRPr lang="en-US" dirty="0" smtClean="0">
              <a:latin typeface="Times New Roman" panose="02020603050405020304" pitchFamily="18" charset="0"/>
              <a:cs typeface="Times New Roman" panose="02020603050405020304" pitchFamily="18" charset="0"/>
            </a:endParaRPr>
          </a:p>
          <a:p>
            <a:endParaRPr lang="en-US" dirty="0"/>
          </a:p>
        </p:txBody>
      </p:sp>
      <p:sp>
        <p:nvSpPr>
          <p:cNvPr id="4" name="Slide Number Placeholder 3"/>
          <p:cNvSpPr>
            <a:spLocks noGrp="1"/>
          </p:cNvSpPr>
          <p:nvPr>
            <p:ph type="sldNum" sz="quarter" idx="10"/>
          </p:nvPr>
        </p:nvSpPr>
        <p:spPr/>
        <p:txBody>
          <a:bodyPr/>
          <a:lstStyle/>
          <a:p>
            <a:fld id="{B3EF0EEC-1D1B-4067-A962-C742C5F9CB51}" type="slidenum">
              <a:rPr lang="en-US" smtClean="0"/>
              <a:t>12</a:t>
            </a:fld>
            <a:endParaRPr lang="en-US"/>
          </a:p>
        </p:txBody>
      </p:sp>
    </p:spTree>
    <p:extLst>
      <p:ext uri="{BB962C8B-B14F-4D97-AF65-F5344CB8AC3E}">
        <p14:creationId xmlns:p14="http://schemas.microsoft.com/office/powerpoint/2010/main" val="170987516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46213" y="754063"/>
            <a:ext cx="4879975" cy="3771900"/>
          </a:xfrm>
        </p:spPr>
      </p:sp>
      <p:sp>
        <p:nvSpPr>
          <p:cNvPr id="3" name="Notes Placeholder 2"/>
          <p:cNvSpPr>
            <a:spLocks noGrp="1"/>
          </p:cNvSpPr>
          <p:nvPr>
            <p:ph type="body" idx="1"/>
          </p:nvPr>
        </p:nvSpPr>
        <p:spPr>
          <a:xfrm>
            <a:off x="777875" y="4778375"/>
            <a:ext cx="6216650" cy="4746625"/>
          </a:xfrm>
        </p:spPr>
        <p:txBody>
          <a:bodyPr/>
          <a:lstStyle/>
          <a:p>
            <a:pPr>
              <a:spcAft>
                <a:spcPts val="600"/>
              </a:spcAft>
            </a:pPr>
            <a:r>
              <a:rPr lang="en-US" sz="1200" kern="1200" dirty="0" smtClean="0">
                <a:solidFill>
                  <a:schemeClr val="tx1"/>
                </a:solidFill>
                <a:effectLst/>
                <a:latin typeface="Times New Roman" panose="02020603050405020304" pitchFamily="18" charset="0"/>
                <a:cs typeface="Times New Roman" panose="02020603050405020304" pitchFamily="18" charset="0"/>
              </a:rPr>
              <a:t>Measures of health care quality tracked in the QDR encompass a broad array of services, including prevention, acute treatment, and chronic disease management, and settings, including doctors’ offices, emergency departments, dialysis centers, hospitals, nursing homes, hospices, and home health. Most QDR quality measures quantify processes that make up high-quality health care or outcomes related to receipt of high-quality health care. A few structural measures are included, such as the availability of health information technologies and diverse workforces.</a:t>
            </a:r>
          </a:p>
          <a:p>
            <a:pPr>
              <a:spcAft>
                <a:spcPts val="600"/>
              </a:spcAft>
            </a:pPr>
            <a:r>
              <a:rPr lang="en-US" sz="1200" kern="1200" dirty="0" smtClean="0">
                <a:solidFill>
                  <a:schemeClr val="tx1"/>
                </a:solidFill>
                <a:effectLst/>
                <a:latin typeface="Times New Roman" panose="02020603050405020304" pitchFamily="18" charset="0"/>
                <a:cs typeface="Times New Roman" panose="02020603050405020304" pitchFamily="18" charset="0"/>
              </a:rPr>
              <a:t>Data used to generate QDR measures include results from more than three dozen datasets that provide estimates for various population subgroups and data years. Sources used to assess health care quality in the reports include:</a:t>
            </a:r>
          </a:p>
          <a:p>
            <a:pPr lvl="0" indent="-171450">
              <a:buFont typeface="Arial" panose="020B0604020202020204" pitchFamily="34" charset="0"/>
              <a:buChar char="•"/>
            </a:pPr>
            <a:r>
              <a:rPr lang="en-US" sz="1200" kern="1200" dirty="0" smtClean="0">
                <a:solidFill>
                  <a:schemeClr val="tx1"/>
                </a:solidFill>
                <a:effectLst/>
                <a:latin typeface="Times New Roman" panose="02020603050405020304" pitchFamily="18" charset="0"/>
                <a:cs typeface="Times New Roman" panose="02020603050405020304" pitchFamily="18" charset="0"/>
              </a:rPr>
              <a:t>Surveys of patients, patients’ families, and providers; </a:t>
            </a:r>
          </a:p>
          <a:p>
            <a:pPr lvl="0" indent="-171450">
              <a:buFont typeface="Arial" panose="020B0604020202020204" pitchFamily="34" charset="0"/>
              <a:buChar char="•"/>
            </a:pPr>
            <a:r>
              <a:rPr lang="en-US" sz="1200" kern="1200" dirty="0" smtClean="0">
                <a:solidFill>
                  <a:schemeClr val="tx1"/>
                </a:solidFill>
                <a:effectLst/>
                <a:latin typeface="Times New Roman" panose="02020603050405020304" pitchFamily="18" charset="0"/>
                <a:cs typeface="Times New Roman" panose="02020603050405020304" pitchFamily="18" charset="0"/>
              </a:rPr>
              <a:t>Administrative data from health care facilities; </a:t>
            </a:r>
          </a:p>
          <a:p>
            <a:pPr lvl="0" indent="-171450">
              <a:buFont typeface="Arial" panose="020B0604020202020204" pitchFamily="34" charset="0"/>
              <a:buChar char="•"/>
            </a:pPr>
            <a:r>
              <a:rPr lang="en-US" sz="1200" kern="1200" dirty="0" smtClean="0">
                <a:solidFill>
                  <a:schemeClr val="tx1"/>
                </a:solidFill>
                <a:effectLst/>
                <a:latin typeface="Times New Roman" panose="02020603050405020304" pitchFamily="18" charset="0"/>
                <a:cs typeface="Times New Roman" panose="02020603050405020304" pitchFamily="18" charset="0"/>
              </a:rPr>
              <a:t>Abstracts of clinical charts; </a:t>
            </a:r>
          </a:p>
          <a:p>
            <a:pPr lvl="0" indent="-171450">
              <a:buFont typeface="Arial" panose="020B0604020202020204" pitchFamily="34" charset="0"/>
              <a:buChar char="•"/>
            </a:pPr>
            <a:r>
              <a:rPr lang="en-US" sz="1200" kern="1200" dirty="0" smtClean="0">
                <a:solidFill>
                  <a:schemeClr val="tx1"/>
                </a:solidFill>
                <a:effectLst/>
                <a:latin typeface="Times New Roman" panose="02020603050405020304" pitchFamily="18" charset="0"/>
                <a:cs typeface="Times New Roman" panose="02020603050405020304" pitchFamily="18" charset="0"/>
              </a:rPr>
              <a:t>Registry data; and </a:t>
            </a:r>
          </a:p>
          <a:p>
            <a:pPr lvl="0" indent="-171450">
              <a:spcAft>
                <a:spcPts val="600"/>
              </a:spcAft>
              <a:buFont typeface="Arial" panose="020B0604020202020204" pitchFamily="34" charset="0"/>
              <a:buChar char="•"/>
            </a:pPr>
            <a:r>
              <a:rPr lang="en-US" sz="1200" kern="1200" dirty="0" smtClean="0">
                <a:solidFill>
                  <a:schemeClr val="tx1"/>
                </a:solidFill>
                <a:effectLst/>
                <a:latin typeface="Times New Roman" panose="02020603050405020304" pitchFamily="18" charset="0"/>
                <a:cs typeface="Times New Roman" panose="02020603050405020304" pitchFamily="18" charset="0"/>
              </a:rPr>
              <a:t>Vital statistics. </a:t>
            </a:r>
          </a:p>
          <a:p>
            <a:pPr>
              <a:spcAft>
                <a:spcPts val="600"/>
              </a:spcAft>
            </a:pPr>
            <a:r>
              <a:rPr lang="en-US" sz="1200" kern="1200" dirty="0" smtClean="0">
                <a:solidFill>
                  <a:schemeClr val="tx1"/>
                </a:solidFill>
                <a:effectLst/>
                <a:latin typeface="Times New Roman" panose="02020603050405020304" pitchFamily="18" charset="0"/>
                <a:cs typeface="Times New Roman" panose="02020603050405020304" pitchFamily="18" charset="0"/>
              </a:rPr>
              <a:t>Most data are reported annually and are generally available through 2012.</a:t>
            </a:r>
          </a:p>
          <a:p>
            <a:pPr>
              <a:spcAft>
                <a:spcPts val="600"/>
              </a:spcAft>
            </a:pPr>
            <a:r>
              <a:rPr lang="en-US" sz="1200" kern="1200" dirty="0" smtClean="0">
                <a:solidFill>
                  <a:schemeClr val="tx1"/>
                </a:solidFill>
                <a:effectLst/>
                <a:latin typeface="Times New Roman" panose="02020603050405020304" pitchFamily="18" charset="0"/>
                <a:cs typeface="Times New Roman" panose="02020603050405020304" pitchFamily="18" charset="0"/>
              </a:rPr>
              <a:t>Historically, quality of health care has varied based on race, ethnicity, socioeconomic status, age, sex, disability status, sexual orientation, and residence location. As specified in the Healthcare Research and Quality Act, this summary focuses on disparities related to race and socioeconomic status.</a:t>
            </a:r>
          </a:p>
          <a:p>
            <a:r>
              <a:rPr lang="en-US" sz="1200" kern="1200" dirty="0" smtClean="0">
                <a:solidFill>
                  <a:schemeClr val="tx1"/>
                </a:solidFill>
                <a:effectLst/>
                <a:latin typeface="Times New Roman" panose="02020603050405020304" pitchFamily="18" charset="0"/>
                <a:cs typeface="Times New Roman" panose="02020603050405020304" pitchFamily="18" charset="0"/>
              </a:rPr>
              <a:t>With the passage of the Affordable Care Act, HHS was charged with identifying national priorities and developing and implementing a National Quality Strategy to improve the delivery of health care services, patient health outcomes, and population health. This section presents summary data across the six priorities. The last section provides more detail about each NQS priority.</a:t>
            </a:r>
            <a:endParaRPr lang="en-US" sz="1200" kern="1200" dirty="0">
              <a:solidFill>
                <a:schemeClr val="tx1"/>
              </a:solidFill>
              <a:effectLst/>
              <a:latin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10"/>
          </p:nvPr>
        </p:nvSpPr>
        <p:spPr/>
        <p:txBody>
          <a:bodyPr/>
          <a:lstStyle/>
          <a:p>
            <a:fld id="{B3EF0EEC-1D1B-4067-A962-C742C5F9CB51}" type="slidenum">
              <a:rPr lang="en-US" smtClean="0"/>
              <a:t>13</a:t>
            </a:fld>
            <a:endParaRPr lang="en-US"/>
          </a:p>
        </p:txBody>
      </p:sp>
    </p:spTree>
    <p:extLst>
      <p:ext uri="{BB962C8B-B14F-4D97-AF65-F5344CB8AC3E}">
        <p14:creationId xmlns:p14="http://schemas.microsoft.com/office/powerpoint/2010/main" val="114747815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46213" y="754063"/>
            <a:ext cx="4879975" cy="3771900"/>
          </a:xfrm>
        </p:spPr>
      </p:sp>
      <p:sp>
        <p:nvSpPr>
          <p:cNvPr id="3" name="Notes Placeholder 2"/>
          <p:cNvSpPr>
            <a:spLocks noGrp="1"/>
          </p:cNvSpPr>
          <p:nvPr>
            <p:ph type="body" idx="1"/>
          </p:nvPr>
        </p:nvSpPr>
        <p:spPr/>
        <p:txBody>
          <a:bodyPr/>
          <a:lstStyle/>
          <a:p>
            <a:r>
              <a:rPr lang="en-US" sz="1000" b="1" dirty="0" smtClean="0">
                <a:latin typeface="Arial"/>
                <a:cs typeface="Arial"/>
              </a:rPr>
              <a:t>K</a:t>
            </a:r>
            <a:r>
              <a:rPr lang="en-US" sz="1000" b="1" spc="25" dirty="0" smtClean="0">
                <a:latin typeface="Arial"/>
                <a:cs typeface="Arial"/>
              </a:rPr>
              <a:t>e</a:t>
            </a:r>
            <a:r>
              <a:rPr lang="en-US" sz="1000" b="1" spc="-35" dirty="0" smtClean="0">
                <a:latin typeface="Arial"/>
                <a:cs typeface="Arial"/>
              </a:rPr>
              <a:t>y</a:t>
            </a:r>
            <a:r>
              <a:rPr lang="en-US" sz="1000" b="1" spc="0" dirty="0" smtClean="0">
                <a:latin typeface="Arial"/>
                <a:cs typeface="Arial"/>
              </a:rPr>
              <a:t>:</a:t>
            </a:r>
            <a:r>
              <a:rPr lang="en-US" sz="1000" b="1" spc="-10" dirty="0" smtClean="0">
                <a:latin typeface="Arial"/>
                <a:cs typeface="Arial"/>
              </a:rPr>
              <a:t> </a:t>
            </a:r>
            <a:r>
              <a:rPr lang="en-US" sz="1000" spc="0" dirty="0" smtClean="0">
                <a:latin typeface="Arial"/>
                <a:cs typeface="Arial"/>
              </a:rPr>
              <a:t>n = nu</a:t>
            </a:r>
            <a:r>
              <a:rPr lang="en-US" sz="1000" spc="5" dirty="0" smtClean="0">
                <a:latin typeface="Arial"/>
                <a:cs typeface="Arial"/>
              </a:rPr>
              <a:t>m</a:t>
            </a:r>
            <a:r>
              <a:rPr lang="en-US" sz="1000" spc="0" dirty="0" smtClean="0">
                <a:latin typeface="Arial"/>
                <a:cs typeface="Arial"/>
              </a:rPr>
              <a:t>ber</a:t>
            </a:r>
            <a:r>
              <a:rPr lang="en-US" sz="1000" spc="-10" dirty="0" smtClean="0">
                <a:latin typeface="Arial"/>
                <a:cs typeface="Arial"/>
              </a:rPr>
              <a:t> </a:t>
            </a:r>
            <a:r>
              <a:rPr lang="en-US" sz="1000" spc="5" dirty="0" smtClean="0">
                <a:latin typeface="Arial"/>
                <a:cs typeface="Arial"/>
              </a:rPr>
              <a:t>o</a:t>
            </a:r>
            <a:r>
              <a:rPr lang="en-US" sz="1000" spc="0" dirty="0" smtClean="0">
                <a:latin typeface="Arial"/>
                <a:cs typeface="Arial"/>
              </a:rPr>
              <a:t>f </a:t>
            </a:r>
            <a:r>
              <a:rPr lang="en-US" sz="1000" spc="-10" dirty="0" smtClean="0">
                <a:latin typeface="Arial"/>
                <a:cs typeface="Arial"/>
              </a:rPr>
              <a:t>m</a:t>
            </a:r>
            <a:r>
              <a:rPr lang="en-US" sz="1000" spc="0" dirty="0" smtClean="0">
                <a:latin typeface="Arial"/>
                <a:cs typeface="Arial"/>
              </a:rPr>
              <a:t>ea</a:t>
            </a:r>
            <a:r>
              <a:rPr lang="en-US" sz="1000" spc="-10" dirty="0" smtClean="0">
                <a:latin typeface="Arial"/>
                <a:cs typeface="Arial"/>
              </a:rPr>
              <a:t>s</a:t>
            </a:r>
            <a:r>
              <a:rPr lang="en-US" sz="1000" spc="0" dirty="0" smtClean="0">
                <a:latin typeface="Arial"/>
                <a:cs typeface="Arial"/>
              </a:rPr>
              <a:t>ur</a:t>
            </a:r>
            <a:r>
              <a:rPr lang="en-US" sz="1000" spc="-10" dirty="0" smtClean="0">
                <a:latin typeface="Arial"/>
                <a:cs typeface="Arial"/>
              </a:rPr>
              <a:t>e</a:t>
            </a:r>
            <a:r>
              <a:rPr lang="en-US" sz="1000" spc="5" dirty="0" smtClean="0">
                <a:latin typeface="Arial"/>
                <a:cs typeface="Arial"/>
              </a:rPr>
              <a:t>s</a:t>
            </a:r>
            <a:r>
              <a:rPr lang="en-US" sz="1000" spc="0" dirty="0" smtClean="0">
                <a:latin typeface="Arial"/>
                <a:cs typeface="Arial"/>
              </a:rPr>
              <a:t>.</a:t>
            </a:r>
            <a:endParaRPr lang="en-US" sz="1000" dirty="0" smtClean="0">
              <a:latin typeface="Arial"/>
              <a:cs typeface="Arial"/>
            </a:endParaRPr>
          </a:p>
          <a:p>
            <a:r>
              <a:rPr lang="en-US" sz="1000" b="1" dirty="0" smtClean="0">
                <a:latin typeface="Arial"/>
                <a:cs typeface="Arial"/>
              </a:rPr>
              <a:t>Note:</a:t>
            </a:r>
            <a:r>
              <a:rPr lang="en-US" sz="1000" b="1" spc="-10" dirty="0" smtClean="0">
                <a:latin typeface="Arial"/>
                <a:cs typeface="Arial"/>
              </a:rPr>
              <a:t> </a:t>
            </a:r>
            <a:r>
              <a:rPr lang="en-US" sz="1000" spc="0" dirty="0" smtClean="0">
                <a:latin typeface="Arial"/>
                <a:cs typeface="Arial"/>
              </a:rPr>
              <a:t>For the</a:t>
            </a:r>
            <a:r>
              <a:rPr lang="en-US" sz="1000" spc="-5" dirty="0" smtClean="0">
                <a:latin typeface="Arial"/>
                <a:cs typeface="Arial"/>
              </a:rPr>
              <a:t> </a:t>
            </a:r>
            <a:r>
              <a:rPr lang="en-US" sz="1000" spc="5" dirty="0" smtClean="0">
                <a:latin typeface="Arial"/>
                <a:cs typeface="Arial"/>
              </a:rPr>
              <a:t>m</a:t>
            </a:r>
            <a:r>
              <a:rPr lang="en-US" sz="1000" spc="0" dirty="0" smtClean="0">
                <a:latin typeface="Arial"/>
                <a:cs typeface="Arial"/>
              </a:rPr>
              <a:t>aj</a:t>
            </a:r>
            <a:r>
              <a:rPr lang="en-US" sz="1000" spc="-10" dirty="0" smtClean="0">
                <a:latin typeface="Arial"/>
                <a:cs typeface="Arial"/>
              </a:rPr>
              <a:t>o</a:t>
            </a:r>
            <a:r>
              <a:rPr lang="en-US" sz="1000" spc="0" dirty="0" smtClean="0">
                <a:latin typeface="Arial"/>
                <a:cs typeface="Arial"/>
              </a:rPr>
              <a:t>rity</a:t>
            </a:r>
            <a:r>
              <a:rPr lang="en-US" sz="1000" spc="-5" dirty="0" smtClean="0">
                <a:latin typeface="Arial"/>
                <a:cs typeface="Arial"/>
              </a:rPr>
              <a:t> </a:t>
            </a:r>
            <a:r>
              <a:rPr lang="en-US" sz="1000" spc="0" dirty="0" smtClean="0">
                <a:latin typeface="Arial"/>
                <a:cs typeface="Arial"/>
              </a:rPr>
              <a:t>of</a:t>
            </a:r>
            <a:r>
              <a:rPr lang="en-US" sz="1000" spc="-10" dirty="0" smtClean="0">
                <a:latin typeface="Arial"/>
                <a:cs typeface="Arial"/>
              </a:rPr>
              <a:t> </a:t>
            </a:r>
            <a:r>
              <a:rPr lang="en-US" sz="1000" spc="5" dirty="0" smtClean="0">
                <a:latin typeface="Arial"/>
                <a:cs typeface="Arial"/>
              </a:rPr>
              <a:t>m</a:t>
            </a:r>
            <a:r>
              <a:rPr lang="en-US" sz="1000" spc="0" dirty="0" smtClean="0">
                <a:latin typeface="Arial"/>
                <a:cs typeface="Arial"/>
              </a:rPr>
              <a:t>e</a:t>
            </a:r>
            <a:r>
              <a:rPr lang="en-US" sz="1000" spc="-10" dirty="0" smtClean="0">
                <a:latin typeface="Arial"/>
                <a:cs typeface="Arial"/>
              </a:rPr>
              <a:t>as</a:t>
            </a:r>
            <a:r>
              <a:rPr lang="en-US" sz="1000" spc="0" dirty="0" smtClean="0">
                <a:latin typeface="Arial"/>
                <a:cs typeface="Arial"/>
              </a:rPr>
              <a:t>ure</a:t>
            </a:r>
            <a:r>
              <a:rPr lang="en-US" sz="1000" spc="5" dirty="0" smtClean="0">
                <a:latin typeface="Arial"/>
                <a:cs typeface="Arial"/>
              </a:rPr>
              <a:t>s</a:t>
            </a:r>
            <a:r>
              <a:rPr lang="en-US" sz="1000" spc="0" dirty="0" smtClean="0">
                <a:latin typeface="Arial"/>
                <a:cs typeface="Arial"/>
              </a:rPr>
              <a:t>,</a:t>
            </a:r>
            <a:r>
              <a:rPr lang="en-US" sz="1000" spc="-10" dirty="0" smtClean="0">
                <a:latin typeface="Arial"/>
                <a:cs typeface="Arial"/>
              </a:rPr>
              <a:t> </a:t>
            </a:r>
            <a:r>
              <a:rPr lang="en-US" sz="1000" spc="0" dirty="0" smtClean="0">
                <a:latin typeface="Arial"/>
                <a:cs typeface="Arial"/>
              </a:rPr>
              <a:t>trend</a:t>
            </a:r>
            <a:r>
              <a:rPr lang="en-US" sz="1000" spc="-10" dirty="0" smtClean="0">
                <a:latin typeface="Arial"/>
                <a:cs typeface="Arial"/>
              </a:rPr>
              <a:t> </a:t>
            </a:r>
            <a:r>
              <a:rPr lang="en-US" sz="1000" spc="0" dirty="0" smtClean="0">
                <a:latin typeface="Arial"/>
                <a:cs typeface="Arial"/>
              </a:rPr>
              <a:t>da</a:t>
            </a:r>
            <a:r>
              <a:rPr lang="en-US" sz="1000" spc="-10" dirty="0" smtClean="0">
                <a:latin typeface="Arial"/>
                <a:cs typeface="Arial"/>
              </a:rPr>
              <a:t>t</a:t>
            </a:r>
            <a:r>
              <a:rPr lang="en-US" sz="1000" spc="0" dirty="0" smtClean="0">
                <a:latin typeface="Arial"/>
                <a:cs typeface="Arial"/>
              </a:rPr>
              <a:t>a are</a:t>
            </a:r>
            <a:r>
              <a:rPr lang="en-US" sz="1000" spc="-10" dirty="0" smtClean="0">
                <a:latin typeface="Arial"/>
                <a:cs typeface="Arial"/>
              </a:rPr>
              <a:t> </a:t>
            </a:r>
            <a:r>
              <a:rPr lang="en-US" sz="1000" spc="0" dirty="0" smtClean="0">
                <a:latin typeface="Arial"/>
                <a:cs typeface="Arial"/>
              </a:rPr>
              <a:t>a</a:t>
            </a:r>
            <a:r>
              <a:rPr lang="en-US" sz="1000" spc="-10" dirty="0" smtClean="0">
                <a:latin typeface="Arial"/>
                <a:cs typeface="Arial"/>
              </a:rPr>
              <a:t>v</a:t>
            </a:r>
            <a:r>
              <a:rPr lang="en-US" sz="1000" spc="0" dirty="0" smtClean="0">
                <a:latin typeface="Arial"/>
                <a:cs typeface="Arial"/>
              </a:rPr>
              <a:t>ai</a:t>
            </a:r>
            <a:r>
              <a:rPr lang="en-US" sz="1000" spc="-10" dirty="0" smtClean="0">
                <a:latin typeface="Arial"/>
                <a:cs typeface="Arial"/>
              </a:rPr>
              <a:t>l</a:t>
            </a:r>
            <a:r>
              <a:rPr lang="en-US" sz="1000" spc="0" dirty="0" smtClean="0">
                <a:latin typeface="Arial"/>
                <a:cs typeface="Arial"/>
              </a:rPr>
              <a:t>a</a:t>
            </a:r>
            <a:r>
              <a:rPr lang="en-US" sz="1000" spc="20" dirty="0" smtClean="0">
                <a:latin typeface="Arial"/>
                <a:cs typeface="Arial"/>
              </a:rPr>
              <a:t>b</a:t>
            </a:r>
            <a:r>
              <a:rPr lang="en-US" sz="1000" spc="0" dirty="0" smtClean="0">
                <a:latin typeface="Arial"/>
                <a:cs typeface="Arial"/>
              </a:rPr>
              <a:t>le</a:t>
            </a:r>
            <a:r>
              <a:rPr lang="en-US" sz="1000" spc="-10" dirty="0" smtClean="0">
                <a:latin typeface="Arial"/>
                <a:cs typeface="Arial"/>
              </a:rPr>
              <a:t> f</a:t>
            </a:r>
            <a:r>
              <a:rPr lang="en-US" sz="1000" spc="0" dirty="0" smtClean="0">
                <a:latin typeface="Arial"/>
                <a:cs typeface="Arial"/>
              </a:rPr>
              <a:t>rom</a:t>
            </a:r>
            <a:r>
              <a:rPr lang="en-US" sz="1000" spc="5" dirty="0" smtClean="0">
                <a:latin typeface="Arial"/>
                <a:cs typeface="Arial"/>
              </a:rPr>
              <a:t> </a:t>
            </a:r>
            <a:r>
              <a:rPr lang="en-US" sz="1000" spc="-10" dirty="0" smtClean="0">
                <a:latin typeface="Arial"/>
                <a:cs typeface="Arial"/>
              </a:rPr>
              <a:t>2</a:t>
            </a:r>
            <a:r>
              <a:rPr lang="en-US" sz="1000" spc="0" dirty="0" smtClean="0">
                <a:latin typeface="Arial"/>
                <a:cs typeface="Arial"/>
              </a:rPr>
              <a:t>00</a:t>
            </a:r>
            <a:r>
              <a:rPr lang="en-US" sz="1000" spc="5" dirty="0" smtClean="0">
                <a:latin typeface="Arial"/>
                <a:cs typeface="Arial"/>
              </a:rPr>
              <a:t>1</a:t>
            </a:r>
            <a:r>
              <a:rPr lang="en-US" sz="1000" spc="0" dirty="0" smtClean="0">
                <a:latin typeface="Arial"/>
                <a:cs typeface="Arial"/>
              </a:rPr>
              <a:t>-</a:t>
            </a:r>
            <a:r>
              <a:rPr lang="en-US" sz="1000" spc="-10" dirty="0" smtClean="0">
                <a:latin typeface="Arial"/>
                <a:cs typeface="Arial"/>
              </a:rPr>
              <a:t>2</a:t>
            </a:r>
            <a:r>
              <a:rPr lang="en-US" sz="1000" spc="0" dirty="0" smtClean="0">
                <a:latin typeface="Arial"/>
                <a:cs typeface="Arial"/>
              </a:rPr>
              <a:t>002</a:t>
            </a:r>
            <a:r>
              <a:rPr lang="en-US" sz="1000" spc="-10" dirty="0" smtClean="0">
                <a:latin typeface="Arial"/>
                <a:cs typeface="Arial"/>
              </a:rPr>
              <a:t> </a:t>
            </a:r>
            <a:r>
              <a:rPr lang="en-US" sz="1000" spc="0" dirty="0" smtClean="0">
                <a:latin typeface="Arial"/>
                <a:cs typeface="Arial"/>
              </a:rPr>
              <a:t>to </a:t>
            </a:r>
            <a:r>
              <a:rPr lang="en-US" sz="1000" spc="-10" dirty="0" smtClean="0">
                <a:latin typeface="Arial"/>
                <a:cs typeface="Arial"/>
              </a:rPr>
              <a:t>2</a:t>
            </a:r>
            <a:r>
              <a:rPr lang="en-US" sz="1000" spc="0" dirty="0" smtClean="0">
                <a:latin typeface="Arial"/>
                <a:cs typeface="Arial"/>
              </a:rPr>
              <a:t>012.</a:t>
            </a:r>
            <a:endParaRPr lang="en-US" sz="1000" dirty="0" smtClean="0">
              <a:latin typeface="Arial"/>
              <a:cs typeface="Arial"/>
            </a:endParaRPr>
          </a:p>
          <a:p>
            <a:pPr marL="12700" marR="86995"/>
            <a:r>
              <a:rPr lang="en-US" sz="1000" dirty="0" smtClean="0">
                <a:latin typeface="Arial"/>
                <a:cs typeface="Arial"/>
              </a:rPr>
              <a:t>For e</a:t>
            </a:r>
            <a:r>
              <a:rPr lang="en-US" sz="1000" spc="-10" dirty="0" smtClean="0">
                <a:latin typeface="Arial"/>
                <a:cs typeface="Arial"/>
              </a:rPr>
              <a:t>a</a:t>
            </a:r>
            <a:r>
              <a:rPr lang="en-US" sz="1000" spc="5" dirty="0" smtClean="0">
                <a:latin typeface="Arial"/>
                <a:cs typeface="Arial"/>
              </a:rPr>
              <a:t>c</a:t>
            </a:r>
            <a:r>
              <a:rPr lang="en-US" sz="1000" spc="0" dirty="0" smtClean="0">
                <a:latin typeface="Arial"/>
                <a:cs typeface="Arial"/>
              </a:rPr>
              <a:t>h</a:t>
            </a:r>
            <a:r>
              <a:rPr lang="en-US" sz="1000" spc="-10" dirty="0" smtClean="0">
                <a:latin typeface="Arial"/>
                <a:cs typeface="Arial"/>
              </a:rPr>
              <a:t> </a:t>
            </a:r>
            <a:r>
              <a:rPr lang="en-US" sz="1000" spc="5" dirty="0" smtClean="0">
                <a:latin typeface="Arial"/>
                <a:cs typeface="Arial"/>
              </a:rPr>
              <a:t>m</a:t>
            </a:r>
            <a:r>
              <a:rPr lang="en-US" sz="1000" spc="0" dirty="0" smtClean="0">
                <a:latin typeface="Arial"/>
                <a:cs typeface="Arial"/>
              </a:rPr>
              <a:t>e</a:t>
            </a:r>
            <a:r>
              <a:rPr lang="en-US" sz="1000" spc="-10" dirty="0" smtClean="0">
                <a:latin typeface="Arial"/>
                <a:cs typeface="Arial"/>
              </a:rPr>
              <a:t>a</a:t>
            </a:r>
            <a:r>
              <a:rPr lang="en-US" sz="1000" spc="5" dirty="0" smtClean="0">
                <a:latin typeface="Arial"/>
                <a:cs typeface="Arial"/>
              </a:rPr>
              <a:t>s</a:t>
            </a:r>
            <a:r>
              <a:rPr lang="en-US" sz="1000" spc="0" dirty="0" smtClean="0">
                <a:latin typeface="Arial"/>
                <a:cs typeface="Arial"/>
              </a:rPr>
              <a:t>ure</a:t>
            </a:r>
            <a:r>
              <a:rPr lang="en-US" sz="1000" spc="-10" dirty="0" smtClean="0">
                <a:latin typeface="Arial"/>
                <a:cs typeface="Arial"/>
              </a:rPr>
              <a:t> </a:t>
            </a:r>
            <a:r>
              <a:rPr lang="en-US" sz="1000" spc="-15" dirty="0" smtClean="0">
                <a:latin typeface="Arial"/>
                <a:cs typeface="Arial"/>
              </a:rPr>
              <a:t>w</a:t>
            </a:r>
            <a:r>
              <a:rPr lang="en-US" sz="1000" spc="0" dirty="0" smtClean="0">
                <a:latin typeface="Arial"/>
                <a:cs typeface="Arial"/>
              </a:rPr>
              <a:t>ith at </a:t>
            </a:r>
            <a:r>
              <a:rPr lang="en-US" sz="1000" spc="-10" dirty="0" smtClean="0">
                <a:latin typeface="Arial"/>
                <a:cs typeface="Arial"/>
              </a:rPr>
              <a:t>l</a:t>
            </a:r>
            <a:r>
              <a:rPr lang="en-US" sz="1000" spc="0" dirty="0" smtClean="0">
                <a:latin typeface="Arial"/>
                <a:cs typeface="Arial"/>
              </a:rPr>
              <a:t>ea</a:t>
            </a:r>
            <a:r>
              <a:rPr lang="en-US" sz="1000" spc="-10" dirty="0" smtClean="0">
                <a:latin typeface="Arial"/>
                <a:cs typeface="Arial"/>
              </a:rPr>
              <a:t>s</a:t>
            </a:r>
            <a:r>
              <a:rPr lang="en-US" sz="1000" spc="0" dirty="0" smtClean="0">
                <a:latin typeface="Arial"/>
                <a:cs typeface="Arial"/>
              </a:rPr>
              <a:t>t four</a:t>
            </a:r>
            <a:r>
              <a:rPr lang="en-US" sz="1000" spc="-10" dirty="0" smtClean="0">
                <a:latin typeface="Arial"/>
                <a:cs typeface="Arial"/>
              </a:rPr>
              <a:t> </a:t>
            </a:r>
            <a:r>
              <a:rPr lang="en-US" sz="1000" spc="0" dirty="0" smtClean="0">
                <a:latin typeface="Arial"/>
                <a:cs typeface="Arial"/>
              </a:rPr>
              <a:t>e</a:t>
            </a:r>
            <a:r>
              <a:rPr lang="en-US" sz="1000" spc="5" dirty="0" smtClean="0">
                <a:latin typeface="Arial"/>
                <a:cs typeface="Arial"/>
              </a:rPr>
              <a:t>s</a:t>
            </a:r>
            <a:r>
              <a:rPr lang="en-US" sz="1000" spc="-10" dirty="0" smtClean="0">
                <a:latin typeface="Arial"/>
                <a:cs typeface="Arial"/>
              </a:rPr>
              <a:t>t</a:t>
            </a:r>
            <a:r>
              <a:rPr lang="en-US" sz="1000" spc="0" dirty="0" smtClean="0">
                <a:latin typeface="Arial"/>
                <a:cs typeface="Arial"/>
              </a:rPr>
              <a:t>i</a:t>
            </a:r>
            <a:r>
              <a:rPr lang="en-US" sz="1000" spc="5" dirty="0" smtClean="0">
                <a:latin typeface="Arial"/>
                <a:cs typeface="Arial"/>
              </a:rPr>
              <a:t>m</a:t>
            </a:r>
            <a:r>
              <a:rPr lang="en-US" sz="1000" spc="0" dirty="0" smtClean="0">
                <a:latin typeface="Arial"/>
                <a:cs typeface="Arial"/>
              </a:rPr>
              <a:t>a</a:t>
            </a:r>
            <a:r>
              <a:rPr lang="en-US" sz="1000" spc="-10" dirty="0" smtClean="0">
                <a:latin typeface="Arial"/>
                <a:cs typeface="Arial"/>
              </a:rPr>
              <a:t>t</a:t>
            </a:r>
            <a:r>
              <a:rPr lang="en-US" sz="1000" spc="0" dirty="0" smtClean="0">
                <a:latin typeface="Arial"/>
                <a:cs typeface="Arial"/>
              </a:rPr>
              <a:t>es</a:t>
            </a:r>
            <a:r>
              <a:rPr lang="en-US" sz="1000" spc="-5" dirty="0" smtClean="0">
                <a:latin typeface="Arial"/>
                <a:cs typeface="Arial"/>
              </a:rPr>
              <a:t> </a:t>
            </a:r>
            <a:r>
              <a:rPr lang="en-US" sz="1000" spc="0" dirty="0" smtClean="0">
                <a:latin typeface="Arial"/>
                <a:cs typeface="Arial"/>
              </a:rPr>
              <a:t>o</a:t>
            </a:r>
            <a:r>
              <a:rPr lang="en-US" sz="1000" spc="-10" dirty="0" smtClean="0">
                <a:latin typeface="Arial"/>
                <a:cs typeface="Arial"/>
              </a:rPr>
              <a:t>v</a:t>
            </a:r>
            <a:r>
              <a:rPr lang="en-US" sz="1000" spc="0" dirty="0" smtClean="0">
                <a:latin typeface="Arial"/>
                <a:cs typeface="Arial"/>
              </a:rPr>
              <a:t>er t</a:t>
            </a:r>
            <a:r>
              <a:rPr lang="en-US" sz="1000" spc="-10" dirty="0" smtClean="0">
                <a:latin typeface="Arial"/>
                <a:cs typeface="Arial"/>
              </a:rPr>
              <a:t>i</a:t>
            </a:r>
            <a:r>
              <a:rPr lang="en-US" sz="1000" spc="5" dirty="0" smtClean="0">
                <a:latin typeface="Arial"/>
                <a:cs typeface="Arial"/>
              </a:rPr>
              <a:t>m</a:t>
            </a:r>
            <a:r>
              <a:rPr lang="en-US" sz="1000" spc="0" dirty="0" smtClean="0">
                <a:latin typeface="Arial"/>
                <a:cs typeface="Arial"/>
              </a:rPr>
              <a:t>e, </a:t>
            </a:r>
            <a:r>
              <a:rPr lang="en-US" sz="1000" spc="-15" dirty="0" smtClean="0">
                <a:latin typeface="Arial"/>
                <a:cs typeface="Arial"/>
              </a:rPr>
              <a:t>w</a:t>
            </a:r>
            <a:r>
              <a:rPr lang="en-US" sz="1000" spc="0" dirty="0" smtClean="0">
                <a:latin typeface="Arial"/>
                <a:cs typeface="Arial"/>
              </a:rPr>
              <a:t>e</a:t>
            </a:r>
            <a:r>
              <a:rPr lang="en-US" sz="1000" spc="-10" dirty="0" smtClean="0">
                <a:latin typeface="Arial"/>
                <a:cs typeface="Arial"/>
              </a:rPr>
              <a:t>i</a:t>
            </a:r>
            <a:r>
              <a:rPr lang="en-US" sz="1000" spc="0" dirty="0" smtClean="0">
                <a:latin typeface="Arial"/>
                <a:cs typeface="Arial"/>
              </a:rPr>
              <a:t>ghted</a:t>
            </a:r>
            <a:r>
              <a:rPr lang="en-US" sz="1000" spc="-10" dirty="0" smtClean="0">
                <a:latin typeface="Arial"/>
                <a:cs typeface="Arial"/>
              </a:rPr>
              <a:t> </a:t>
            </a:r>
            <a:r>
              <a:rPr lang="en-US" sz="1000" spc="0" dirty="0" smtClean="0">
                <a:latin typeface="Arial"/>
                <a:cs typeface="Arial"/>
              </a:rPr>
              <a:t>lo</a:t>
            </a:r>
            <a:r>
              <a:rPr lang="en-US" sz="1000" spc="35" dirty="0" smtClean="0">
                <a:latin typeface="Arial"/>
                <a:cs typeface="Arial"/>
              </a:rPr>
              <a:t>g</a:t>
            </a:r>
            <a:r>
              <a:rPr lang="en-US" sz="1000" spc="-15" dirty="0" smtClean="0">
                <a:latin typeface="Arial"/>
                <a:cs typeface="Arial"/>
              </a:rPr>
              <a:t>-</a:t>
            </a:r>
            <a:r>
              <a:rPr lang="en-US" sz="1000" spc="0" dirty="0" smtClean="0">
                <a:latin typeface="Arial"/>
                <a:cs typeface="Arial"/>
              </a:rPr>
              <a:t>li</a:t>
            </a:r>
            <a:r>
              <a:rPr lang="en-US" sz="1000" spc="-10" dirty="0" smtClean="0">
                <a:latin typeface="Arial"/>
                <a:cs typeface="Arial"/>
              </a:rPr>
              <a:t>n</a:t>
            </a:r>
            <a:r>
              <a:rPr lang="en-US" sz="1000" spc="0" dirty="0" smtClean="0">
                <a:latin typeface="Arial"/>
                <a:cs typeface="Arial"/>
              </a:rPr>
              <a:t>ear r</a:t>
            </a:r>
            <a:r>
              <a:rPr lang="en-US" sz="1000" spc="-10" dirty="0" smtClean="0">
                <a:latin typeface="Arial"/>
                <a:cs typeface="Arial"/>
              </a:rPr>
              <a:t>e</a:t>
            </a:r>
            <a:r>
              <a:rPr lang="en-US" sz="1000" spc="0" dirty="0" smtClean="0">
                <a:latin typeface="Arial"/>
                <a:cs typeface="Arial"/>
              </a:rPr>
              <a:t>gr</a:t>
            </a:r>
            <a:r>
              <a:rPr lang="en-US" sz="1000" spc="-10" dirty="0" smtClean="0">
                <a:latin typeface="Arial"/>
                <a:cs typeface="Arial"/>
              </a:rPr>
              <a:t>e</a:t>
            </a:r>
            <a:r>
              <a:rPr lang="en-US" sz="1000" spc="5" dirty="0" smtClean="0">
                <a:latin typeface="Arial"/>
                <a:cs typeface="Arial"/>
              </a:rPr>
              <a:t>ss</a:t>
            </a:r>
            <a:r>
              <a:rPr lang="en-US" sz="1000" spc="-10" dirty="0" smtClean="0">
                <a:latin typeface="Arial"/>
                <a:cs typeface="Arial"/>
              </a:rPr>
              <a:t>i</a:t>
            </a:r>
            <a:r>
              <a:rPr lang="en-US" sz="1000" spc="0" dirty="0" smtClean="0">
                <a:latin typeface="Arial"/>
                <a:cs typeface="Arial"/>
              </a:rPr>
              <a:t>on </a:t>
            </a:r>
            <a:r>
              <a:rPr lang="en-US" sz="1000" spc="-10" dirty="0" smtClean="0">
                <a:latin typeface="Arial"/>
                <a:cs typeface="Arial"/>
              </a:rPr>
              <a:t>i</a:t>
            </a:r>
            <a:r>
              <a:rPr lang="en-US" sz="1000" spc="0" dirty="0" smtClean="0">
                <a:latin typeface="Arial"/>
                <a:cs typeface="Arial"/>
              </a:rPr>
              <a:t>s</a:t>
            </a:r>
            <a:r>
              <a:rPr lang="en-US" sz="1000" spc="-5" dirty="0" smtClean="0">
                <a:latin typeface="Arial"/>
                <a:cs typeface="Arial"/>
              </a:rPr>
              <a:t> </a:t>
            </a:r>
            <a:r>
              <a:rPr lang="en-US" sz="1000" spc="0" dirty="0" smtClean="0">
                <a:latin typeface="Arial"/>
                <a:cs typeface="Arial"/>
              </a:rPr>
              <a:t>u</a:t>
            </a:r>
            <a:r>
              <a:rPr lang="en-US" sz="1000" spc="5" dirty="0" smtClean="0">
                <a:latin typeface="Arial"/>
                <a:cs typeface="Arial"/>
              </a:rPr>
              <a:t>s</a:t>
            </a:r>
            <a:r>
              <a:rPr lang="en-US" sz="1000" spc="0" dirty="0" smtClean="0">
                <a:latin typeface="Arial"/>
                <a:cs typeface="Arial"/>
              </a:rPr>
              <a:t>ed</a:t>
            </a:r>
            <a:r>
              <a:rPr lang="en-US" sz="1000" spc="-10" dirty="0" smtClean="0">
                <a:latin typeface="Arial"/>
                <a:cs typeface="Arial"/>
              </a:rPr>
              <a:t> </a:t>
            </a:r>
            <a:r>
              <a:rPr lang="en-US" sz="1000" spc="0" dirty="0" smtClean="0">
                <a:latin typeface="Arial"/>
                <a:cs typeface="Arial"/>
              </a:rPr>
              <a:t>to</a:t>
            </a:r>
            <a:r>
              <a:rPr lang="en-US" sz="1000" spc="-10" dirty="0" smtClean="0">
                <a:latin typeface="Arial"/>
                <a:cs typeface="Arial"/>
              </a:rPr>
              <a:t> </a:t>
            </a:r>
            <a:r>
              <a:rPr lang="en-US" sz="1000" spc="5" dirty="0" smtClean="0">
                <a:latin typeface="Arial"/>
                <a:cs typeface="Arial"/>
              </a:rPr>
              <a:t>c</a:t>
            </a:r>
            <a:r>
              <a:rPr lang="en-US" sz="1000" spc="0" dirty="0" smtClean="0">
                <a:latin typeface="Arial"/>
                <a:cs typeface="Arial"/>
              </a:rPr>
              <a:t>a</a:t>
            </a:r>
            <a:r>
              <a:rPr lang="en-US" sz="1000" spc="-10" dirty="0" smtClean="0">
                <a:latin typeface="Arial"/>
                <a:cs typeface="Arial"/>
              </a:rPr>
              <a:t>l</a:t>
            </a:r>
            <a:r>
              <a:rPr lang="en-US" sz="1000" spc="5" dirty="0" smtClean="0">
                <a:latin typeface="Arial"/>
                <a:cs typeface="Arial"/>
              </a:rPr>
              <a:t>c</a:t>
            </a:r>
            <a:r>
              <a:rPr lang="en-US" sz="1000" spc="0" dirty="0" smtClean="0">
                <a:latin typeface="Arial"/>
                <a:cs typeface="Arial"/>
              </a:rPr>
              <a:t>u</a:t>
            </a:r>
            <a:r>
              <a:rPr lang="en-US" sz="1000" spc="-10" dirty="0" smtClean="0">
                <a:latin typeface="Arial"/>
                <a:cs typeface="Arial"/>
              </a:rPr>
              <a:t>l</a:t>
            </a:r>
            <a:r>
              <a:rPr lang="en-US" sz="1000" spc="0" dirty="0" smtClean="0">
                <a:latin typeface="Arial"/>
                <a:cs typeface="Arial"/>
              </a:rPr>
              <a:t>ate</a:t>
            </a:r>
            <a:r>
              <a:rPr lang="en-US" sz="1000" spc="-10" dirty="0" smtClean="0">
                <a:latin typeface="Arial"/>
                <a:cs typeface="Arial"/>
              </a:rPr>
              <a:t> </a:t>
            </a:r>
            <a:r>
              <a:rPr lang="en-US" sz="1000" spc="0" dirty="0" smtClean="0">
                <a:latin typeface="Arial"/>
                <a:cs typeface="Arial"/>
              </a:rPr>
              <a:t>a</a:t>
            </a:r>
            <a:r>
              <a:rPr lang="en-US" sz="1000" spc="-10" dirty="0" smtClean="0">
                <a:latin typeface="Arial"/>
                <a:cs typeface="Arial"/>
              </a:rPr>
              <a:t>v</a:t>
            </a:r>
            <a:r>
              <a:rPr lang="en-US" sz="1000" spc="0" dirty="0" smtClean="0">
                <a:latin typeface="Arial"/>
                <a:cs typeface="Arial"/>
              </a:rPr>
              <a:t>erage annu</a:t>
            </a:r>
            <a:r>
              <a:rPr lang="en-US" sz="1000" spc="-10" dirty="0" smtClean="0">
                <a:latin typeface="Arial"/>
                <a:cs typeface="Arial"/>
              </a:rPr>
              <a:t>a</a:t>
            </a:r>
            <a:r>
              <a:rPr lang="en-US" sz="1000" spc="0" dirty="0" smtClean="0">
                <a:latin typeface="Arial"/>
                <a:cs typeface="Arial"/>
              </a:rPr>
              <a:t>l p</a:t>
            </a:r>
            <a:r>
              <a:rPr lang="en-US" sz="1000" spc="-10" dirty="0" smtClean="0">
                <a:latin typeface="Arial"/>
                <a:cs typeface="Arial"/>
              </a:rPr>
              <a:t>e</a:t>
            </a:r>
            <a:r>
              <a:rPr lang="en-US" sz="1000" spc="0" dirty="0" smtClean="0">
                <a:latin typeface="Arial"/>
                <a:cs typeface="Arial"/>
              </a:rPr>
              <a:t>r</a:t>
            </a:r>
            <a:r>
              <a:rPr lang="en-US" sz="1000" spc="5" dirty="0" smtClean="0">
                <a:latin typeface="Arial"/>
                <a:cs typeface="Arial"/>
              </a:rPr>
              <a:t>c</a:t>
            </a:r>
            <a:r>
              <a:rPr lang="en-US" sz="1000" spc="-10" dirty="0" smtClean="0">
                <a:latin typeface="Arial"/>
                <a:cs typeface="Arial"/>
              </a:rPr>
              <a:t>e</a:t>
            </a:r>
            <a:r>
              <a:rPr lang="en-US" sz="1000" spc="0" dirty="0" smtClean="0">
                <a:latin typeface="Arial"/>
                <a:cs typeface="Arial"/>
              </a:rPr>
              <a:t>nta</a:t>
            </a:r>
            <a:r>
              <a:rPr lang="en-US" sz="1000" spc="-10" dirty="0" smtClean="0">
                <a:latin typeface="Arial"/>
                <a:cs typeface="Arial"/>
              </a:rPr>
              <a:t>g</a:t>
            </a:r>
            <a:r>
              <a:rPr lang="en-US" sz="1000" spc="0" dirty="0" smtClean="0">
                <a:latin typeface="Arial"/>
                <a:cs typeface="Arial"/>
              </a:rPr>
              <a:t>e </a:t>
            </a:r>
            <a:r>
              <a:rPr lang="en-US" sz="1000" spc="-5" dirty="0" smtClean="0">
                <a:latin typeface="Arial"/>
                <a:cs typeface="Arial"/>
              </a:rPr>
              <a:t>c</a:t>
            </a:r>
            <a:r>
              <a:rPr lang="en-US" sz="1000" spc="0" dirty="0" smtClean="0">
                <a:latin typeface="Arial"/>
                <a:cs typeface="Arial"/>
              </a:rPr>
              <a:t>han</a:t>
            </a:r>
            <a:r>
              <a:rPr lang="en-US" sz="1000" spc="-10" dirty="0" smtClean="0">
                <a:latin typeface="Arial"/>
                <a:cs typeface="Arial"/>
              </a:rPr>
              <a:t>g</a:t>
            </a:r>
            <a:r>
              <a:rPr lang="en-US" sz="1000" spc="0" dirty="0" smtClean="0">
                <a:latin typeface="Arial"/>
                <a:cs typeface="Arial"/>
              </a:rPr>
              <a:t>e a</a:t>
            </a:r>
            <a:r>
              <a:rPr lang="en-US" sz="1000" spc="-10" dirty="0" smtClean="0">
                <a:latin typeface="Arial"/>
                <a:cs typeface="Arial"/>
              </a:rPr>
              <a:t>n</a:t>
            </a:r>
            <a:r>
              <a:rPr lang="en-US" sz="1000" spc="0" dirty="0" smtClean="0">
                <a:latin typeface="Arial"/>
                <a:cs typeface="Arial"/>
              </a:rPr>
              <a:t>d to </a:t>
            </a:r>
            <a:r>
              <a:rPr lang="en-US" sz="1000" spc="-10" dirty="0" smtClean="0">
                <a:latin typeface="Arial"/>
                <a:cs typeface="Arial"/>
              </a:rPr>
              <a:t>a</a:t>
            </a:r>
            <a:r>
              <a:rPr lang="en-US" sz="1000" spc="5" dirty="0" smtClean="0">
                <a:latin typeface="Arial"/>
                <a:cs typeface="Arial"/>
              </a:rPr>
              <a:t>s</a:t>
            </a:r>
            <a:r>
              <a:rPr lang="en-US" sz="1000" spc="-10" dirty="0" smtClean="0">
                <a:latin typeface="Arial"/>
                <a:cs typeface="Arial"/>
              </a:rPr>
              <a:t>s</a:t>
            </a:r>
            <a:r>
              <a:rPr lang="en-US" sz="1000" spc="0" dirty="0" smtClean="0">
                <a:latin typeface="Arial"/>
                <a:cs typeface="Arial"/>
              </a:rPr>
              <a:t>e</a:t>
            </a:r>
            <a:r>
              <a:rPr lang="en-US" sz="1000" spc="-10" dirty="0" smtClean="0">
                <a:latin typeface="Arial"/>
                <a:cs typeface="Arial"/>
              </a:rPr>
              <a:t>s</a:t>
            </a:r>
            <a:r>
              <a:rPr lang="en-US" sz="1000" spc="0" dirty="0" smtClean="0">
                <a:latin typeface="Arial"/>
                <a:cs typeface="Arial"/>
              </a:rPr>
              <a:t>s</a:t>
            </a:r>
            <a:r>
              <a:rPr lang="en-US" sz="1000" spc="5" dirty="0" smtClean="0">
                <a:latin typeface="Arial"/>
                <a:cs typeface="Arial"/>
              </a:rPr>
              <a:t> s</a:t>
            </a:r>
            <a:r>
              <a:rPr lang="en-US" sz="1000" spc="-10" dirty="0" smtClean="0">
                <a:latin typeface="Arial"/>
                <a:cs typeface="Arial"/>
              </a:rPr>
              <a:t>t</a:t>
            </a:r>
            <a:r>
              <a:rPr lang="en-US" sz="1000" spc="20" dirty="0" smtClean="0">
                <a:latin typeface="Arial"/>
                <a:cs typeface="Arial"/>
              </a:rPr>
              <a:t>a</a:t>
            </a:r>
            <a:r>
              <a:rPr lang="en-US" sz="1000" spc="0" dirty="0" smtClean="0">
                <a:latin typeface="Arial"/>
                <a:cs typeface="Arial"/>
              </a:rPr>
              <a:t>t</a:t>
            </a:r>
            <a:r>
              <a:rPr lang="en-US" sz="1000" spc="-10" dirty="0" smtClean="0">
                <a:latin typeface="Arial"/>
                <a:cs typeface="Arial"/>
              </a:rPr>
              <a:t>i</a:t>
            </a:r>
            <a:r>
              <a:rPr lang="en-US" sz="1000" spc="5" dirty="0" smtClean="0">
                <a:latin typeface="Arial"/>
                <a:cs typeface="Arial"/>
              </a:rPr>
              <a:t>s</a:t>
            </a:r>
            <a:r>
              <a:rPr lang="en-US" sz="1000" spc="0" dirty="0" smtClean="0">
                <a:latin typeface="Arial"/>
                <a:cs typeface="Arial"/>
              </a:rPr>
              <a:t>t</a:t>
            </a:r>
            <a:r>
              <a:rPr lang="en-US" sz="1000" spc="-10" dirty="0" smtClean="0">
                <a:latin typeface="Arial"/>
                <a:cs typeface="Arial"/>
              </a:rPr>
              <a:t>i</a:t>
            </a:r>
            <a:r>
              <a:rPr lang="en-US" sz="1000" spc="5" dirty="0" smtClean="0">
                <a:latin typeface="Arial"/>
                <a:cs typeface="Arial"/>
              </a:rPr>
              <a:t>c</a:t>
            </a:r>
            <a:r>
              <a:rPr lang="en-US" sz="1000" spc="0" dirty="0" smtClean="0">
                <a:latin typeface="Arial"/>
                <a:cs typeface="Arial"/>
              </a:rPr>
              <a:t>al</a:t>
            </a:r>
            <a:r>
              <a:rPr lang="en-US" sz="1000" spc="-10" dirty="0" smtClean="0">
                <a:latin typeface="Arial"/>
                <a:cs typeface="Arial"/>
              </a:rPr>
              <a:t> </a:t>
            </a:r>
            <a:r>
              <a:rPr lang="en-US" sz="1000" spc="5" dirty="0" smtClean="0">
                <a:latin typeface="Arial"/>
                <a:cs typeface="Arial"/>
              </a:rPr>
              <a:t>s</a:t>
            </a:r>
            <a:r>
              <a:rPr lang="en-US" sz="1000" spc="-10" dirty="0" smtClean="0">
                <a:latin typeface="Arial"/>
                <a:cs typeface="Arial"/>
              </a:rPr>
              <a:t>i</a:t>
            </a:r>
            <a:r>
              <a:rPr lang="en-US" sz="1000" spc="0" dirty="0" smtClean="0">
                <a:latin typeface="Arial"/>
                <a:cs typeface="Arial"/>
              </a:rPr>
              <a:t>gni</a:t>
            </a:r>
            <a:r>
              <a:rPr lang="en-US" sz="1000" spc="-10" dirty="0" smtClean="0">
                <a:latin typeface="Arial"/>
                <a:cs typeface="Arial"/>
              </a:rPr>
              <a:t>f</a:t>
            </a:r>
            <a:r>
              <a:rPr lang="en-US" sz="1000" spc="0" dirty="0" smtClean="0">
                <a:latin typeface="Arial"/>
                <a:cs typeface="Arial"/>
              </a:rPr>
              <a:t>i</a:t>
            </a:r>
            <a:r>
              <a:rPr lang="en-US" sz="1000" spc="-10" dirty="0" smtClean="0">
                <a:latin typeface="Arial"/>
                <a:cs typeface="Arial"/>
              </a:rPr>
              <a:t>ca</a:t>
            </a:r>
            <a:r>
              <a:rPr lang="en-US" sz="1000" spc="0" dirty="0" smtClean="0">
                <a:latin typeface="Arial"/>
                <a:cs typeface="Arial"/>
              </a:rPr>
              <a:t>n</a:t>
            </a:r>
            <a:r>
              <a:rPr lang="en-US" sz="1000" spc="5" dirty="0" smtClean="0">
                <a:latin typeface="Arial"/>
                <a:cs typeface="Arial"/>
              </a:rPr>
              <a:t>c</a:t>
            </a:r>
            <a:r>
              <a:rPr lang="en-US" sz="1000" spc="0" dirty="0" smtClean="0">
                <a:latin typeface="Arial"/>
                <a:cs typeface="Arial"/>
              </a:rPr>
              <a:t>e.</a:t>
            </a:r>
            <a:r>
              <a:rPr lang="en-US" sz="1000" spc="10" dirty="0" smtClean="0">
                <a:latin typeface="Arial"/>
                <a:cs typeface="Arial"/>
              </a:rPr>
              <a:t> </a:t>
            </a:r>
            <a:r>
              <a:rPr lang="en-US" sz="1000" spc="-20" dirty="0" smtClean="0">
                <a:latin typeface="Arial"/>
                <a:cs typeface="Arial"/>
              </a:rPr>
              <a:t>M</a:t>
            </a:r>
            <a:r>
              <a:rPr lang="en-US" sz="1000" spc="0" dirty="0" smtClean="0">
                <a:latin typeface="Arial"/>
                <a:cs typeface="Arial"/>
              </a:rPr>
              <a:t>ea</a:t>
            </a:r>
            <a:r>
              <a:rPr lang="en-US" sz="1000" spc="5" dirty="0" smtClean="0">
                <a:latin typeface="Arial"/>
                <a:cs typeface="Arial"/>
              </a:rPr>
              <a:t>s</a:t>
            </a:r>
            <a:r>
              <a:rPr lang="en-US" sz="1000" spc="0" dirty="0" smtClean="0">
                <a:latin typeface="Arial"/>
                <a:cs typeface="Arial"/>
              </a:rPr>
              <a:t>u</a:t>
            </a:r>
            <a:r>
              <a:rPr lang="en-US" sz="1000" spc="-15" dirty="0" smtClean="0">
                <a:latin typeface="Arial"/>
                <a:cs typeface="Arial"/>
              </a:rPr>
              <a:t>r</a:t>
            </a:r>
            <a:r>
              <a:rPr lang="en-US" sz="1000" spc="0" dirty="0" smtClean="0">
                <a:latin typeface="Arial"/>
                <a:cs typeface="Arial"/>
              </a:rPr>
              <a:t>es</a:t>
            </a:r>
            <a:r>
              <a:rPr lang="en-US" sz="1000" spc="-5" dirty="0" smtClean="0">
                <a:latin typeface="Arial"/>
                <a:cs typeface="Arial"/>
              </a:rPr>
              <a:t> </a:t>
            </a:r>
            <a:r>
              <a:rPr lang="en-US" sz="1000" spc="0" dirty="0" smtClean="0">
                <a:latin typeface="Arial"/>
                <a:cs typeface="Arial"/>
              </a:rPr>
              <a:t>are </a:t>
            </a:r>
            <a:r>
              <a:rPr lang="en-US" sz="1000" spc="-10" dirty="0" smtClean="0">
                <a:latin typeface="Arial"/>
                <a:cs typeface="Arial"/>
              </a:rPr>
              <a:t>a</a:t>
            </a:r>
            <a:r>
              <a:rPr lang="en-US" sz="1000" spc="0" dirty="0" smtClean="0">
                <a:latin typeface="Arial"/>
                <a:cs typeface="Arial"/>
              </a:rPr>
              <a:t>li</a:t>
            </a:r>
            <a:r>
              <a:rPr lang="en-US" sz="1000" spc="-10" dirty="0" smtClean="0">
                <a:latin typeface="Arial"/>
                <a:cs typeface="Arial"/>
              </a:rPr>
              <a:t>g</a:t>
            </a:r>
            <a:r>
              <a:rPr lang="en-US" sz="1000" spc="0" dirty="0" smtClean="0">
                <a:latin typeface="Arial"/>
                <a:cs typeface="Arial"/>
              </a:rPr>
              <a:t>ned</a:t>
            </a:r>
            <a:r>
              <a:rPr lang="en-US" sz="1000" spc="-10" dirty="0" smtClean="0">
                <a:latin typeface="Arial"/>
                <a:cs typeface="Arial"/>
              </a:rPr>
              <a:t> </a:t>
            </a:r>
            <a:r>
              <a:rPr lang="en-US" sz="1000" spc="5" dirty="0" smtClean="0">
                <a:latin typeface="Arial"/>
                <a:cs typeface="Arial"/>
              </a:rPr>
              <a:t>s</a:t>
            </a:r>
            <a:r>
              <a:rPr lang="en-US" sz="1000" spc="0" dirty="0" smtClean="0">
                <a:latin typeface="Arial"/>
                <a:cs typeface="Arial"/>
              </a:rPr>
              <a:t>o</a:t>
            </a:r>
            <a:r>
              <a:rPr lang="en-US" sz="1000" spc="-10" dirty="0" smtClean="0">
                <a:latin typeface="Arial"/>
                <a:cs typeface="Arial"/>
              </a:rPr>
              <a:t> </a:t>
            </a:r>
            <a:r>
              <a:rPr lang="en-US" sz="1000" spc="0" dirty="0" smtClean="0">
                <a:latin typeface="Arial"/>
                <a:cs typeface="Arial"/>
              </a:rPr>
              <a:t>that </a:t>
            </a:r>
            <a:r>
              <a:rPr lang="en-US" sz="1000" spc="-10" dirty="0" smtClean="0">
                <a:latin typeface="Arial"/>
                <a:cs typeface="Arial"/>
              </a:rPr>
              <a:t>p</a:t>
            </a:r>
            <a:r>
              <a:rPr lang="en-US" sz="1000" spc="0" dirty="0" smtClean="0">
                <a:latin typeface="Arial"/>
                <a:cs typeface="Arial"/>
              </a:rPr>
              <a:t>o</a:t>
            </a:r>
            <a:r>
              <a:rPr lang="en-US" sz="1000" spc="5" dirty="0" smtClean="0">
                <a:latin typeface="Arial"/>
                <a:cs typeface="Arial"/>
              </a:rPr>
              <a:t>s</a:t>
            </a:r>
            <a:r>
              <a:rPr lang="en-US" sz="1000" spc="-10" dirty="0" smtClean="0">
                <a:latin typeface="Arial"/>
                <a:cs typeface="Arial"/>
              </a:rPr>
              <a:t>i</a:t>
            </a:r>
            <a:r>
              <a:rPr lang="en-US" sz="1000" spc="0" dirty="0" smtClean="0">
                <a:latin typeface="Arial"/>
                <a:cs typeface="Arial"/>
              </a:rPr>
              <a:t>t</a:t>
            </a:r>
            <a:r>
              <a:rPr lang="en-US" sz="1000" spc="5" dirty="0" smtClean="0">
                <a:latin typeface="Arial"/>
                <a:cs typeface="Arial"/>
              </a:rPr>
              <a:t>i</a:t>
            </a:r>
            <a:r>
              <a:rPr lang="en-US" sz="1000" spc="-10" dirty="0" smtClean="0">
                <a:latin typeface="Arial"/>
                <a:cs typeface="Arial"/>
              </a:rPr>
              <a:t>v</a:t>
            </a:r>
            <a:r>
              <a:rPr lang="en-US" sz="1000" spc="0" dirty="0" smtClean="0">
                <a:latin typeface="Arial"/>
                <a:cs typeface="Arial"/>
              </a:rPr>
              <a:t>e </a:t>
            </a:r>
            <a:r>
              <a:rPr lang="en-US" sz="1000" spc="-5" dirty="0" smtClean="0">
                <a:latin typeface="Arial"/>
                <a:cs typeface="Arial"/>
              </a:rPr>
              <a:t>c</a:t>
            </a:r>
            <a:r>
              <a:rPr lang="en-US" sz="1000" spc="0" dirty="0" smtClean="0">
                <a:latin typeface="Arial"/>
                <a:cs typeface="Arial"/>
              </a:rPr>
              <a:t>ha</a:t>
            </a:r>
            <a:r>
              <a:rPr lang="en-US" sz="1000" spc="-10" dirty="0" smtClean="0">
                <a:latin typeface="Arial"/>
                <a:cs typeface="Arial"/>
              </a:rPr>
              <a:t>n</a:t>
            </a:r>
            <a:r>
              <a:rPr lang="en-US" sz="1000" spc="0" dirty="0" smtClean="0">
                <a:latin typeface="Arial"/>
                <a:cs typeface="Arial"/>
              </a:rPr>
              <a:t>ge ind</a:t>
            </a:r>
            <a:r>
              <a:rPr lang="en-US" sz="1000" spc="-10" dirty="0" smtClean="0">
                <a:latin typeface="Arial"/>
                <a:cs typeface="Arial"/>
              </a:rPr>
              <a:t>i</a:t>
            </a:r>
            <a:r>
              <a:rPr lang="en-US" sz="1000" spc="5" dirty="0" smtClean="0">
                <a:latin typeface="Arial"/>
                <a:cs typeface="Arial"/>
              </a:rPr>
              <a:t>c</a:t>
            </a:r>
            <a:r>
              <a:rPr lang="en-US" sz="1000" spc="0" dirty="0" smtClean="0">
                <a:latin typeface="Arial"/>
                <a:cs typeface="Arial"/>
              </a:rPr>
              <a:t>at</a:t>
            </a:r>
            <a:r>
              <a:rPr lang="en-US" sz="1000" spc="-10" dirty="0" smtClean="0">
                <a:latin typeface="Arial"/>
                <a:cs typeface="Arial"/>
              </a:rPr>
              <a:t>e</a:t>
            </a:r>
            <a:r>
              <a:rPr lang="en-US" sz="1000" spc="0" dirty="0" smtClean="0">
                <a:latin typeface="Arial"/>
                <a:cs typeface="Arial"/>
              </a:rPr>
              <a:t>s</a:t>
            </a:r>
            <a:r>
              <a:rPr lang="en-US" sz="1000" spc="5" dirty="0" smtClean="0">
                <a:latin typeface="Arial"/>
                <a:cs typeface="Arial"/>
              </a:rPr>
              <a:t> </a:t>
            </a:r>
            <a:r>
              <a:rPr lang="en-US" sz="1000" spc="-10" dirty="0" smtClean="0">
                <a:latin typeface="Arial"/>
                <a:cs typeface="Arial"/>
              </a:rPr>
              <a:t>i</a:t>
            </a:r>
            <a:r>
              <a:rPr lang="en-US" sz="1000" spc="5" dirty="0" smtClean="0">
                <a:latin typeface="Arial"/>
                <a:cs typeface="Arial"/>
              </a:rPr>
              <a:t>m</a:t>
            </a:r>
            <a:r>
              <a:rPr lang="en-US" sz="1000" spc="0" dirty="0" smtClean="0">
                <a:latin typeface="Arial"/>
                <a:cs typeface="Arial"/>
              </a:rPr>
              <a:t>p</a:t>
            </a:r>
            <a:r>
              <a:rPr lang="en-US" sz="1000" spc="-15" dirty="0" smtClean="0">
                <a:latin typeface="Arial"/>
                <a:cs typeface="Arial"/>
              </a:rPr>
              <a:t>r</a:t>
            </a:r>
            <a:r>
              <a:rPr lang="en-US" sz="1000" spc="0" dirty="0" smtClean="0">
                <a:latin typeface="Arial"/>
                <a:cs typeface="Arial"/>
              </a:rPr>
              <a:t>o</a:t>
            </a:r>
            <a:r>
              <a:rPr lang="en-US" sz="1000" spc="-10" dirty="0" smtClean="0">
                <a:latin typeface="Arial"/>
                <a:cs typeface="Arial"/>
              </a:rPr>
              <a:t>v</a:t>
            </a:r>
            <a:r>
              <a:rPr lang="en-US" sz="1000" spc="0" dirty="0" smtClean="0">
                <a:latin typeface="Arial"/>
                <a:cs typeface="Arial"/>
              </a:rPr>
              <a:t>ed </a:t>
            </a:r>
            <a:r>
              <a:rPr lang="en-US" sz="1000" spc="-10" dirty="0" smtClean="0">
                <a:latin typeface="Arial"/>
                <a:cs typeface="Arial"/>
              </a:rPr>
              <a:t>a</a:t>
            </a:r>
            <a:r>
              <a:rPr lang="en-US" sz="1000" spc="5" dirty="0" smtClean="0">
                <a:latin typeface="Arial"/>
                <a:cs typeface="Arial"/>
              </a:rPr>
              <a:t>cc</a:t>
            </a:r>
            <a:r>
              <a:rPr lang="en-US" sz="1000" spc="-10" dirty="0" smtClean="0">
                <a:latin typeface="Arial"/>
                <a:cs typeface="Arial"/>
              </a:rPr>
              <a:t>e</a:t>
            </a:r>
            <a:r>
              <a:rPr lang="en-US" sz="1000" spc="5" dirty="0" smtClean="0">
                <a:latin typeface="Arial"/>
                <a:cs typeface="Arial"/>
              </a:rPr>
              <a:t>s</a:t>
            </a:r>
            <a:r>
              <a:rPr lang="en-US" sz="1000" spc="0" dirty="0" smtClean="0">
                <a:latin typeface="Arial"/>
                <a:cs typeface="Arial"/>
              </a:rPr>
              <a:t>s</a:t>
            </a:r>
            <a:r>
              <a:rPr lang="en-US" sz="1000" spc="-10" dirty="0" smtClean="0">
                <a:latin typeface="Arial"/>
                <a:cs typeface="Arial"/>
              </a:rPr>
              <a:t> </a:t>
            </a:r>
            <a:r>
              <a:rPr lang="en-US" sz="1000" spc="0" dirty="0" smtClean="0">
                <a:latin typeface="Arial"/>
                <a:cs typeface="Arial"/>
              </a:rPr>
              <a:t>to</a:t>
            </a:r>
            <a:r>
              <a:rPr lang="en-US" sz="1000" spc="-10" dirty="0" smtClean="0">
                <a:latin typeface="Arial"/>
                <a:cs typeface="Arial"/>
              </a:rPr>
              <a:t> c</a:t>
            </a:r>
            <a:r>
              <a:rPr lang="en-US" sz="1000" spc="0" dirty="0" smtClean="0">
                <a:latin typeface="Arial"/>
                <a:cs typeface="Arial"/>
              </a:rPr>
              <a:t>are.</a:t>
            </a:r>
            <a:endParaRPr lang="en-US" sz="1000" dirty="0" smtClean="0">
              <a:latin typeface="Arial"/>
              <a:cs typeface="Arial"/>
            </a:endParaRPr>
          </a:p>
          <a:p>
            <a:pPr marL="469265" indent="-228600">
              <a:buFont typeface="Symbol"/>
              <a:buChar char=""/>
              <a:tabLst>
                <a:tab pos="469265" algn="l"/>
              </a:tabLst>
            </a:pPr>
            <a:r>
              <a:rPr lang="en-US" sz="1000" b="1" dirty="0" smtClean="0">
                <a:latin typeface="Arial"/>
                <a:cs typeface="Arial"/>
              </a:rPr>
              <a:t>Impro</a:t>
            </a:r>
            <a:r>
              <a:rPr lang="en-US" sz="1000" b="1" spc="-10" dirty="0" smtClean="0">
                <a:latin typeface="Arial"/>
                <a:cs typeface="Arial"/>
              </a:rPr>
              <a:t>v</a:t>
            </a:r>
            <a:r>
              <a:rPr lang="en-US" sz="1000" b="1" spc="0" dirty="0" smtClean="0">
                <a:latin typeface="Arial"/>
                <a:cs typeface="Arial"/>
              </a:rPr>
              <a:t>ing</a:t>
            </a:r>
            <a:r>
              <a:rPr lang="en-US" sz="1000" b="1" spc="5" dirty="0" smtClean="0">
                <a:latin typeface="Arial"/>
                <a:cs typeface="Arial"/>
              </a:rPr>
              <a:t> </a:t>
            </a:r>
            <a:r>
              <a:rPr lang="en-US" sz="1000" spc="0" dirty="0" smtClean="0">
                <a:latin typeface="Arial"/>
                <a:cs typeface="Arial"/>
              </a:rPr>
              <a:t>= Ra</a:t>
            </a:r>
            <a:r>
              <a:rPr lang="en-US" sz="1000" spc="-10" dirty="0" smtClean="0">
                <a:latin typeface="Arial"/>
                <a:cs typeface="Arial"/>
              </a:rPr>
              <a:t>t</a:t>
            </a:r>
            <a:r>
              <a:rPr lang="en-US" sz="1000" spc="0" dirty="0" smtClean="0">
                <a:latin typeface="Arial"/>
                <a:cs typeface="Arial"/>
              </a:rPr>
              <a:t>es</a:t>
            </a:r>
            <a:r>
              <a:rPr lang="en-US" sz="1000" spc="5" dirty="0" smtClean="0">
                <a:latin typeface="Arial"/>
                <a:cs typeface="Arial"/>
              </a:rPr>
              <a:t> </a:t>
            </a:r>
            <a:r>
              <a:rPr lang="en-US" sz="1000" spc="-10" dirty="0" smtClean="0">
                <a:latin typeface="Arial"/>
                <a:cs typeface="Arial"/>
              </a:rPr>
              <a:t>o</a:t>
            </a:r>
            <a:r>
              <a:rPr lang="en-US" sz="1000" spc="0" dirty="0" smtClean="0">
                <a:latin typeface="Arial"/>
                <a:cs typeface="Arial"/>
              </a:rPr>
              <a:t>f </a:t>
            </a:r>
            <a:r>
              <a:rPr lang="en-US" sz="1000" spc="-10" dirty="0" smtClean="0">
                <a:latin typeface="Arial"/>
                <a:cs typeface="Arial"/>
              </a:rPr>
              <a:t>c</a:t>
            </a:r>
            <a:r>
              <a:rPr lang="en-US" sz="1000" spc="0" dirty="0" smtClean="0">
                <a:latin typeface="Arial"/>
                <a:cs typeface="Arial"/>
              </a:rPr>
              <a:t>han</a:t>
            </a:r>
            <a:r>
              <a:rPr lang="en-US" sz="1000" spc="-10" dirty="0" smtClean="0">
                <a:latin typeface="Arial"/>
                <a:cs typeface="Arial"/>
              </a:rPr>
              <a:t>g</a:t>
            </a:r>
            <a:r>
              <a:rPr lang="en-US" sz="1000" spc="0" dirty="0" smtClean="0">
                <a:latin typeface="Arial"/>
                <a:cs typeface="Arial"/>
              </a:rPr>
              <a:t>e</a:t>
            </a:r>
            <a:r>
              <a:rPr lang="en-US" sz="1000" spc="-10" dirty="0" smtClean="0">
                <a:latin typeface="Arial"/>
                <a:cs typeface="Arial"/>
              </a:rPr>
              <a:t> </a:t>
            </a:r>
            <a:r>
              <a:rPr lang="en-US" sz="1000" spc="0" dirty="0" smtClean="0">
                <a:latin typeface="Arial"/>
                <a:cs typeface="Arial"/>
              </a:rPr>
              <a:t>are p</a:t>
            </a:r>
            <a:r>
              <a:rPr lang="en-US" sz="1000" spc="-10" dirty="0" smtClean="0">
                <a:latin typeface="Arial"/>
                <a:cs typeface="Arial"/>
              </a:rPr>
              <a:t>o</a:t>
            </a:r>
            <a:r>
              <a:rPr lang="en-US" sz="1000" spc="5" dirty="0" smtClean="0">
                <a:latin typeface="Arial"/>
                <a:cs typeface="Arial"/>
              </a:rPr>
              <a:t>s</a:t>
            </a:r>
            <a:r>
              <a:rPr lang="en-US" sz="1000" spc="0" dirty="0" smtClean="0">
                <a:latin typeface="Arial"/>
                <a:cs typeface="Arial"/>
              </a:rPr>
              <a:t>i</a:t>
            </a:r>
            <a:r>
              <a:rPr lang="en-US" sz="1000" spc="-10" dirty="0" smtClean="0">
                <a:latin typeface="Arial"/>
                <a:cs typeface="Arial"/>
              </a:rPr>
              <a:t>t</a:t>
            </a:r>
            <a:r>
              <a:rPr lang="en-US" sz="1000" spc="0" dirty="0" smtClean="0">
                <a:latin typeface="Arial"/>
                <a:cs typeface="Arial"/>
              </a:rPr>
              <a:t>i</a:t>
            </a:r>
            <a:r>
              <a:rPr lang="en-US" sz="1000" spc="-10" dirty="0" smtClean="0">
                <a:latin typeface="Arial"/>
                <a:cs typeface="Arial"/>
              </a:rPr>
              <a:t>v</a:t>
            </a:r>
            <a:r>
              <a:rPr lang="en-US" sz="1000" spc="0" dirty="0" smtClean="0">
                <a:latin typeface="Arial"/>
                <a:cs typeface="Arial"/>
              </a:rPr>
              <a:t>e at </a:t>
            </a:r>
            <a:r>
              <a:rPr lang="en-US" sz="1000" spc="-10" dirty="0" smtClean="0">
                <a:latin typeface="Arial"/>
                <a:cs typeface="Arial"/>
              </a:rPr>
              <a:t>1</a:t>
            </a:r>
            <a:r>
              <a:rPr lang="en-US" sz="1000" spc="0" dirty="0" smtClean="0">
                <a:latin typeface="Arial"/>
                <a:cs typeface="Arial"/>
              </a:rPr>
              <a:t>% </a:t>
            </a:r>
            <a:r>
              <a:rPr lang="en-US" sz="1000" spc="-10" dirty="0" smtClean="0">
                <a:latin typeface="Arial"/>
                <a:cs typeface="Arial"/>
              </a:rPr>
              <a:t>p</a:t>
            </a:r>
            <a:r>
              <a:rPr lang="en-US" sz="1000" spc="0" dirty="0" smtClean="0">
                <a:latin typeface="Arial"/>
                <a:cs typeface="Arial"/>
              </a:rPr>
              <a:t>er </a:t>
            </a:r>
            <a:r>
              <a:rPr lang="en-US" sz="1000" spc="-5" dirty="0" smtClean="0">
                <a:latin typeface="Arial"/>
                <a:cs typeface="Arial"/>
              </a:rPr>
              <a:t>y</a:t>
            </a:r>
            <a:r>
              <a:rPr lang="en-US" sz="1000" spc="0" dirty="0" smtClean="0">
                <a:latin typeface="Arial"/>
                <a:cs typeface="Arial"/>
              </a:rPr>
              <a:t>ear or</a:t>
            </a:r>
            <a:r>
              <a:rPr lang="en-US" sz="1000" spc="-10" dirty="0" smtClean="0">
                <a:latin typeface="Arial"/>
                <a:cs typeface="Arial"/>
              </a:rPr>
              <a:t> </a:t>
            </a:r>
            <a:r>
              <a:rPr lang="en-US" sz="1000" spc="0" dirty="0" smtClean="0">
                <a:latin typeface="Arial"/>
                <a:cs typeface="Arial"/>
              </a:rPr>
              <a:t>greater</a:t>
            </a:r>
            <a:r>
              <a:rPr lang="en-US" sz="1000" spc="-15" dirty="0" smtClean="0">
                <a:latin typeface="Arial"/>
                <a:cs typeface="Arial"/>
              </a:rPr>
              <a:t> </a:t>
            </a:r>
            <a:r>
              <a:rPr lang="en-US" sz="1000" spc="0" dirty="0" smtClean="0">
                <a:latin typeface="Arial"/>
                <a:cs typeface="Arial"/>
              </a:rPr>
              <a:t>and</a:t>
            </a:r>
            <a:r>
              <a:rPr lang="en-US" sz="1000" spc="-10" dirty="0" smtClean="0">
                <a:latin typeface="Arial"/>
                <a:cs typeface="Arial"/>
              </a:rPr>
              <a:t> </a:t>
            </a:r>
            <a:r>
              <a:rPr lang="en-US" sz="1000" spc="5" dirty="0" smtClean="0">
                <a:latin typeface="Arial"/>
                <a:cs typeface="Arial"/>
              </a:rPr>
              <a:t>s</a:t>
            </a:r>
            <a:r>
              <a:rPr lang="en-US" sz="1000" spc="0" dirty="0" smtClean="0">
                <a:latin typeface="Arial"/>
                <a:cs typeface="Arial"/>
              </a:rPr>
              <a:t>t</a:t>
            </a:r>
            <a:r>
              <a:rPr lang="en-US" sz="1000" spc="-10" dirty="0" smtClean="0">
                <a:latin typeface="Arial"/>
                <a:cs typeface="Arial"/>
              </a:rPr>
              <a:t>a</a:t>
            </a:r>
            <a:r>
              <a:rPr lang="en-US" sz="1000" spc="0" dirty="0" smtClean="0">
                <a:latin typeface="Arial"/>
                <a:cs typeface="Arial"/>
              </a:rPr>
              <a:t>t</a:t>
            </a:r>
            <a:r>
              <a:rPr lang="en-US" sz="1000" spc="5" dirty="0" smtClean="0">
                <a:latin typeface="Arial"/>
                <a:cs typeface="Arial"/>
              </a:rPr>
              <a:t>i</a:t>
            </a:r>
            <a:r>
              <a:rPr lang="en-US" sz="1000" spc="-10" dirty="0" smtClean="0">
                <a:latin typeface="Arial"/>
                <a:cs typeface="Arial"/>
              </a:rPr>
              <a:t>s</a:t>
            </a:r>
            <a:r>
              <a:rPr lang="en-US" sz="1000" spc="0" dirty="0" smtClean="0">
                <a:latin typeface="Arial"/>
                <a:cs typeface="Arial"/>
              </a:rPr>
              <a:t>t</a:t>
            </a:r>
            <a:r>
              <a:rPr lang="en-US" sz="1000" spc="5" dirty="0" smtClean="0">
                <a:latin typeface="Arial"/>
                <a:cs typeface="Arial"/>
              </a:rPr>
              <a:t>i</a:t>
            </a:r>
            <a:r>
              <a:rPr lang="en-US" sz="1000" spc="-10" dirty="0" smtClean="0">
                <a:latin typeface="Arial"/>
                <a:cs typeface="Arial"/>
              </a:rPr>
              <a:t>c</a:t>
            </a:r>
            <a:r>
              <a:rPr lang="en-US" sz="1000" spc="0" dirty="0" smtClean="0">
                <a:latin typeface="Arial"/>
                <a:cs typeface="Arial"/>
              </a:rPr>
              <a:t>ally</a:t>
            </a:r>
            <a:r>
              <a:rPr lang="en-US" sz="1000" spc="-20" dirty="0" smtClean="0">
                <a:latin typeface="Arial"/>
                <a:cs typeface="Arial"/>
              </a:rPr>
              <a:t> </a:t>
            </a:r>
            <a:r>
              <a:rPr lang="en-US" sz="1000" spc="5" dirty="0" smtClean="0">
                <a:latin typeface="Arial"/>
                <a:cs typeface="Arial"/>
              </a:rPr>
              <a:t>s</a:t>
            </a:r>
            <a:r>
              <a:rPr lang="en-US" sz="1000" spc="0" dirty="0" smtClean="0">
                <a:latin typeface="Arial"/>
                <a:cs typeface="Arial"/>
              </a:rPr>
              <a:t>ig</a:t>
            </a:r>
            <a:r>
              <a:rPr lang="en-US" sz="1000" spc="-10" dirty="0" smtClean="0">
                <a:latin typeface="Arial"/>
                <a:cs typeface="Arial"/>
              </a:rPr>
              <a:t>n</a:t>
            </a:r>
            <a:r>
              <a:rPr lang="en-US" sz="1000" spc="0" dirty="0" smtClean="0">
                <a:latin typeface="Arial"/>
                <a:cs typeface="Arial"/>
              </a:rPr>
              <a:t>if</a:t>
            </a:r>
            <a:r>
              <a:rPr lang="en-US" sz="1000" spc="-10" dirty="0" smtClean="0">
                <a:latin typeface="Arial"/>
                <a:cs typeface="Arial"/>
              </a:rPr>
              <a:t>ic</a:t>
            </a:r>
            <a:r>
              <a:rPr lang="en-US" sz="1000" spc="0" dirty="0" smtClean="0">
                <a:latin typeface="Arial"/>
                <a:cs typeface="Arial"/>
              </a:rPr>
              <a:t>ant.</a:t>
            </a:r>
            <a:endParaRPr lang="en-US" sz="1000" dirty="0" smtClean="0">
              <a:latin typeface="Arial"/>
              <a:cs typeface="Arial"/>
            </a:endParaRPr>
          </a:p>
          <a:p>
            <a:pPr marL="469265" indent="-228600">
              <a:buFont typeface="Symbol"/>
              <a:buChar char=""/>
              <a:tabLst>
                <a:tab pos="469265" algn="l"/>
              </a:tabLst>
            </a:pPr>
            <a:r>
              <a:rPr lang="en-US" sz="1000" b="1" dirty="0" smtClean="0">
                <a:latin typeface="Arial"/>
                <a:cs typeface="Arial"/>
              </a:rPr>
              <a:t>No Ch</a:t>
            </a:r>
            <a:r>
              <a:rPr lang="en-US" sz="1000" b="1" spc="5" dirty="0" smtClean="0">
                <a:latin typeface="Arial"/>
                <a:cs typeface="Arial"/>
              </a:rPr>
              <a:t>a</a:t>
            </a:r>
            <a:r>
              <a:rPr lang="en-US" sz="1000" b="1" spc="0" dirty="0" smtClean="0">
                <a:latin typeface="Arial"/>
                <a:cs typeface="Arial"/>
              </a:rPr>
              <a:t>nge</a:t>
            </a:r>
            <a:r>
              <a:rPr lang="en-US" sz="1000" b="1" spc="5" dirty="0" smtClean="0">
                <a:latin typeface="Arial"/>
                <a:cs typeface="Arial"/>
              </a:rPr>
              <a:t> </a:t>
            </a:r>
            <a:r>
              <a:rPr lang="en-US" sz="1000" spc="0" dirty="0" smtClean="0">
                <a:latin typeface="Arial"/>
                <a:cs typeface="Arial"/>
              </a:rPr>
              <a:t>=</a:t>
            </a:r>
            <a:r>
              <a:rPr lang="en-US" sz="1000" spc="-10" dirty="0" smtClean="0">
                <a:latin typeface="Arial"/>
                <a:cs typeface="Arial"/>
              </a:rPr>
              <a:t> </a:t>
            </a:r>
            <a:r>
              <a:rPr lang="en-US" sz="1000" spc="0" dirty="0" smtClean="0">
                <a:latin typeface="Arial"/>
                <a:cs typeface="Arial"/>
              </a:rPr>
              <a:t>Rate</a:t>
            </a:r>
            <a:r>
              <a:rPr lang="en-US" sz="1000" spc="-10" dirty="0" smtClean="0">
                <a:latin typeface="Arial"/>
                <a:cs typeface="Arial"/>
              </a:rPr>
              <a:t> </a:t>
            </a:r>
            <a:r>
              <a:rPr lang="en-US" sz="1000" spc="0" dirty="0" smtClean="0">
                <a:latin typeface="Arial"/>
                <a:cs typeface="Arial"/>
              </a:rPr>
              <a:t>of </a:t>
            </a:r>
            <a:r>
              <a:rPr lang="en-US" sz="1000" spc="-10" dirty="0" smtClean="0">
                <a:latin typeface="Arial"/>
                <a:cs typeface="Arial"/>
              </a:rPr>
              <a:t>c</a:t>
            </a:r>
            <a:r>
              <a:rPr lang="en-US" sz="1000" spc="0" dirty="0" smtClean="0">
                <a:latin typeface="Arial"/>
                <a:cs typeface="Arial"/>
              </a:rPr>
              <a:t>ha</a:t>
            </a:r>
            <a:r>
              <a:rPr lang="en-US" sz="1000" spc="-10" dirty="0" smtClean="0">
                <a:latin typeface="Arial"/>
                <a:cs typeface="Arial"/>
              </a:rPr>
              <a:t>n</a:t>
            </a:r>
            <a:r>
              <a:rPr lang="en-US" sz="1000" spc="0" dirty="0" smtClean="0">
                <a:latin typeface="Arial"/>
                <a:cs typeface="Arial"/>
              </a:rPr>
              <a:t>ge</a:t>
            </a:r>
            <a:r>
              <a:rPr lang="en-US" sz="1000" spc="-10" dirty="0" smtClean="0">
                <a:latin typeface="Arial"/>
                <a:cs typeface="Arial"/>
              </a:rPr>
              <a:t> </a:t>
            </a:r>
            <a:r>
              <a:rPr lang="en-US" sz="1000" spc="0" dirty="0" smtClean="0">
                <a:latin typeface="Arial"/>
                <a:cs typeface="Arial"/>
              </a:rPr>
              <a:t>is</a:t>
            </a:r>
            <a:r>
              <a:rPr lang="en-US" sz="1000" spc="5" dirty="0" smtClean="0">
                <a:latin typeface="Arial"/>
                <a:cs typeface="Arial"/>
              </a:rPr>
              <a:t> </a:t>
            </a:r>
            <a:r>
              <a:rPr lang="en-US" sz="1000" spc="-10" dirty="0" smtClean="0">
                <a:latin typeface="Arial"/>
                <a:cs typeface="Arial"/>
              </a:rPr>
              <a:t>l</a:t>
            </a:r>
            <a:r>
              <a:rPr lang="en-US" sz="1000" spc="0" dirty="0" smtClean="0">
                <a:latin typeface="Arial"/>
                <a:cs typeface="Arial"/>
              </a:rPr>
              <a:t>e</a:t>
            </a:r>
            <a:r>
              <a:rPr lang="en-US" sz="1000" spc="-10" dirty="0" smtClean="0">
                <a:latin typeface="Arial"/>
                <a:cs typeface="Arial"/>
              </a:rPr>
              <a:t>s</a:t>
            </a:r>
            <a:r>
              <a:rPr lang="en-US" sz="1000" spc="0" dirty="0" smtClean="0">
                <a:latin typeface="Arial"/>
                <a:cs typeface="Arial"/>
              </a:rPr>
              <a:t>s</a:t>
            </a:r>
            <a:r>
              <a:rPr lang="en-US" sz="1000" spc="5" dirty="0" smtClean="0">
                <a:latin typeface="Arial"/>
                <a:cs typeface="Arial"/>
              </a:rPr>
              <a:t> </a:t>
            </a:r>
            <a:r>
              <a:rPr lang="en-US" sz="1000" spc="0" dirty="0" smtClean="0">
                <a:latin typeface="Arial"/>
                <a:cs typeface="Arial"/>
              </a:rPr>
              <a:t>t</a:t>
            </a:r>
            <a:r>
              <a:rPr lang="en-US" sz="1000" spc="-10" dirty="0" smtClean="0">
                <a:latin typeface="Arial"/>
                <a:cs typeface="Arial"/>
              </a:rPr>
              <a:t>h</a:t>
            </a:r>
            <a:r>
              <a:rPr lang="en-US" sz="1000" spc="0" dirty="0" smtClean="0">
                <a:latin typeface="Arial"/>
                <a:cs typeface="Arial"/>
              </a:rPr>
              <a:t>an </a:t>
            </a:r>
            <a:r>
              <a:rPr lang="en-US" sz="1000" spc="-10" dirty="0" smtClean="0">
                <a:latin typeface="Arial"/>
                <a:cs typeface="Arial"/>
              </a:rPr>
              <a:t>1</a:t>
            </a:r>
            <a:r>
              <a:rPr lang="en-US" sz="1000" spc="0" dirty="0" smtClean="0">
                <a:latin typeface="Arial"/>
                <a:cs typeface="Arial"/>
              </a:rPr>
              <a:t>% per </a:t>
            </a:r>
            <a:r>
              <a:rPr lang="en-US" sz="1000" spc="-5" dirty="0" smtClean="0">
                <a:latin typeface="Arial"/>
                <a:cs typeface="Arial"/>
              </a:rPr>
              <a:t>y</a:t>
            </a:r>
            <a:r>
              <a:rPr lang="en-US" sz="1000" spc="-10" dirty="0" smtClean="0">
                <a:latin typeface="Arial"/>
                <a:cs typeface="Arial"/>
              </a:rPr>
              <a:t>e</a:t>
            </a:r>
            <a:r>
              <a:rPr lang="en-US" sz="1000" spc="0" dirty="0" smtClean="0">
                <a:latin typeface="Arial"/>
                <a:cs typeface="Arial"/>
              </a:rPr>
              <a:t>ar or </a:t>
            </a:r>
            <a:r>
              <a:rPr lang="en-US" sz="1000" spc="-10" dirty="0" smtClean="0">
                <a:latin typeface="Arial"/>
                <a:cs typeface="Arial"/>
              </a:rPr>
              <a:t>n</a:t>
            </a:r>
            <a:r>
              <a:rPr lang="en-US" sz="1000" spc="0" dirty="0" smtClean="0">
                <a:latin typeface="Arial"/>
                <a:cs typeface="Arial"/>
              </a:rPr>
              <a:t>ot</a:t>
            </a:r>
            <a:r>
              <a:rPr lang="en-US" sz="1000" spc="-10" dirty="0" smtClean="0">
                <a:latin typeface="Arial"/>
                <a:cs typeface="Arial"/>
              </a:rPr>
              <a:t> </a:t>
            </a:r>
            <a:r>
              <a:rPr lang="en-US" sz="1000" spc="5" dirty="0" smtClean="0">
                <a:latin typeface="Arial"/>
                <a:cs typeface="Arial"/>
              </a:rPr>
              <a:t>s</a:t>
            </a:r>
            <a:r>
              <a:rPr lang="en-US" sz="1000" spc="0" dirty="0" smtClean="0">
                <a:latin typeface="Arial"/>
                <a:cs typeface="Arial"/>
              </a:rPr>
              <a:t>ta</a:t>
            </a:r>
            <a:r>
              <a:rPr lang="en-US" sz="1000" spc="-10" dirty="0" smtClean="0">
                <a:latin typeface="Arial"/>
                <a:cs typeface="Arial"/>
              </a:rPr>
              <a:t>t</a:t>
            </a:r>
            <a:r>
              <a:rPr lang="en-US" sz="1000" spc="0" dirty="0" smtClean="0">
                <a:latin typeface="Arial"/>
                <a:cs typeface="Arial"/>
              </a:rPr>
              <a:t>i</a:t>
            </a:r>
            <a:r>
              <a:rPr lang="en-US" sz="1000" spc="5" dirty="0" smtClean="0">
                <a:latin typeface="Arial"/>
                <a:cs typeface="Arial"/>
              </a:rPr>
              <a:t>s</a:t>
            </a:r>
            <a:r>
              <a:rPr lang="en-US" sz="1000" spc="-10" dirty="0" smtClean="0">
                <a:latin typeface="Arial"/>
                <a:cs typeface="Arial"/>
              </a:rPr>
              <a:t>t</a:t>
            </a:r>
            <a:r>
              <a:rPr lang="en-US" sz="1000" spc="0" dirty="0" smtClean="0">
                <a:latin typeface="Arial"/>
                <a:cs typeface="Arial"/>
              </a:rPr>
              <a:t>i</a:t>
            </a:r>
            <a:r>
              <a:rPr lang="en-US" sz="1000" spc="5" dirty="0" smtClean="0">
                <a:latin typeface="Arial"/>
                <a:cs typeface="Arial"/>
              </a:rPr>
              <a:t>c</a:t>
            </a:r>
            <a:r>
              <a:rPr lang="en-US" sz="1000" spc="-10" dirty="0" smtClean="0">
                <a:latin typeface="Arial"/>
                <a:cs typeface="Arial"/>
              </a:rPr>
              <a:t>a</a:t>
            </a:r>
            <a:r>
              <a:rPr lang="en-US" sz="1000" spc="0" dirty="0" smtClean="0">
                <a:latin typeface="Arial"/>
                <a:cs typeface="Arial"/>
              </a:rPr>
              <a:t>lly</a:t>
            </a:r>
            <a:r>
              <a:rPr lang="en-US" sz="1000" spc="-10" dirty="0" smtClean="0">
                <a:latin typeface="Arial"/>
                <a:cs typeface="Arial"/>
              </a:rPr>
              <a:t> </a:t>
            </a:r>
            <a:r>
              <a:rPr lang="en-US" sz="1000" spc="-5" dirty="0" smtClean="0">
                <a:latin typeface="Arial"/>
                <a:cs typeface="Arial"/>
              </a:rPr>
              <a:t>s</a:t>
            </a:r>
            <a:r>
              <a:rPr lang="en-US" sz="1000" spc="0" dirty="0" smtClean="0">
                <a:latin typeface="Arial"/>
                <a:cs typeface="Arial"/>
              </a:rPr>
              <a:t>ign</a:t>
            </a:r>
            <a:r>
              <a:rPr lang="en-US" sz="1000" spc="-10" dirty="0" smtClean="0">
                <a:latin typeface="Arial"/>
                <a:cs typeface="Arial"/>
              </a:rPr>
              <a:t>i</a:t>
            </a:r>
            <a:r>
              <a:rPr lang="en-US" sz="1000" spc="0" dirty="0" smtClean="0">
                <a:latin typeface="Arial"/>
                <a:cs typeface="Arial"/>
              </a:rPr>
              <a:t>f</a:t>
            </a:r>
            <a:r>
              <a:rPr lang="en-US" sz="1000" spc="5" dirty="0" smtClean="0">
                <a:latin typeface="Arial"/>
                <a:cs typeface="Arial"/>
              </a:rPr>
              <a:t>i</a:t>
            </a:r>
            <a:r>
              <a:rPr lang="en-US" sz="1000" spc="-10" dirty="0" smtClean="0">
                <a:latin typeface="Arial"/>
                <a:cs typeface="Arial"/>
              </a:rPr>
              <a:t>c</a:t>
            </a:r>
            <a:r>
              <a:rPr lang="en-US" sz="1000" spc="0" dirty="0" smtClean="0">
                <a:latin typeface="Arial"/>
                <a:cs typeface="Arial"/>
              </a:rPr>
              <a:t>ant.</a:t>
            </a:r>
            <a:endParaRPr lang="en-US" sz="1000" dirty="0" smtClean="0">
              <a:latin typeface="Arial"/>
              <a:cs typeface="Arial"/>
            </a:endParaRPr>
          </a:p>
          <a:p>
            <a:pPr marL="469265" indent="-228600">
              <a:buFont typeface="Symbol"/>
              <a:buChar char=""/>
              <a:tabLst>
                <a:tab pos="469265" algn="l"/>
              </a:tabLst>
            </a:pPr>
            <a:r>
              <a:rPr lang="en-US" sz="1000" b="1" dirty="0" smtClean="0">
                <a:latin typeface="Arial"/>
                <a:cs typeface="Arial"/>
              </a:rPr>
              <a:t>Worsening</a:t>
            </a:r>
            <a:r>
              <a:rPr lang="en-US" sz="1000" b="1" spc="-5" dirty="0" smtClean="0">
                <a:latin typeface="Arial"/>
                <a:cs typeface="Arial"/>
              </a:rPr>
              <a:t> </a:t>
            </a:r>
            <a:r>
              <a:rPr lang="en-US" sz="1000" spc="0" dirty="0" smtClean="0">
                <a:latin typeface="Arial"/>
                <a:cs typeface="Arial"/>
              </a:rPr>
              <a:t>= Ra</a:t>
            </a:r>
            <a:r>
              <a:rPr lang="en-US" sz="1000" spc="-10" dirty="0" smtClean="0">
                <a:latin typeface="Arial"/>
                <a:cs typeface="Arial"/>
              </a:rPr>
              <a:t>t</a:t>
            </a:r>
            <a:r>
              <a:rPr lang="en-US" sz="1000" spc="0" dirty="0" smtClean="0">
                <a:latin typeface="Arial"/>
                <a:cs typeface="Arial"/>
              </a:rPr>
              <a:t>es</a:t>
            </a:r>
            <a:r>
              <a:rPr lang="en-US" sz="1000" spc="-5" dirty="0" smtClean="0">
                <a:latin typeface="Arial"/>
                <a:cs typeface="Arial"/>
              </a:rPr>
              <a:t> </a:t>
            </a:r>
            <a:r>
              <a:rPr lang="en-US" sz="1000" spc="0" dirty="0" smtClean="0">
                <a:latin typeface="Arial"/>
                <a:cs typeface="Arial"/>
              </a:rPr>
              <a:t>of </a:t>
            </a:r>
            <a:r>
              <a:rPr lang="en-US" sz="1000" spc="-10" dirty="0" smtClean="0">
                <a:latin typeface="Arial"/>
                <a:cs typeface="Arial"/>
              </a:rPr>
              <a:t>c</a:t>
            </a:r>
            <a:r>
              <a:rPr lang="en-US" sz="1000" spc="0" dirty="0" smtClean="0">
                <a:latin typeface="Arial"/>
                <a:cs typeface="Arial"/>
              </a:rPr>
              <a:t>han</a:t>
            </a:r>
            <a:r>
              <a:rPr lang="en-US" sz="1000" spc="-10" dirty="0" smtClean="0">
                <a:latin typeface="Arial"/>
                <a:cs typeface="Arial"/>
              </a:rPr>
              <a:t>g</a:t>
            </a:r>
            <a:r>
              <a:rPr lang="en-US" sz="1000" spc="0" dirty="0" smtClean="0">
                <a:latin typeface="Arial"/>
                <a:cs typeface="Arial"/>
              </a:rPr>
              <a:t>e</a:t>
            </a:r>
            <a:r>
              <a:rPr lang="en-US" sz="1000" spc="-10" dirty="0" smtClean="0">
                <a:latin typeface="Arial"/>
                <a:cs typeface="Arial"/>
              </a:rPr>
              <a:t> </a:t>
            </a:r>
            <a:r>
              <a:rPr lang="en-US" sz="1000" spc="0" dirty="0" smtClean="0">
                <a:latin typeface="Arial"/>
                <a:cs typeface="Arial"/>
              </a:rPr>
              <a:t>are n</a:t>
            </a:r>
            <a:r>
              <a:rPr lang="en-US" sz="1000" spc="-10" dirty="0" smtClean="0">
                <a:latin typeface="Arial"/>
                <a:cs typeface="Arial"/>
              </a:rPr>
              <a:t>e</a:t>
            </a:r>
            <a:r>
              <a:rPr lang="en-US" sz="1000" spc="0" dirty="0" smtClean="0">
                <a:latin typeface="Arial"/>
                <a:cs typeface="Arial"/>
              </a:rPr>
              <a:t>ga</a:t>
            </a:r>
            <a:r>
              <a:rPr lang="en-US" sz="1000" spc="-10" dirty="0" smtClean="0">
                <a:latin typeface="Arial"/>
                <a:cs typeface="Arial"/>
              </a:rPr>
              <a:t>t</a:t>
            </a:r>
            <a:r>
              <a:rPr lang="en-US" sz="1000" spc="0" dirty="0" smtClean="0">
                <a:latin typeface="Arial"/>
                <a:cs typeface="Arial"/>
              </a:rPr>
              <a:t>i</a:t>
            </a:r>
            <a:r>
              <a:rPr lang="en-US" sz="1000" spc="-10" dirty="0" smtClean="0">
                <a:latin typeface="Arial"/>
                <a:cs typeface="Arial"/>
              </a:rPr>
              <a:t>v</a:t>
            </a:r>
            <a:r>
              <a:rPr lang="en-US" sz="1000" spc="0" dirty="0" smtClean="0">
                <a:latin typeface="Arial"/>
                <a:cs typeface="Arial"/>
              </a:rPr>
              <a:t>e at</a:t>
            </a:r>
            <a:r>
              <a:rPr lang="en-US" sz="1000" spc="15" dirty="0" smtClean="0">
                <a:latin typeface="Arial"/>
                <a:cs typeface="Arial"/>
              </a:rPr>
              <a:t> </a:t>
            </a:r>
            <a:r>
              <a:rPr lang="en-US" sz="1000" spc="0" dirty="0" smtClean="0">
                <a:latin typeface="Arial"/>
                <a:cs typeface="Arial"/>
              </a:rPr>
              <a:t>-</a:t>
            </a:r>
            <a:r>
              <a:rPr lang="en-US" sz="1000" spc="-10" dirty="0" smtClean="0">
                <a:latin typeface="Arial"/>
                <a:cs typeface="Arial"/>
              </a:rPr>
              <a:t>1</a:t>
            </a:r>
            <a:r>
              <a:rPr lang="en-US" sz="1000" spc="0" dirty="0" smtClean="0">
                <a:latin typeface="Arial"/>
                <a:cs typeface="Arial"/>
              </a:rPr>
              <a:t>% per</a:t>
            </a:r>
            <a:r>
              <a:rPr lang="en-US" sz="1000" spc="-15" dirty="0" smtClean="0">
                <a:latin typeface="Arial"/>
                <a:cs typeface="Arial"/>
              </a:rPr>
              <a:t> </a:t>
            </a:r>
            <a:r>
              <a:rPr lang="en-US" sz="1000" spc="-5" dirty="0" smtClean="0">
                <a:latin typeface="Arial"/>
                <a:cs typeface="Arial"/>
              </a:rPr>
              <a:t>y</a:t>
            </a:r>
            <a:r>
              <a:rPr lang="en-US" sz="1000" spc="0" dirty="0" smtClean="0">
                <a:latin typeface="Arial"/>
                <a:cs typeface="Arial"/>
              </a:rPr>
              <a:t>ear</a:t>
            </a:r>
            <a:r>
              <a:rPr lang="en-US" sz="1000" spc="-10" dirty="0" smtClean="0">
                <a:latin typeface="Arial"/>
                <a:cs typeface="Arial"/>
              </a:rPr>
              <a:t> </a:t>
            </a:r>
            <a:r>
              <a:rPr lang="en-US" sz="1000" spc="0" dirty="0" smtClean="0">
                <a:latin typeface="Arial"/>
                <a:cs typeface="Arial"/>
              </a:rPr>
              <a:t>or gre</a:t>
            </a:r>
            <a:r>
              <a:rPr lang="en-US" sz="1000" spc="-10" dirty="0" smtClean="0">
                <a:latin typeface="Arial"/>
                <a:cs typeface="Arial"/>
              </a:rPr>
              <a:t>a</a:t>
            </a:r>
            <a:r>
              <a:rPr lang="en-US" sz="1000" spc="0" dirty="0" smtClean="0">
                <a:latin typeface="Arial"/>
                <a:cs typeface="Arial"/>
              </a:rPr>
              <a:t>ter </a:t>
            </a:r>
            <a:r>
              <a:rPr lang="en-US" sz="1000" spc="-10" dirty="0" smtClean="0">
                <a:latin typeface="Arial"/>
                <a:cs typeface="Arial"/>
              </a:rPr>
              <a:t>a</a:t>
            </a:r>
            <a:r>
              <a:rPr lang="en-US" sz="1000" spc="0" dirty="0" smtClean="0">
                <a:latin typeface="Arial"/>
                <a:cs typeface="Arial"/>
              </a:rPr>
              <a:t>nd </a:t>
            </a:r>
            <a:r>
              <a:rPr lang="en-US" sz="1000" spc="-5" dirty="0" smtClean="0">
                <a:latin typeface="Arial"/>
                <a:cs typeface="Arial"/>
              </a:rPr>
              <a:t>s</a:t>
            </a:r>
            <a:r>
              <a:rPr lang="en-US" sz="1000" spc="0" dirty="0" smtClean="0">
                <a:latin typeface="Arial"/>
                <a:cs typeface="Arial"/>
              </a:rPr>
              <a:t>tat</a:t>
            </a:r>
            <a:r>
              <a:rPr lang="en-US" sz="1000" spc="-10" dirty="0" smtClean="0">
                <a:latin typeface="Arial"/>
                <a:cs typeface="Arial"/>
              </a:rPr>
              <a:t>i</a:t>
            </a:r>
            <a:r>
              <a:rPr lang="en-US" sz="1000" spc="5" dirty="0" smtClean="0">
                <a:latin typeface="Arial"/>
                <a:cs typeface="Arial"/>
              </a:rPr>
              <a:t>s</a:t>
            </a:r>
            <a:r>
              <a:rPr lang="en-US" sz="1000" spc="0" dirty="0" smtClean="0">
                <a:latin typeface="Arial"/>
                <a:cs typeface="Arial"/>
              </a:rPr>
              <a:t>t</a:t>
            </a:r>
            <a:r>
              <a:rPr lang="en-US" sz="1000" spc="-10" dirty="0" smtClean="0">
                <a:latin typeface="Arial"/>
                <a:cs typeface="Arial"/>
              </a:rPr>
              <a:t>i</a:t>
            </a:r>
            <a:r>
              <a:rPr lang="en-US" sz="1000" spc="5" dirty="0" smtClean="0">
                <a:latin typeface="Arial"/>
                <a:cs typeface="Arial"/>
              </a:rPr>
              <a:t>c</a:t>
            </a:r>
            <a:r>
              <a:rPr lang="en-US" sz="1000" spc="-10" dirty="0" smtClean="0">
                <a:latin typeface="Arial"/>
                <a:cs typeface="Arial"/>
              </a:rPr>
              <a:t>a</a:t>
            </a:r>
            <a:r>
              <a:rPr lang="en-US" sz="1000" spc="0" dirty="0" smtClean="0">
                <a:latin typeface="Arial"/>
                <a:cs typeface="Arial"/>
              </a:rPr>
              <a:t>lly</a:t>
            </a:r>
            <a:r>
              <a:rPr lang="en-US" sz="1000" spc="-10" dirty="0" smtClean="0">
                <a:latin typeface="Arial"/>
                <a:cs typeface="Arial"/>
              </a:rPr>
              <a:t> </a:t>
            </a:r>
            <a:r>
              <a:rPr lang="en-US" sz="1000" spc="5" dirty="0" smtClean="0">
                <a:latin typeface="Arial"/>
                <a:cs typeface="Arial"/>
              </a:rPr>
              <a:t>s</a:t>
            </a:r>
            <a:r>
              <a:rPr lang="en-US" sz="1000" spc="-10" dirty="0" smtClean="0">
                <a:latin typeface="Arial"/>
                <a:cs typeface="Arial"/>
              </a:rPr>
              <a:t>i</a:t>
            </a:r>
            <a:r>
              <a:rPr lang="en-US" sz="1000" spc="0" dirty="0" smtClean="0">
                <a:latin typeface="Arial"/>
                <a:cs typeface="Arial"/>
              </a:rPr>
              <a:t>g</a:t>
            </a:r>
            <a:r>
              <a:rPr lang="en-US" sz="1000" spc="-10" dirty="0" smtClean="0">
                <a:latin typeface="Arial"/>
                <a:cs typeface="Arial"/>
              </a:rPr>
              <a:t>n</a:t>
            </a:r>
            <a:r>
              <a:rPr lang="en-US" sz="1000" spc="0" dirty="0" smtClean="0">
                <a:latin typeface="Arial"/>
                <a:cs typeface="Arial"/>
              </a:rPr>
              <a:t>if</a:t>
            </a:r>
            <a:r>
              <a:rPr lang="en-US" sz="1000" spc="5" dirty="0" smtClean="0">
                <a:latin typeface="Arial"/>
                <a:cs typeface="Arial"/>
              </a:rPr>
              <a:t>i</a:t>
            </a:r>
            <a:r>
              <a:rPr lang="en-US" sz="1000" spc="-10" dirty="0" smtClean="0">
                <a:latin typeface="Arial"/>
                <a:cs typeface="Arial"/>
              </a:rPr>
              <a:t>c</a:t>
            </a:r>
            <a:r>
              <a:rPr lang="en-US" sz="1000" spc="0" dirty="0" smtClean="0">
                <a:latin typeface="Arial"/>
                <a:cs typeface="Arial"/>
              </a:rPr>
              <a:t>ant.</a:t>
            </a:r>
            <a:endParaRPr lang="en-US" sz="1000" dirty="0" smtClean="0">
              <a:latin typeface="Arial"/>
              <a:cs typeface="Arial"/>
            </a:endParaRPr>
          </a:p>
          <a:p>
            <a:endParaRPr lang="en-US" sz="800" dirty="0" smtClean="0"/>
          </a:p>
          <a:p>
            <a:r>
              <a:rPr lang="en-US" b="1" dirty="0" smtClean="0">
                <a:latin typeface="Times New Roman" panose="02020603050405020304" pitchFamily="18" charset="0"/>
                <a:cs typeface="Times New Roman" panose="02020603050405020304" pitchFamily="18" charset="0"/>
              </a:rPr>
              <a:t>T</a:t>
            </a:r>
            <a:r>
              <a:rPr lang="en-US" b="1" spc="-5" dirty="0" smtClean="0">
                <a:latin typeface="Times New Roman" panose="02020603050405020304" pitchFamily="18" charset="0"/>
                <a:cs typeface="Times New Roman" panose="02020603050405020304" pitchFamily="18" charset="0"/>
              </a:rPr>
              <a:t>re</a:t>
            </a:r>
            <a:r>
              <a:rPr lang="en-US" b="1" spc="0" dirty="0" smtClean="0">
                <a:latin typeface="Times New Roman" panose="02020603050405020304" pitchFamily="18" charset="0"/>
                <a:cs typeface="Times New Roman" panose="02020603050405020304" pitchFamily="18" charset="0"/>
              </a:rPr>
              <a:t>nds</a:t>
            </a:r>
            <a:endParaRPr lang="en-US" dirty="0" smtClean="0">
              <a:latin typeface="Times New Roman" panose="02020603050405020304" pitchFamily="18" charset="0"/>
              <a:cs typeface="Times New Roman" panose="02020603050405020304" pitchFamily="18" charset="0"/>
            </a:endParaRPr>
          </a:p>
          <a:p>
            <a:endParaRPr lang="en-US" dirty="0" smtClean="0">
              <a:latin typeface="Times New Roman" panose="02020603050405020304" pitchFamily="18" charset="0"/>
              <a:cs typeface="Times New Roman" panose="02020603050405020304" pitchFamily="18" charset="0"/>
            </a:endParaRPr>
          </a:p>
          <a:p>
            <a:pPr marL="241300" marR="339090" indent="-228600">
              <a:buFont typeface="Symbol"/>
              <a:buChar char=""/>
              <a:tabLst>
                <a:tab pos="240665" algn="l"/>
              </a:tabLst>
            </a:pPr>
            <a:r>
              <a:rPr lang="en-US" dirty="0" smtClean="0">
                <a:latin typeface="Times New Roman" panose="02020603050405020304" pitchFamily="18" charset="0"/>
                <a:cs typeface="Times New Roman" panose="02020603050405020304" pitchFamily="18" charset="0"/>
              </a:rPr>
              <a:t>Th</a:t>
            </a:r>
            <a:r>
              <a:rPr lang="en-US" spc="-5" dirty="0" smtClean="0">
                <a:latin typeface="Times New Roman" panose="02020603050405020304" pitchFamily="18" charset="0"/>
                <a:cs typeface="Times New Roman" panose="02020603050405020304" pitchFamily="18" charset="0"/>
              </a:rPr>
              <a:t>r</a:t>
            </a:r>
            <a:r>
              <a:rPr lang="en-US" spc="0" dirty="0" smtClean="0">
                <a:latin typeface="Times New Roman" panose="02020603050405020304" pitchFamily="18" charset="0"/>
                <a:cs typeface="Times New Roman" panose="02020603050405020304" pitchFamily="18" charset="0"/>
              </a:rPr>
              <a:t>ou</a:t>
            </a:r>
            <a:r>
              <a:rPr lang="en-US" spc="-15" dirty="0" smtClean="0">
                <a:latin typeface="Times New Roman" panose="02020603050405020304" pitchFamily="18" charset="0"/>
                <a:cs typeface="Times New Roman" panose="02020603050405020304" pitchFamily="18" charset="0"/>
              </a:rPr>
              <a:t>g</a:t>
            </a:r>
            <a:r>
              <a:rPr lang="en-US" spc="0" dirty="0" smtClean="0">
                <a:latin typeface="Times New Roman" panose="02020603050405020304" pitchFamily="18" charset="0"/>
                <a:cs typeface="Times New Roman" panose="02020603050405020304" pitchFamily="18" charset="0"/>
              </a:rPr>
              <a:t>h 2012,</a:t>
            </a:r>
            <a:r>
              <a:rPr lang="en-US" spc="10" dirty="0" smtClean="0">
                <a:latin typeface="Times New Roman" panose="02020603050405020304" pitchFamily="18" charset="0"/>
                <a:cs typeface="Times New Roman" panose="02020603050405020304" pitchFamily="18" charset="0"/>
              </a:rPr>
              <a:t> </a:t>
            </a:r>
            <a:r>
              <a:rPr lang="en-US" spc="-5" dirty="0" smtClean="0">
                <a:latin typeface="Times New Roman" panose="02020603050405020304" pitchFamily="18" charset="0"/>
                <a:cs typeface="Times New Roman" panose="02020603050405020304" pitchFamily="18" charset="0"/>
              </a:rPr>
              <a:t>a</a:t>
            </a:r>
            <a:r>
              <a:rPr lang="en-US" spc="5" dirty="0" smtClean="0">
                <a:latin typeface="Times New Roman" panose="02020603050405020304" pitchFamily="18" charset="0"/>
                <a:cs typeface="Times New Roman" panose="02020603050405020304" pitchFamily="18" charset="0"/>
              </a:rPr>
              <a:t>c</a:t>
            </a:r>
            <a:r>
              <a:rPr lang="en-US" spc="0" dirty="0" smtClean="0">
                <a:latin typeface="Times New Roman" panose="02020603050405020304" pitchFamily="18" charset="0"/>
                <a:cs typeface="Times New Roman" panose="02020603050405020304" pitchFamily="18" charset="0"/>
              </a:rPr>
              <a:t>ross a</a:t>
            </a:r>
            <a:r>
              <a:rPr lang="en-US" spc="-10" dirty="0" smtClean="0">
                <a:latin typeface="Times New Roman" panose="02020603050405020304" pitchFamily="18" charset="0"/>
                <a:cs typeface="Times New Roman" panose="02020603050405020304" pitchFamily="18" charset="0"/>
              </a:rPr>
              <a:t> </a:t>
            </a:r>
            <a:r>
              <a:rPr lang="en-US" spc="10" dirty="0" smtClean="0">
                <a:latin typeface="Times New Roman" panose="02020603050405020304" pitchFamily="18" charset="0"/>
                <a:cs typeface="Times New Roman" panose="02020603050405020304" pitchFamily="18" charset="0"/>
              </a:rPr>
              <a:t>b</a:t>
            </a:r>
            <a:r>
              <a:rPr lang="en-US" spc="0" dirty="0" smtClean="0">
                <a:latin typeface="Times New Roman" panose="02020603050405020304" pitchFamily="18" charset="0"/>
                <a:cs typeface="Times New Roman" panose="02020603050405020304" pitchFamily="18" charset="0"/>
              </a:rPr>
              <a:t>ro</a:t>
            </a:r>
            <a:r>
              <a:rPr lang="en-US" spc="-10" dirty="0" smtClean="0">
                <a:latin typeface="Times New Roman" panose="02020603050405020304" pitchFamily="18" charset="0"/>
                <a:cs typeface="Times New Roman" panose="02020603050405020304" pitchFamily="18" charset="0"/>
              </a:rPr>
              <a:t>a</a:t>
            </a:r>
            <a:r>
              <a:rPr lang="en-US" spc="0" dirty="0" smtClean="0">
                <a:latin typeface="Times New Roman" panose="02020603050405020304" pitchFamily="18" charset="0"/>
                <a:cs typeface="Times New Roman" panose="02020603050405020304" pitchFamily="18" charset="0"/>
              </a:rPr>
              <a:t>d sp</a:t>
            </a:r>
            <a:r>
              <a:rPr lang="en-US" spc="-5" dirty="0" smtClean="0">
                <a:latin typeface="Times New Roman" panose="02020603050405020304" pitchFamily="18" charset="0"/>
                <a:cs typeface="Times New Roman" panose="02020603050405020304" pitchFamily="18" charset="0"/>
              </a:rPr>
              <a:t>ec</a:t>
            </a:r>
            <a:r>
              <a:rPr lang="en-US" spc="0" dirty="0" smtClean="0">
                <a:latin typeface="Times New Roman" panose="02020603050405020304" pitchFamily="18" charset="0"/>
                <a:cs typeface="Times New Roman" panose="02020603050405020304" pitchFamily="18" charset="0"/>
              </a:rPr>
              <a:t>trum </a:t>
            </a:r>
            <a:r>
              <a:rPr lang="en-US" spc="10" dirty="0" smtClean="0">
                <a:latin typeface="Times New Roman" panose="02020603050405020304" pitchFamily="18" charset="0"/>
                <a:cs typeface="Times New Roman" panose="02020603050405020304" pitchFamily="18" charset="0"/>
              </a:rPr>
              <a:t>o</a:t>
            </a:r>
            <a:r>
              <a:rPr lang="en-US" spc="0" dirty="0" smtClean="0">
                <a:latin typeface="Times New Roman" panose="02020603050405020304" pitchFamily="18" charset="0"/>
                <a:cs typeface="Times New Roman" panose="02020603050405020304" pitchFamily="18" charset="0"/>
              </a:rPr>
              <a:t>f me</a:t>
            </a:r>
            <a:r>
              <a:rPr lang="en-US" spc="-10" dirty="0" smtClean="0">
                <a:latin typeface="Times New Roman" panose="02020603050405020304" pitchFamily="18" charset="0"/>
                <a:cs typeface="Times New Roman" panose="02020603050405020304" pitchFamily="18" charset="0"/>
              </a:rPr>
              <a:t>a</a:t>
            </a:r>
            <a:r>
              <a:rPr lang="en-US" spc="0" dirty="0" smtClean="0">
                <a:latin typeface="Times New Roman" panose="02020603050405020304" pitchFamily="18" charset="0"/>
                <a:cs typeface="Times New Roman" panose="02020603050405020304" pitchFamily="18" charset="0"/>
              </a:rPr>
              <a:t>su</a:t>
            </a:r>
            <a:r>
              <a:rPr lang="en-US" spc="5" dirty="0" smtClean="0">
                <a:latin typeface="Times New Roman" panose="02020603050405020304" pitchFamily="18" charset="0"/>
                <a:cs typeface="Times New Roman" panose="02020603050405020304" pitchFamily="18" charset="0"/>
              </a:rPr>
              <a:t>r</a:t>
            </a:r>
            <a:r>
              <a:rPr lang="en-US" spc="-5" dirty="0" smtClean="0">
                <a:latin typeface="Times New Roman" panose="02020603050405020304" pitchFamily="18" charset="0"/>
                <a:cs typeface="Times New Roman" panose="02020603050405020304" pitchFamily="18" charset="0"/>
              </a:rPr>
              <a:t>e</a:t>
            </a:r>
            <a:r>
              <a:rPr lang="en-US" spc="0" dirty="0" smtClean="0">
                <a:latin typeface="Times New Roman" panose="02020603050405020304" pitchFamily="18" charset="0"/>
                <a:cs typeface="Times New Roman" panose="02020603050405020304" pitchFamily="18" charset="0"/>
              </a:rPr>
              <a:t>s of h</a:t>
            </a:r>
            <a:r>
              <a:rPr lang="en-US" spc="-10" dirty="0" smtClean="0">
                <a:latin typeface="Times New Roman" panose="02020603050405020304" pitchFamily="18" charset="0"/>
                <a:cs typeface="Times New Roman" panose="02020603050405020304" pitchFamily="18" charset="0"/>
              </a:rPr>
              <a:t>e</a:t>
            </a:r>
            <a:r>
              <a:rPr lang="en-US" spc="-5" dirty="0" smtClean="0">
                <a:latin typeface="Times New Roman" panose="02020603050405020304" pitchFamily="18" charset="0"/>
                <a:cs typeface="Times New Roman" panose="02020603050405020304" pitchFamily="18" charset="0"/>
              </a:rPr>
              <a:t>a</a:t>
            </a:r>
            <a:r>
              <a:rPr lang="en-US" spc="0" dirty="0" smtClean="0">
                <a:latin typeface="Times New Roman" panose="02020603050405020304" pitchFamily="18" charset="0"/>
                <a:cs typeface="Times New Roman" panose="02020603050405020304" pitchFamily="18" charset="0"/>
              </a:rPr>
              <a:t>lth </a:t>
            </a:r>
            <a:r>
              <a:rPr lang="en-US" spc="5" dirty="0" smtClean="0">
                <a:latin typeface="Times New Roman" panose="02020603050405020304" pitchFamily="18" charset="0"/>
                <a:cs typeface="Times New Roman" panose="02020603050405020304" pitchFamily="18" charset="0"/>
              </a:rPr>
              <a:t>c</a:t>
            </a:r>
            <a:r>
              <a:rPr lang="en-US" spc="-5" dirty="0" smtClean="0">
                <a:latin typeface="Times New Roman" panose="02020603050405020304" pitchFamily="18" charset="0"/>
                <a:cs typeface="Times New Roman" panose="02020603050405020304" pitchFamily="18" charset="0"/>
              </a:rPr>
              <a:t>a</a:t>
            </a:r>
            <a:r>
              <a:rPr lang="en-US" spc="0" dirty="0" smtClean="0">
                <a:latin typeface="Times New Roman" panose="02020603050405020304" pitchFamily="18" charset="0"/>
                <a:cs typeface="Times New Roman" panose="02020603050405020304" pitchFamily="18" charset="0"/>
              </a:rPr>
              <a:t>re</a:t>
            </a:r>
            <a:r>
              <a:rPr lang="en-US" spc="-5" dirty="0" smtClean="0">
                <a:latin typeface="Times New Roman" panose="02020603050405020304" pitchFamily="18" charset="0"/>
                <a:cs typeface="Times New Roman" panose="02020603050405020304" pitchFamily="18" charset="0"/>
              </a:rPr>
              <a:t> </a:t>
            </a:r>
            <a:r>
              <a:rPr lang="en-US" spc="0" dirty="0" smtClean="0">
                <a:latin typeface="Times New Roman" panose="02020603050405020304" pitchFamily="18" charset="0"/>
                <a:cs typeface="Times New Roman" panose="02020603050405020304" pitchFamily="18" charset="0"/>
              </a:rPr>
              <a:t>q</a:t>
            </a:r>
            <a:r>
              <a:rPr lang="en-US" spc="10" dirty="0" smtClean="0">
                <a:latin typeface="Times New Roman" panose="02020603050405020304" pitchFamily="18" charset="0"/>
                <a:cs typeface="Times New Roman" panose="02020603050405020304" pitchFamily="18" charset="0"/>
              </a:rPr>
              <a:t>u</a:t>
            </a:r>
            <a:r>
              <a:rPr lang="en-US" spc="-5" dirty="0" smtClean="0">
                <a:latin typeface="Times New Roman" panose="02020603050405020304" pitchFamily="18" charset="0"/>
                <a:cs typeface="Times New Roman" panose="02020603050405020304" pitchFamily="18" charset="0"/>
              </a:rPr>
              <a:t>a</a:t>
            </a:r>
            <a:r>
              <a:rPr lang="en-US" spc="0" dirty="0" smtClean="0">
                <a:latin typeface="Times New Roman" panose="02020603050405020304" pitchFamily="18" charset="0"/>
                <a:cs typeface="Times New Roman" panose="02020603050405020304" pitchFamily="18" charset="0"/>
              </a:rPr>
              <a:t>li</a:t>
            </a:r>
            <a:r>
              <a:rPr lang="en-US" spc="10" dirty="0" smtClean="0">
                <a:latin typeface="Times New Roman" panose="02020603050405020304" pitchFamily="18" charset="0"/>
                <a:cs typeface="Times New Roman" panose="02020603050405020304" pitchFamily="18" charset="0"/>
              </a:rPr>
              <a:t>t</a:t>
            </a:r>
            <a:r>
              <a:rPr lang="en-US" spc="-25" dirty="0" smtClean="0">
                <a:latin typeface="Times New Roman" panose="02020603050405020304" pitchFamily="18" charset="0"/>
                <a:cs typeface="Times New Roman" panose="02020603050405020304" pitchFamily="18" charset="0"/>
              </a:rPr>
              <a:t>y</a:t>
            </a:r>
            <a:r>
              <a:rPr lang="en-US" spc="0" dirty="0" smtClean="0">
                <a:latin typeface="Times New Roman" panose="02020603050405020304" pitchFamily="18" charset="0"/>
                <a:cs typeface="Times New Roman" panose="02020603050405020304" pitchFamily="18" charset="0"/>
              </a:rPr>
              <a:t>,</a:t>
            </a:r>
            <a:r>
              <a:rPr lang="en-US" spc="10" dirty="0" smtClean="0">
                <a:latin typeface="Times New Roman" panose="02020603050405020304" pitchFamily="18" charset="0"/>
                <a:cs typeface="Times New Roman" panose="02020603050405020304" pitchFamily="18" charset="0"/>
              </a:rPr>
              <a:t> </a:t>
            </a:r>
            <a:r>
              <a:rPr lang="en-US" spc="0" dirty="0" smtClean="0">
                <a:latin typeface="Times New Roman" panose="02020603050405020304" pitchFamily="18" charset="0"/>
                <a:cs typeface="Times New Roman" panose="02020603050405020304" pitchFamily="18" charset="0"/>
              </a:rPr>
              <a:t>60%</a:t>
            </a:r>
            <a:r>
              <a:rPr lang="en-US" spc="-5" dirty="0" smtClean="0">
                <a:latin typeface="Times New Roman" panose="02020603050405020304" pitchFamily="18" charset="0"/>
                <a:cs typeface="Times New Roman" panose="02020603050405020304" pitchFamily="18" charset="0"/>
              </a:rPr>
              <a:t> </a:t>
            </a:r>
            <a:r>
              <a:rPr lang="en-US" spc="0" dirty="0" smtClean="0">
                <a:latin typeface="Times New Roman" panose="02020603050405020304" pitchFamily="18" charset="0"/>
                <a:cs typeface="Times New Roman" panose="02020603050405020304" pitchFamily="18" charset="0"/>
              </a:rPr>
              <a:t>show</a:t>
            </a:r>
            <a:r>
              <a:rPr lang="en-US" spc="-10" dirty="0" smtClean="0">
                <a:latin typeface="Times New Roman" panose="02020603050405020304" pitchFamily="18" charset="0"/>
                <a:cs typeface="Times New Roman" panose="02020603050405020304" pitchFamily="18" charset="0"/>
              </a:rPr>
              <a:t>e</a:t>
            </a:r>
            <a:r>
              <a:rPr lang="en-US" spc="0" dirty="0" smtClean="0">
                <a:latin typeface="Times New Roman" panose="02020603050405020304" pitchFamily="18" charset="0"/>
                <a:cs typeface="Times New Roman" panose="02020603050405020304" pitchFamily="18" charset="0"/>
              </a:rPr>
              <a:t>d imp</a:t>
            </a:r>
            <a:r>
              <a:rPr lang="en-US" spc="-5" dirty="0" smtClean="0">
                <a:latin typeface="Times New Roman" panose="02020603050405020304" pitchFamily="18" charset="0"/>
                <a:cs typeface="Times New Roman" panose="02020603050405020304" pitchFamily="18" charset="0"/>
              </a:rPr>
              <a:t>r</a:t>
            </a:r>
            <a:r>
              <a:rPr lang="en-US" spc="0" dirty="0" smtClean="0">
                <a:latin typeface="Times New Roman" panose="02020603050405020304" pitchFamily="18" charset="0"/>
                <a:cs typeface="Times New Roman" panose="02020603050405020304" pitchFamily="18" charset="0"/>
              </a:rPr>
              <a:t>ov</a:t>
            </a:r>
            <a:r>
              <a:rPr lang="en-US" spc="-5" dirty="0" smtClean="0">
                <a:latin typeface="Times New Roman" panose="02020603050405020304" pitchFamily="18" charset="0"/>
                <a:cs typeface="Times New Roman" panose="02020603050405020304" pitchFamily="18" charset="0"/>
              </a:rPr>
              <a:t>e</a:t>
            </a:r>
            <a:r>
              <a:rPr lang="en-US" spc="0" dirty="0" smtClean="0">
                <a:latin typeface="Times New Roman" panose="02020603050405020304" pitchFamily="18" charset="0"/>
                <a:cs typeface="Times New Roman" panose="02020603050405020304" pitchFamily="18" charset="0"/>
              </a:rPr>
              <a:t>ment </a:t>
            </a:r>
            <a:r>
              <a:rPr lang="en-US" spc="-5" dirty="0" smtClean="0">
                <a:latin typeface="Times New Roman" panose="02020603050405020304" pitchFamily="18" charset="0"/>
                <a:cs typeface="Times New Roman" panose="02020603050405020304" pitchFamily="18" charset="0"/>
              </a:rPr>
              <a:t>(</a:t>
            </a:r>
            <a:r>
              <a:rPr lang="en-US" spc="0" dirty="0" smtClean="0">
                <a:latin typeface="Times New Roman" panose="02020603050405020304" pitchFamily="18" charset="0"/>
                <a:cs typeface="Times New Roman" panose="02020603050405020304" pitchFamily="18" charset="0"/>
              </a:rPr>
              <a:t>bla</a:t>
            </a:r>
            <a:r>
              <a:rPr lang="en-US" spc="-10" dirty="0" smtClean="0">
                <a:latin typeface="Times New Roman" panose="02020603050405020304" pitchFamily="18" charset="0"/>
                <a:cs typeface="Times New Roman" panose="02020603050405020304" pitchFamily="18" charset="0"/>
              </a:rPr>
              <a:t>c</a:t>
            </a:r>
            <a:r>
              <a:rPr lang="en-US" spc="0" dirty="0" smtClean="0">
                <a:latin typeface="Times New Roman" panose="02020603050405020304" pitchFamily="18" charset="0"/>
                <a:cs typeface="Times New Roman" panose="02020603050405020304" pitchFamily="18" charset="0"/>
              </a:rPr>
              <a:t>k</a:t>
            </a:r>
            <a:r>
              <a:rPr lang="en-US" spc="-5" dirty="0" smtClean="0">
                <a:latin typeface="Times New Roman" panose="02020603050405020304" pitchFamily="18" charset="0"/>
                <a:cs typeface="Times New Roman" panose="02020603050405020304" pitchFamily="18" charset="0"/>
              </a:rPr>
              <a:t>)</a:t>
            </a:r>
            <a:r>
              <a:rPr lang="en-US" spc="0" dirty="0" smtClean="0">
                <a:latin typeface="Times New Roman" panose="02020603050405020304" pitchFamily="18" charset="0"/>
                <a:cs typeface="Times New Roman" panose="02020603050405020304" pitchFamily="18" charset="0"/>
              </a:rPr>
              <a:t>.</a:t>
            </a:r>
            <a:endParaRPr lang="en-US" dirty="0" smtClean="0">
              <a:latin typeface="Times New Roman" panose="02020603050405020304" pitchFamily="18" charset="0"/>
              <a:cs typeface="Times New Roman" panose="02020603050405020304" pitchFamily="18" charset="0"/>
            </a:endParaRPr>
          </a:p>
          <a:p>
            <a:pPr marL="241300" indent="-228600">
              <a:buFont typeface="Symbol"/>
              <a:buChar char=""/>
              <a:tabLst>
                <a:tab pos="240665" algn="l"/>
              </a:tabLst>
            </a:pPr>
            <a:r>
              <a:rPr lang="en-US" dirty="0" smtClean="0">
                <a:latin typeface="Times New Roman" panose="02020603050405020304" pitchFamily="18" charset="0"/>
                <a:cs typeface="Times New Roman" panose="02020603050405020304" pitchFamily="18" charset="0"/>
              </a:rPr>
              <a:t>Almost all m</a:t>
            </a:r>
            <a:r>
              <a:rPr lang="en-US" spc="-5" dirty="0" smtClean="0">
                <a:latin typeface="Times New Roman" panose="02020603050405020304" pitchFamily="18" charset="0"/>
                <a:cs typeface="Times New Roman" panose="02020603050405020304" pitchFamily="18" charset="0"/>
              </a:rPr>
              <a:t>ea</a:t>
            </a:r>
            <a:r>
              <a:rPr lang="en-US" spc="0" dirty="0" smtClean="0">
                <a:latin typeface="Times New Roman" panose="02020603050405020304" pitchFamily="18" charset="0"/>
                <a:cs typeface="Times New Roman" panose="02020603050405020304" pitchFamily="18" charset="0"/>
              </a:rPr>
              <a:t>sur</a:t>
            </a:r>
            <a:r>
              <a:rPr lang="en-US" spc="-10" dirty="0" smtClean="0">
                <a:latin typeface="Times New Roman" panose="02020603050405020304" pitchFamily="18" charset="0"/>
                <a:cs typeface="Times New Roman" panose="02020603050405020304" pitchFamily="18" charset="0"/>
              </a:rPr>
              <a:t>e</a:t>
            </a:r>
            <a:r>
              <a:rPr lang="en-US" spc="0" dirty="0" smtClean="0">
                <a:latin typeface="Times New Roman" panose="02020603050405020304" pitchFamily="18" charset="0"/>
                <a:cs typeface="Times New Roman" panose="02020603050405020304" pitchFamily="18" charset="0"/>
              </a:rPr>
              <a:t>s of </a:t>
            </a:r>
            <a:r>
              <a:rPr lang="en-US" spc="5" dirty="0" smtClean="0">
                <a:latin typeface="Times New Roman" panose="02020603050405020304" pitchFamily="18" charset="0"/>
                <a:cs typeface="Times New Roman" panose="02020603050405020304" pitchFamily="18" charset="0"/>
              </a:rPr>
              <a:t>P</a:t>
            </a:r>
            <a:r>
              <a:rPr lang="en-US" spc="-5" dirty="0" smtClean="0">
                <a:latin typeface="Times New Roman" panose="02020603050405020304" pitchFamily="18" charset="0"/>
                <a:cs typeface="Times New Roman" panose="02020603050405020304" pitchFamily="18" charset="0"/>
              </a:rPr>
              <a:t>e</a:t>
            </a:r>
            <a:r>
              <a:rPr lang="en-US" spc="0" dirty="0" smtClean="0">
                <a:latin typeface="Times New Roman" panose="02020603050405020304" pitchFamily="18" charset="0"/>
                <a:cs typeface="Times New Roman" panose="02020603050405020304" pitchFamily="18" charset="0"/>
              </a:rPr>
              <a:t>rso</a:t>
            </a:r>
            <a:r>
              <a:rPr lang="en-US" spc="-5" dirty="0" smtClean="0">
                <a:latin typeface="Times New Roman" panose="02020603050405020304" pitchFamily="18" charset="0"/>
                <a:cs typeface="Times New Roman" panose="02020603050405020304" pitchFamily="18" charset="0"/>
              </a:rPr>
              <a:t>n-</a:t>
            </a:r>
            <a:r>
              <a:rPr lang="en-US" spc="0" dirty="0" smtClean="0">
                <a:latin typeface="Times New Roman" panose="02020603050405020304" pitchFamily="18" charset="0"/>
                <a:cs typeface="Times New Roman" panose="02020603050405020304" pitchFamily="18" charset="0"/>
              </a:rPr>
              <a:t>C</a:t>
            </a:r>
            <a:r>
              <a:rPr lang="en-US" spc="-5" dirty="0" smtClean="0">
                <a:latin typeface="Times New Roman" panose="02020603050405020304" pitchFamily="18" charset="0"/>
                <a:cs typeface="Times New Roman" panose="02020603050405020304" pitchFamily="18" charset="0"/>
              </a:rPr>
              <a:t>e</a:t>
            </a:r>
            <a:r>
              <a:rPr lang="en-US" spc="0" dirty="0" smtClean="0">
                <a:latin typeface="Times New Roman" panose="02020603050405020304" pitchFamily="18" charset="0"/>
                <a:cs typeface="Times New Roman" panose="02020603050405020304" pitchFamily="18" charset="0"/>
              </a:rPr>
              <a:t>nter</a:t>
            </a:r>
            <a:r>
              <a:rPr lang="en-US" spc="-5" dirty="0" smtClean="0">
                <a:latin typeface="Times New Roman" panose="02020603050405020304" pitchFamily="18" charset="0"/>
                <a:cs typeface="Times New Roman" panose="02020603050405020304" pitchFamily="18" charset="0"/>
              </a:rPr>
              <a:t>e</a:t>
            </a:r>
            <a:r>
              <a:rPr lang="en-US" spc="0" dirty="0" smtClean="0">
                <a:latin typeface="Times New Roman" panose="02020603050405020304" pitchFamily="18" charset="0"/>
                <a:cs typeface="Times New Roman" panose="02020603050405020304" pitchFamily="18" charset="0"/>
              </a:rPr>
              <a:t>d Ca</a:t>
            </a:r>
            <a:r>
              <a:rPr lang="en-US" spc="5" dirty="0" smtClean="0">
                <a:latin typeface="Times New Roman" panose="02020603050405020304" pitchFamily="18" charset="0"/>
                <a:cs typeface="Times New Roman" panose="02020603050405020304" pitchFamily="18" charset="0"/>
              </a:rPr>
              <a:t>r</a:t>
            </a:r>
            <a:r>
              <a:rPr lang="en-US" spc="0" dirty="0" smtClean="0">
                <a:latin typeface="Times New Roman" panose="02020603050405020304" pitchFamily="18" charset="0"/>
                <a:cs typeface="Times New Roman" panose="02020603050405020304" pitchFamily="18" charset="0"/>
              </a:rPr>
              <a:t>e</a:t>
            </a:r>
            <a:r>
              <a:rPr lang="en-US" spc="-5" dirty="0" smtClean="0">
                <a:latin typeface="Times New Roman" panose="02020603050405020304" pitchFamily="18" charset="0"/>
                <a:cs typeface="Times New Roman" panose="02020603050405020304" pitchFamily="18" charset="0"/>
              </a:rPr>
              <a:t> </a:t>
            </a:r>
            <a:r>
              <a:rPr lang="en-US" spc="0" dirty="0" smtClean="0">
                <a:latin typeface="Times New Roman" panose="02020603050405020304" pitchFamily="18" charset="0"/>
                <a:cs typeface="Times New Roman" panose="02020603050405020304" pitchFamily="18" charset="0"/>
              </a:rPr>
              <a:t>imp</a:t>
            </a:r>
            <a:r>
              <a:rPr lang="en-US" spc="-5" dirty="0" smtClean="0">
                <a:latin typeface="Times New Roman" panose="02020603050405020304" pitchFamily="18" charset="0"/>
                <a:cs typeface="Times New Roman" panose="02020603050405020304" pitchFamily="18" charset="0"/>
              </a:rPr>
              <a:t>r</a:t>
            </a:r>
            <a:r>
              <a:rPr lang="en-US" spc="0" dirty="0" smtClean="0">
                <a:latin typeface="Times New Roman" panose="02020603050405020304" pitchFamily="18" charset="0"/>
                <a:cs typeface="Times New Roman" panose="02020603050405020304" pitchFamily="18" charset="0"/>
              </a:rPr>
              <a:t>ov</a:t>
            </a:r>
            <a:r>
              <a:rPr lang="en-US" spc="-5" dirty="0" smtClean="0">
                <a:latin typeface="Times New Roman" panose="02020603050405020304" pitchFamily="18" charset="0"/>
                <a:cs typeface="Times New Roman" panose="02020603050405020304" pitchFamily="18" charset="0"/>
              </a:rPr>
              <a:t>e</a:t>
            </a:r>
            <a:r>
              <a:rPr lang="en-US" spc="0" dirty="0" smtClean="0">
                <a:latin typeface="Times New Roman" panose="02020603050405020304" pitchFamily="18" charset="0"/>
                <a:cs typeface="Times New Roman" panose="02020603050405020304" pitchFamily="18" charset="0"/>
              </a:rPr>
              <a:t>d.</a:t>
            </a:r>
            <a:endParaRPr lang="en-US" dirty="0" smtClean="0">
              <a:latin typeface="Times New Roman" panose="02020603050405020304" pitchFamily="18" charset="0"/>
              <a:cs typeface="Times New Roman" panose="02020603050405020304" pitchFamily="18" charset="0"/>
            </a:endParaRPr>
          </a:p>
          <a:p>
            <a:pPr marL="241300" indent="-228600">
              <a:buFont typeface="Symbol"/>
              <a:buChar char=""/>
              <a:tabLst>
                <a:tab pos="240665" algn="l"/>
              </a:tabLst>
            </a:pPr>
            <a:r>
              <a:rPr lang="en-US" dirty="0" smtClean="0">
                <a:latin typeface="Times New Roman" panose="02020603050405020304" pitchFamily="18" charset="0"/>
                <a:cs typeface="Times New Roman" panose="02020603050405020304" pitchFamily="18" charset="0"/>
              </a:rPr>
              <a:t>About h</a:t>
            </a:r>
            <a:r>
              <a:rPr lang="en-US" spc="-5" dirty="0" smtClean="0">
                <a:latin typeface="Times New Roman" panose="02020603050405020304" pitchFamily="18" charset="0"/>
                <a:cs typeface="Times New Roman" panose="02020603050405020304" pitchFamily="18" charset="0"/>
              </a:rPr>
              <a:t>a</a:t>
            </a:r>
            <a:r>
              <a:rPr lang="en-US" spc="0" dirty="0" smtClean="0">
                <a:latin typeface="Times New Roman" panose="02020603050405020304" pitchFamily="18" charset="0"/>
                <a:cs typeface="Times New Roman" panose="02020603050405020304" pitchFamily="18" charset="0"/>
              </a:rPr>
              <a:t>lf of</a:t>
            </a:r>
            <a:r>
              <a:rPr lang="en-US" spc="-5" dirty="0" smtClean="0">
                <a:latin typeface="Times New Roman" panose="02020603050405020304" pitchFamily="18" charset="0"/>
                <a:cs typeface="Times New Roman" panose="02020603050405020304" pitchFamily="18" charset="0"/>
              </a:rPr>
              <a:t> </a:t>
            </a:r>
            <a:r>
              <a:rPr lang="en-US" spc="0" dirty="0" smtClean="0">
                <a:latin typeface="Times New Roman" panose="02020603050405020304" pitchFamily="18" charset="0"/>
                <a:cs typeface="Times New Roman" panose="02020603050405020304" pitchFamily="18" charset="0"/>
              </a:rPr>
              <a:t>me</a:t>
            </a:r>
            <a:r>
              <a:rPr lang="en-US" spc="-10" dirty="0" smtClean="0">
                <a:latin typeface="Times New Roman" panose="02020603050405020304" pitchFamily="18" charset="0"/>
                <a:cs typeface="Times New Roman" panose="02020603050405020304" pitchFamily="18" charset="0"/>
              </a:rPr>
              <a:t>a</a:t>
            </a:r>
            <a:r>
              <a:rPr lang="en-US" spc="0" dirty="0" smtClean="0">
                <a:latin typeface="Times New Roman" panose="02020603050405020304" pitchFamily="18" charset="0"/>
                <a:cs typeface="Times New Roman" panose="02020603050405020304" pitchFamily="18" charset="0"/>
              </a:rPr>
              <a:t>s</a:t>
            </a:r>
            <a:r>
              <a:rPr lang="en-US" spc="10" dirty="0" smtClean="0">
                <a:latin typeface="Times New Roman" panose="02020603050405020304" pitchFamily="18" charset="0"/>
                <a:cs typeface="Times New Roman" panose="02020603050405020304" pitchFamily="18" charset="0"/>
              </a:rPr>
              <a:t>u</a:t>
            </a:r>
            <a:r>
              <a:rPr lang="en-US" spc="0" dirty="0" smtClean="0">
                <a:latin typeface="Times New Roman" panose="02020603050405020304" pitchFamily="18" charset="0"/>
                <a:cs typeface="Times New Roman" panose="02020603050405020304" pitchFamily="18" charset="0"/>
              </a:rPr>
              <a:t>r</a:t>
            </a:r>
            <a:r>
              <a:rPr lang="en-US" spc="-10" dirty="0" smtClean="0">
                <a:latin typeface="Times New Roman" panose="02020603050405020304" pitchFamily="18" charset="0"/>
                <a:cs typeface="Times New Roman" panose="02020603050405020304" pitchFamily="18" charset="0"/>
              </a:rPr>
              <a:t>e</a:t>
            </a:r>
            <a:r>
              <a:rPr lang="en-US" spc="0" dirty="0" smtClean="0">
                <a:latin typeface="Times New Roman" panose="02020603050405020304" pitchFamily="18" charset="0"/>
                <a:cs typeface="Times New Roman" panose="02020603050405020304" pitchFamily="18" charset="0"/>
              </a:rPr>
              <a:t>s </a:t>
            </a:r>
            <a:r>
              <a:rPr lang="en-US" spc="10" dirty="0" smtClean="0">
                <a:latin typeface="Times New Roman" panose="02020603050405020304" pitchFamily="18" charset="0"/>
                <a:cs typeface="Times New Roman" panose="02020603050405020304" pitchFamily="18" charset="0"/>
              </a:rPr>
              <a:t>o</a:t>
            </a:r>
            <a:r>
              <a:rPr lang="en-US" spc="0" dirty="0" smtClean="0">
                <a:latin typeface="Times New Roman" panose="02020603050405020304" pitchFamily="18" charset="0"/>
                <a:cs typeface="Times New Roman" panose="02020603050405020304" pitchFamily="18" charset="0"/>
              </a:rPr>
              <a:t>f </a:t>
            </a:r>
            <a:r>
              <a:rPr lang="en-US" spc="-5" dirty="0" smtClean="0">
                <a:latin typeface="Times New Roman" panose="02020603050405020304" pitchFamily="18" charset="0"/>
                <a:cs typeface="Times New Roman" panose="02020603050405020304" pitchFamily="18" charset="0"/>
              </a:rPr>
              <a:t>E</a:t>
            </a:r>
            <a:r>
              <a:rPr lang="en-US" spc="0" dirty="0" smtClean="0">
                <a:latin typeface="Times New Roman" panose="02020603050405020304" pitchFamily="18" charset="0"/>
                <a:cs typeface="Times New Roman" panose="02020603050405020304" pitchFamily="18" charset="0"/>
              </a:rPr>
              <a:t>f</a:t>
            </a:r>
            <a:r>
              <a:rPr lang="en-US" spc="-10" dirty="0" smtClean="0">
                <a:latin typeface="Times New Roman" panose="02020603050405020304" pitchFamily="18" charset="0"/>
                <a:cs typeface="Times New Roman" panose="02020603050405020304" pitchFamily="18" charset="0"/>
              </a:rPr>
              <a:t>f</a:t>
            </a:r>
            <a:r>
              <a:rPr lang="en-US" spc="5" dirty="0" smtClean="0">
                <a:latin typeface="Times New Roman" panose="02020603050405020304" pitchFamily="18" charset="0"/>
                <a:cs typeface="Times New Roman" panose="02020603050405020304" pitchFamily="18" charset="0"/>
              </a:rPr>
              <a:t>e</a:t>
            </a:r>
            <a:r>
              <a:rPr lang="en-US" spc="-5" dirty="0" smtClean="0">
                <a:latin typeface="Times New Roman" panose="02020603050405020304" pitchFamily="18" charset="0"/>
                <a:cs typeface="Times New Roman" panose="02020603050405020304" pitchFamily="18" charset="0"/>
              </a:rPr>
              <a:t>c</a:t>
            </a:r>
            <a:r>
              <a:rPr lang="en-US" spc="0" dirty="0" smtClean="0">
                <a:latin typeface="Times New Roman" panose="02020603050405020304" pitchFamily="18" charset="0"/>
                <a:cs typeface="Times New Roman" panose="02020603050405020304" pitchFamily="18" charset="0"/>
              </a:rPr>
              <a:t>tive</a:t>
            </a:r>
            <a:r>
              <a:rPr lang="en-US" spc="-5" dirty="0" smtClean="0">
                <a:latin typeface="Times New Roman" panose="02020603050405020304" pitchFamily="18" charset="0"/>
                <a:cs typeface="Times New Roman" panose="02020603050405020304" pitchFamily="18" charset="0"/>
              </a:rPr>
              <a:t> </a:t>
            </a:r>
            <a:r>
              <a:rPr lang="en-US" spc="0" dirty="0" smtClean="0">
                <a:latin typeface="Times New Roman" panose="02020603050405020304" pitchFamily="18" charset="0"/>
                <a:cs typeface="Times New Roman" panose="02020603050405020304" pitchFamily="18" charset="0"/>
              </a:rPr>
              <a:t>T</a:t>
            </a:r>
            <a:r>
              <a:rPr lang="en-US" spc="5" dirty="0" smtClean="0">
                <a:latin typeface="Times New Roman" panose="02020603050405020304" pitchFamily="18" charset="0"/>
                <a:cs typeface="Times New Roman" panose="02020603050405020304" pitchFamily="18" charset="0"/>
              </a:rPr>
              <a:t>r</a:t>
            </a:r>
            <a:r>
              <a:rPr lang="en-US" spc="-5" dirty="0" smtClean="0">
                <a:latin typeface="Times New Roman" panose="02020603050405020304" pitchFamily="18" charset="0"/>
                <a:cs typeface="Times New Roman" panose="02020603050405020304" pitchFamily="18" charset="0"/>
              </a:rPr>
              <a:t>ea</a:t>
            </a:r>
            <a:r>
              <a:rPr lang="en-US" spc="0" dirty="0" smtClean="0">
                <a:latin typeface="Times New Roman" panose="02020603050405020304" pitchFamily="18" charset="0"/>
                <a:cs typeface="Times New Roman" panose="02020603050405020304" pitchFamily="18" charset="0"/>
              </a:rPr>
              <a:t>tm</a:t>
            </a:r>
            <a:r>
              <a:rPr lang="en-US" spc="-5" dirty="0" smtClean="0">
                <a:latin typeface="Times New Roman" panose="02020603050405020304" pitchFamily="18" charset="0"/>
                <a:cs typeface="Times New Roman" panose="02020603050405020304" pitchFamily="18" charset="0"/>
              </a:rPr>
              <a:t>e</a:t>
            </a:r>
            <a:r>
              <a:rPr lang="en-US" spc="0" dirty="0" smtClean="0">
                <a:latin typeface="Times New Roman" panose="02020603050405020304" pitchFamily="18" charset="0"/>
                <a:cs typeface="Times New Roman" panose="02020603050405020304" pitchFamily="18" charset="0"/>
              </a:rPr>
              <a:t>nt, </a:t>
            </a:r>
            <a:r>
              <a:rPr lang="en-US" spc="10" dirty="0" smtClean="0">
                <a:latin typeface="Times New Roman" panose="02020603050405020304" pitchFamily="18" charset="0"/>
                <a:cs typeface="Times New Roman" panose="02020603050405020304" pitchFamily="18" charset="0"/>
              </a:rPr>
              <a:t>H</a:t>
            </a:r>
            <a:r>
              <a:rPr lang="en-US" spc="-5" dirty="0" smtClean="0">
                <a:latin typeface="Times New Roman" panose="02020603050405020304" pitchFamily="18" charset="0"/>
                <a:cs typeface="Times New Roman" panose="02020603050405020304" pitchFamily="18" charset="0"/>
              </a:rPr>
              <a:t>ea</a:t>
            </a:r>
            <a:r>
              <a:rPr lang="en-US" spc="0" dirty="0" smtClean="0">
                <a:latin typeface="Times New Roman" panose="02020603050405020304" pitchFamily="18" charset="0"/>
                <a:cs typeface="Times New Roman" panose="02020603050405020304" pitchFamily="18" charset="0"/>
              </a:rPr>
              <a:t>lt</a:t>
            </a:r>
            <a:r>
              <a:rPr lang="en-US" spc="10" dirty="0" smtClean="0">
                <a:latin typeface="Times New Roman" panose="02020603050405020304" pitchFamily="18" charset="0"/>
                <a:cs typeface="Times New Roman" panose="02020603050405020304" pitchFamily="18" charset="0"/>
              </a:rPr>
              <a:t>h</a:t>
            </a:r>
            <a:r>
              <a:rPr lang="en-US" spc="0" dirty="0" smtClean="0">
                <a:latin typeface="Times New Roman" panose="02020603050405020304" pitchFamily="18" charset="0"/>
                <a:cs typeface="Times New Roman" panose="02020603050405020304" pitchFamily="18" charset="0"/>
              </a:rPr>
              <a:t>y</a:t>
            </a:r>
            <a:r>
              <a:rPr lang="en-US" spc="-15" dirty="0" smtClean="0">
                <a:latin typeface="Times New Roman" panose="02020603050405020304" pitchFamily="18" charset="0"/>
                <a:cs typeface="Times New Roman" panose="02020603050405020304" pitchFamily="18" charset="0"/>
              </a:rPr>
              <a:t> L</a:t>
            </a:r>
            <a:r>
              <a:rPr lang="en-US" spc="0" dirty="0" smtClean="0">
                <a:latin typeface="Times New Roman" panose="02020603050405020304" pitchFamily="18" charset="0"/>
                <a:cs typeface="Times New Roman" panose="02020603050405020304" pitchFamily="18" charset="0"/>
              </a:rPr>
              <a:t>ivi</a:t>
            </a:r>
            <a:r>
              <a:rPr lang="en-US" spc="10" dirty="0" smtClean="0">
                <a:latin typeface="Times New Roman" panose="02020603050405020304" pitchFamily="18" charset="0"/>
                <a:cs typeface="Times New Roman" panose="02020603050405020304" pitchFamily="18" charset="0"/>
              </a:rPr>
              <a:t>n</a:t>
            </a:r>
            <a:r>
              <a:rPr lang="en-US" spc="-15" dirty="0" smtClean="0">
                <a:latin typeface="Times New Roman" panose="02020603050405020304" pitchFamily="18" charset="0"/>
                <a:cs typeface="Times New Roman" panose="02020603050405020304" pitchFamily="18" charset="0"/>
              </a:rPr>
              <a:t>g</a:t>
            </a:r>
            <a:r>
              <a:rPr lang="en-US" spc="0" dirty="0" smtClean="0">
                <a:latin typeface="Times New Roman" panose="02020603050405020304" pitchFamily="18" charset="0"/>
                <a:cs typeface="Times New Roman" panose="02020603050405020304" pitchFamily="18" charset="0"/>
              </a:rPr>
              <a:t>, </a:t>
            </a:r>
            <a:r>
              <a:rPr lang="en-US" spc="-5" dirty="0" smtClean="0">
                <a:latin typeface="Times New Roman" panose="02020603050405020304" pitchFamily="18" charset="0"/>
                <a:cs typeface="Times New Roman" panose="02020603050405020304" pitchFamily="18" charset="0"/>
              </a:rPr>
              <a:t>a</a:t>
            </a:r>
            <a:r>
              <a:rPr lang="en-US" spc="0" dirty="0" smtClean="0">
                <a:latin typeface="Times New Roman" panose="02020603050405020304" pitchFamily="18" charset="0"/>
                <a:cs typeface="Times New Roman" panose="02020603050405020304" pitchFamily="18" charset="0"/>
              </a:rPr>
              <a:t>nd P</a:t>
            </a:r>
            <a:r>
              <a:rPr lang="en-US" spc="-5" dirty="0" smtClean="0">
                <a:latin typeface="Times New Roman" panose="02020603050405020304" pitchFamily="18" charset="0"/>
                <a:cs typeface="Times New Roman" panose="02020603050405020304" pitchFamily="18" charset="0"/>
              </a:rPr>
              <a:t>a</a:t>
            </a:r>
            <a:r>
              <a:rPr lang="en-US" spc="0" dirty="0" smtClean="0">
                <a:latin typeface="Times New Roman" panose="02020603050405020304" pitchFamily="18" charset="0"/>
                <a:cs typeface="Times New Roman" panose="02020603050405020304" pitchFamily="18" charset="0"/>
              </a:rPr>
              <a:t>ti</a:t>
            </a:r>
            <a:r>
              <a:rPr lang="en-US" spc="-5" dirty="0" smtClean="0">
                <a:latin typeface="Times New Roman" panose="02020603050405020304" pitchFamily="18" charset="0"/>
                <a:cs typeface="Times New Roman" panose="02020603050405020304" pitchFamily="18" charset="0"/>
              </a:rPr>
              <a:t>e</a:t>
            </a:r>
            <a:r>
              <a:rPr lang="en-US" spc="10" dirty="0" smtClean="0">
                <a:latin typeface="Times New Roman" panose="02020603050405020304" pitchFamily="18" charset="0"/>
                <a:cs typeface="Times New Roman" panose="02020603050405020304" pitchFamily="18" charset="0"/>
              </a:rPr>
              <a:t>n</a:t>
            </a:r>
            <a:r>
              <a:rPr lang="en-US" spc="0" dirty="0" smtClean="0">
                <a:latin typeface="Times New Roman" panose="02020603050405020304" pitchFamily="18" charset="0"/>
                <a:cs typeface="Times New Roman" panose="02020603050405020304" pitchFamily="18" charset="0"/>
              </a:rPr>
              <a:t>t </a:t>
            </a:r>
            <a:r>
              <a:rPr lang="en-US" spc="5" dirty="0" smtClean="0">
                <a:latin typeface="Times New Roman" panose="02020603050405020304" pitchFamily="18" charset="0"/>
                <a:cs typeface="Times New Roman" panose="02020603050405020304" pitchFamily="18" charset="0"/>
              </a:rPr>
              <a:t>S</a:t>
            </a:r>
            <a:r>
              <a:rPr lang="en-US" spc="-5" dirty="0" smtClean="0">
                <a:latin typeface="Times New Roman" panose="02020603050405020304" pitchFamily="18" charset="0"/>
                <a:cs typeface="Times New Roman" panose="02020603050405020304" pitchFamily="18" charset="0"/>
              </a:rPr>
              <a:t>a</a:t>
            </a:r>
            <a:r>
              <a:rPr lang="en-US" spc="0" dirty="0" smtClean="0">
                <a:latin typeface="Times New Roman" panose="02020603050405020304" pitchFamily="18" charset="0"/>
                <a:cs typeface="Times New Roman" panose="02020603050405020304" pitchFamily="18" charset="0"/>
              </a:rPr>
              <a:t>f</a:t>
            </a:r>
            <a:r>
              <a:rPr lang="en-US" spc="-10" dirty="0" smtClean="0">
                <a:latin typeface="Times New Roman" panose="02020603050405020304" pitchFamily="18" charset="0"/>
                <a:cs typeface="Times New Roman" panose="02020603050405020304" pitchFamily="18" charset="0"/>
              </a:rPr>
              <a:t>e</a:t>
            </a:r>
            <a:r>
              <a:rPr lang="en-US" spc="10" dirty="0" smtClean="0">
                <a:latin typeface="Times New Roman" panose="02020603050405020304" pitchFamily="18" charset="0"/>
                <a:cs typeface="Times New Roman" panose="02020603050405020304" pitchFamily="18" charset="0"/>
              </a:rPr>
              <a:t>t</a:t>
            </a:r>
            <a:r>
              <a:rPr lang="en-US" spc="0" dirty="0" smtClean="0">
                <a:latin typeface="Times New Roman" panose="02020603050405020304" pitchFamily="18" charset="0"/>
                <a:cs typeface="Times New Roman" panose="02020603050405020304" pitchFamily="18" charset="0"/>
              </a:rPr>
              <a:t>y</a:t>
            </a:r>
            <a:r>
              <a:rPr lang="en-US" spc="-25" dirty="0" smtClean="0">
                <a:latin typeface="Times New Roman" panose="02020603050405020304" pitchFamily="18" charset="0"/>
                <a:cs typeface="Times New Roman" panose="02020603050405020304" pitchFamily="18" charset="0"/>
              </a:rPr>
              <a:t> </a:t>
            </a:r>
            <a:r>
              <a:rPr lang="en-US" spc="0" dirty="0" smtClean="0">
                <a:latin typeface="Times New Roman" panose="02020603050405020304" pitchFamily="18" charset="0"/>
                <a:cs typeface="Times New Roman" panose="02020603050405020304" pitchFamily="18" charset="0"/>
              </a:rPr>
              <a:t>imp</a:t>
            </a:r>
            <a:r>
              <a:rPr lang="en-US" spc="-5" dirty="0" smtClean="0">
                <a:latin typeface="Times New Roman" panose="02020603050405020304" pitchFamily="18" charset="0"/>
                <a:cs typeface="Times New Roman" panose="02020603050405020304" pitchFamily="18" charset="0"/>
              </a:rPr>
              <a:t>r</a:t>
            </a:r>
            <a:r>
              <a:rPr lang="en-US" spc="0" dirty="0" smtClean="0">
                <a:latin typeface="Times New Roman" panose="02020603050405020304" pitchFamily="18" charset="0"/>
                <a:cs typeface="Times New Roman" panose="02020603050405020304" pitchFamily="18" charset="0"/>
              </a:rPr>
              <a:t>o</a:t>
            </a:r>
            <a:r>
              <a:rPr lang="en-US" spc="10" dirty="0" smtClean="0">
                <a:latin typeface="Times New Roman" panose="02020603050405020304" pitchFamily="18" charset="0"/>
                <a:cs typeface="Times New Roman" panose="02020603050405020304" pitchFamily="18" charset="0"/>
              </a:rPr>
              <a:t>v</a:t>
            </a:r>
            <a:r>
              <a:rPr lang="en-US" spc="-5" dirty="0" smtClean="0">
                <a:latin typeface="Times New Roman" panose="02020603050405020304" pitchFamily="18" charset="0"/>
                <a:cs typeface="Times New Roman" panose="02020603050405020304" pitchFamily="18" charset="0"/>
              </a:rPr>
              <a:t>e</a:t>
            </a:r>
            <a:r>
              <a:rPr lang="en-US" spc="0" dirty="0" smtClean="0">
                <a:latin typeface="Times New Roman" panose="02020603050405020304" pitchFamily="18" charset="0"/>
                <a:cs typeface="Times New Roman" panose="02020603050405020304" pitchFamily="18" charset="0"/>
              </a:rPr>
              <a:t>d.</a:t>
            </a:r>
            <a:endParaRPr lang="en-US" dirty="0" smtClean="0">
              <a:latin typeface="Times New Roman" panose="02020603050405020304" pitchFamily="18" charset="0"/>
              <a:cs typeface="Times New Roman" panose="02020603050405020304" pitchFamily="18" charset="0"/>
            </a:endParaRPr>
          </a:p>
          <a:p>
            <a:pPr marL="241300" marR="652145" indent="-228600">
              <a:buFont typeface="Symbol"/>
              <a:buChar char=""/>
              <a:tabLst>
                <a:tab pos="240665" algn="l"/>
              </a:tabLst>
            </a:pPr>
            <a:r>
              <a:rPr lang="en-US" dirty="0" smtClean="0">
                <a:latin typeface="Times New Roman" panose="02020603050405020304" pitchFamily="18" charset="0"/>
                <a:cs typeface="Times New Roman" panose="02020603050405020304" pitchFamily="18" charset="0"/>
              </a:rPr>
              <a:t>Th</a:t>
            </a:r>
            <a:r>
              <a:rPr lang="en-US" spc="-10" dirty="0" smtClean="0">
                <a:latin typeface="Times New Roman" panose="02020603050405020304" pitchFamily="18" charset="0"/>
                <a:cs typeface="Times New Roman" panose="02020603050405020304" pitchFamily="18" charset="0"/>
              </a:rPr>
              <a:t>e</a:t>
            </a:r>
            <a:r>
              <a:rPr lang="en-US" spc="0" dirty="0" smtClean="0">
                <a:latin typeface="Times New Roman" panose="02020603050405020304" pitchFamily="18" charset="0"/>
                <a:cs typeface="Times New Roman" panose="02020603050405020304" pitchFamily="18" charset="0"/>
              </a:rPr>
              <a:t>re </a:t>
            </a:r>
            <a:r>
              <a:rPr lang="en-US" spc="-5" dirty="0" smtClean="0">
                <a:latin typeface="Times New Roman" panose="02020603050405020304" pitchFamily="18" charset="0"/>
                <a:cs typeface="Times New Roman" panose="02020603050405020304" pitchFamily="18" charset="0"/>
              </a:rPr>
              <a:t>a</a:t>
            </a:r>
            <a:r>
              <a:rPr lang="en-US" spc="0" dirty="0" smtClean="0">
                <a:latin typeface="Times New Roman" panose="02020603050405020304" pitchFamily="18" charset="0"/>
                <a:cs typeface="Times New Roman" panose="02020603050405020304" pitchFamily="18" charset="0"/>
              </a:rPr>
              <a:t>re</a:t>
            </a:r>
            <a:r>
              <a:rPr lang="en-US" spc="-10" dirty="0" smtClean="0">
                <a:latin typeface="Times New Roman" panose="02020603050405020304" pitchFamily="18" charset="0"/>
                <a:cs typeface="Times New Roman" panose="02020603050405020304" pitchFamily="18" charset="0"/>
              </a:rPr>
              <a:t> </a:t>
            </a:r>
            <a:r>
              <a:rPr lang="en-US" spc="0" dirty="0" smtClean="0">
                <a:latin typeface="Times New Roman" panose="02020603050405020304" pitchFamily="18" charset="0"/>
                <a:cs typeface="Times New Roman" panose="02020603050405020304" pitchFamily="18" charset="0"/>
              </a:rPr>
              <a:t>insu</a:t>
            </a:r>
            <a:r>
              <a:rPr lang="en-US" spc="10" dirty="0" smtClean="0">
                <a:latin typeface="Times New Roman" panose="02020603050405020304" pitchFamily="18" charset="0"/>
                <a:cs typeface="Times New Roman" panose="02020603050405020304" pitchFamily="18" charset="0"/>
              </a:rPr>
              <a:t>f</a:t>
            </a:r>
            <a:r>
              <a:rPr lang="en-US" spc="0" dirty="0" smtClean="0">
                <a:latin typeface="Times New Roman" panose="02020603050405020304" pitchFamily="18" charset="0"/>
                <a:cs typeface="Times New Roman" panose="02020603050405020304" pitchFamily="18" charset="0"/>
              </a:rPr>
              <a:t>fi</a:t>
            </a:r>
            <a:r>
              <a:rPr lang="en-US" spc="-10" dirty="0" smtClean="0">
                <a:latin typeface="Times New Roman" panose="02020603050405020304" pitchFamily="18" charset="0"/>
                <a:cs typeface="Times New Roman" panose="02020603050405020304" pitchFamily="18" charset="0"/>
              </a:rPr>
              <a:t>c</a:t>
            </a:r>
            <a:r>
              <a:rPr lang="en-US" spc="0" dirty="0" smtClean="0">
                <a:latin typeface="Times New Roman" panose="02020603050405020304" pitchFamily="18" charset="0"/>
                <a:cs typeface="Times New Roman" panose="02020603050405020304" pitchFamily="18" charset="0"/>
              </a:rPr>
              <a:t>ient n</a:t>
            </a:r>
            <a:r>
              <a:rPr lang="en-US" spc="10" dirty="0" smtClean="0">
                <a:latin typeface="Times New Roman" panose="02020603050405020304" pitchFamily="18" charset="0"/>
                <a:cs typeface="Times New Roman" panose="02020603050405020304" pitchFamily="18" charset="0"/>
              </a:rPr>
              <a:t>u</a:t>
            </a:r>
            <a:r>
              <a:rPr lang="en-US" spc="0" dirty="0" smtClean="0">
                <a:latin typeface="Times New Roman" panose="02020603050405020304" pitchFamily="18" charset="0"/>
                <a:cs typeface="Times New Roman" panose="02020603050405020304" pitchFamily="18" charset="0"/>
              </a:rPr>
              <a:t>mbe</a:t>
            </a:r>
            <a:r>
              <a:rPr lang="en-US" spc="-10" dirty="0" smtClean="0">
                <a:latin typeface="Times New Roman" panose="02020603050405020304" pitchFamily="18" charset="0"/>
                <a:cs typeface="Times New Roman" panose="02020603050405020304" pitchFamily="18" charset="0"/>
              </a:rPr>
              <a:t>r</a:t>
            </a:r>
            <a:r>
              <a:rPr lang="en-US" spc="0" dirty="0" smtClean="0">
                <a:latin typeface="Times New Roman" panose="02020603050405020304" pitchFamily="18" charset="0"/>
                <a:cs typeface="Times New Roman" panose="02020603050405020304" pitchFamily="18" charset="0"/>
              </a:rPr>
              <a:t>s of </a:t>
            </a:r>
            <a:r>
              <a:rPr lang="en-US" spc="-10" dirty="0" smtClean="0">
                <a:latin typeface="Times New Roman" panose="02020603050405020304" pitchFamily="18" charset="0"/>
                <a:cs typeface="Times New Roman" panose="02020603050405020304" pitchFamily="18" charset="0"/>
              </a:rPr>
              <a:t>r</a:t>
            </a:r>
            <a:r>
              <a:rPr lang="en-US" spc="-5" dirty="0" smtClean="0">
                <a:latin typeface="Times New Roman" panose="02020603050405020304" pitchFamily="18" charset="0"/>
                <a:cs typeface="Times New Roman" panose="02020603050405020304" pitchFamily="18" charset="0"/>
              </a:rPr>
              <a:t>e</a:t>
            </a:r>
            <a:r>
              <a:rPr lang="en-US" spc="0" dirty="0" smtClean="0">
                <a:latin typeface="Times New Roman" panose="02020603050405020304" pitchFamily="18" charset="0"/>
                <a:cs typeface="Times New Roman" panose="02020603050405020304" pitchFamily="18" charset="0"/>
              </a:rPr>
              <a:t>li</a:t>
            </a:r>
            <a:r>
              <a:rPr lang="en-US" spc="-5" dirty="0" smtClean="0">
                <a:latin typeface="Times New Roman" panose="02020603050405020304" pitchFamily="18" charset="0"/>
                <a:cs typeface="Times New Roman" panose="02020603050405020304" pitchFamily="18" charset="0"/>
              </a:rPr>
              <a:t>a</a:t>
            </a:r>
            <a:r>
              <a:rPr lang="en-US" spc="0" dirty="0" smtClean="0">
                <a:latin typeface="Times New Roman" panose="02020603050405020304" pitchFamily="18" charset="0"/>
                <a:cs typeface="Times New Roman" panose="02020603050405020304" pitchFamily="18" charset="0"/>
              </a:rPr>
              <a:t>b</a:t>
            </a:r>
            <a:r>
              <a:rPr lang="en-US" spc="10" dirty="0" smtClean="0">
                <a:latin typeface="Times New Roman" panose="02020603050405020304" pitchFamily="18" charset="0"/>
                <a:cs typeface="Times New Roman" panose="02020603050405020304" pitchFamily="18" charset="0"/>
              </a:rPr>
              <a:t>l</a:t>
            </a:r>
            <a:r>
              <a:rPr lang="en-US" spc="0" dirty="0" smtClean="0">
                <a:latin typeface="Times New Roman" panose="02020603050405020304" pitchFamily="18" charset="0"/>
                <a:cs typeface="Times New Roman" panose="02020603050405020304" pitchFamily="18" charset="0"/>
              </a:rPr>
              <a:t>e</a:t>
            </a:r>
            <a:r>
              <a:rPr lang="en-US" spc="-5" dirty="0" smtClean="0">
                <a:latin typeface="Times New Roman" panose="02020603050405020304" pitchFamily="18" charset="0"/>
                <a:cs typeface="Times New Roman" panose="02020603050405020304" pitchFamily="18" charset="0"/>
              </a:rPr>
              <a:t> </a:t>
            </a:r>
            <a:r>
              <a:rPr lang="en-US" spc="0" dirty="0" smtClean="0">
                <a:latin typeface="Times New Roman" panose="02020603050405020304" pitchFamily="18" charset="0"/>
                <a:cs typeface="Times New Roman" panose="02020603050405020304" pitchFamily="18" charset="0"/>
              </a:rPr>
              <a:t>me</a:t>
            </a:r>
            <a:r>
              <a:rPr lang="en-US" spc="-10" dirty="0" smtClean="0">
                <a:latin typeface="Times New Roman" panose="02020603050405020304" pitchFamily="18" charset="0"/>
                <a:cs typeface="Times New Roman" panose="02020603050405020304" pitchFamily="18" charset="0"/>
              </a:rPr>
              <a:t>a</a:t>
            </a:r>
            <a:r>
              <a:rPr lang="en-US" spc="0" dirty="0" smtClean="0">
                <a:latin typeface="Times New Roman" panose="02020603050405020304" pitchFamily="18" charset="0"/>
                <a:cs typeface="Times New Roman" panose="02020603050405020304" pitchFamily="18" charset="0"/>
              </a:rPr>
              <a:t>su</a:t>
            </a:r>
            <a:r>
              <a:rPr lang="en-US" spc="5" dirty="0" smtClean="0">
                <a:latin typeface="Times New Roman" panose="02020603050405020304" pitchFamily="18" charset="0"/>
                <a:cs typeface="Times New Roman" panose="02020603050405020304" pitchFamily="18" charset="0"/>
              </a:rPr>
              <a:t>r</a:t>
            </a:r>
            <a:r>
              <a:rPr lang="en-US" spc="-5" dirty="0" smtClean="0">
                <a:latin typeface="Times New Roman" panose="02020603050405020304" pitchFamily="18" charset="0"/>
                <a:cs typeface="Times New Roman" panose="02020603050405020304" pitchFamily="18" charset="0"/>
              </a:rPr>
              <a:t>e</a:t>
            </a:r>
            <a:r>
              <a:rPr lang="en-US" spc="0" dirty="0" smtClean="0">
                <a:latin typeface="Times New Roman" panose="02020603050405020304" pitchFamily="18" charset="0"/>
                <a:cs typeface="Times New Roman" panose="02020603050405020304" pitchFamily="18" charset="0"/>
              </a:rPr>
              <a:t>s of Ca</a:t>
            </a:r>
            <a:r>
              <a:rPr lang="en-US" spc="-10" dirty="0" smtClean="0">
                <a:latin typeface="Times New Roman" panose="02020603050405020304" pitchFamily="18" charset="0"/>
                <a:cs typeface="Times New Roman" panose="02020603050405020304" pitchFamily="18" charset="0"/>
              </a:rPr>
              <a:t>r</a:t>
            </a:r>
            <a:r>
              <a:rPr lang="en-US" spc="0" dirty="0" smtClean="0">
                <a:latin typeface="Times New Roman" panose="02020603050405020304" pitchFamily="18" charset="0"/>
                <a:cs typeface="Times New Roman" panose="02020603050405020304" pitchFamily="18" charset="0"/>
              </a:rPr>
              <a:t>e</a:t>
            </a:r>
            <a:r>
              <a:rPr lang="en-US" spc="-5" dirty="0" smtClean="0">
                <a:latin typeface="Times New Roman" panose="02020603050405020304" pitchFamily="18" charset="0"/>
                <a:cs typeface="Times New Roman" panose="02020603050405020304" pitchFamily="18" charset="0"/>
              </a:rPr>
              <a:t> </a:t>
            </a:r>
            <a:r>
              <a:rPr lang="en-US" spc="0" dirty="0" smtClean="0">
                <a:latin typeface="Times New Roman" panose="02020603050405020304" pitchFamily="18" charset="0"/>
                <a:cs typeface="Times New Roman" panose="02020603050405020304" pitchFamily="18" charset="0"/>
              </a:rPr>
              <a:t>Coordi</a:t>
            </a:r>
            <a:r>
              <a:rPr lang="en-US" spc="5" dirty="0" smtClean="0">
                <a:latin typeface="Times New Roman" panose="02020603050405020304" pitchFamily="18" charset="0"/>
                <a:cs typeface="Times New Roman" panose="02020603050405020304" pitchFamily="18" charset="0"/>
              </a:rPr>
              <a:t>n</a:t>
            </a:r>
            <a:r>
              <a:rPr lang="en-US" spc="-5" dirty="0" smtClean="0">
                <a:latin typeface="Times New Roman" panose="02020603050405020304" pitchFamily="18" charset="0"/>
                <a:cs typeface="Times New Roman" panose="02020603050405020304" pitchFamily="18" charset="0"/>
              </a:rPr>
              <a:t>a</a:t>
            </a:r>
            <a:r>
              <a:rPr lang="en-US" spc="0" dirty="0" smtClean="0">
                <a:latin typeface="Times New Roman" panose="02020603050405020304" pitchFamily="18" charset="0"/>
                <a:cs typeface="Times New Roman" panose="02020603050405020304" pitchFamily="18" charset="0"/>
              </a:rPr>
              <a:t>tion </a:t>
            </a:r>
            <a:r>
              <a:rPr lang="en-US" spc="-5" dirty="0" smtClean="0">
                <a:latin typeface="Times New Roman" panose="02020603050405020304" pitchFamily="18" charset="0"/>
                <a:cs typeface="Times New Roman" panose="02020603050405020304" pitchFamily="18" charset="0"/>
              </a:rPr>
              <a:t>a</a:t>
            </a:r>
            <a:r>
              <a:rPr lang="en-US" spc="0" dirty="0" smtClean="0">
                <a:latin typeface="Times New Roman" panose="02020603050405020304" pitchFamily="18" charset="0"/>
                <a:cs typeface="Times New Roman" panose="02020603050405020304" pitchFamily="18" charset="0"/>
              </a:rPr>
              <a:t>nd</a:t>
            </a:r>
            <a:r>
              <a:rPr lang="en-US" spc="15" dirty="0" smtClean="0">
                <a:latin typeface="Times New Roman" panose="02020603050405020304" pitchFamily="18" charset="0"/>
                <a:cs typeface="Times New Roman" panose="02020603050405020304" pitchFamily="18" charset="0"/>
              </a:rPr>
              <a:t> </a:t>
            </a:r>
            <a:r>
              <a:rPr lang="en-US" spc="0" dirty="0" smtClean="0">
                <a:latin typeface="Times New Roman" panose="02020603050405020304" pitchFamily="18" charset="0"/>
                <a:cs typeface="Times New Roman" panose="02020603050405020304" pitchFamily="18" charset="0"/>
              </a:rPr>
              <a:t>C</a:t>
            </a:r>
            <a:r>
              <a:rPr lang="en-US" spc="-5" dirty="0" smtClean="0">
                <a:latin typeface="Times New Roman" panose="02020603050405020304" pitchFamily="18" charset="0"/>
                <a:cs typeface="Times New Roman" panose="02020603050405020304" pitchFamily="18" charset="0"/>
              </a:rPr>
              <a:t>a</a:t>
            </a:r>
            <a:r>
              <a:rPr lang="en-US" spc="0" dirty="0" smtClean="0">
                <a:latin typeface="Times New Roman" panose="02020603050405020304" pitchFamily="18" charset="0"/>
                <a:cs typeface="Times New Roman" panose="02020603050405020304" pitchFamily="18" charset="0"/>
              </a:rPr>
              <a:t>re A</a:t>
            </a:r>
            <a:r>
              <a:rPr lang="en-US" spc="-10" dirty="0" smtClean="0">
                <a:latin typeface="Times New Roman" panose="02020603050405020304" pitchFamily="18" charset="0"/>
                <a:cs typeface="Times New Roman" panose="02020603050405020304" pitchFamily="18" charset="0"/>
              </a:rPr>
              <a:t>f</a:t>
            </a:r>
            <a:r>
              <a:rPr lang="en-US" spc="0" dirty="0" smtClean="0">
                <a:latin typeface="Times New Roman" panose="02020603050405020304" pitchFamily="18" charset="0"/>
                <a:cs typeface="Times New Roman" panose="02020603050405020304" pitchFamily="18" charset="0"/>
              </a:rPr>
              <a:t>fo</a:t>
            </a:r>
            <a:r>
              <a:rPr lang="en-US" spc="-10" dirty="0" smtClean="0">
                <a:latin typeface="Times New Roman" panose="02020603050405020304" pitchFamily="18" charset="0"/>
                <a:cs typeface="Times New Roman" panose="02020603050405020304" pitchFamily="18" charset="0"/>
              </a:rPr>
              <a:t>r</a:t>
            </a:r>
            <a:r>
              <a:rPr lang="en-US" spc="10" dirty="0" smtClean="0">
                <a:latin typeface="Times New Roman" panose="02020603050405020304" pitchFamily="18" charset="0"/>
                <a:cs typeface="Times New Roman" panose="02020603050405020304" pitchFamily="18" charset="0"/>
              </a:rPr>
              <a:t>d</a:t>
            </a:r>
            <a:r>
              <a:rPr lang="en-US" spc="-5" dirty="0" smtClean="0">
                <a:latin typeface="Times New Roman" panose="02020603050405020304" pitchFamily="18" charset="0"/>
                <a:cs typeface="Times New Roman" panose="02020603050405020304" pitchFamily="18" charset="0"/>
              </a:rPr>
              <a:t>a</a:t>
            </a:r>
            <a:r>
              <a:rPr lang="en-US" spc="0" dirty="0" smtClean="0">
                <a:latin typeface="Times New Roman" panose="02020603050405020304" pitchFamily="18" charset="0"/>
                <a:cs typeface="Times New Roman" panose="02020603050405020304" pitchFamily="18" charset="0"/>
              </a:rPr>
              <a:t>bili</a:t>
            </a:r>
            <a:r>
              <a:rPr lang="en-US" spc="15" dirty="0" smtClean="0">
                <a:latin typeface="Times New Roman" panose="02020603050405020304" pitchFamily="18" charset="0"/>
                <a:cs typeface="Times New Roman" panose="02020603050405020304" pitchFamily="18" charset="0"/>
              </a:rPr>
              <a:t>t</a:t>
            </a:r>
            <a:r>
              <a:rPr lang="en-US" spc="0" dirty="0" smtClean="0">
                <a:latin typeface="Times New Roman" panose="02020603050405020304" pitchFamily="18" charset="0"/>
                <a:cs typeface="Times New Roman" panose="02020603050405020304" pitchFamily="18" charset="0"/>
              </a:rPr>
              <a:t>y</a:t>
            </a:r>
            <a:r>
              <a:rPr lang="en-US" spc="-25" dirty="0" smtClean="0">
                <a:latin typeface="Times New Roman" panose="02020603050405020304" pitchFamily="18" charset="0"/>
                <a:cs typeface="Times New Roman" panose="02020603050405020304" pitchFamily="18" charset="0"/>
              </a:rPr>
              <a:t> </a:t>
            </a:r>
            <a:r>
              <a:rPr lang="en-US" spc="0" dirty="0" smtClean="0">
                <a:latin typeface="Times New Roman" panose="02020603050405020304" pitchFamily="18" charset="0"/>
                <a:cs typeface="Times New Roman" panose="02020603050405020304" pitchFamily="18" charset="0"/>
              </a:rPr>
              <a:t>to summ</a:t>
            </a:r>
            <a:r>
              <a:rPr lang="en-US" spc="-5" dirty="0" smtClean="0">
                <a:latin typeface="Times New Roman" panose="02020603050405020304" pitchFamily="18" charset="0"/>
                <a:cs typeface="Times New Roman" panose="02020603050405020304" pitchFamily="18" charset="0"/>
              </a:rPr>
              <a:t>a</a:t>
            </a:r>
            <a:r>
              <a:rPr lang="en-US" spc="0" dirty="0" smtClean="0">
                <a:latin typeface="Times New Roman" panose="02020603050405020304" pitchFamily="18" charset="0"/>
                <a:cs typeface="Times New Roman" panose="02020603050405020304" pitchFamily="18" charset="0"/>
              </a:rPr>
              <a:t>rize</a:t>
            </a:r>
            <a:r>
              <a:rPr lang="en-US" spc="-5" dirty="0" smtClean="0">
                <a:latin typeface="Times New Roman" panose="02020603050405020304" pitchFamily="18" charset="0"/>
                <a:cs typeface="Times New Roman" panose="02020603050405020304" pitchFamily="18" charset="0"/>
              </a:rPr>
              <a:t> </a:t>
            </a:r>
            <a:r>
              <a:rPr lang="en-US" spc="0" dirty="0" smtClean="0">
                <a:latin typeface="Times New Roman" panose="02020603050405020304" pitchFamily="18" charset="0"/>
                <a:cs typeface="Times New Roman" panose="02020603050405020304" pitchFamily="18" charset="0"/>
              </a:rPr>
              <a:t>in this w</a:t>
            </a:r>
            <a:r>
              <a:rPr lang="en-US" spc="5" dirty="0" smtClean="0">
                <a:latin typeface="Times New Roman" panose="02020603050405020304" pitchFamily="18" charset="0"/>
                <a:cs typeface="Times New Roman" panose="02020603050405020304" pitchFamily="18" charset="0"/>
              </a:rPr>
              <a:t>a</a:t>
            </a:r>
            <a:r>
              <a:rPr lang="en-US" spc="-20" dirty="0" smtClean="0">
                <a:latin typeface="Times New Roman" panose="02020603050405020304" pitchFamily="18" charset="0"/>
                <a:cs typeface="Times New Roman" panose="02020603050405020304" pitchFamily="18" charset="0"/>
              </a:rPr>
              <a:t>y</a:t>
            </a:r>
            <a:r>
              <a:rPr lang="en-US" spc="0" dirty="0" smtClean="0">
                <a:latin typeface="Times New Roman" panose="02020603050405020304" pitchFamily="18" charset="0"/>
                <a:cs typeface="Times New Roman" panose="02020603050405020304" pitchFamily="18" charset="0"/>
              </a:rPr>
              <a:t>.</a:t>
            </a:r>
            <a:endParaRPr lang="en-US" dirty="0" smtClean="0">
              <a:latin typeface="Times New Roman" panose="02020603050405020304" pitchFamily="18" charset="0"/>
              <a:cs typeface="Times New Roman" panose="02020603050405020304" pitchFamily="18" charset="0"/>
            </a:endParaRPr>
          </a:p>
          <a:p>
            <a:endParaRPr lang="en-US" dirty="0"/>
          </a:p>
        </p:txBody>
      </p:sp>
      <p:sp>
        <p:nvSpPr>
          <p:cNvPr id="4" name="Slide Number Placeholder 3"/>
          <p:cNvSpPr>
            <a:spLocks noGrp="1"/>
          </p:cNvSpPr>
          <p:nvPr>
            <p:ph type="sldNum" sz="quarter" idx="10"/>
          </p:nvPr>
        </p:nvSpPr>
        <p:spPr/>
        <p:txBody>
          <a:bodyPr/>
          <a:lstStyle/>
          <a:p>
            <a:fld id="{B3EF0EEC-1D1B-4067-A962-C742C5F9CB51}" type="slidenum">
              <a:rPr lang="en-US" smtClean="0"/>
              <a:t>14</a:t>
            </a:fld>
            <a:endParaRPr lang="en-US"/>
          </a:p>
        </p:txBody>
      </p:sp>
    </p:spTree>
    <p:extLst>
      <p:ext uri="{BB962C8B-B14F-4D97-AF65-F5344CB8AC3E}">
        <p14:creationId xmlns:p14="http://schemas.microsoft.com/office/powerpoint/2010/main" val="314376792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46213" y="754063"/>
            <a:ext cx="4879975" cy="3771900"/>
          </a:xfrm>
        </p:spPr>
      </p:sp>
      <p:sp>
        <p:nvSpPr>
          <p:cNvPr id="3" name="Notes Placeholder 2"/>
          <p:cNvSpPr>
            <a:spLocks noGrp="1"/>
          </p:cNvSpPr>
          <p:nvPr>
            <p:ph type="body" idx="1"/>
          </p:nvPr>
        </p:nvSpPr>
        <p:spPr/>
        <p:txBody>
          <a:bodyPr/>
          <a:lstStyle/>
          <a:p>
            <a:pPr>
              <a:lnSpc>
                <a:spcPct val="100000"/>
              </a:lnSpc>
            </a:pPr>
            <a:r>
              <a:rPr lang="en-US" sz="1000" b="1" dirty="0" smtClean="0">
                <a:latin typeface="Arial"/>
                <a:cs typeface="Arial"/>
              </a:rPr>
              <a:t>K</a:t>
            </a:r>
            <a:r>
              <a:rPr lang="en-US" sz="1000" b="1" spc="25" dirty="0" smtClean="0">
                <a:latin typeface="Arial"/>
                <a:cs typeface="Arial"/>
              </a:rPr>
              <a:t>e</a:t>
            </a:r>
            <a:r>
              <a:rPr lang="en-US" sz="1000" b="1" spc="-35" dirty="0" smtClean="0">
                <a:latin typeface="Arial"/>
                <a:cs typeface="Arial"/>
              </a:rPr>
              <a:t>y</a:t>
            </a:r>
            <a:r>
              <a:rPr lang="en-US" sz="1000" b="1" spc="0" dirty="0" smtClean="0">
                <a:latin typeface="Arial"/>
                <a:cs typeface="Arial"/>
              </a:rPr>
              <a:t>:</a:t>
            </a:r>
            <a:r>
              <a:rPr lang="en-US" sz="1000" b="1" spc="-10" dirty="0" smtClean="0">
                <a:latin typeface="Arial"/>
                <a:cs typeface="Arial"/>
              </a:rPr>
              <a:t> </a:t>
            </a:r>
            <a:r>
              <a:rPr lang="en-US" sz="1000" spc="0" dirty="0" smtClean="0">
                <a:latin typeface="Arial"/>
                <a:cs typeface="Arial"/>
              </a:rPr>
              <a:t>n = nu</a:t>
            </a:r>
            <a:r>
              <a:rPr lang="en-US" sz="1000" spc="5" dirty="0" smtClean="0">
                <a:latin typeface="Arial"/>
                <a:cs typeface="Arial"/>
              </a:rPr>
              <a:t>m</a:t>
            </a:r>
            <a:r>
              <a:rPr lang="en-US" sz="1000" spc="0" dirty="0" smtClean="0">
                <a:latin typeface="Arial"/>
                <a:cs typeface="Arial"/>
              </a:rPr>
              <a:t>ber</a:t>
            </a:r>
            <a:r>
              <a:rPr lang="en-US" sz="1000" spc="-10" dirty="0" smtClean="0">
                <a:latin typeface="Arial"/>
                <a:cs typeface="Arial"/>
              </a:rPr>
              <a:t> </a:t>
            </a:r>
            <a:r>
              <a:rPr lang="en-US" sz="1000" spc="0" dirty="0" smtClean="0">
                <a:latin typeface="Arial"/>
                <a:cs typeface="Arial"/>
              </a:rPr>
              <a:t>of</a:t>
            </a:r>
            <a:r>
              <a:rPr lang="en-US" sz="1000" spc="10" dirty="0" smtClean="0">
                <a:latin typeface="Arial"/>
                <a:cs typeface="Arial"/>
              </a:rPr>
              <a:t> </a:t>
            </a:r>
            <a:r>
              <a:rPr lang="en-US" sz="1000" spc="-10" dirty="0" smtClean="0">
                <a:latin typeface="Arial"/>
                <a:cs typeface="Arial"/>
              </a:rPr>
              <a:t>m</a:t>
            </a:r>
            <a:r>
              <a:rPr lang="en-US" sz="1000" spc="0" dirty="0" smtClean="0">
                <a:latin typeface="Arial"/>
                <a:cs typeface="Arial"/>
              </a:rPr>
              <a:t>ea</a:t>
            </a:r>
            <a:r>
              <a:rPr lang="en-US" sz="1000" spc="-10" dirty="0" smtClean="0">
                <a:latin typeface="Arial"/>
                <a:cs typeface="Arial"/>
              </a:rPr>
              <a:t>s</a:t>
            </a:r>
            <a:r>
              <a:rPr lang="en-US" sz="1000" spc="0" dirty="0" smtClean="0">
                <a:latin typeface="Arial"/>
                <a:cs typeface="Arial"/>
              </a:rPr>
              <a:t>ur</a:t>
            </a:r>
            <a:r>
              <a:rPr lang="en-US" sz="1000" spc="-10" dirty="0" smtClean="0">
                <a:latin typeface="Arial"/>
                <a:cs typeface="Arial"/>
              </a:rPr>
              <a:t>e</a:t>
            </a:r>
            <a:r>
              <a:rPr lang="en-US" sz="1000" spc="5" dirty="0" smtClean="0">
                <a:latin typeface="Arial"/>
                <a:cs typeface="Arial"/>
              </a:rPr>
              <a:t>s</a:t>
            </a:r>
            <a:r>
              <a:rPr lang="en-US" sz="1000" spc="0" dirty="0" smtClean="0">
                <a:latin typeface="Arial"/>
                <a:cs typeface="Arial"/>
              </a:rPr>
              <a:t>.</a:t>
            </a:r>
            <a:endParaRPr lang="en-US" sz="1000" dirty="0" smtClean="0">
              <a:latin typeface="Arial"/>
              <a:cs typeface="Arial"/>
            </a:endParaRPr>
          </a:p>
          <a:p>
            <a:pPr marR="160020">
              <a:lnSpc>
                <a:spcPts val="1060"/>
              </a:lnSpc>
              <a:spcBef>
                <a:spcPts val="5"/>
              </a:spcBef>
            </a:pPr>
            <a:r>
              <a:rPr lang="en-US" sz="1000" b="1" dirty="0" smtClean="0">
                <a:latin typeface="Arial"/>
                <a:cs typeface="Arial"/>
              </a:rPr>
              <a:t>Note:</a:t>
            </a:r>
            <a:r>
              <a:rPr lang="en-US" sz="1000" b="1" spc="-10" dirty="0" smtClean="0">
                <a:latin typeface="Arial"/>
                <a:cs typeface="Arial"/>
              </a:rPr>
              <a:t> </a:t>
            </a:r>
            <a:r>
              <a:rPr lang="en-US" sz="1000" spc="0" dirty="0" smtClean="0">
                <a:latin typeface="Arial"/>
                <a:cs typeface="Arial"/>
              </a:rPr>
              <a:t>Ea</a:t>
            </a:r>
            <a:r>
              <a:rPr lang="en-US" sz="1000" spc="5" dirty="0" smtClean="0">
                <a:latin typeface="Arial"/>
                <a:cs typeface="Arial"/>
              </a:rPr>
              <a:t>c</a:t>
            </a:r>
            <a:r>
              <a:rPr lang="en-US" sz="1000" spc="0" dirty="0" smtClean="0">
                <a:latin typeface="Arial"/>
                <a:cs typeface="Arial"/>
              </a:rPr>
              <a:t>h p</a:t>
            </a:r>
            <a:r>
              <a:rPr lang="en-US" sz="1000" spc="-10" dirty="0" smtClean="0">
                <a:latin typeface="Arial"/>
                <a:cs typeface="Arial"/>
              </a:rPr>
              <a:t>o</a:t>
            </a:r>
            <a:r>
              <a:rPr lang="en-US" sz="1000" spc="0" dirty="0" smtClean="0">
                <a:latin typeface="Arial"/>
                <a:cs typeface="Arial"/>
              </a:rPr>
              <a:t>int </a:t>
            </a:r>
            <a:r>
              <a:rPr lang="en-US" sz="1000" spc="-15" dirty="0" smtClean="0">
                <a:latin typeface="Arial"/>
                <a:cs typeface="Arial"/>
              </a:rPr>
              <a:t>r</a:t>
            </a:r>
            <a:r>
              <a:rPr lang="en-US" sz="1000" spc="0" dirty="0" smtClean="0">
                <a:latin typeface="Arial"/>
                <a:cs typeface="Arial"/>
              </a:rPr>
              <a:t>epr</a:t>
            </a:r>
            <a:r>
              <a:rPr lang="en-US" sz="1000" spc="-10" dirty="0" smtClean="0">
                <a:latin typeface="Arial"/>
                <a:cs typeface="Arial"/>
              </a:rPr>
              <a:t>e</a:t>
            </a:r>
            <a:r>
              <a:rPr lang="en-US" sz="1000" spc="5" dirty="0" smtClean="0">
                <a:latin typeface="Arial"/>
                <a:cs typeface="Arial"/>
              </a:rPr>
              <a:t>s</a:t>
            </a:r>
            <a:r>
              <a:rPr lang="en-US" sz="1000" spc="0" dirty="0" smtClean="0">
                <a:latin typeface="Arial"/>
                <a:cs typeface="Arial"/>
              </a:rPr>
              <a:t>en</a:t>
            </a:r>
            <a:r>
              <a:rPr lang="en-US" sz="1000" spc="-10" dirty="0" smtClean="0">
                <a:latin typeface="Arial"/>
                <a:cs typeface="Arial"/>
              </a:rPr>
              <a:t>t</a:t>
            </a:r>
            <a:r>
              <a:rPr lang="en-US" sz="1000" spc="0" dirty="0" smtClean="0">
                <a:latin typeface="Arial"/>
                <a:cs typeface="Arial"/>
              </a:rPr>
              <a:t>s</a:t>
            </a:r>
            <a:r>
              <a:rPr lang="en-US" sz="1000" spc="5" dirty="0" smtClean="0">
                <a:latin typeface="Arial"/>
                <a:cs typeface="Arial"/>
              </a:rPr>
              <a:t> </a:t>
            </a:r>
            <a:r>
              <a:rPr lang="en-US" sz="1000" spc="-10" dirty="0" smtClean="0">
                <a:latin typeface="Arial"/>
                <a:cs typeface="Arial"/>
              </a:rPr>
              <a:t>o</a:t>
            </a:r>
            <a:r>
              <a:rPr lang="en-US" sz="1000" spc="0" dirty="0" smtClean="0">
                <a:latin typeface="Arial"/>
                <a:cs typeface="Arial"/>
              </a:rPr>
              <a:t>ne </a:t>
            </a:r>
            <a:r>
              <a:rPr lang="en-US" sz="1000" spc="-5" dirty="0" smtClean="0">
                <a:latin typeface="Arial"/>
                <a:cs typeface="Arial"/>
              </a:rPr>
              <a:t>m</a:t>
            </a:r>
            <a:r>
              <a:rPr lang="en-US" sz="1000" spc="0" dirty="0" smtClean="0">
                <a:latin typeface="Arial"/>
                <a:cs typeface="Arial"/>
              </a:rPr>
              <a:t>ea</a:t>
            </a:r>
            <a:r>
              <a:rPr lang="en-US" sz="1000" spc="-10" dirty="0" smtClean="0">
                <a:latin typeface="Arial"/>
                <a:cs typeface="Arial"/>
              </a:rPr>
              <a:t>s</a:t>
            </a:r>
            <a:r>
              <a:rPr lang="en-US" sz="1000" spc="0" dirty="0" smtClean="0">
                <a:latin typeface="Arial"/>
                <a:cs typeface="Arial"/>
              </a:rPr>
              <a:t>ure.</a:t>
            </a:r>
            <a:r>
              <a:rPr lang="en-US" sz="1000" spc="5" dirty="0" smtClean="0">
                <a:latin typeface="Arial"/>
                <a:cs typeface="Arial"/>
              </a:rPr>
              <a:t> </a:t>
            </a:r>
            <a:r>
              <a:rPr lang="en-US" sz="1000" spc="0" dirty="0" smtClean="0">
                <a:latin typeface="Arial"/>
                <a:cs typeface="Arial"/>
              </a:rPr>
              <a:t>Large</a:t>
            </a:r>
            <a:r>
              <a:rPr lang="en-US" sz="1000" spc="-5" dirty="0" smtClean="0">
                <a:latin typeface="Arial"/>
                <a:cs typeface="Arial"/>
              </a:rPr>
              <a:t> </a:t>
            </a:r>
            <a:r>
              <a:rPr lang="en-US" sz="1000" spc="0" dirty="0" smtClean="0">
                <a:latin typeface="Arial"/>
                <a:cs typeface="Arial"/>
              </a:rPr>
              <a:t>red</a:t>
            </a:r>
            <a:r>
              <a:rPr lang="en-US" sz="1000" spc="-10" dirty="0" smtClean="0">
                <a:latin typeface="Arial"/>
                <a:cs typeface="Arial"/>
              </a:rPr>
              <a:t> </a:t>
            </a:r>
            <a:r>
              <a:rPr lang="en-US" sz="1000" spc="0" dirty="0" smtClean="0">
                <a:latin typeface="Arial"/>
                <a:cs typeface="Arial"/>
              </a:rPr>
              <a:t>di</a:t>
            </a:r>
            <a:r>
              <a:rPr lang="en-US" sz="1000" spc="-10" dirty="0" smtClean="0">
                <a:latin typeface="Arial"/>
                <a:cs typeface="Arial"/>
              </a:rPr>
              <a:t>a</a:t>
            </a:r>
            <a:r>
              <a:rPr lang="en-US" sz="1000" spc="5" dirty="0" smtClean="0">
                <a:latin typeface="Arial"/>
                <a:cs typeface="Arial"/>
              </a:rPr>
              <a:t>m</a:t>
            </a:r>
            <a:r>
              <a:rPr lang="en-US" sz="1000" spc="-10" dirty="0" smtClean="0">
                <a:latin typeface="Arial"/>
                <a:cs typeface="Arial"/>
              </a:rPr>
              <a:t>o</a:t>
            </a:r>
            <a:r>
              <a:rPr lang="en-US" sz="1000" spc="0" dirty="0" smtClean="0">
                <a:latin typeface="Arial"/>
                <a:cs typeface="Arial"/>
              </a:rPr>
              <a:t>nds</a:t>
            </a:r>
            <a:r>
              <a:rPr lang="en-US" sz="1000" spc="-5" dirty="0" smtClean="0">
                <a:latin typeface="Arial"/>
                <a:cs typeface="Arial"/>
              </a:rPr>
              <a:t> </a:t>
            </a:r>
            <a:r>
              <a:rPr lang="en-US" sz="1000" spc="0" dirty="0" smtClean="0">
                <a:latin typeface="Arial"/>
                <a:cs typeface="Arial"/>
              </a:rPr>
              <a:t>ind</a:t>
            </a:r>
            <a:r>
              <a:rPr lang="en-US" sz="1000" spc="-10" dirty="0" smtClean="0">
                <a:latin typeface="Arial"/>
                <a:cs typeface="Arial"/>
              </a:rPr>
              <a:t>i</a:t>
            </a:r>
            <a:r>
              <a:rPr lang="en-US" sz="1000" spc="5" dirty="0" smtClean="0">
                <a:latin typeface="Arial"/>
                <a:cs typeface="Arial"/>
              </a:rPr>
              <a:t>c</a:t>
            </a:r>
            <a:r>
              <a:rPr lang="en-US" sz="1000" spc="0" dirty="0" smtClean="0">
                <a:latin typeface="Arial"/>
                <a:cs typeface="Arial"/>
              </a:rPr>
              <a:t>a</a:t>
            </a:r>
            <a:r>
              <a:rPr lang="en-US" sz="1000" spc="-10" dirty="0" smtClean="0">
                <a:latin typeface="Arial"/>
                <a:cs typeface="Arial"/>
              </a:rPr>
              <a:t>t</a:t>
            </a:r>
            <a:r>
              <a:rPr lang="en-US" sz="1000" spc="0" dirty="0" smtClean="0">
                <a:latin typeface="Arial"/>
                <a:cs typeface="Arial"/>
              </a:rPr>
              <a:t>e </a:t>
            </a:r>
            <a:r>
              <a:rPr lang="en-US" sz="1000" spc="-5" dirty="0" smtClean="0">
                <a:latin typeface="Arial"/>
                <a:cs typeface="Arial"/>
              </a:rPr>
              <a:t>m</a:t>
            </a:r>
            <a:r>
              <a:rPr lang="en-US" sz="1000" spc="0" dirty="0" smtClean="0">
                <a:latin typeface="Arial"/>
                <a:cs typeface="Arial"/>
              </a:rPr>
              <a:t>ed</a:t>
            </a:r>
            <a:r>
              <a:rPr lang="en-US" sz="1000" spc="-10" dirty="0" smtClean="0">
                <a:latin typeface="Arial"/>
                <a:cs typeface="Arial"/>
              </a:rPr>
              <a:t>i</a:t>
            </a:r>
            <a:r>
              <a:rPr lang="en-US" sz="1000" spc="0" dirty="0" smtClean="0">
                <a:latin typeface="Arial"/>
                <a:cs typeface="Arial"/>
              </a:rPr>
              <a:t>an </a:t>
            </a:r>
            <a:r>
              <a:rPr lang="en-US" sz="1000" spc="-5" dirty="0" smtClean="0">
                <a:latin typeface="Arial"/>
                <a:cs typeface="Arial"/>
              </a:rPr>
              <a:t>v</a:t>
            </a:r>
            <a:r>
              <a:rPr lang="en-US" sz="1000" spc="0" dirty="0" smtClean="0">
                <a:latin typeface="Arial"/>
                <a:cs typeface="Arial"/>
              </a:rPr>
              <a:t>al</a:t>
            </a:r>
            <a:r>
              <a:rPr lang="en-US" sz="1000" spc="-10" dirty="0" smtClean="0">
                <a:latin typeface="Arial"/>
                <a:cs typeface="Arial"/>
              </a:rPr>
              <a:t>u</a:t>
            </a:r>
            <a:r>
              <a:rPr lang="en-US" sz="1000" spc="0" dirty="0" smtClean="0">
                <a:latin typeface="Arial"/>
                <a:cs typeface="Arial"/>
              </a:rPr>
              <a:t>e</a:t>
            </a:r>
            <a:r>
              <a:rPr lang="en-US" sz="1000" spc="5" dirty="0" smtClean="0">
                <a:latin typeface="Arial"/>
                <a:cs typeface="Arial"/>
              </a:rPr>
              <a:t>s</a:t>
            </a:r>
            <a:r>
              <a:rPr lang="en-US" sz="1000" spc="0" dirty="0" smtClean="0">
                <a:latin typeface="Arial"/>
                <a:cs typeface="Arial"/>
              </a:rPr>
              <a:t>.</a:t>
            </a:r>
            <a:r>
              <a:rPr lang="en-US" sz="1000" spc="5" dirty="0" smtClean="0">
                <a:latin typeface="Arial"/>
                <a:cs typeface="Arial"/>
              </a:rPr>
              <a:t> </a:t>
            </a:r>
            <a:r>
              <a:rPr lang="en-US" sz="1000" spc="-10" dirty="0" smtClean="0">
                <a:latin typeface="Arial"/>
                <a:cs typeface="Arial"/>
              </a:rPr>
              <a:t>F</a:t>
            </a:r>
            <a:r>
              <a:rPr lang="en-US" sz="1000" spc="0" dirty="0" smtClean="0">
                <a:latin typeface="Arial"/>
                <a:cs typeface="Arial"/>
              </a:rPr>
              <a:t>or e</a:t>
            </a:r>
            <a:r>
              <a:rPr lang="en-US" sz="1000" spc="-10" dirty="0" smtClean="0">
                <a:latin typeface="Arial"/>
                <a:cs typeface="Arial"/>
              </a:rPr>
              <a:t>a</a:t>
            </a:r>
            <a:r>
              <a:rPr lang="en-US" sz="1000" spc="5" dirty="0" smtClean="0">
                <a:latin typeface="Arial"/>
                <a:cs typeface="Arial"/>
              </a:rPr>
              <a:t>c</a:t>
            </a:r>
            <a:r>
              <a:rPr lang="en-US" sz="1000" spc="0" dirty="0" smtClean="0">
                <a:latin typeface="Arial"/>
                <a:cs typeface="Arial"/>
              </a:rPr>
              <a:t>h</a:t>
            </a:r>
            <a:r>
              <a:rPr lang="en-US" sz="1000" spc="-10" dirty="0" smtClean="0">
                <a:latin typeface="Arial"/>
                <a:cs typeface="Arial"/>
              </a:rPr>
              <a:t> </a:t>
            </a:r>
            <a:r>
              <a:rPr lang="en-US" sz="1000" spc="5" dirty="0" smtClean="0">
                <a:latin typeface="Arial"/>
                <a:cs typeface="Arial"/>
              </a:rPr>
              <a:t>m</a:t>
            </a:r>
            <a:r>
              <a:rPr lang="en-US" sz="1000" spc="0" dirty="0" smtClean="0">
                <a:latin typeface="Arial"/>
                <a:cs typeface="Arial"/>
              </a:rPr>
              <a:t>e</a:t>
            </a:r>
            <a:r>
              <a:rPr lang="en-US" sz="1000" spc="-10" dirty="0" smtClean="0">
                <a:latin typeface="Arial"/>
                <a:cs typeface="Arial"/>
              </a:rPr>
              <a:t>a</a:t>
            </a:r>
            <a:r>
              <a:rPr lang="en-US" sz="1000" spc="5" dirty="0" smtClean="0">
                <a:latin typeface="Arial"/>
                <a:cs typeface="Arial"/>
              </a:rPr>
              <a:t>s</a:t>
            </a:r>
            <a:r>
              <a:rPr lang="en-US" sz="1000" spc="0" dirty="0" smtClean="0">
                <a:latin typeface="Arial"/>
                <a:cs typeface="Arial"/>
              </a:rPr>
              <a:t>ure </a:t>
            </a:r>
            <a:r>
              <a:rPr lang="en-US" sz="1000" spc="-15" dirty="0" smtClean="0">
                <a:latin typeface="Arial"/>
                <a:cs typeface="Arial"/>
              </a:rPr>
              <a:t>w</a:t>
            </a:r>
            <a:r>
              <a:rPr lang="en-US" sz="1000" spc="0" dirty="0" smtClean="0">
                <a:latin typeface="Arial"/>
                <a:cs typeface="Arial"/>
              </a:rPr>
              <a:t>ith </a:t>
            </a:r>
            <a:r>
              <a:rPr lang="en-US" sz="1000" spc="-10" dirty="0" smtClean="0">
                <a:latin typeface="Arial"/>
                <a:cs typeface="Arial"/>
              </a:rPr>
              <a:t>a</a:t>
            </a:r>
            <a:r>
              <a:rPr lang="en-US" sz="1000" spc="0" dirty="0" smtClean="0">
                <a:latin typeface="Arial"/>
                <a:cs typeface="Arial"/>
              </a:rPr>
              <a:t>t lea</a:t>
            </a:r>
            <a:r>
              <a:rPr lang="en-US" sz="1000" spc="-10" dirty="0" smtClean="0">
                <a:latin typeface="Arial"/>
                <a:cs typeface="Arial"/>
              </a:rPr>
              <a:t>s</a:t>
            </a:r>
            <a:r>
              <a:rPr lang="en-US" sz="1000" spc="0" dirty="0" smtClean="0">
                <a:latin typeface="Arial"/>
                <a:cs typeface="Arial"/>
              </a:rPr>
              <a:t>t four</a:t>
            </a:r>
            <a:r>
              <a:rPr lang="en-US" sz="1000" spc="-15" dirty="0" smtClean="0">
                <a:latin typeface="Arial"/>
                <a:cs typeface="Arial"/>
              </a:rPr>
              <a:t> </a:t>
            </a:r>
            <a:r>
              <a:rPr lang="en-US" sz="1000" spc="0" dirty="0" smtClean="0">
                <a:latin typeface="Arial"/>
                <a:cs typeface="Arial"/>
              </a:rPr>
              <a:t>e</a:t>
            </a:r>
            <a:r>
              <a:rPr lang="en-US" sz="1000" spc="-10" dirty="0" smtClean="0">
                <a:latin typeface="Arial"/>
                <a:cs typeface="Arial"/>
              </a:rPr>
              <a:t>s</a:t>
            </a:r>
            <a:r>
              <a:rPr lang="en-US" sz="1000" spc="0" dirty="0" smtClean="0">
                <a:latin typeface="Arial"/>
                <a:cs typeface="Arial"/>
              </a:rPr>
              <a:t>t</a:t>
            </a:r>
            <a:r>
              <a:rPr lang="en-US" sz="1000" spc="5" dirty="0" smtClean="0">
                <a:latin typeface="Arial"/>
                <a:cs typeface="Arial"/>
              </a:rPr>
              <a:t>i</a:t>
            </a:r>
            <a:r>
              <a:rPr lang="en-US" sz="1000" spc="-10" dirty="0" smtClean="0">
                <a:latin typeface="Arial"/>
                <a:cs typeface="Arial"/>
              </a:rPr>
              <a:t>m</a:t>
            </a:r>
            <a:r>
              <a:rPr lang="en-US" sz="1000" spc="0" dirty="0" smtClean="0">
                <a:latin typeface="Arial"/>
                <a:cs typeface="Arial"/>
              </a:rPr>
              <a:t>at</a:t>
            </a:r>
            <a:r>
              <a:rPr lang="en-US" sz="1000" spc="-10" dirty="0" smtClean="0">
                <a:latin typeface="Arial"/>
                <a:cs typeface="Arial"/>
              </a:rPr>
              <a:t>e</a:t>
            </a:r>
            <a:r>
              <a:rPr lang="en-US" sz="1000" spc="0" dirty="0" smtClean="0">
                <a:latin typeface="Arial"/>
                <a:cs typeface="Arial"/>
              </a:rPr>
              <a:t>s</a:t>
            </a:r>
            <a:r>
              <a:rPr lang="en-US" sz="1000" spc="5" dirty="0" smtClean="0">
                <a:latin typeface="Arial"/>
                <a:cs typeface="Arial"/>
              </a:rPr>
              <a:t> </a:t>
            </a:r>
            <a:r>
              <a:rPr lang="en-US" sz="1000" spc="0" dirty="0" smtClean="0">
                <a:latin typeface="Arial"/>
                <a:cs typeface="Arial"/>
              </a:rPr>
              <a:t>o</a:t>
            </a:r>
            <a:r>
              <a:rPr lang="en-US" sz="1000" spc="-10" dirty="0" smtClean="0">
                <a:latin typeface="Arial"/>
                <a:cs typeface="Arial"/>
              </a:rPr>
              <a:t>v</a:t>
            </a:r>
            <a:r>
              <a:rPr lang="en-US" sz="1000" spc="0" dirty="0" smtClean="0">
                <a:latin typeface="Arial"/>
                <a:cs typeface="Arial"/>
              </a:rPr>
              <a:t>er </a:t>
            </a:r>
            <a:r>
              <a:rPr lang="en-US" sz="1000" spc="-10" dirty="0" smtClean="0">
                <a:latin typeface="Arial"/>
                <a:cs typeface="Arial"/>
              </a:rPr>
              <a:t>t</a:t>
            </a:r>
            <a:r>
              <a:rPr lang="en-US" sz="1000" spc="0" dirty="0" smtClean="0">
                <a:latin typeface="Arial"/>
                <a:cs typeface="Arial"/>
              </a:rPr>
              <a:t>i</a:t>
            </a:r>
            <a:r>
              <a:rPr lang="en-US" sz="1000" spc="5" dirty="0" smtClean="0">
                <a:latin typeface="Arial"/>
                <a:cs typeface="Arial"/>
              </a:rPr>
              <a:t>m</a:t>
            </a:r>
            <a:r>
              <a:rPr lang="en-US" sz="1000" spc="-10" dirty="0" smtClean="0">
                <a:latin typeface="Arial"/>
                <a:cs typeface="Arial"/>
              </a:rPr>
              <a:t>e</a:t>
            </a:r>
            <a:r>
              <a:rPr lang="en-US" sz="1000" spc="0" dirty="0" smtClean="0">
                <a:latin typeface="Arial"/>
                <a:cs typeface="Arial"/>
              </a:rPr>
              <a:t>,</a:t>
            </a:r>
            <a:r>
              <a:rPr lang="en-US" sz="1000" spc="-10" dirty="0" smtClean="0">
                <a:latin typeface="Arial"/>
                <a:cs typeface="Arial"/>
              </a:rPr>
              <a:t> </a:t>
            </a:r>
            <a:r>
              <a:rPr lang="en-US" sz="1000" spc="-15" dirty="0" smtClean="0">
                <a:latin typeface="Arial"/>
                <a:cs typeface="Arial"/>
              </a:rPr>
              <a:t>w</a:t>
            </a:r>
            <a:r>
              <a:rPr lang="en-US" sz="1000" spc="0" dirty="0" smtClean="0">
                <a:latin typeface="Arial"/>
                <a:cs typeface="Arial"/>
              </a:rPr>
              <a:t>eighted </a:t>
            </a:r>
            <a:r>
              <a:rPr lang="en-US" sz="1000" spc="-10" dirty="0" smtClean="0">
                <a:latin typeface="Arial"/>
                <a:cs typeface="Arial"/>
              </a:rPr>
              <a:t>l</a:t>
            </a:r>
            <a:r>
              <a:rPr lang="en-US" sz="1000" spc="0" dirty="0" smtClean="0">
                <a:latin typeface="Arial"/>
                <a:cs typeface="Arial"/>
              </a:rPr>
              <a:t>o</a:t>
            </a:r>
            <a:r>
              <a:rPr lang="en-US" sz="1000" spc="20" dirty="0" smtClean="0">
                <a:latin typeface="Arial"/>
                <a:cs typeface="Arial"/>
              </a:rPr>
              <a:t>g</a:t>
            </a:r>
            <a:r>
              <a:rPr lang="en-US" sz="1000" spc="0" dirty="0" smtClean="0">
                <a:latin typeface="Arial"/>
                <a:cs typeface="Arial"/>
              </a:rPr>
              <a:t>-</a:t>
            </a:r>
            <a:r>
              <a:rPr lang="en-US" sz="1000" spc="-10" dirty="0" smtClean="0">
                <a:latin typeface="Arial"/>
                <a:cs typeface="Arial"/>
              </a:rPr>
              <a:t>l</a:t>
            </a:r>
            <a:r>
              <a:rPr lang="en-US" sz="1000" spc="0" dirty="0" smtClean="0">
                <a:latin typeface="Arial"/>
                <a:cs typeface="Arial"/>
              </a:rPr>
              <a:t>inear</a:t>
            </a:r>
            <a:r>
              <a:rPr lang="en-US" sz="1000" spc="-15" dirty="0" smtClean="0">
                <a:latin typeface="Arial"/>
                <a:cs typeface="Arial"/>
              </a:rPr>
              <a:t> </a:t>
            </a:r>
            <a:r>
              <a:rPr lang="en-US" sz="1000" spc="0" dirty="0" smtClean="0">
                <a:latin typeface="Arial"/>
                <a:cs typeface="Arial"/>
              </a:rPr>
              <a:t>regr</a:t>
            </a:r>
            <a:r>
              <a:rPr lang="en-US" sz="1000" spc="-10" dirty="0" smtClean="0">
                <a:latin typeface="Arial"/>
                <a:cs typeface="Arial"/>
              </a:rPr>
              <a:t>e</a:t>
            </a:r>
            <a:r>
              <a:rPr lang="en-US" sz="1000" spc="5" dirty="0" smtClean="0">
                <a:latin typeface="Arial"/>
                <a:cs typeface="Arial"/>
              </a:rPr>
              <a:t>s</a:t>
            </a:r>
            <a:r>
              <a:rPr lang="en-US" sz="1000" spc="-10" dirty="0" smtClean="0">
                <a:latin typeface="Arial"/>
                <a:cs typeface="Arial"/>
              </a:rPr>
              <a:t>s</a:t>
            </a:r>
            <a:r>
              <a:rPr lang="en-US" sz="1000" spc="0" dirty="0" smtClean="0">
                <a:latin typeface="Arial"/>
                <a:cs typeface="Arial"/>
              </a:rPr>
              <a:t>ion</a:t>
            </a:r>
            <a:r>
              <a:rPr lang="en-US" sz="1000" spc="-20" dirty="0" smtClean="0">
                <a:latin typeface="Arial"/>
                <a:cs typeface="Arial"/>
              </a:rPr>
              <a:t> </a:t>
            </a:r>
            <a:r>
              <a:rPr lang="en-US" sz="1000" spc="0" dirty="0" smtClean="0">
                <a:latin typeface="Arial"/>
                <a:cs typeface="Arial"/>
              </a:rPr>
              <a:t>is</a:t>
            </a:r>
            <a:r>
              <a:rPr lang="en-US" sz="1000" spc="5" dirty="0" smtClean="0">
                <a:latin typeface="Arial"/>
                <a:cs typeface="Arial"/>
              </a:rPr>
              <a:t> </a:t>
            </a:r>
            <a:r>
              <a:rPr lang="en-US" sz="1000" spc="-10" dirty="0" smtClean="0">
                <a:latin typeface="Arial"/>
                <a:cs typeface="Arial"/>
              </a:rPr>
              <a:t>u</a:t>
            </a:r>
            <a:r>
              <a:rPr lang="en-US" sz="1000" spc="5" dirty="0" smtClean="0">
                <a:latin typeface="Arial"/>
                <a:cs typeface="Arial"/>
              </a:rPr>
              <a:t>s</a:t>
            </a:r>
            <a:r>
              <a:rPr lang="en-US" sz="1000" spc="0" dirty="0" smtClean="0">
                <a:latin typeface="Arial"/>
                <a:cs typeface="Arial"/>
              </a:rPr>
              <a:t>ed</a:t>
            </a:r>
            <a:r>
              <a:rPr lang="en-US" sz="1000" spc="-10" dirty="0" smtClean="0">
                <a:latin typeface="Arial"/>
                <a:cs typeface="Arial"/>
              </a:rPr>
              <a:t> </a:t>
            </a:r>
            <a:r>
              <a:rPr lang="en-US" sz="1000" spc="0" dirty="0" smtClean="0">
                <a:latin typeface="Arial"/>
                <a:cs typeface="Arial"/>
              </a:rPr>
              <a:t>to</a:t>
            </a:r>
            <a:r>
              <a:rPr lang="en-US" sz="1000" spc="-10" dirty="0" smtClean="0">
                <a:latin typeface="Arial"/>
                <a:cs typeface="Arial"/>
              </a:rPr>
              <a:t> </a:t>
            </a:r>
            <a:r>
              <a:rPr lang="en-US" sz="1000" spc="5" dirty="0" smtClean="0">
                <a:latin typeface="Arial"/>
                <a:cs typeface="Arial"/>
              </a:rPr>
              <a:t>c</a:t>
            </a:r>
            <a:r>
              <a:rPr lang="en-US" sz="1000" spc="0" dirty="0" smtClean="0">
                <a:latin typeface="Arial"/>
                <a:cs typeface="Arial"/>
              </a:rPr>
              <a:t>a</a:t>
            </a:r>
            <a:r>
              <a:rPr lang="en-US" sz="1000" spc="-10" dirty="0" smtClean="0">
                <a:latin typeface="Arial"/>
                <a:cs typeface="Arial"/>
              </a:rPr>
              <a:t>l</a:t>
            </a:r>
            <a:r>
              <a:rPr lang="en-US" sz="1000" spc="5" dirty="0" smtClean="0">
                <a:latin typeface="Arial"/>
                <a:cs typeface="Arial"/>
              </a:rPr>
              <a:t>c</a:t>
            </a:r>
            <a:r>
              <a:rPr lang="en-US" sz="1000" spc="0" dirty="0" smtClean="0">
                <a:latin typeface="Arial"/>
                <a:cs typeface="Arial"/>
              </a:rPr>
              <a:t>u</a:t>
            </a:r>
            <a:r>
              <a:rPr lang="en-US" sz="1000" spc="-10" dirty="0" smtClean="0">
                <a:latin typeface="Arial"/>
                <a:cs typeface="Arial"/>
              </a:rPr>
              <a:t>l</a:t>
            </a:r>
            <a:r>
              <a:rPr lang="en-US" sz="1000" spc="0" dirty="0" smtClean="0">
                <a:latin typeface="Arial"/>
                <a:cs typeface="Arial"/>
              </a:rPr>
              <a:t>ate</a:t>
            </a:r>
            <a:r>
              <a:rPr lang="en-US" sz="1000" spc="-10" dirty="0" smtClean="0">
                <a:latin typeface="Arial"/>
                <a:cs typeface="Arial"/>
              </a:rPr>
              <a:t> </a:t>
            </a:r>
            <a:r>
              <a:rPr lang="en-US" sz="1000" spc="0" dirty="0" smtClean="0">
                <a:latin typeface="Arial"/>
                <a:cs typeface="Arial"/>
              </a:rPr>
              <a:t>a</a:t>
            </a:r>
            <a:r>
              <a:rPr lang="en-US" sz="1000" spc="-10" dirty="0" smtClean="0">
                <a:latin typeface="Arial"/>
                <a:cs typeface="Arial"/>
              </a:rPr>
              <a:t>v</a:t>
            </a:r>
            <a:r>
              <a:rPr lang="en-US" sz="1000" spc="0" dirty="0" smtClean="0">
                <a:latin typeface="Arial"/>
                <a:cs typeface="Arial"/>
              </a:rPr>
              <a:t>erage</a:t>
            </a:r>
            <a:r>
              <a:rPr lang="en-US" sz="1000" spc="-10" dirty="0" smtClean="0">
                <a:latin typeface="Arial"/>
                <a:cs typeface="Arial"/>
              </a:rPr>
              <a:t> a</a:t>
            </a:r>
            <a:r>
              <a:rPr lang="en-US" sz="1000" spc="0" dirty="0" smtClean="0">
                <a:latin typeface="Arial"/>
                <a:cs typeface="Arial"/>
              </a:rPr>
              <a:t>nnual</a:t>
            </a:r>
            <a:r>
              <a:rPr lang="en-US" sz="1000" spc="-10" dirty="0" smtClean="0">
                <a:latin typeface="Arial"/>
                <a:cs typeface="Arial"/>
              </a:rPr>
              <a:t> </a:t>
            </a:r>
            <a:r>
              <a:rPr lang="en-US" sz="1000" spc="0" dirty="0" smtClean="0">
                <a:latin typeface="Arial"/>
                <a:cs typeface="Arial"/>
              </a:rPr>
              <a:t>pe</a:t>
            </a:r>
            <a:r>
              <a:rPr lang="en-US" sz="1000" spc="-15" dirty="0" smtClean="0">
                <a:latin typeface="Arial"/>
                <a:cs typeface="Arial"/>
              </a:rPr>
              <a:t>r</a:t>
            </a:r>
            <a:r>
              <a:rPr lang="en-US" sz="1000" spc="5" dirty="0" smtClean="0">
                <a:latin typeface="Arial"/>
                <a:cs typeface="Arial"/>
              </a:rPr>
              <a:t>c</a:t>
            </a:r>
            <a:r>
              <a:rPr lang="en-US" sz="1000" spc="0" dirty="0" smtClean="0">
                <a:latin typeface="Arial"/>
                <a:cs typeface="Arial"/>
              </a:rPr>
              <a:t>en</a:t>
            </a:r>
            <a:r>
              <a:rPr lang="en-US" sz="1000" spc="-10" dirty="0" smtClean="0">
                <a:latin typeface="Arial"/>
                <a:cs typeface="Arial"/>
              </a:rPr>
              <a:t>t</a:t>
            </a:r>
            <a:r>
              <a:rPr lang="en-US" sz="1000" spc="0" dirty="0" smtClean="0">
                <a:latin typeface="Arial"/>
                <a:cs typeface="Arial"/>
              </a:rPr>
              <a:t>age </a:t>
            </a:r>
            <a:r>
              <a:rPr lang="en-US" sz="1000" spc="5" dirty="0" smtClean="0">
                <a:latin typeface="Arial"/>
                <a:cs typeface="Arial"/>
              </a:rPr>
              <a:t>c</a:t>
            </a:r>
            <a:r>
              <a:rPr lang="en-US" sz="1000" spc="0" dirty="0" smtClean="0">
                <a:latin typeface="Arial"/>
                <a:cs typeface="Arial"/>
              </a:rPr>
              <a:t>ha</a:t>
            </a:r>
            <a:r>
              <a:rPr lang="en-US" sz="1000" spc="-10" dirty="0" smtClean="0">
                <a:latin typeface="Arial"/>
                <a:cs typeface="Arial"/>
              </a:rPr>
              <a:t>n</a:t>
            </a:r>
            <a:r>
              <a:rPr lang="en-US" sz="1000" spc="0" dirty="0" smtClean="0">
                <a:latin typeface="Arial"/>
                <a:cs typeface="Arial"/>
              </a:rPr>
              <a:t>ge.</a:t>
            </a:r>
            <a:r>
              <a:rPr lang="en-US" sz="1000" spc="5" dirty="0" smtClean="0">
                <a:latin typeface="Arial"/>
                <a:cs typeface="Arial"/>
              </a:rPr>
              <a:t> </a:t>
            </a:r>
            <a:r>
              <a:rPr lang="en-US" sz="1000" spc="-20" dirty="0" smtClean="0">
                <a:latin typeface="Arial"/>
                <a:cs typeface="Arial"/>
              </a:rPr>
              <a:t>M</a:t>
            </a:r>
            <a:r>
              <a:rPr lang="en-US" sz="1000" spc="0" dirty="0" smtClean="0">
                <a:latin typeface="Arial"/>
                <a:cs typeface="Arial"/>
              </a:rPr>
              <a:t>ea</a:t>
            </a:r>
            <a:r>
              <a:rPr lang="en-US" sz="1000" spc="5" dirty="0" smtClean="0">
                <a:latin typeface="Arial"/>
                <a:cs typeface="Arial"/>
              </a:rPr>
              <a:t>s</a:t>
            </a:r>
            <a:r>
              <a:rPr lang="en-US" sz="1000" spc="0" dirty="0" smtClean="0">
                <a:latin typeface="Arial"/>
                <a:cs typeface="Arial"/>
              </a:rPr>
              <a:t>ur</a:t>
            </a:r>
            <a:r>
              <a:rPr lang="en-US" sz="1000" spc="-10" dirty="0" smtClean="0">
                <a:latin typeface="Arial"/>
                <a:cs typeface="Arial"/>
              </a:rPr>
              <a:t>e</a:t>
            </a:r>
            <a:r>
              <a:rPr lang="en-US" sz="1000" spc="0" dirty="0" smtClean="0">
                <a:latin typeface="Arial"/>
                <a:cs typeface="Arial"/>
              </a:rPr>
              <a:t>s</a:t>
            </a:r>
            <a:r>
              <a:rPr lang="en-US" sz="1000" spc="5" dirty="0" smtClean="0">
                <a:latin typeface="Arial"/>
                <a:cs typeface="Arial"/>
              </a:rPr>
              <a:t> </a:t>
            </a:r>
            <a:r>
              <a:rPr lang="en-US" sz="1000" spc="0" dirty="0" smtClean="0">
                <a:latin typeface="Arial"/>
                <a:cs typeface="Arial"/>
              </a:rPr>
              <a:t>a</a:t>
            </a:r>
            <a:r>
              <a:rPr lang="en-US" sz="1000" spc="-15" dirty="0" smtClean="0">
                <a:latin typeface="Arial"/>
                <a:cs typeface="Arial"/>
              </a:rPr>
              <a:t>r</a:t>
            </a:r>
            <a:r>
              <a:rPr lang="en-US" sz="1000" spc="0" dirty="0" smtClean="0">
                <a:latin typeface="Arial"/>
                <a:cs typeface="Arial"/>
              </a:rPr>
              <a:t>e a</a:t>
            </a:r>
            <a:r>
              <a:rPr lang="en-US" sz="1000" spc="-10" dirty="0" smtClean="0">
                <a:latin typeface="Arial"/>
                <a:cs typeface="Arial"/>
              </a:rPr>
              <a:t>l</a:t>
            </a:r>
            <a:r>
              <a:rPr lang="en-US" sz="1000" spc="0" dirty="0" smtClean="0">
                <a:latin typeface="Arial"/>
                <a:cs typeface="Arial"/>
              </a:rPr>
              <a:t>ig</a:t>
            </a:r>
            <a:r>
              <a:rPr lang="en-US" sz="1000" spc="-10" dirty="0" smtClean="0">
                <a:latin typeface="Arial"/>
                <a:cs typeface="Arial"/>
              </a:rPr>
              <a:t>n</a:t>
            </a:r>
            <a:r>
              <a:rPr lang="en-US" sz="1000" spc="10" dirty="0" smtClean="0">
                <a:latin typeface="Arial"/>
                <a:cs typeface="Arial"/>
              </a:rPr>
              <a:t>e</a:t>
            </a:r>
            <a:r>
              <a:rPr lang="en-US" sz="1000" spc="0" dirty="0" smtClean="0">
                <a:latin typeface="Arial"/>
                <a:cs typeface="Arial"/>
              </a:rPr>
              <a:t>d</a:t>
            </a:r>
            <a:r>
              <a:rPr lang="en-US" sz="1000" spc="-10" dirty="0" smtClean="0">
                <a:latin typeface="Arial"/>
                <a:cs typeface="Arial"/>
              </a:rPr>
              <a:t> </a:t>
            </a:r>
            <a:r>
              <a:rPr lang="en-US" sz="1000" spc="5" dirty="0" smtClean="0">
                <a:latin typeface="Arial"/>
                <a:cs typeface="Arial"/>
              </a:rPr>
              <a:t>s</a:t>
            </a:r>
            <a:r>
              <a:rPr lang="en-US" sz="1000" spc="0" dirty="0" smtClean="0">
                <a:latin typeface="Arial"/>
                <a:cs typeface="Arial"/>
              </a:rPr>
              <a:t>o </a:t>
            </a:r>
            <a:r>
              <a:rPr lang="en-US" sz="1000" spc="-10" dirty="0" smtClean="0">
                <a:latin typeface="Arial"/>
                <a:cs typeface="Arial"/>
              </a:rPr>
              <a:t>t</a:t>
            </a:r>
            <a:r>
              <a:rPr lang="en-US" sz="1000" spc="0" dirty="0" smtClean="0">
                <a:latin typeface="Arial"/>
                <a:cs typeface="Arial"/>
              </a:rPr>
              <a:t>hat </a:t>
            </a:r>
            <a:r>
              <a:rPr lang="en-US" sz="1000" spc="-10" dirty="0" smtClean="0">
                <a:latin typeface="Arial"/>
                <a:cs typeface="Arial"/>
              </a:rPr>
              <a:t>p</a:t>
            </a:r>
            <a:r>
              <a:rPr lang="en-US" sz="1000" spc="0" dirty="0" smtClean="0">
                <a:latin typeface="Arial"/>
                <a:cs typeface="Arial"/>
              </a:rPr>
              <a:t>o</a:t>
            </a:r>
            <a:r>
              <a:rPr lang="en-US" sz="1000" spc="-10" dirty="0" smtClean="0">
                <a:latin typeface="Arial"/>
                <a:cs typeface="Arial"/>
              </a:rPr>
              <a:t>s</a:t>
            </a:r>
            <a:r>
              <a:rPr lang="en-US" sz="1000" spc="0" dirty="0" smtClean="0">
                <a:latin typeface="Arial"/>
                <a:cs typeface="Arial"/>
              </a:rPr>
              <a:t>it</a:t>
            </a:r>
            <a:r>
              <a:rPr lang="en-US" sz="1000" spc="5" dirty="0" smtClean="0">
                <a:latin typeface="Arial"/>
                <a:cs typeface="Arial"/>
              </a:rPr>
              <a:t>i</a:t>
            </a:r>
            <a:r>
              <a:rPr lang="en-US" sz="1000" spc="-10" dirty="0" smtClean="0">
                <a:latin typeface="Arial"/>
                <a:cs typeface="Arial"/>
              </a:rPr>
              <a:t>v</a:t>
            </a:r>
            <a:r>
              <a:rPr lang="en-US" sz="1000" spc="0" dirty="0" smtClean="0">
                <a:latin typeface="Arial"/>
                <a:cs typeface="Arial"/>
              </a:rPr>
              <a:t>e </a:t>
            </a:r>
            <a:r>
              <a:rPr lang="en-US" sz="1000" spc="-5" dirty="0" smtClean="0">
                <a:latin typeface="Arial"/>
                <a:cs typeface="Arial"/>
              </a:rPr>
              <a:t>c</a:t>
            </a:r>
            <a:r>
              <a:rPr lang="en-US" sz="1000" spc="0" dirty="0" smtClean="0">
                <a:latin typeface="Arial"/>
                <a:cs typeface="Arial"/>
              </a:rPr>
              <a:t>ha</a:t>
            </a:r>
            <a:r>
              <a:rPr lang="en-US" sz="1000" spc="-10" dirty="0" smtClean="0">
                <a:latin typeface="Arial"/>
                <a:cs typeface="Arial"/>
              </a:rPr>
              <a:t>n</a:t>
            </a:r>
            <a:r>
              <a:rPr lang="en-US" sz="1000" spc="0" dirty="0" smtClean="0">
                <a:latin typeface="Arial"/>
                <a:cs typeface="Arial"/>
              </a:rPr>
              <a:t>ge </a:t>
            </a:r>
            <a:r>
              <a:rPr lang="en-US" sz="1000" spc="-10" dirty="0" smtClean="0">
                <a:latin typeface="Arial"/>
                <a:cs typeface="Arial"/>
              </a:rPr>
              <a:t>i</a:t>
            </a:r>
            <a:r>
              <a:rPr lang="en-US" sz="1000" spc="0" dirty="0" smtClean="0">
                <a:latin typeface="Arial"/>
                <a:cs typeface="Arial"/>
              </a:rPr>
              <a:t>nd</a:t>
            </a:r>
            <a:r>
              <a:rPr lang="en-US" sz="1000" spc="-10" dirty="0" smtClean="0">
                <a:latin typeface="Arial"/>
                <a:cs typeface="Arial"/>
              </a:rPr>
              <a:t>i</a:t>
            </a:r>
            <a:r>
              <a:rPr lang="en-US" sz="1000" spc="5" dirty="0" smtClean="0">
                <a:latin typeface="Arial"/>
                <a:cs typeface="Arial"/>
              </a:rPr>
              <a:t>c</a:t>
            </a:r>
            <a:r>
              <a:rPr lang="en-US" sz="1000" spc="-10" dirty="0" smtClean="0">
                <a:latin typeface="Arial"/>
                <a:cs typeface="Arial"/>
              </a:rPr>
              <a:t>a</a:t>
            </a:r>
            <a:r>
              <a:rPr lang="en-US" sz="1000" spc="0" dirty="0" smtClean="0">
                <a:latin typeface="Arial"/>
                <a:cs typeface="Arial"/>
              </a:rPr>
              <a:t>tes</a:t>
            </a:r>
            <a:r>
              <a:rPr lang="en-US" sz="1000" spc="5" dirty="0" smtClean="0">
                <a:latin typeface="Arial"/>
                <a:cs typeface="Arial"/>
              </a:rPr>
              <a:t> </a:t>
            </a:r>
            <a:r>
              <a:rPr lang="en-US" sz="1000" spc="-10" dirty="0" smtClean="0">
                <a:latin typeface="Arial"/>
                <a:cs typeface="Arial"/>
              </a:rPr>
              <a:t>i</a:t>
            </a:r>
            <a:r>
              <a:rPr lang="en-US" sz="1000" spc="5" dirty="0" smtClean="0">
                <a:latin typeface="Arial"/>
                <a:cs typeface="Arial"/>
              </a:rPr>
              <a:t>m</a:t>
            </a:r>
            <a:r>
              <a:rPr lang="en-US" sz="1000" spc="0" dirty="0" smtClean="0">
                <a:latin typeface="Arial"/>
                <a:cs typeface="Arial"/>
              </a:rPr>
              <a:t>p</a:t>
            </a:r>
            <a:r>
              <a:rPr lang="en-US" sz="1000" spc="-15" dirty="0" smtClean="0">
                <a:latin typeface="Arial"/>
                <a:cs typeface="Arial"/>
              </a:rPr>
              <a:t>r</a:t>
            </a:r>
            <a:r>
              <a:rPr lang="en-US" sz="1000" spc="0" dirty="0" smtClean="0">
                <a:latin typeface="Arial"/>
                <a:cs typeface="Arial"/>
              </a:rPr>
              <a:t>o</a:t>
            </a:r>
            <a:r>
              <a:rPr lang="en-US" sz="1000" spc="-10" dirty="0" smtClean="0">
                <a:latin typeface="Arial"/>
                <a:cs typeface="Arial"/>
              </a:rPr>
              <a:t>v</a:t>
            </a:r>
            <a:r>
              <a:rPr lang="en-US" sz="1000" spc="0" dirty="0" smtClean="0">
                <a:latin typeface="Arial"/>
                <a:cs typeface="Arial"/>
              </a:rPr>
              <a:t>ed q</a:t>
            </a:r>
            <a:r>
              <a:rPr lang="en-US" sz="1000" spc="-10" dirty="0" smtClean="0">
                <a:latin typeface="Arial"/>
                <a:cs typeface="Arial"/>
              </a:rPr>
              <a:t>u</a:t>
            </a:r>
            <a:r>
              <a:rPr lang="en-US" sz="1000" spc="0" dirty="0" smtClean="0">
                <a:latin typeface="Arial"/>
                <a:cs typeface="Arial"/>
              </a:rPr>
              <a:t>ality</a:t>
            </a:r>
            <a:r>
              <a:rPr lang="en-US" sz="1000" spc="-5" dirty="0" smtClean="0">
                <a:latin typeface="Arial"/>
                <a:cs typeface="Arial"/>
              </a:rPr>
              <a:t> </a:t>
            </a:r>
            <a:r>
              <a:rPr lang="en-US" sz="1000" spc="-10" dirty="0" smtClean="0">
                <a:latin typeface="Arial"/>
                <a:cs typeface="Arial"/>
              </a:rPr>
              <a:t>o</a:t>
            </a:r>
            <a:r>
              <a:rPr lang="en-US" sz="1000" spc="0" dirty="0" smtClean="0">
                <a:latin typeface="Arial"/>
                <a:cs typeface="Arial"/>
              </a:rPr>
              <a:t>f </a:t>
            </a:r>
            <a:r>
              <a:rPr lang="en-US" sz="1000" spc="-10" dirty="0" smtClean="0">
                <a:latin typeface="Arial"/>
                <a:cs typeface="Arial"/>
              </a:rPr>
              <a:t>c</a:t>
            </a:r>
            <a:r>
              <a:rPr lang="en-US" sz="1000" spc="0" dirty="0" smtClean="0">
                <a:latin typeface="Arial"/>
                <a:cs typeface="Arial"/>
              </a:rPr>
              <a:t>are.</a:t>
            </a:r>
            <a:endParaRPr lang="en-US" sz="1000" dirty="0" smtClean="0">
              <a:latin typeface="Arial"/>
              <a:cs typeface="Arial"/>
            </a:endParaRPr>
          </a:p>
          <a:p>
            <a:pPr>
              <a:lnSpc>
                <a:spcPts val="500"/>
              </a:lnSpc>
              <a:spcBef>
                <a:spcPts val="15"/>
              </a:spcBef>
            </a:pPr>
            <a:endParaRPr lang="en-US" sz="500" dirty="0" smtClean="0"/>
          </a:p>
          <a:p>
            <a:pPr>
              <a:lnSpc>
                <a:spcPct val="100000"/>
              </a:lnSpc>
            </a:pPr>
            <a:r>
              <a:rPr lang="en-US" b="1" dirty="0" smtClean="0">
                <a:latin typeface="Times New Roman" panose="02020603050405020304" pitchFamily="18" charset="0"/>
                <a:cs typeface="Times New Roman" panose="02020603050405020304" pitchFamily="18" charset="0"/>
              </a:rPr>
              <a:t>T</a:t>
            </a:r>
            <a:r>
              <a:rPr lang="en-US" b="1" spc="-5" dirty="0" smtClean="0">
                <a:latin typeface="Times New Roman" panose="02020603050405020304" pitchFamily="18" charset="0"/>
                <a:cs typeface="Times New Roman" panose="02020603050405020304" pitchFamily="18" charset="0"/>
              </a:rPr>
              <a:t>re</a:t>
            </a:r>
            <a:r>
              <a:rPr lang="en-US" b="1" spc="0" dirty="0" smtClean="0">
                <a:latin typeface="Times New Roman" panose="02020603050405020304" pitchFamily="18" charset="0"/>
                <a:cs typeface="Times New Roman" panose="02020603050405020304" pitchFamily="18" charset="0"/>
              </a:rPr>
              <a:t>nds</a:t>
            </a:r>
            <a:endParaRPr lang="en-US" dirty="0" smtClean="0">
              <a:latin typeface="Times New Roman" panose="02020603050405020304" pitchFamily="18" charset="0"/>
              <a:cs typeface="Times New Roman" panose="02020603050405020304" pitchFamily="18" charset="0"/>
            </a:endParaRPr>
          </a:p>
          <a:p>
            <a:pPr>
              <a:lnSpc>
                <a:spcPts val="1300"/>
              </a:lnSpc>
              <a:spcBef>
                <a:spcPts val="18"/>
              </a:spcBef>
            </a:pPr>
            <a:endParaRPr lang="en-US" dirty="0" smtClean="0">
              <a:latin typeface="Times New Roman" panose="02020603050405020304" pitchFamily="18" charset="0"/>
              <a:cs typeface="Times New Roman" panose="02020603050405020304" pitchFamily="18" charset="0"/>
            </a:endParaRPr>
          </a:p>
          <a:p>
            <a:pPr marL="241300" marR="12700" indent="-228600">
              <a:lnSpc>
                <a:spcPts val="1370"/>
              </a:lnSpc>
              <a:buFont typeface="Symbol"/>
              <a:buChar char=""/>
              <a:tabLst>
                <a:tab pos="240665" algn="l"/>
              </a:tabLst>
            </a:pPr>
            <a:r>
              <a:rPr lang="en-US" dirty="0" smtClean="0">
                <a:latin typeface="Times New Roman" panose="02020603050405020304" pitchFamily="18" charset="0"/>
                <a:cs typeface="Times New Roman" panose="02020603050405020304" pitchFamily="18" charset="0"/>
              </a:rPr>
              <a:t>Th</a:t>
            </a:r>
            <a:r>
              <a:rPr lang="en-US" spc="-5" dirty="0" smtClean="0">
                <a:latin typeface="Times New Roman" panose="02020603050405020304" pitchFamily="18" charset="0"/>
                <a:cs typeface="Times New Roman" panose="02020603050405020304" pitchFamily="18" charset="0"/>
              </a:rPr>
              <a:t>r</a:t>
            </a:r>
            <a:r>
              <a:rPr lang="en-US" spc="0" dirty="0" smtClean="0">
                <a:latin typeface="Times New Roman" panose="02020603050405020304" pitchFamily="18" charset="0"/>
                <a:cs typeface="Times New Roman" panose="02020603050405020304" pitchFamily="18" charset="0"/>
              </a:rPr>
              <a:t>ou</a:t>
            </a:r>
            <a:r>
              <a:rPr lang="en-US" spc="-15" dirty="0" smtClean="0">
                <a:latin typeface="Times New Roman" panose="02020603050405020304" pitchFamily="18" charset="0"/>
                <a:cs typeface="Times New Roman" panose="02020603050405020304" pitchFamily="18" charset="0"/>
              </a:rPr>
              <a:t>g</a:t>
            </a:r>
            <a:r>
              <a:rPr lang="en-US" spc="0" dirty="0" smtClean="0">
                <a:latin typeface="Times New Roman" panose="02020603050405020304" pitchFamily="18" charset="0"/>
                <a:cs typeface="Times New Roman" panose="02020603050405020304" pitchFamily="18" charset="0"/>
              </a:rPr>
              <a:t>h 2012, </a:t>
            </a:r>
            <a:r>
              <a:rPr lang="en-US" spc="-5" dirty="0" smtClean="0">
                <a:latin typeface="Times New Roman" panose="02020603050405020304" pitchFamily="18" charset="0"/>
                <a:cs typeface="Times New Roman" panose="02020603050405020304" pitchFamily="18" charset="0"/>
              </a:rPr>
              <a:t>q</a:t>
            </a:r>
            <a:r>
              <a:rPr lang="en-US" spc="10" dirty="0" smtClean="0">
                <a:latin typeface="Times New Roman" panose="02020603050405020304" pitchFamily="18" charset="0"/>
                <a:cs typeface="Times New Roman" panose="02020603050405020304" pitchFamily="18" charset="0"/>
              </a:rPr>
              <a:t>u</a:t>
            </a:r>
            <a:r>
              <a:rPr lang="en-US" spc="-5" dirty="0" smtClean="0">
                <a:latin typeface="Times New Roman" panose="02020603050405020304" pitchFamily="18" charset="0"/>
                <a:cs typeface="Times New Roman" panose="02020603050405020304" pitchFamily="18" charset="0"/>
              </a:rPr>
              <a:t>a</a:t>
            </a:r>
            <a:r>
              <a:rPr lang="en-US" spc="0" dirty="0" smtClean="0">
                <a:latin typeface="Times New Roman" panose="02020603050405020304" pitchFamily="18" charset="0"/>
                <a:cs typeface="Times New Roman" panose="02020603050405020304" pitchFamily="18" charset="0"/>
              </a:rPr>
              <a:t>li</a:t>
            </a:r>
            <a:r>
              <a:rPr lang="en-US" spc="10" dirty="0" smtClean="0">
                <a:latin typeface="Times New Roman" panose="02020603050405020304" pitchFamily="18" charset="0"/>
                <a:cs typeface="Times New Roman" panose="02020603050405020304" pitchFamily="18" charset="0"/>
              </a:rPr>
              <a:t>t</a:t>
            </a:r>
            <a:r>
              <a:rPr lang="en-US" spc="0" dirty="0" smtClean="0">
                <a:latin typeface="Times New Roman" panose="02020603050405020304" pitchFamily="18" charset="0"/>
                <a:cs typeface="Times New Roman" panose="02020603050405020304" pitchFamily="18" charset="0"/>
              </a:rPr>
              <a:t>y</a:t>
            </a:r>
            <a:r>
              <a:rPr lang="en-US" spc="-25" dirty="0" smtClean="0">
                <a:latin typeface="Times New Roman" panose="02020603050405020304" pitchFamily="18" charset="0"/>
                <a:cs typeface="Times New Roman" panose="02020603050405020304" pitchFamily="18" charset="0"/>
              </a:rPr>
              <a:t> </a:t>
            </a:r>
            <a:r>
              <a:rPr lang="en-US" spc="0" dirty="0" smtClean="0">
                <a:latin typeface="Times New Roman" panose="02020603050405020304" pitchFamily="18" charset="0"/>
                <a:cs typeface="Times New Roman" panose="02020603050405020304" pitchFamily="18" charset="0"/>
              </a:rPr>
              <a:t>of</a:t>
            </a:r>
            <a:r>
              <a:rPr lang="en-US" spc="5" dirty="0" smtClean="0">
                <a:latin typeface="Times New Roman" panose="02020603050405020304" pitchFamily="18" charset="0"/>
                <a:cs typeface="Times New Roman" panose="02020603050405020304" pitchFamily="18" charset="0"/>
              </a:rPr>
              <a:t> </a:t>
            </a:r>
            <a:r>
              <a:rPr lang="en-US" spc="0" dirty="0" smtClean="0">
                <a:latin typeface="Times New Roman" panose="02020603050405020304" pitchFamily="18" charset="0"/>
                <a:cs typeface="Times New Roman" panose="02020603050405020304" pitchFamily="18" charset="0"/>
              </a:rPr>
              <a:t>h</a:t>
            </a:r>
            <a:r>
              <a:rPr lang="en-US" spc="-5" dirty="0" smtClean="0">
                <a:latin typeface="Times New Roman" panose="02020603050405020304" pitchFamily="18" charset="0"/>
                <a:cs typeface="Times New Roman" panose="02020603050405020304" pitchFamily="18" charset="0"/>
              </a:rPr>
              <a:t>ea</a:t>
            </a:r>
            <a:r>
              <a:rPr lang="en-US" spc="0" dirty="0" smtClean="0">
                <a:latin typeface="Times New Roman" panose="02020603050405020304" pitchFamily="18" charset="0"/>
                <a:cs typeface="Times New Roman" panose="02020603050405020304" pitchFamily="18" charset="0"/>
              </a:rPr>
              <a:t>lth </a:t>
            </a:r>
            <a:r>
              <a:rPr lang="en-US" spc="-5" dirty="0" smtClean="0">
                <a:latin typeface="Times New Roman" panose="02020603050405020304" pitchFamily="18" charset="0"/>
                <a:cs typeface="Times New Roman" panose="02020603050405020304" pitchFamily="18" charset="0"/>
              </a:rPr>
              <a:t>ca</a:t>
            </a:r>
            <a:r>
              <a:rPr lang="en-US" spc="5" dirty="0" smtClean="0">
                <a:latin typeface="Times New Roman" panose="02020603050405020304" pitchFamily="18" charset="0"/>
                <a:cs typeface="Times New Roman" panose="02020603050405020304" pitchFamily="18" charset="0"/>
              </a:rPr>
              <a:t>r</a:t>
            </a:r>
            <a:r>
              <a:rPr lang="en-US" spc="0" dirty="0" smtClean="0">
                <a:latin typeface="Times New Roman" panose="02020603050405020304" pitchFamily="18" charset="0"/>
                <a:cs typeface="Times New Roman" panose="02020603050405020304" pitchFamily="18" charset="0"/>
              </a:rPr>
              <a:t>e</a:t>
            </a:r>
            <a:r>
              <a:rPr lang="en-US" spc="-5" dirty="0" smtClean="0">
                <a:latin typeface="Times New Roman" panose="02020603050405020304" pitchFamily="18" charset="0"/>
                <a:cs typeface="Times New Roman" panose="02020603050405020304" pitchFamily="18" charset="0"/>
              </a:rPr>
              <a:t> </a:t>
            </a:r>
            <a:r>
              <a:rPr lang="en-US" spc="0" dirty="0" smtClean="0">
                <a:latin typeface="Times New Roman" panose="02020603050405020304" pitchFamily="18" charset="0"/>
                <a:cs typeface="Times New Roman" panose="02020603050405020304" pitchFamily="18" charset="0"/>
              </a:rPr>
              <a:t>imp</a:t>
            </a:r>
            <a:r>
              <a:rPr lang="en-US" spc="-5" dirty="0" smtClean="0">
                <a:latin typeface="Times New Roman" panose="02020603050405020304" pitchFamily="18" charset="0"/>
                <a:cs typeface="Times New Roman" panose="02020603050405020304" pitchFamily="18" charset="0"/>
              </a:rPr>
              <a:t>r</a:t>
            </a:r>
            <a:r>
              <a:rPr lang="en-US" spc="0" dirty="0" smtClean="0">
                <a:latin typeface="Times New Roman" panose="02020603050405020304" pitchFamily="18" charset="0"/>
                <a:cs typeface="Times New Roman" panose="02020603050405020304" pitchFamily="18" charset="0"/>
              </a:rPr>
              <a:t>ov</a:t>
            </a:r>
            <a:r>
              <a:rPr lang="en-US" spc="-5" dirty="0" smtClean="0">
                <a:latin typeface="Times New Roman" panose="02020603050405020304" pitchFamily="18" charset="0"/>
                <a:cs typeface="Times New Roman" panose="02020603050405020304" pitchFamily="18" charset="0"/>
              </a:rPr>
              <a:t>e</a:t>
            </a:r>
            <a:r>
              <a:rPr lang="en-US" spc="0" dirty="0" smtClean="0">
                <a:latin typeface="Times New Roman" panose="02020603050405020304" pitchFamily="18" charset="0"/>
                <a:cs typeface="Times New Roman" panose="02020603050405020304" pitchFamily="18" charset="0"/>
              </a:rPr>
              <a:t>d st</a:t>
            </a:r>
            <a:r>
              <a:rPr lang="en-US" spc="5" dirty="0" smtClean="0">
                <a:latin typeface="Times New Roman" panose="02020603050405020304" pitchFamily="18" charset="0"/>
                <a:cs typeface="Times New Roman" panose="02020603050405020304" pitchFamily="18" charset="0"/>
              </a:rPr>
              <a:t>e</a:t>
            </a:r>
            <a:r>
              <a:rPr lang="en-US" spc="-5" dirty="0" smtClean="0">
                <a:latin typeface="Times New Roman" panose="02020603050405020304" pitchFamily="18" charset="0"/>
                <a:cs typeface="Times New Roman" panose="02020603050405020304" pitchFamily="18" charset="0"/>
              </a:rPr>
              <a:t>a</a:t>
            </a:r>
            <a:r>
              <a:rPr lang="en-US" spc="0" dirty="0" smtClean="0">
                <a:latin typeface="Times New Roman" panose="02020603050405020304" pitchFamily="18" charset="0"/>
                <a:cs typeface="Times New Roman" panose="02020603050405020304" pitchFamily="18" charset="0"/>
              </a:rPr>
              <a:t>di</a:t>
            </a:r>
            <a:r>
              <a:rPr lang="en-US" spc="15" dirty="0" smtClean="0">
                <a:latin typeface="Times New Roman" panose="02020603050405020304" pitchFamily="18" charset="0"/>
                <a:cs typeface="Times New Roman" panose="02020603050405020304" pitchFamily="18" charset="0"/>
              </a:rPr>
              <a:t>l</a:t>
            </a:r>
            <a:r>
              <a:rPr lang="en-US" spc="0" dirty="0" smtClean="0">
                <a:latin typeface="Times New Roman" panose="02020603050405020304" pitchFamily="18" charset="0"/>
                <a:cs typeface="Times New Roman" panose="02020603050405020304" pitchFamily="18" charset="0"/>
              </a:rPr>
              <a:t>y</a:t>
            </a:r>
            <a:r>
              <a:rPr lang="en-US" spc="-25" dirty="0" smtClean="0">
                <a:latin typeface="Times New Roman" panose="02020603050405020304" pitchFamily="18" charset="0"/>
                <a:cs typeface="Times New Roman" panose="02020603050405020304" pitchFamily="18" charset="0"/>
              </a:rPr>
              <a:t> </a:t>
            </a:r>
            <a:r>
              <a:rPr lang="en-US" spc="0" dirty="0" smtClean="0">
                <a:latin typeface="Times New Roman" panose="02020603050405020304" pitchFamily="18" charset="0"/>
                <a:cs typeface="Times New Roman" panose="02020603050405020304" pitchFamily="18" charset="0"/>
              </a:rPr>
              <a:t>but </a:t>
            </a:r>
            <a:r>
              <a:rPr lang="en-US" spc="20" dirty="0" smtClean="0">
                <a:latin typeface="Times New Roman" panose="02020603050405020304" pitchFamily="18" charset="0"/>
                <a:cs typeface="Times New Roman" panose="02020603050405020304" pitchFamily="18" charset="0"/>
              </a:rPr>
              <a:t>t</a:t>
            </a:r>
            <a:r>
              <a:rPr lang="en-US" spc="0" dirty="0" smtClean="0">
                <a:latin typeface="Times New Roman" panose="02020603050405020304" pitchFamily="18" charset="0"/>
                <a:cs typeface="Times New Roman" panose="02020603050405020304" pitchFamily="18" charset="0"/>
              </a:rPr>
              <a:t>he</a:t>
            </a:r>
            <a:r>
              <a:rPr lang="en-US" spc="-5" dirty="0" smtClean="0">
                <a:latin typeface="Times New Roman" panose="02020603050405020304" pitchFamily="18" charset="0"/>
                <a:cs typeface="Times New Roman" panose="02020603050405020304" pitchFamily="18" charset="0"/>
              </a:rPr>
              <a:t> </a:t>
            </a:r>
            <a:r>
              <a:rPr lang="en-US" spc="0" dirty="0" smtClean="0">
                <a:latin typeface="Times New Roman" panose="02020603050405020304" pitchFamily="18" charset="0"/>
                <a:cs typeface="Times New Roman" panose="02020603050405020304" pitchFamily="18" charset="0"/>
              </a:rPr>
              <a:t>medi</a:t>
            </a:r>
            <a:r>
              <a:rPr lang="en-US" spc="-5" dirty="0" smtClean="0">
                <a:latin typeface="Times New Roman" panose="02020603050405020304" pitchFamily="18" charset="0"/>
                <a:cs typeface="Times New Roman" panose="02020603050405020304" pitchFamily="18" charset="0"/>
              </a:rPr>
              <a:t>a</a:t>
            </a:r>
            <a:r>
              <a:rPr lang="en-US" spc="0" dirty="0" smtClean="0">
                <a:latin typeface="Times New Roman" panose="02020603050405020304" pitchFamily="18" charset="0"/>
                <a:cs typeface="Times New Roman" panose="02020603050405020304" pitchFamily="18" charset="0"/>
              </a:rPr>
              <a:t>n </a:t>
            </a:r>
            <a:r>
              <a:rPr lang="en-US" spc="10" dirty="0" smtClean="0">
                <a:latin typeface="Times New Roman" panose="02020603050405020304" pitchFamily="18" charset="0"/>
                <a:cs typeface="Times New Roman" panose="02020603050405020304" pitchFamily="18" charset="0"/>
              </a:rPr>
              <a:t>p</a:t>
            </a:r>
            <a:r>
              <a:rPr lang="en-US" spc="-5" dirty="0" smtClean="0">
                <a:latin typeface="Times New Roman" panose="02020603050405020304" pitchFamily="18" charset="0"/>
                <a:cs typeface="Times New Roman" panose="02020603050405020304" pitchFamily="18" charset="0"/>
              </a:rPr>
              <a:t>a</a:t>
            </a:r>
            <a:r>
              <a:rPr lang="en-US" spc="5" dirty="0" smtClean="0">
                <a:latin typeface="Times New Roman" panose="02020603050405020304" pitchFamily="18" charset="0"/>
                <a:cs typeface="Times New Roman" panose="02020603050405020304" pitchFamily="18" charset="0"/>
              </a:rPr>
              <a:t>c</a:t>
            </a:r>
            <a:r>
              <a:rPr lang="en-US" spc="0" dirty="0" smtClean="0">
                <a:latin typeface="Times New Roman" panose="02020603050405020304" pitchFamily="18" charset="0"/>
                <a:cs typeface="Times New Roman" panose="02020603050405020304" pitchFamily="18" charset="0"/>
              </a:rPr>
              <a:t>e</a:t>
            </a:r>
            <a:r>
              <a:rPr lang="en-US" spc="-5" dirty="0" smtClean="0">
                <a:latin typeface="Times New Roman" panose="02020603050405020304" pitchFamily="18" charset="0"/>
                <a:cs typeface="Times New Roman" panose="02020603050405020304" pitchFamily="18" charset="0"/>
              </a:rPr>
              <a:t> </a:t>
            </a:r>
            <a:r>
              <a:rPr lang="en-US" spc="0" dirty="0" smtClean="0">
                <a:latin typeface="Times New Roman" panose="02020603050405020304" pitchFamily="18" charset="0"/>
                <a:cs typeface="Times New Roman" panose="02020603050405020304" pitchFamily="18" charset="0"/>
              </a:rPr>
              <a:t>of </a:t>
            </a:r>
            <a:r>
              <a:rPr lang="en-US" spc="-10" dirty="0" smtClean="0">
                <a:latin typeface="Times New Roman" panose="02020603050405020304" pitchFamily="18" charset="0"/>
                <a:cs typeface="Times New Roman" panose="02020603050405020304" pitchFamily="18" charset="0"/>
              </a:rPr>
              <a:t>c</a:t>
            </a:r>
            <a:r>
              <a:rPr lang="en-US" spc="0" dirty="0" smtClean="0">
                <a:latin typeface="Times New Roman" panose="02020603050405020304" pitchFamily="18" charset="0"/>
                <a:cs typeface="Times New Roman" panose="02020603050405020304" pitchFamily="18" charset="0"/>
              </a:rPr>
              <a:t>h</a:t>
            </a:r>
            <a:r>
              <a:rPr lang="en-US" spc="-5" dirty="0" smtClean="0">
                <a:latin typeface="Times New Roman" panose="02020603050405020304" pitchFamily="18" charset="0"/>
                <a:cs typeface="Times New Roman" panose="02020603050405020304" pitchFamily="18" charset="0"/>
              </a:rPr>
              <a:t>a</a:t>
            </a:r>
            <a:r>
              <a:rPr lang="en-US" spc="10" dirty="0" smtClean="0">
                <a:latin typeface="Times New Roman" panose="02020603050405020304" pitchFamily="18" charset="0"/>
                <a:cs typeface="Times New Roman" panose="02020603050405020304" pitchFamily="18" charset="0"/>
              </a:rPr>
              <a:t>n</a:t>
            </a:r>
            <a:r>
              <a:rPr lang="en-US" spc="0" dirty="0" smtClean="0">
                <a:latin typeface="Times New Roman" panose="02020603050405020304" pitchFamily="18" charset="0"/>
                <a:cs typeface="Times New Roman" panose="02020603050405020304" pitchFamily="18" charset="0"/>
              </a:rPr>
              <a:t>ge</a:t>
            </a:r>
            <a:r>
              <a:rPr lang="en-US" spc="-5" dirty="0" smtClean="0">
                <a:latin typeface="Times New Roman" panose="02020603050405020304" pitchFamily="18" charset="0"/>
                <a:cs typeface="Times New Roman" panose="02020603050405020304" pitchFamily="18" charset="0"/>
              </a:rPr>
              <a:t> </a:t>
            </a:r>
            <a:r>
              <a:rPr lang="en-US" spc="0" dirty="0" smtClean="0">
                <a:latin typeface="Times New Roman" panose="02020603050405020304" pitchFamily="18" charset="0"/>
                <a:cs typeface="Times New Roman" panose="02020603050405020304" pitchFamily="18" charset="0"/>
              </a:rPr>
              <a:t>v</a:t>
            </a:r>
            <a:r>
              <a:rPr lang="en-US" spc="5" dirty="0" smtClean="0">
                <a:latin typeface="Times New Roman" panose="02020603050405020304" pitchFamily="18" charset="0"/>
                <a:cs typeface="Times New Roman" panose="02020603050405020304" pitchFamily="18" charset="0"/>
              </a:rPr>
              <a:t>a</a:t>
            </a:r>
            <a:r>
              <a:rPr lang="en-US" spc="0" dirty="0" smtClean="0">
                <a:latin typeface="Times New Roman" panose="02020603050405020304" pitchFamily="18" charset="0"/>
                <a:cs typeface="Times New Roman" panose="02020603050405020304" pitchFamily="18" charset="0"/>
              </a:rPr>
              <a:t>ried </a:t>
            </a:r>
            <a:r>
              <a:rPr lang="en-US" spc="-5" dirty="0" smtClean="0">
                <a:latin typeface="Times New Roman" panose="02020603050405020304" pitchFamily="18" charset="0"/>
                <a:cs typeface="Times New Roman" panose="02020603050405020304" pitchFamily="18" charset="0"/>
              </a:rPr>
              <a:t>ac</a:t>
            </a:r>
            <a:r>
              <a:rPr lang="en-US" spc="0" dirty="0" smtClean="0">
                <a:latin typeface="Times New Roman" panose="02020603050405020304" pitchFamily="18" charset="0"/>
                <a:cs typeface="Times New Roman" panose="02020603050405020304" pitchFamily="18" charset="0"/>
              </a:rPr>
              <a:t>ross</a:t>
            </a:r>
            <a:r>
              <a:rPr lang="en-US" spc="-5" dirty="0" smtClean="0">
                <a:latin typeface="Times New Roman" panose="02020603050405020304" pitchFamily="18" charset="0"/>
                <a:cs typeface="Times New Roman" panose="02020603050405020304" pitchFamily="18" charset="0"/>
              </a:rPr>
              <a:t> NQ</a:t>
            </a:r>
            <a:r>
              <a:rPr lang="en-US" spc="0" dirty="0" smtClean="0">
                <a:latin typeface="Times New Roman" panose="02020603050405020304" pitchFamily="18" charset="0"/>
                <a:cs typeface="Times New Roman" panose="02020603050405020304" pitchFamily="18" charset="0"/>
              </a:rPr>
              <a:t>S p</a:t>
            </a:r>
            <a:r>
              <a:rPr lang="en-US" spc="-5" dirty="0" smtClean="0">
                <a:latin typeface="Times New Roman" panose="02020603050405020304" pitchFamily="18" charset="0"/>
                <a:cs typeface="Times New Roman" panose="02020603050405020304" pitchFamily="18" charset="0"/>
              </a:rPr>
              <a:t>r</a:t>
            </a:r>
            <a:r>
              <a:rPr lang="en-US" spc="0" dirty="0" smtClean="0">
                <a:latin typeface="Times New Roman" panose="02020603050405020304" pitchFamily="18" charset="0"/>
                <a:cs typeface="Times New Roman" panose="02020603050405020304" pitchFamily="18" charset="0"/>
              </a:rPr>
              <a:t>ioriti</a:t>
            </a:r>
            <a:r>
              <a:rPr lang="en-US" spc="-5" dirty="0" smtClean="0">
                <a:latin typeface="Times New Roman" panose="02020603050405020304" pitchFamily="18" charset="0"/>
                <a:cs typeface="Times New Roman" panose="02020603050405020304" pitchFamily="18" charset="0"/>
              </a:rPr>
              <a:t>e</a:t>
            </a:r>
            <a:r>
              <a:rPr lang="en-US" spc="0" dirty="0" smtClean="0">
                <a:latin typeface="Times New Roman" panose="02020603050405020304" pitchFamily="18" charset="0"/>
                <a:cs typeface="Times New Roman" panose="02020603050405020304" pitchFamily="18" charset="0"/>
              </a:rPr>
              <a:t>s.</a:t>
            </a:r>
            <a:endParaRPr lang="en-US" dirty="0" smtClean="0">
              <a:latin typeface="Times New Roman" panose="02020603050405020304" pitchFamily="18" charset="0"/>
              <a:cs typeface="Times New Roman" panose="02020603050405020304" pitchFamily="18" charset="0"/>
            </a:endParaRPr>
          </a:p>
          <a:p>
            <a:pPr>
              <a:lnSpc>
                <a:spcPts val="1100"/>
              </a:lnSpc>
              <a:spcBef>
                <a:spcPts val="6"/>
              </a:spcBef>
              <a:buFont typeface="Symbol"/>
              <a:buChar char=""/>
            </a:pPr>
            <a:endParaRPr lang="en-US" dirty="0" smtClean="0">
              <a:latin typeface="Times New Roman" panose="02020603050405020304" pitchFamily="18" charset="0"/>
              <a:cs typeface="Times New Roman" panose="02020603050405020304" pitchFamily="18" charset="0"/>
            </a:endParaRPr>
          </a:p>
          <a:p>
            <a:pPr marL="469265" lvl="1" indent="-228600">
              <a:lnSpc>
                <a:spcPct val="100000"/>
              </a:lnSpc>
              <a:buClr>
                <a:srgbClr val="0071C5"/>
              </a:buClr>
              <a:buSzPct val="83333"/>
              <a:buFont typeface="Wingdings"/>
              <a:buChar char=""/>
              <a:tabLst>
                <a:tab pos="469265" algn="l"/>
              </a:tabLst>
            </a:pPr>
            <a:r>
              <a:rPr lang="en-US" dirty="0" smtClean="0">
                <a:latin typeface="Times New Roman" panose="02020603050405020304" pitchFamily="18" charset="0"/>
                <a:cs typeface="Times New Roman" panose="02020603050405020304" pitchFamily="18" charset="0"/>
              </a:rPr>
              <a:t>Medi</a:t>
            </a:r>
            <a:r>
              <a:rPr lang="en-US" spc="-10" dirty="0" smtClean="0">
                <a:latin typeface="Times New Roman" panose="02020603050405020304" pitchFamily="18" charset="0"/>
                <a:cs typeface="Times New Roman" panose="02020603050405020304" pitchFamily="18" charset="0"/>
              </a:rPr>
              <a:t>a</a:t>
            </a:r>
            <a:r>
              <a:rPr lang="en-US" spc="0" dirty="0" smtClean="0">
                <a:latin typeface="Times New Roman" panose="02020603050405020304" pitchFamily="18" charset="0"/>
                <a:cs typeface="Times New Roman" panose="02020603050405020304" pitchFamily="18" charset="0"/>
              </a:rPr>
              <a:t>n </a:t>
            </a:r>
            <a:r>
              <a:rPr lang="en-US" spc="-5" dirty="0" smtClean="0">
                <a:latin typeface="Times New Roman" panose="02020603050405020304" pitchFamily="18" charset="0"/>
                <a:cs typeface="Times New Roman" panose="02020603050405020304" pitchFamily="18" charset="0"/>
              </a:rPr>
              <a:t>c</a:t>
            </a:r>
            <a:r>
              <a:rPr lang="en-US" spc="0" dirty="0" smtClean="0">
                <a:latin typeface="Times New Roman" panose="02020603050405020304" pitchFamily="18" charset="0"/>
                <a:cs typeface="Times New Roman" panose="02020603050405020304" pitchFamily="18" charset="0"/>
              </a:rPr>
              <a:t>h</a:t>
            </a:r>
            <a:r>
              <a:rPr lang="en-US" spc="-5" dirty="0" smtClean="0">
                <a:latin typeface="Times New Roman" panose="02020603050405020304" pitchFamily="18" charset="0"/>
                <a:cs typeface="Times New Roman" panose="02020603050405020304" pitchFamily="18" charset="0"/>
              </a:rPr>
              <a:t>a</a:t>
            </a:r>
            <a:r>
              <a:rPr lang="en-US" spc="10" dirty="0" smtClean="0">
                <a:latin typeface="Times New Roman" panose="02020603050405020304" pitchFamily="18" charset="0"/>
                <a:cs typeface="Times New Roman" panose="02020603050405020304" pitchFamily="18" charset="0"/>
              </a:rPr>
              <a:t>n</a:t>
            </a:r>
            <a:r>
              <a:rPr lang="en-US" spc="0" dirty="0" smtClean="0">
                <a:latin typeface="Times New Roman" panose="02020603050405020304" pitchFamily="18" charset="0"/>
                <a:cs typeface="Times New Roman" panose="02020603050405020304" pitchFamily="18" charset="0"/>
              </a:rPr>
              <a:t>ge</a:t>
            </a:r>
            <a:r>
              <a:rPr lang="en-US" spc="-5" dirty="0" smtClean="0">
                <a:latin typeface="Times New Roman" panose="02020603050405020304" pitchFamily="18" charset="0"/>
                <a:cs typeface="Times New Roman" panose="02020603050405020304" pitchFamily="18" charset="0"/>
              </a:rPr>
              <a:t> </a:t>
            </a:r>
            <a:r>
              <a:rPr lang="en-US" spc="0" dirty="0" smtClean="0">
                <a:latin typeface="Times New Roman" panose="02020603050405020304" pitchFamily="18" charset="0"/>
                <a:cs typeface="Times New Roman" panose="02020603050405020304" pitchFamily="18" charset="0"/>
              </a:rPr>
              <a:t>in quali</a:t>
            </a:r>
            <a:r>
              <a:rPr lang="en-US" spc="15" dirty="0" smtClean="0">
                <a:latin typeface="Times New Roman" panose="02020603050405020304" pitchFamily="18" charset="0"/>
                <a:cs typeface="Times New Roman" panose="02020603050405020304" pitchFamily="18" charset="0"/>
              </a:rPr>
              <a:t>t</a:t>
            </a:r>
            <a:r>
              <a:rPr lang="en-US" spc="0" dirty="0" smtClean="0">
                <a:latin typeface="Times New Roman" panose="02020603050405020304" pitchFamily="18" charset="0"/>
                <a:cs typeface="Times New Roman" panose="02020603050405020304" pitchFamily="18" charset="0"/>
              </a:rPr>
              <a:t>y</a:t>
            </a:r>
            <a:r>
              <a:rPr lang="en-US" spc="-15" dirty="0" smtClean="0">
                <a:latin typeface="Times New Roman" panose="02020603050405020304" pitchFamily="18" charset="0"/>
                <a:cs typeface="Times New Roman" panose="02020603050405020304" pitchFamily="18" charset="0"/>
              </a:rPr>
              <a:t> </a:t>
            </a:r>
            <a:r>
              <a:rPr lang="en-US" spc="0" dirty="0" smtClean="0">
                <a:latin typeface="Times New Roman" panose="02020603050405020304" pitchFamily="18" charset="0"/>
                <a:cs typeface="Times New Roman" panose="02020603050405020304" pitchFamily="18" charset="0"/>
              </a:rPr>
              <a:t>w</a:t>
            </a:r>
            <a:r>
              <a:rPr lang="en-US" spc="-10" dirty="0" smtClean="0">
                <a:latin typeface="Times New Roman" panose="02020603050405020304" pitchFamily="18" charset="0"/>
                <a:cs typeface="Times New Roman" panose="02020603050405020304" pitchFamily="18" charset="0"/>
              </a:rPr>
              <a:t>a</a:t>
            </a:r>
            <a:r>
              <a:rPr lang="en-US" spc="0" dirty="0" smtClean="0">
                <a:latin typeface="Times New Roman" panose="02020603050405020304" pitchFamily="18" charset="0"/>
                <a:cs typeface="Times New Roman" panose="02020603050405020304" pitchFamily="18" charset="0"/>
              </a:rPr>
              <a:t>s</a:t>
            </a:r>
            <a:r>
              <a:rPr lang="en-US" spc="5" dirty="0" smtClean="0">
                <a:latin typeface="Times New Roman" panose="02020603050405020304" pitchFamily="18" charset="0"/>
                <a:cs typeface="Times New Roman" panose="02020603050405020304" pitchFamily="18" charset="0"/>
              </a:rPr>
              <a:t> </a:t>
            </a:r>
            <a:r>
              <a:rPr lang="en-US" spc="0" dirty="0" smtClean="0">
                <a:latin typeface="Times New Roman" panose="02020603050405020304" pitchFamily="18" charset="0"/>
                <a:cs typeface="Times New Roman" panose="02020603050405020304" pitchFamily="18" charset="0"/>
              </a:rPr>
              <a:t>3.6%</a:t>
            </a:r>
            <a:r>
              <a:rPr lang="en-US" spc="-5" dirty="0" smtClean="0">
                <a:latin typeface="Times New Roman" panose="02020603050405020304" pitchFamily="18" charset="0"/>
                <a:cs typeface="Times New Roman" panose="02020603050405020304" pitchFamily="18" charset="0"/>
              </a:rPr>
              <a:t> </a:t>
            </a:r>
            <a:r>
              <a:rPr lang="en-US" spc="0" dirty="0" smtClean="0">
                <a:latin typeface="Times New Roman" panose="02020603050405020304" pitchFamily="18" charset="0"/>
                <a:cs typeface="Times New Roman" panose="02020603050405020304" pitchFamily="18" charset="0"/>
              </a:rPr>
              <a:t>p</a:t>
            </a:r>
            <a:r>
              <a:rPr lang="en-US" spc="5" dirty="0" smtClean="0">
                <a:latin typeface="Times New Roman" panose="02020603050405020304" pitchFamily="18" charset="0"/>
                <a:cs typeface="Times New Roman" panose="02020603050405020304" pitchFamily="18" charset="0"/>
              </a:rPr>
              <a:t>e</a:t>
            </a:r>
            <a:r>
              <a:rPr lang="en-US" spc="0" dirty="0" smtClean="0">
                <a:latin typeface="Times New Roman" panose="02020603050405020304" pitchFamily="18" charset="0"/>
                <a:cs typeface="Times New Roman" panose="02020603050405020304" pitchFamily="18" charset="0"/>
              </a:rPr>
              <a:t>r</a:t>
            </a:r>
            <a:r>
              <a:rPr lang="en-US" spc="15" dirty="0" smtClean="0">
                <a:latin typeface="Times New Roman" panose="02020603050405020304" pitchFamily="18" charset="0"/>
                <a:cs typeface="Times New Roman" panose="02020603050405020304" pitchFamily="18" charset="0"/>
              </a:rPr>
              <a:t> </a:t>
            </a:r>
            <a:r>
              <a:rPr lang="en-US" spc="-25" dirty="0" smtClean="0">
                <a:latin typeface="Times New Roman" panose="02020603050405020304" pitchFamily="18" charset="0"/>
                <a:cs typeface="Times New Roman" panose="02020603050405020304" pitchFamily="18" charset="0"/>
              </a:rPr>
              <a:t>y</a:t>
            </a:r>
            <a:r>
              <a:rPr lang="en-US" spc="-5" dirty="0" smtClean="0">
                <a:latin typeface="Times New Roman" panose="02020603050405020304" pitchFamily="18" charset="0"/>
                <a:cs typeface="Times New Roman" panose="02020603050405020304" pitchFamily="18" charset="0"/>
              </a:rPr>
              <a:t>e</a:t>
            </a:r>
            <a:r>
              <a:rPr lang="en-US" spc="5" dirty="0" smtClean="0">
                <a:latin typeface="Times New Roman" panose="02020603050405020304" pitchFamily="18" charset="0"/>
                <a:cs typeface="Times New Roman" panose="02020603050405020304" pitchFamily="18" charset="0"/>
              </a:rPr>
              <a:t>a</a:t>
            </a:r>
            <a:r>
              <a:rPr lang="en-US" spc="0" dirty="0" smtClean="0">
                <a:latin typeface="Times New Roman" panose="02020603050405020304" pitchFamily="18" charset="0"/>
                <a:cs typeface="Times New Roman" panose="02020603050405020304" pitchFamily="18" charset="0"/>
              </a:rPr>
              <a:t>r </a:t>
            </a:r>
            <a:r>
              <a:rPr lang="en-US" spc="-10" dirty="0" smtClean="0">
                <a:latin typeface="Times New Roman" panose="02020603050405020304" pitchFamily="18" charset="0"/>
                <a:cs typeface="Times New Roman" panose="02020603050405020304" pitchFamily="18" charset="0"/>
              </a:rPr>
              <a:t>a</a:t>
            </a:r>
            <a:r>
              <a:rPr lang="en-US" spc="0" dirty="0" smtClean="0">
                <a:latin typeface="Times New Roman" panose="02020603050405020304" pitchFamily="18" charset="0"/>
                <a:cs typeface="Times New Roman" panose="02020603050405020304" pitchFamily="18" charset="0"/>
              </a:rPr>
              <a:t>mo</a:t>
            </a:r>
            <a:r>
              <a:rPr lang="en-US" spc="10" dirty="0" smtClean="0">
                <a:latin typeface="Times New Roman" panose="02020603050405020304" pitchFamily="18" charset="0"/>
                <a:cs typeface="Times New Roman" panose="02020603050405020304" pitchFamily="18" charset="0"/>
              </a:rPr>
              <a:t>n</a:t>
            </a:r>
            <a:r>
              <a:rPr lang="en-US" spc="0" dirty="0" smtClean="0">
                <a:latin typeface="Times New Roman" panose="02020603050405020304" pitchFamily="18" charset="0"/>
                <a:cs typeface="Times New Roman" panose="02020603050405020304" pitchFamily="18" charset="0"/>
              </a:rPr>
              <a:t>g</a:t>
            </a:r>
            <a:r>
              <a:rPr lang="en-US" spc="-15" dirty="0" smtClean="0">
                <a:latin typeface="Times New Roman" panose="02020603050405020304" pitchFamily="18" charset="0"/>
                <a:cs typeface="Times New Roman" panose="02020603050405020304" pitchFamily="18" charset="0"/>
              </a:rPr>
              <a:t> </a:t>
            </a:r>
            <a:r>
              <a:rPr lang="en-US" spc="0" dirty="0" smtClean="0">
                <a:latin typeface="Times New Roman" panose="02020603050405020304" pitchFamily="18" charset="0"/>
                <a:cs typeface="Times New Roman" panose="02020603050405020304" pitchFamily="18" charset="0"/>
              </a:rPr>
              <a:t>m</a:t>
            </a:r>
            <a:r>
              <a:rPr lang="en-US" spc="5" dirty="0" smtClean="0">
                <a:latin typeface="Times New Roman" panose="02020603050405020304" pitchFamily="18" charset="0"/>
                <a:cs typeface="Times New Roman" panose="02020603050405020304" pitchFamily="18" charset="0"/>
              </a:rPr>
              <a:t>e</a:t>
            </a:r>
            <a:r>
              <a:rPr lang="en-US" spc="-5" dirty="0" smtClean="0">
                <a:latin typeface="Times New Roman" panose="02020603050405020304" pitchFamily="18" charset="0"/>
                <a:cs typeface="Times New Roman" panose="02020603050405020304" pitchFamily="18" charset="0"/>
              </a:rPr>
              <a:t>a</a:t>
            </a:r>
            <a:r>
              <a:rPr lang="en-US" spc="0" dirty="0" smtClean="0">
                <a:latin typeface="Times New Roman" panose="02020603050405020304" pitchFamily="18" charset="0"/>
                <a:cs typeface="Times New Roman" panose="02020603050405020304" pitchFamily="18" charset="0"/>
              </a:rPr>
              <a:t>sur</a:t>
            </a:r>
            <a:r>
              <a:rPr lang="en-US" spc="-10" dirty="0" smtClean="0">
                <a:latin typeface="Times New Roman" panose="02020603050405020304" pitchFamily="18" charset="0"/>
                <a:cs typeface="Times New Roman" panose="02020603050405020304" pitchFamily="18" charset="0"/>
              </a:rPr>
              <a:t>e</a:t>
            </a:r>
            <a:r>
              <a:rPr lang="en-US" spc="0" dirty="0" smtClean="0">
                <a:latin typeface="Times New Roman" panose="02020603050405020304" pitchFamily="18" charset="0"/>
                <a:cs typeface="Times New Roman" panose="02020603050405020304" pitchFamily="18" charset="0"/>
              </a:rPr>
              <a:t>s of Patient </a:t>
            </a:r>
            <a:r>
              <a:rPr lang="en-US" spc="10" dirty="0" smtClean="0">
                <a:latin typeface="Times New Roman" panose="02020603050405020304" pitchFamily="18" charset="0"/>
                <a:cs typeface="Times New Roman" panose="02020603050405020304" pitchFamily="18" charset="0"/>
              </a:rPr>
              <a:t>S</a:t>
            </a:r>
            <a:r>
              <a:rPr lang="en-US" spc="-5" dirty="0" smtClean="0">
                <a:latin typeface="Times New Roman" panose="02020603050405020304" pitchFamily="18" charset="0"/>
                <a:cs typeface="Times New Roman" panose="02020603050405020304" pitchFamily="18" charset="0"/>
              </a:rPr>
              <a:t>a</a:t>
            </a:r>
            <a:r>
              <a:rPr lang="en-US" spc="10" dirty="0" smtClean="0">
                <a:latin typeface="Times New Roman" panose="02020603050405020304" pitchFamily="18" charset="0"/>
                <a:cs typeface="Times New Roman" panose="02020603050405020304" pitchFamily="18" charset="0"/>
              </a:rPr>
              <a:t>f</a:t>
            </a:r>
            <a:r>
              <a:rPr lang="en-US" spc="-5" dirty="0" smtClean="0">
                <a:latin typeface="Times New Roman" panose="02020603050405020304" pitchFamily="18" charset="0"/>
                <a:cs typeface="Times New Roman" panose="02020603050405020304" pitchFamily="18" charset="0"/>
              </a:rPr>
              <a:t>e</a:t>
            </a:r>
            <a:r>
              <a:rPr lang="en-US" spc="10" dirty="0" smtClean="0">
                <a:latin typeface="Times New Roman" panose="02020603050405020304" pitchFamily="18" charset="0"/>
                <a:cs typeface="Times New Roman" panose="02020603050405020304" pitchFamily="18" charset="0"/>
              </a:rPr>
              <a:t>t</a:t>
            </a:r>
            <a:r>
              <a:rPr lang="en-US" spc="-25" dirty="0" smtClean="0">
                <a:latin typeface="Times New Roman" panose="02020603050405020304" pitchFamily="18" charset="0"/>
                <a:cs typeface="Times New Roman" panose="02020603050405020304" pitchFamily="18" charset="0"/>
              </a:rPr>
              <a:t>y</a:t>
            </a:r>
            <a:r>
              <a:rPr lang="en-US" spc="0" dirty="0" smtClean="0">
                <a:latin typeface="Times New Roman" panose="02020603050405020304" pitchFamily="18" charset="0"/>
                <a:cs typeface="Times New Roman" panose="02020603050405020304" pitchFamily="18" charset="0"/>
              </a:rPr>
              <a:t>.</a:t>
            </a:r>
            <a:endParaRPr lang="en-US" dirty="0" smtClean="0">
              <a:latin typeface="Times New Roman" panose="02020603050405020304" pitchFamily="18" charset="0"/>
              <a:cs typeface="Times New Roman" panose="02020603050405020304" pitchFamily="18" charset="0"/>
            </a:endParaRPr>
          </a:p>
          <a:p>
            <a:pPr marL="469265" marR="91440" lvl="1" indent="-228600">
              <a:lnSpc>
                <a:spcPts val="1380"/>
              </a:lnSpc>
              <a:spcBef>
                <a:spcPts val="35"/>
              </a:spcBef>
              <a:buClr>
                <a:srgbClr val="0071C5"/>
              </a:buClr>
              <a:buSzPct val="83333"/>
              <a:buFont typeface="Wingdings"/>
              <a:buChar char=""/>
              <a:tabLst>
                <a:tab pos="469265" algn="l"/>
              </a:tabLst>
            </a:pPr>
            <a:r>
              <a:rPr lang="en-US" dirty="0" smtClean="0">
                <a:latin typeface="Times New Roman" panose="02020603050405020304" pitchFamily="18" charset="0"/>
                <a:cs typeface="Times New Roman" panose="02020603050405020304" pitchFamily="18" charset="0"/>
              </a:rPr>
              <a:t>Medi</a:t>
            </a:r>
            <a:r>
              <a:rPr lang="en-US" spc="-10" dirty="0" smtClean="0">
                <a:latin typeface="Times New Roman" panose="02020603050405020304" pitchFamily="18" charset="0"/>
                <a:cs typeface="Times New Roman" panose="02020603050405020304" pitchFamily="18" charset="0"/>
              </a:rPr>
              <a:t>a</a:t>
            </a:r>
            <a:r>
              <a:rPr lang="en-US" spc="0" dirty="0" smtClean="0">
                <a:latin typeface="Times New Roman" panose="02020603050405020304" pitchFamily="18" charset="0"/>
                <a:cs typeface="Times New Roman" panose="02020603050405020304" pitchFamily="18" charset="0"/>
              </a:rPr>
              <a:t>n imp</a:t>
            </a:r>
            <a:r>
              <a:rPr lang="en-US" spc="-5" dirty="0" smtClean="0">
                <a:latin typeface="Times New Roman" panose="02020603050405020304" pitchFamily="18" charset="0"/>
                <a:cs typeface="Times New Roman" panose="02020603050405020304" pitchFamily="18" charset="0"/>
              </a:rPr>
              <a:t>r</a:t>
            </a:r>
            <a:r>
              <a:rPr lang="en-US" spc="0" dirty="0" smtClean="0">
                <a:latin typeface="Times New Roman" panose="02020603050405020304" pitchFamily="18" charset="0"/>
                <a:cs typeface="Times New Roman" panose="02020603050405020304" pitchFamily="18" charset="0"/>
              </a:rPr>
              <a:t>ov</a:t>
            </a:r>
            <a:r>
              <a:rPr lang="en-US" spc="-5" dirty="0" smtClean="0">
                <a:latin typeface="Times New Roman" panose="02020603050405020304" pitchFamily="18" charset="0"/>
                <a:cs typeface="Times New Roman" panose="02020603050405020304" pitchFamily="18" charset="0"/>
              </a:rPr>
              <a:t>e</a:t>
            </a:r>
            <a:r>
              <a:rPr lang="en-US" spc="0" dirty="0" smtClean="0">
                <a:latin typeface="Times New Roman" panose="02020603050405020304" pitchFamily="18" charset="0"/>
                <a:cs typeface="Times New Roman" panose="02020603050405020304" pitchFamily="18" charset="0"/>
              </a:rPr>
              <a:t>ment in</a:t>
            </a:r>
            <a:r>
              <a:rPr lang="en-US" spc="10" dirty="0" smtClean="0">
                <a:latin typeface="Times New Roman" panose="02020603050405020304" pitchFamily="18" charset="0"/>
                <a:cs typeface="Times New Roman" panose="02020603050405020304" pitchFamily="18" charset="0"/>
              </a:rPr>
              <a:t> </a:t>
            </a:r>
            <a:r>
              <a:rPr lang="en-US" spc="0" dirty="0" smtClean="0">
                <a:latin typeface="Times New Roman" panose="02020603050405020304" pitchFamily="18" charset="0"/>
                <a:cs typeface="Times New Roman" panose="02020603050405020304" pitchFamily="18" charset="0"/>
              </a:rPr>
              <a:t>qu</a:t>
            </a:r>
            <a:r>
              <a:rPr lang="en-US" spc="-5" dirty="0" smtClean="0">
                <a:latin typeface="Times New Roman" panose="02020603050405020304" pitchFamily="18" charset="0"/>
                <a:cs typeface="Times New Roman" panose="02020603050405020304" pitchFamily="18" charset="0"/>
              </a:rPr>
              <a:t>a</a:t>
            </a:r>
            <a:r>
              <a:rPr lang="en-US" spc="0" dirty="0" smtClean="0">
                <a:latin typeface="Times New Roman" panose="02020603050405020304" pitchFamily="18" charset="0"/>
                <a:cs typeface="Times New Roman" panose="02020603050405020304" pitchFamily="18" charset="0"/>
              </a:rPr>
              <a:t>li</a:t>
            </a:r>
            <a:r>
              <a:rPr lang="en-US" spc="10" dirty="0" smtClean="0">
                <a:latin typeface="Times New Roman" panose="02020603050405020304" pitchFamily="18" charset="0"/>
                <a:cs typeface="Times New Roman" panose="02020603050405020304" pitchFamily="18" charset="0"/>
              </a:rPr>
              <a:t>t</a:t>
            </a:r>
            <a:r>
              <a:rPr lang="en-US" spc="0" dirty="0" smtClean="0">
                <a:latin typeface="Times New Roman" panose="02020603050405020304" pitchFamily="18" charset="0"/>
                <a:cs typeface="Times New Roman" panose="02020603050405020304" pitchFamily="18" charset="0"/>
              </a:rPr>
              <a:t>y</a:t>
            </a:r>
            <a:r>
              <a:rPr lang="en-US" spc="-25" dirty="0" smtClean="0">
                <a:latin typeface="Times New Roman" panose="02020603050405020304" pitchFamily="18" charset="0"/>
                <a:cs typeface="Times New Roman" panose="02020603050405020304" pitchFamily="18" charset="0"/>
              </a:rPr>
              <a:t> </a:t>
            </a:r>
            <a:r>
              <a:rPr lang="en-US" spc="0" dirty="0" smtClean="0">
                <a:latin typeface="Times New Roman" panose="02020603050405020304" pitchFamily="18" charset="0"/>
                <a:cs typeface="Times New Roman" panose="02020603050405020304" pitchFamily="18" charset="0"/>
              </a:rPr>
              <a:t>w</a:t>
            </a:r>
            <a:r>
              <a:rPr lang="en-US" spc="-10" dirty="0" smtClean="0">
                <a:latin typeface="Times New Roman" panose="02020603050405020304" pitchFamily="18" charset="0"/>
                <a:cs typeface="Times New Roman" panose="02020603050405020304" pitchFamily="18" charset="0"/>
              </a:rPr>
              <a:t>a</a:t>
            </a:r>
            <a:r>
              <a:rPr lang="en-US" spc="0" dirty="0" smtClean="0">
                <a:latin typeface="Times New Roman" panose="02020603050405020304" pitchFamily="18" charset="0"/>
                <a:cs typeface="Times New Roman" panose="02020603050405020304" pitchFamily="18" charset="0"/>
              </a:rPr>
              <a:t>s</a:t>
            </a:r>
            <a:r>
              <a:rPr lang="en-US" spc="5" dirty="0" smtClean="0">
                <a:latin typeface="Times New Roman" panose="02020603050405020304" pitchFamily="18" charset="0"/>
                <a:cs typeface="Times New Roman" panose="02020603050405020304" pitchFamily="18" charset="0"/>
              </a:rPr>
              <a:t> </a:t>
            </a:r>
            <a:r>
              <a:rPr lang="en-US" spc="0" dirty="0" smtClean="0">
                <a:latin typeface="Times New Roman" panose="02020603050405020304" pitchFamily="18" charset="0"/>
                <a:cs typeface="Times New Roman" panose="02020603050405020304" pitchFamily="18" charset="0"/>
              </a:rPr>
              <a:t>2.</a:t>
            </a:r>
            <a:r>
              <a:rPr lang="en-US" spc="10" dirty="0" smtClean="0">
                <a:latin typeface="Times New Roman" panose="02020603050405020304" pitchFamily="18" charset="0"/>
                <a:cs typeface="Times New Roman" panose="02020603050405020304" pitchFamily="18" charset="0"/>
              </a:rPr>
              <a:t>9</a:t>
            </a:r>
            <a:r>
              <a:rPr lang="en-US" spc="0" dirty="0" smtClean="0">
                <a:latin typeface="Times New Roman" panose="02020603050405020304" pitchFamily="18" charset="0"/>
                <a:cs typeface="Times New Roman" panose="02020603050405020304" pitchFamily="18" charset="0"/>
              </a:rPr>
              <a:t>%</a:t>
            </a:r>
            <a:r>
              <a:rPr lang="en-US" spc="-5" dirty="0" smtClean="0">
                <a:latin typeface="Times New Roman" panose="02020603050405020304" pitchFamily="18" charset="0"/>
                <a:cs typeface="Times New Roman" panose="02020603050405020304" pitchFamily="18" charset="0"/>
              </a:rPr>
              <a:t> </a:t>
            </a:r>
            <a:r>
              <a:rPr lang="en-US" spc="0" dirty="0" smtClean="0">
                <a:latin typeface="Times New Roman" panose="02020603050405020304" pitchFamily="18" charset="0"/>
                <a:cs typeface="Times New Roman" panose="02020603050405020304" pitchFamily="18" charset="0"/>
              </a:rPr>
              <a:t>p</a:t>
            </a:r>
            <a:r>
              <a:rPr lang="en-US" spc="-5" dirty="0" smtClean="0">
                <a:latin typeface="Times New Roman" panose="02020603050405020304" pitchFamily="18" charset="0"/>
                <a:cs typeface="Times New Roman" panose="02020603050405020304" pitchFamily="18" charset="0"/>
              </a:rPr>
              <a:t>e</a:t>
            </a:r>
            <a:r>
              <a:rPr lang="en-US" spc="0" dirty="0" smtClean="0">
                <a:latin typeface="Times New Roman" panose="02020603050405020304" pitchFamily="18" charset="0"/>
                <a:cs typeface="Times New Roman" panose="02020603050405020304" pitchFamily="18" charset="0"/>
              </a:rPr>
              <a:t>r</a:t>
            </a:r>
            <a:r>
              <a:rPr lang="en-US" spc="15" dirty="0" smtClean="0">
                <a:latin typeface="Times New Roman" panose="02020603050405020304" pitchFamily="18" charset="0"/>
                <a:cs typeface="Times New Roman" panose="02020603050405020304" pitchFamily="18" charset="0"/>
              </a:rPr>
              <a:t> </a:t>
            </a:r>
            <a:r>
              <a:rPr lang="en-US" spc="-25" dirty="0" smtClean="0">
                <a:latin typeface="Times New Roman" panose="02020603050405020304" pitchFamily="18" charset="0"/>
                <a:cs typeface="Times New Roman" panose="02020603050405020304" pitchFamily="18" charset="0"/>
              </a:rPr>
              <a:t>y</a:t>
            </a:r>
            <a:r>
              <a:rPr lang="en-US" spc="5" dirty="0" smtClean="0">
                <a:latin typeface="Times New Roman" panose="02020603050405020304" pitchFamily="18" charset="0"/>
                <a:cs typeface="Times New Roman" panose="02020603050405020304" pitchFamily="18" charset="0"/>
              </a:rPr>
              <a:t>ea</a:t>
            </a:r>
            <a:r>
              <a:rPr lang="en-US" spc="0" dirty="0" smtClean="0">
                <a:latin typeface="Times New Roman" panose="02020603050405020304" pitchFamily="18" charset="0"/>
                <a:cs typeface="Times New Roman" panose="02020603050405020304" pitchFamily="18" charset="0"/>
              </a:rPr>
              <a:t>r </a:t>
            </a:r>
            <a:r>
              <a:rPr lang="en-US" spc="-10" dirty="0" smtClean="0">
                <a:latin typeface="Times New Roman" panose="02020603050405020304" pitchFamily="18" charset="0"/>
                <a:cs typeface="Times New Roman" panose="02020603050405020304" pitchFamily="18" charset="0"/>
              </a:rPr>
              <a:t>a</a:t>
            </a:r>
            <a:r>
              <a:rPr lang="en-US" spc="0" dirty="0" smtClean="0">
                <a:latin typeface="Times New Roman" panose="02020603050405020304" pitchFamily="18" charset="0"/>
                <a:cs typeface="Times New Roman" panose="02020603050405020304" pitchFamily="18" charset="0"/>
              </a:rPr>
              <a:t>mong</a:t>
            </a:r>
            <a:r>
              <a:rPr lang="en-US" spc="-10" dirty="0" smtClean="0">
                <a:latin typeface="Times New Roman" panose="02020603050405020304" pitchFamily="18" charset="0"/>
                <a:cs typeface="Times New Roman" panose="02020603050405020304" pitchFamily="18" charset="0"/>
              </a:rPr>
              <a:t> </a:t>
            </a:r>
            <a:r>
              <a:rPr lang="en-US" spc="10" dirty="0" smtClean="0">
                <a:latin typeface="Times New Roman" panose="02020603050405020304" pitchFamily="18" charset="0"/>
                <a:cs typeface="Times New Roman" panose="02020603050405020304" pitchFamily="18" charset="0"/>
              </a:rPr>
              <a:t>m</a:t>
            </a:r>
            <a:r>
              <a:rPr lang="en-US" spc="-5" dirty="0" smtClean="0">
                <a:latin typeface="Times New Roman" panose="02020603050405020304" pitchFamily="18" charset="0"/>
                <a:cs typeface="Times New Roman" panose="02020603050405020304" pitchFamily="18" charset="0"/>
              </a:rPr>
              <a:t>ea</a:t>
            </a:r>
            <a:r>
              <a:rPr lang="en-US" spc="0" dirty="0" smtClean="0">
                <a:latin typeface="Times New Roman" panose="02020603050405020304" pitchFamily="18" charset="0"/>
                <a:cs typeface="Times New Roman" panose="02020603050405020304" pitchFamily="18" charset="0"/>
              </a:rPr>
              <a:t>su</a:t>
            </a:r>
            <a:r>
              <a:rPr lang="en-US" spc="5" dirty="0" smtClean="0">
                <a:latin typeface="Times New Roman" panose="02020603050405020304" pitchFamily="18" charset="0"/>
                <a:cs typeface="Times New Roman" panose="02020603050405020304" pitchFamily="18" charset="0"/>
              </a:rPr>
              <a:t>r</a:t>
            </a:r>
            <a:r>
              <a:rPr lang="en-US" spc="-5" dirty="0" smtClean="0">
                <a:latin typeface="Times New Roman" panose="02020603050405020304" pitchFamily="18" charset="0"/>
                <a:cs typeface="Times New Roman" panose="02020603050405020304" pitchFamily="18" charset="0"/>
              </a:rPr>
              <a:t>e</a:t>
            </a:r>
            <a:r>
              <a:rPr lang="en-US" spc="0" dirty="0" smtClean="0">
                <a:latin typeface="Times New Roman" panose="02020603050405020304" pitchFamily="18" charset="0"/>
                <a:cs typeface="Times New Roman" panose="02020603050405020304" pitchFamily="18" charset="0"/>
              </a:rPr>
              <a:t>s of</a:t>
            </a:r>
            <a:r>
              <a:rPr lang="en-US" spc="5" dirty="0" smtClean="0">
                <a:latin typeface="Times New Roman" panose="02020603050405020304" pitchFamily="18" charset="0"/>
                <a:cs typeface="Times New Roman" panose="02020603050405020304" pitchFamily="18" charset="0"/>
              </a:rPr>
              <a:t> </a:t>
            </a:r>
            <a:r>
              <a:rPr lang="en-US" spc="0" dirty="0" smtClean="0">
                <a:latin typeface="Times New Roman" panose="02020603050405020304" pitchFamily="18" charset="0"/>
                <a:cs typeface="Times New Roman" panose="02020603050405020304" pitchFamily="18" charset="0"/>
              </a:rPr>
              <a:t>P</a:t>
            </a:r>
            <a:r>
              <a:rPr lang="en-US" spc="-5" dirty="0" smtClean="0">
                <a:latin typeface="Times New Roman" panose="02020603050405020304" pitchFamily="18" charset="0"/>
                <a:cs typeface="Times New Roman" panose="02020603050405020304" pitchFamily="18" charset="0"/>
              </a:rPr>
              <a:t>e</a:t>
            </a:r>
            <a:r>
              <a:rPr lang="en-US" spc="5" dirty="0" smtClean="0">
                <a:latin typeface="Times New Roman" panose="02020603050405020304" pitchFamily="18" charset="0"/>
                <a:cs typeface="Times New Roman" panose="02020603050405020304" pitchFamily="18" charset="0"/>
              </a:rPr>
              <a:t>r</a:t>
            </a:r>
            <a:r>
              <a:rPr lang="en-US" spc="0" dirty="0" smtClean="0">
                <a:latin typeface="Times New Roman" panose="02020603050405020304" pitchFamily="18" charset="0"/>
                <a:cs typeface="Times New Roman" panose="02020603050405020304" pitchFamily="18" charset="0"/>
              </a:rPr>
              <a:t>so</a:t>
            </a:r>
            <a:r>
              <a:rPr lang="en-US" spc="5" dirty="0" smtClean="0">
                <a:latin typeface="Times New Roman" panose="02020603050405020304" pitchFamily="18" charset="0"/>
                <a:cs typeface="Times New Roman" panose="02020603050405020304" pitchFamily="18" charset="0"/>
              </a:rPr>
              <a:t>n</a:t>
            </a:r>
            <a:r>
              <a:rPr lang="en-US" spc="-5" dirty="0" smtClean="0">
                <a:latin typeface="Times New Roman" panose="02020603050405020304" pitchFamily="18" charset="0"/>
                <a:cs typeface="Times New Roman" panose="02020603050405020304" pitchFamily="18" charset="0"/>
              </a:rPr>
              <a:t>-</a:t>
            </a:r>
            <a:r>
              <a:rPr lang="en-US" spc="0" dirty="0" smtClean="0">
                <a:latin typeface="Times New Roman" panose="02020603050405020304" pitchFamily="18" charset="0"/>
                <a:cs typeface="Times New Roman" panose="02020603050405020304" pitchFamily="18" charset="0"/>
              </a:rPr>
              <a:t>C</a:t>
            </a:r>
            <a:r>
              <a:rPr lang="en-US" spc="-5" dirty="0" smtClean="0">
                <a:latin typeface="Times New Roman" panose="02020603050405020304" pitchFamily="18" charset="0"/>
                <a:cs typeface="Times New Roman" panose="02020603050405020304" pitchFamily="18" charset="0"/>
              </a:rPr>
              <a:t>e</a:t>
            </a:r>
            <a:r>
              <a:rPr lang="en-US" spc="0" dirty="0" smtClean="0">
                <a:latin typeface="Times New Roman" panose="02020603050405020304" pitchFamily="18" charset="0"/>
                <a:cs typeface="Times New Roman" panose="02020603050405020304" pitchFamily="18" charset="0"/>
              </a:rPr>
              <a:t>nte</a:t>
            </a:r>
            <a:r>
              <a:rPr lang="en-US" spc="-10" dirty="0" smtClean="0">
                <a:latin typeface="Times New Roman" panose="02020603050405020304" pitchFamily="18" charset="0"/>
                <a:cs typeface="Times New Roman" panose="02020603050405020304" pitchFamily="18" charset="0"/>
              </a:rPr>
              <a:t>r</a:t>
            </a:r>
            <a:r>
              <a:rPr lang="en-US" spc="-5" dirty="0" smtClean="0">
                <a:latin typeface="Times New Roman" panose="02020603050405020304" pitchFamily="18" charset="0"/>
                <a:cs typeface="Times New Roman" panose="02020603050405020304" pitchFamily="18" charset="0"/>
              </a:rPr>
              <a:t>e</a:t>
            </a:r>
            <a:r>
              <a:rPr lang="en-US" spc="0" dirty="0" smtClean="0">
                <a:latin typeface="Times New Roman" panose="02020603050405020304" pitchFamily="18" charset="0"/>
                <a:cs typeface="Times New Roman" panose="02020603050405020304" pitchFamily="18" charset="0"/>
              </a:rPr>
              <a:t>d C</a:t>
            </a:r>
            <a:r>
              <a:rPr lang="en-US" spc="-5" dirty="0" smtClean="0">
                <a:latin typeface="Times New Roman" panose="02020603050405020304" pitchFamily="18" charset="0"/>
                <a:cs typeface="Times New Roman" panose="02020603050405020304" pitchFamily="18" charset="0"/>
              </a:rPr>
              <a:t>a</a:t>
            </a:r>
            <a:r>
              <a:rPr lang="en-US" spc="0" dirty="0" smtClean="0">
                <a:latin typeface="Times New Roman" panose="02020603050405020304" pitchFamily="18" charset="0"/>
                <a:cs typeface="Times New Roman" panose="02020603050405020304" pitchFamily="18" charset="0"/>
              </a:rPr>
              <a:t>r</a:t>
            </a:r>
            <a:r>
              <a:rPr lang="en-US" spc="-10" dirty="0" smtClean="0">
                <a:latin typeface="Times New Roman" panose="02020603050405020304" pitchFamily="18" charset="0"/>
                <a:cs typeface="Times New Roman" panose="02020603050405020304" pitchFamily="18" charset="0"/>
              </a:rPr>
              <a:t>e</a:t>
            </a:r>
            <a:r>
              <a:rPr lang="en-US" spc="0" dirty="0" smtClean="0">
                <a:latin typeface="Times New Roman" panose="02020603050405020304" pitchFamily="18" charset="0"/>
                <a:cs typeface="Times New Roman" panose="02020603050405020304" pitchFamily="18" charset="0"/>
              </a:rPr>
              <a:t>.</a:t>
            </a:r>
            <a:endParaRPr lang="en-US" dirty="0" smtClean="0">
              <a:latin typeface="Times New Roman" panose="02020603050405020304" pitchFamily="18" charset="0"/>
              <a:cs typeface="Times New Roman" panose="02020603050405020304" pitchFamily="18" charset="0"/>
            </a:endParaRPr>
          </a:p>
          <a:p>
            <a:pPr marL="469265" marR="547370" lvl="1" indent="-228600">
              <a:lnSpc>
                <a:spcPts val="1380"/>
              </a:lnSpc>
              <a:buClr>
                <a:srgbClr val="0071C5"/>
              </a:buClr>
              <a:buSzPct val="83333"/>
              <a:buFont typeface="Wingdings"/>
              <a:buChar char=""/>
              <a:tabLst>
                <a:tab pos="469265" algn="l"/>
              </a:tabLst>
            </a:pPr>
            <a:r>
              <a:rPr lang="en-US" dirty="0" smtClean="0">
                <a:latin typeface="Times New Roman" panose="02020603050405020304" pitchFamily="18" charset="0"/>
                <a:cs typeface="Times New Roman" panose="02020603050405020304" pitchFamily="18" charset="0"/>
              </a:rPr>
              <a:t>Medi</a:t>
            </a:r>
            <a:r>
              <a:rPr lang="en-US" spc="-10" dirty="0" smtClean="0">
                <a:latin typeface="Times New Roman" panose="02020603050405020304" pitchFamily="18" charset="0"/>
                <a:cs typeface="Times New Roman" panose="02020603050405020304" pitchFamily="18" charset="0"/>
              </a:rPr>
              <a:t>a</a:t>
            </a:r>
            <a:r>
              <a:rPr lang="en-US" spc="0" dirty="0" smtClean="0">
                <a:latin typeface="Times New Roman" panose="02020603050405020304" pitchFamily="18" charset="0"/>
                <a:cs typeface="Times New Roman" panose="02020603050405020304" pitchFamily="18" charset="0"/>
              </a:rPr>
              <a:t>n imp</a:t>
            </a:r>
            <a:r>
              <a:rPr lang="en-US" spc="-5" dirty="0" smtClean="0">
                <a:latin typeface="Times New Roman" panose="02020603050405020304" pitchFamily="18" charset="0"/>
                <a:cs typeface="Times New Roman" panose="02020603050405020304" pitchFamily="18" charset="0"/>
              </a:rPr>
              <a:t>r</a:t>
            </a:r>
            <a:r>
              <a:rPr lang="en-US" spc="0" dirty="0" smtClean="0">
                <a:latin typeface="Times New Roman" panose="02020603050405020304" pitchFamily="18" charset="0"/>
                <a:cs typeface="Times New Roman" panose="02020603050405020304" pitchFamily="18" charset="0"/>
              </a:rPr>
              <a:t>ov</a:t>
            </a:r>
            <a:r>
              <a:rPr lang="en-US" spc="-5" dirty="0" smtClean="0">
                <a:latin typeface="Times New Roman" panose="02020603050405020304" pitchFamily="18" charset="0"/>
                <a:cs typeface="Times New Roman" panose="02020603050405020304" pitchFamily="18" charset="0"/>
              </a:rPr>
              <a:t>e</a:t>
            </a:r>
            <a:r>
              <a:rPr lang="en-US" spc="0" dirty="0" smtClean="0">
                <a:latin typeface="Times New Roman" panose="02020603050405020304" pitchFamily="18" charset="0"/>
                <a:cs typeface="Times New Roman" panose="02020603050405020304" pitchFamily="18" charset="0"/>
              </a:rPr>
              <a:t>ment in</a:t>
            </a:r>
            <a:r>
              <a:rPr lang="en-US" spc="10" dirty="0" smtClean="0">
                <a:latin typeface="Times New Roman" panose="02020603050405020304" pitchFamily="18" charset="0"/>
                <a:cs typeface="Times New Roman" panose="02020603050405020304" pitchFamily="18" charset="0"/>
              </a:rPr>
              <a:t> </a:t>
            </a:r>
            <a:r>
              <a:rPr lang="en-US" spc="0" dirty="0" smtClean="0">
                <a:latin typeface="Times New Roman" panose="02020603050405020304" pitchFamily="18" charset="0"/>
                <a:cs typeface="Times New Roman" panose="02020603050405020304" pitchFamily="18" charset="0"/>
              </a:rPr>
              <a:t>qu</a:t>
            </a:r>
            <a:r>
              <a:rPr lang="en-US" spc="-5" dirty="0" smtClean="0">
                <a:latin typeface="Times New Roman" panose="02020603050405020304" pitchFamily="18" charset="0"/>
                <a:cs typeface="Times New Roman" panose="02020603050405020304" pitchFamily="18" charset="0"/>
              </a:rPr>
              <a:t>a</a:t>
            </a:r>
            <a:r>
              <a:rPr lang="en-US" spc="0" dirty="0" smtClean="0">
                <a:latin typeface="Times New Roman" panose="02020603050405020304" pitchFamily="18" charset="0"/>
                <a:cs typeface="Times New Roman" panose="02020603050405020304" pitchFamily="18" charset="0"/>
              </a:rPr>
              <a:t>li</a:t>
            </a:r>
            <a:r>
              <a:rPr lang="en-US" spc="10" dirty="0" smtClean="0">
                <a:latin typeface="Times New Roman" panose="02020603050405020304" pitchFamily="18" charset="0"/>
                <a:cs typeface="Times New Roman" panose="02020603050405020304" pitchFamily="18" charset="0"/>
              </a:rPr>
              <a:t>t</a:t>
            </a:r>
            <a:r>
              <a:rPr lang="en-US" spc="0" dirty="0" smtClean="0">
                <a:latin typeface="Times New Roman" panose="02020603050405020304" pitchFamily="18" charset="0"/>
                <a:cs typeface="Times New Roman" panose="02020603050405020304" pitchFamily="18" charset="0"/>
              </a:rPr>
              <a:t>y</a:t>
            </a:r>
            <a:r>
              <a:rPr lang="en-US" spc="-25" dirty="0" smtClean="0">
                <a:latin typeface="Times New Roman" panose="02020603050405020304" pitchFamily="18" charset="0"/>
                <a:cs typeface="Times New Roman" panose="02020603050405020304" pitchFamily="18" charset="0"/>
              </a:rPr>
              <a:t> </a:t>
            </a:r>
            <a:r>
              <a:rPr lang="en-US" spc="0" dirty="0" smtClean="0">
                <a:latin typeface="Times New Roman" panose="02020603050405020304" pitchFamily="18" charset="0"/>
                <a:cs typeface="Times New Roman" panose="02020603050405020304" pitchFamily="18" charset="0"/>
              </a:rPr>
              <a:t>w</a:t>
            </a:r>
            <a:r>
              <a:rPr lang="en-US" spc="-10" dirty="0" smtClean="0">
                <a:latin typeface="Times New Roman" panose="02020603050405020304" pitchFamily="18" charset="0"/>
                <a:cs typeface="Times New Roman" panose="02020603050405020304" pitchFamily="18" charset="0"/>
              </a:rPr>
              <a:t>a</a:t>
            </a:r>
            <a:r>
              <a:rPr lang="en-US" spc="0" dirty="0" smtClean="0">
                <a:latin typeface="Times New Roman" panose="02020603050405020304" pitchFamily="18" charset="0"/>
                <a:cs typeface="Times New Roman" panose="02020603050405020304" pitchFamily="18" charset="0"/>
              </a:rPr>
              <a:t>s 1.</a:t>
            </a:r>
            <a:r>
              <a:rPr lang="en-US" spc="10" dirty="0" smtClean="0">
                <a:latin typeface="Times New Roman" panose="02020603050405020304" pitchFamily="18" charset="0"/>
                <a:cs typeface="Times New Roman" panose="02020603050405020304" pitchFamily="18" charset="0"/>
              </a:rPr>
              <a:t>7</a:t>
            </a:r>
            <a:r>
              <a:rPr lang="en-US" spc="0" dirty="0" smtClean="0">
                <a:latin typeface="Times New Roman" panose="02020603050405020304" pitchFamily="18" charset="0"/>
                <a:cs typeface="Times New Roman" panose="02020603050405020304" pitchFamily="18" charset="0"/>
              </a:rPr>
              <a:t>%</a:t>
            </a:r>
            <a:r>
              <a:rPr lang="en-US" spc="-5" dirty="0" smtClean="0">
                <a:latin typeface="Times New Roman" panose="02020603050405020304" pitchFamily="18" charset="0"/>
                <a:cs typeface="Times New Roman" panose="02020603050405020304" pitchFamily="18" charset="0"/>
              </a:rPr>
              <a:t> </a:t>
            </a:r>
            <a:r>
              <a:rPr lang="en-US" spc="0" dirty="0" smtClean="0">
                <a:latin typeface="Times New Roman" panose="02020603050405020304" pitchFamily="18" charset="0"/>
                <a:cs typeface="Times New Roman" panose="02020603050405020304" pitchFamily="18" charset="0"/>
              </a:rPr>
              <a:t>p</a:t>
            </a:r>
            <a:r>
              <a:rPr lang="en-US" spc="-5" dirty="0" smtClean="0">
                <a:latin typeface="Times New Roman" panose="02020603050405020304" pitchFamily="18" charset="0"/>
                <a:cs typeface="Times New Roman" panose="02020603050405020304" pitchFamily="18" charset="0"/>
              </a:rPr>
              <a:t>e</a:t>
            </a:r>
            <a:r>
              <a:rPr lang="en-US" spc="0" dirty="0" smtClean="0">
                <a:latin typeface="Times New Roman" panose="02020603050405020304" pitchFamily="18" charset="0"/>
                <a:cs typeface="Times New Roman" panose="02020603050405020304" pitchFamily="18" charset="0"/>
              </a:rPr>
              <a:t>r</a:t>
            </a:r>
            <a:r>
              <a:rPr lang="en-US" spc="15" dirty="0" smtClean="0">
                <a:latin typeface="Times New Roman" panose="02020603050405020304" pitchFamily="18" charset="0"/>
                <a:cs typeface="Times New Roman" panose="02020603050405020304" pitchFamily="18" charset="0"/>
              </a:rPr>
              <a:t> </a:t>
            </a:r>
            <a:r>
              <a:rPr lang="en-US" spc="-25" dirty="0" smtClean="0">
                <a:latin typeface="Times New Roman" panose="02020603050405020304" pitchFamily="18" charset="0"/>
                <a:cs typeface="Times New Roman" panose="02020603050405020304" pitchFamily="18" charset="0"/>
              </a:rPr>
              <a:t>y</a:t>
            </a:r>
            <a:r>
              <a:rPr lang="en-US" spc="5" dirty="0" smtClean="0">
                <a:latin typeface="Times New Roman" panose="02020603050405020304" pitchFamily="18" charset="0"/>
                <a:cs typeface="Times New Roman" panose="02020603050405020304" pitchFamily="18" charset="0"/>
              </a:rPr>
              <a:t>ea</a:t>
            </a:r>
            <a:r>
              <a:rPr lang="en-US" spc="0" dirty="0" smtClean="0">
                <a:latin typeface="Times New Roman" panose="02020603050405020304" pitchFamily="18" charset="0"/>
                <a:cs typeface="Times New Roman" panose="02020603050405020304" pitchFamily="18" charset="0"/>
              </a:rPr>
              <a:t>r </a:t>
            </a:r>
            <a:r>
              <a:rPr lang="en-US" spc="-10" dirty="0" smtClean="0">
                <a:latin typeface="Times New Roman" panose="02020603050405020304" pitchFamily="18" charset="0"/>
                <a:cs typeface="Times New Roman" panose="02020603050405020304" pitchFamily="18" charset="0"/>
              </a:rPr>
              <a:t>a</a:t>
            </a:r>
            <a:r>
              <a:rPr lang="en-US" spc="0" dirty="0" smtClean="0">
                <a:latin typeface="Times New Roman" panose="02020603050405020304" pitchFamily="18" charset="0"/>
                <a:cs typeface="Times New Roman" panose="02020603050405020304" pitchFamily="18" charset="0"/>
              </a:rPr>
              <a:t>mong</a:t>
            </a:r>
            <a:r>
              <a:rPr lang="en-US" spc="-10" dirty="0" smtClean="0">
                <a:latin typeface="Times New Roman" panose="02020603050405020304" pitchFamily="18" charset="0"/>
                <a:cs typeface="Times New Roman" panose="02020603050405020304" pitchFamily="18" charset="0"/>
              </a:rPr>
              <a:t> </a:t>
            </a:r>
            <a:r>
              <a:rPr lang="en-US" spc="10" dirty="0" smtClean="0">
                <a:latin typeface="Times New Roman" panose="02020603050405020304" pitchFamily="18" charset="0"/>
                <a:cs typeface="Times New Roman" panose="02020603050405020304" pitchFamily="18" charset="0"/>
              </a:rPr>
              <a:t>m</a:t>
            </a:r>
            <a:r>
              <a:rPr lang="en-US" spc="-5" dirty="0" smtClean="0">
                <a:latin typeface="Times New Roman" panose="02020603050405020304" pitchFamily="18" charset="0"/>
                <a:cs typeface="Times New Roman" panose="02020603050405020304" pitchFamily="18" charset="0"/>
              </a:rPr>
              <a:t>ea</a:t>
            </a:r>
            <a:r>
              <a:rPr lang="en-US" spc="0" dirty="0" smtClean="0">
                <a:latin typeface="Times New Roman" panose="02020603050405020304" pitchFamily="18" charset="0"/>
                <a:cs typeface="Times New Roman" panose="02020603050405020304" pitchFamily="18" charset="0"/>
              </a:rPr>
              <a:t>su</a:t>
            </a:r>
            <a:r>
              <a:rPr lang="en-US" spc="5" dirty="0" smtClean="0">
                <a:latin typeface="Times New Roman" panose="02020603050405020304" pitchFamily="18" charset="0"/>
                <a:cs typeface="Times New Roman" panose="02020603050405020304" pitchFamily="18" charset="0"/>
              </a:rPr>
              <a:t>r</a:t>
            </a:r>
            <a:r>
              <a:rPr lang="en-US" spc="-5" dirty="0" smtClean="0">
                <a:latin typeface="Times New Roman" panose="02020603050405020304" pitchFamily="18" charset="0"/>
                <a:cs typeface="Times New Roman" panose="02020603050405020304" pitchFamily="18" charset="0"/>
              </a:rPr>
              <a:t>e</a:t>
            </a:r>
            <a:r>
              <a:rPr lang="en-US" spc="0" dirty="0" smtClean="0">
                <a:latin typeface="Times New Roman" panose="02020603050405020304" pitchFamily="18" charset="0"/>
                <a:cs typeface="Times New Roman" panose="02020603050405020304" pitchFamily="18" charset="0"/>
              </a:rPr>
              <a:t>s of</a:t>
            </a:r>
            <a:r>
              <a:rPr lang="en-US" spc="10" dirty="0" smtClean="0">
                <a:latin typeface="Times New Roman" panose="02020603050405020304" pitchFamily="18" charset="0"/>
                <a:cs typeface="Times New Roman" panose="02020603050405020304" pitchFamily="18" charset="0"/>
              </a:rPr>
              <a:t> </a:t>
            </a:r>
            <a:r>
              <a:rPr lang="en-US" spc="-5" dirty="0" smtClean="0">
                <a:latin typeface="Times New Roman" panose="02020603050405020304" pitchFamily="18" charset="0"/>
                <a:cs typeface="Times New Roman" panose="02020603050405020304" pitchFamily="18" charset="0"/>
              </a:rPr>
              <a:t>E</a:t>
            </a:r>
            <a:r>
              <a:rPr lang="en-US" spc="5" dirty="0" smtClean="0">
                <a:latin typeface="Times New Roman" panose="02020603050405020304" pitchFamily="18" charset="0"/>
                <a:cs typeface="Times New Roman" panose="02020603050405020304" pitchFamily="18" charset="0"/>
              </a:rPr>
              <a:t>ff</a:t>
            </a:r>
            <a:r>
              <a:rPr lang="en-US" spc="-5" dirty="0" smtClean="0">
                <a:latin typeface="Times New Roman" panose="02020603050405020304" pitchFamily="18" charset="0"/>
                <a:cs typeface="Times New Roman" panose="02020603050405020304" pitchFamily="18" charset="0"/>
              </a:rPr>
              <a:t>ec</a:t>
            </a:r>
            <a:r>
              <a:rPr lang="en-US" spc="0" dirty="0" smtClean="0">
                <a:latin typeface="Times New Roman" panose="02020603050405020304" pitchFamily="18" charset="0"/>
                <a:cs typeface="Times New Roman" panose="02020603050405020304" pitchFamily="18" charset="0"/>
              </a:rPr>
              <a:t>tive T</a:t>
            </a:r>
            <a:r>
              <a:rPr lang="en-US" spc="-5" dirty="0" smtClean="0">
                <a:latin typeface="Times New Roman" panose="02020603050405020304" pitchFamily="18" charset="0"/>
                <a:cs typeface="Times New Roman" panose="02020603050405020304" pitchFamily="18" charset="0"/>
              </a:rPr>
              <a:t>rea</a:t>
            </a:r>
            <a:r>
              <a:rPr lang="en-US" spc="0" dirty="0" smtClean="0">
                <a:latin typeface="Times New Roman" panose="02020603050405020304" pitchFamily="18" charset="0"/>
                <a:cs typeface="Times New Roman" panose="02020603050405020304" pitchFamily="18" charset="0"/>
              </a:rPr>
              <a:t>tm</a:t>
            </a:r>
            <a:r>
              <a:rPr lang="en-US" spc="-5" dirty="0" smtClean="0">
                <a:latin typeface="Times New Roman" panose="02020603050405020304" pitchFamily="18" charset="0"/>
                <a:cs typeface="Times New Roman" panose="02020603050405020304" pitchFamily="18" charset="0"/>
              </a:rPr>
              <a:t>e</a:t>
            </a:r>
            <a:r>
              <a:rPr lang="en-US" spc="0" dirty="0" smtClean="0">
                <a:latin typeface="Times New Roman" panose="02020603050405020304" pitchFamily="18" charset="0"/>
                <a:cs typeface="Times New Roman" panose="02020603050405020304" pitchFamily="18" charset="0"/>
              </a:rPr>
              <a:t>nt.</a:t>
            </a:r>
            <a:endParaRPr lang="en-US" dirty="0" smtClean="0">
              <a:latin typeface="Times New Roman" panose="02020603050405020304" pitchFamily="18" charset="0"/>
              <a:cs typeface="Times New Roman" panose="02020603050405020304" pitchFamily="18" charset="0"/>
            </a:endParaRPr>
          </a:p>
          <a:p>
            <a:pPr marL="469265" lvl="1" indent="-228600">
              <a:lnSpc>
                <a:spcPts val="1345"/>
              </a:lnSpc>
              <a:buClr>
                <a:srgbClr val="0071C5"/>
              </a:buClr>
              <a:buSzPct val="83333"/>
              <a:buFont typeface="Wingdings"/>
              <a:buChar char=""/>
              <a:tabLst>
                <a:tab pos="469265" algn="l"/>
              </a:tabLst>
            </a:pPr>
            <a:r>
              <a:rPr lang="en-US" dirty="0" smtClean="0">
                <a:latin typeface="Times New Roman" panose="02020603050405020304" pitchFamily="18" charset="0"/>
                <a:cs typeface="Times New Roman" panose="02020603050405020304" pitchFamily="18" charset="0"/>
              </a:rPr>
              <a:t>Medi</a:t>
            </a:r>
            <a:r>
              <a:rPr lang="en-US" spc="-10" dirty="0" smtClean="0">
                <a:latin typeface="Times New Roman" panose="02020603050405020304" pitchFamily="18" charset="0"/>
                <a:cs typeface="Times New Roman" panose="02020603050405020304" pitchFamily="18" charset="0"/>
              </a:rPr>
              <a:t>a</a:t>
            </a:r>
            <a:r>
              <a:rPr lang="en-US" spc="0" dirty="0" smtClean="0">
                <a:latin typeface="Times New Roman" panose="02020603050405020304" pitchFamily="18" charset="0"/>
                <a:cs typeface="Times New Roman" panose="02020603050405020304" pitchFamily="18" charset="0"/>
              </a:rPr>
              <a:t>n imp</a:t>
            </a:r>
            <a:r>
              <a:rPr lang="en-US" spc="-5" dirty="0" smtClean="0">
                <a:latin typeface="Times New Roman" panose="02020603050405020304" pitchFamily="18" charset="0"/>
                <a:cs typeface="Times New Roman" panose="02020603050405020304" pitchFamily="18" charset="0"/>
              </a:rPr>
              <a:t>r</a:t>
            </a:r>
            <a:r>
              <a:rPr lang="en-US" spc="0" dirty="0" smtClean="0">
                <a:latin typeface="Times New Roman" panose="02020603050405020304" pitchFamily="18" charset="0"/>
                <a:cs typeface="Times New Roman" panose="02020603050405020304" pitchFamily="18" charset="0"/>
              </a:rPr>
              <a:t>ov</a:t>
            </a:r>
            <a:r>
              <a:rPr lang="en-US" spc="-5" dirty="0" smtClean="0">
                <a:latin typeface="Times New Roman" panose="02020603050405020304" pitchFamily="18" charset="0"/>
                <a:cs typeface="Times New Roman" panose="02020603050405020304" pitchFamily="18" charset="0"/>
              </a:rPr>
              <a:t>e</a:t>
            </a:r>
            <a:r>
              <a:rPr lang="en-US" spc="0" dirty="0" smtClean="0">
                <a:latin typeface="Times New Roman" panose="02020603050405020304" pitchFamily="18" charset="0"/>
                <a:cs typeface="Times New Roman" panose="02020603050405020304" pitchFamily="18" charset="0"/>
              </a:rPr>
              <a:t>ment in</a:t>
            </a:r>
            <a:r>
              <a:rPr lang="en-US" spc="10" dirty="0" smtClean="0">
                <a:latin typeface="Times New Roman" panose="02020603050405020304" pitchFamily="18" charset="0"/>
                <a:cs typeface="Times New Roman" panose="02020603050405020304" pitchFamily="18" charset="0"/>
              </a:rPr>
              <a:t> </a:t>
            </a:r>
            <a:r>
              <a:rPr lang="en-US" spc="0" dirty="0" smtClean="0">
                <a:latin typeface="Times New Roman" panose="02020603050405020304" pitchFamily="18" charset="0"/>
                <a:cs typeface="Times New Roman" panose="02020603050405020304" pitchFamily="18" charset="0"/>
              </a:rPr>
              <a:t>qu</a:t>
            </a:r>
            <a:r>
              <a:rPr lang="en-US" spc="-5" dirty="0" smtClean="0">
                <a:latin typeface="Times New Roman" panose="02020603050405020304" pitchFamily="18" charset="0"/>
                <a:cs typeface="Times New Roman" panose="02020603050405020304" pitchFamily="18" charset="0"/>
              </a:rPr>
              <a:t>a</a:t>
            </a:r>
            <a:r>
              <a:rPr lang="en-US" spc="0" dirty="0" smtClean="0">
                <a:latin typeface="Times New Roman" panose="02020603050405020304" pitchFamily="18" charset="0"/>
                <a:cs typeface="Times New Roman" panose="02020603050405020304" pitchFamily="18" charset="0"/>
              </a:rPr>
              <a:t>li</a:t>
            </a:r>
            <a:r>
              <a:rPr lang="en-US" spc="10" dirty="0" smtClean="0">
                <a:latin typeface="Times New Roman" panose="02020603050405020304" pitchFamily="18" charset="0"/>
                <a:cs typeface="Times New Roman" panose="02020603050405020304" pitchFamily="18" charset="0"/>
              </a:rPr>
              <a:t>t</a:t>
            </a:r>
            <a:r>
              <a:rPr lang="en-US" spc="0" dirty="0" smtClean="0">
                <a:latin typeface="Times New Roman" panose="02020603050405020304" pitchFamily="18" charset="0"/>
                <a:cs typeface="Times New Roman" panose="02020603050405020304" pitchFamily="18" charset="0"/>
              </a:rPr>
              <a:t>y</a:t>
            </a:r>
            <a:r>
              <a:rPr lang="en-US" spc="-25" dirty="0" smtClean="0">
                <a:latin typeface="Times New Roman" panose="02020603050405020304" pitchFamily="18" charset="0"/>
                <a:cs typeface="Times New Roman" panose="02020603050405020304" pitchFamily="18" charset="0"/>
              </a:rPr>
              <a:t> </a:t>
            </a:r>
            <a:r>
              <a:rPr lang="en-US" spc="0" dirty="0" smtClean="0">
                <a:latin typeface="Times New Roman" panose="02020603050405020304" pitchFamily="18" charset="0"/>
                <a:cs typeface="Times New Roman" panose="02020603050405020304" pitchFamily="18" charset="0"/>
              </a:rPr>
              <a:t>w</a:t>
            </a:r>
            <a:r>
              <a:rPr lang="en-US" spc="-10" dirty="0" smtClean="0">
                <a:latin typeface="Times New Roman" panose="02020603050405020304" pitchFamily="18" charset="0"/>
                <a:cs typeface="Times New Roman" panose="02020603050405020304" pitchFamily="18" charset="0"/>
              </a:rPr>
              <a:t>a</a:t>
            </a:r>
            <a:r>
              <a:rPr lang="en-US" spc="0" dirty="0" smtClean="0">
                <a:latin typeface="Times New Roman" panose="02020603050405020304" pitchFamily="18" charset="0"/>
                <a:cs typeface="Times New Roman" panose="02020603050405020304" pitchFamily="18" charset="0"/>
              </a:rPr>
              <a:t>s 1.</a:t>
            </a:r>
            <a:r>
              <a:rPr lang="en-US" spc="20" dirty="0" smtClean="0">
                <a:latin typeface="Times New Roman" panose="02020603050405020304" pitchFamily="18" charset="0"/>
                <a:cs typeface="Times New Roman" panose="02020603050405020304" pitchFamily="18" charset="0"/>
              </a:rPr>
              <a:t>1</a:t>
            </a:r>
            <a:r>
              <a:rPr lang="en-US" spc="0" dirty="0" smtClean="0">
                <a:latin typeface="Times New Roman" panose="02020603050405020304" pitchFamily="18" charset="0"/>
                <a:cs typeface="Times New Roman" panose="02020603050405020304" pitchFamily="18" charset="0"/>
              </a:rPr>
              <a:t>%</a:t>
            </a:r>
            <a:r>
              <a:rPr lang="en-US" spc="-5" dirty="0" smtClean="0">
                <a:latin typeface="Times New Roman" panose="02020603050405020304" pitchFamily="18" charset="0"/>
                <a:cs typeface="Times New Roman" panose="02020603050405020304" pitchFamily="18" charset="0"/>
              </a:rPr>
              <a:t> </a:t>
            </a:r>
            <a:r>
              <a:rPr lang="en-US" spc="0" dirty="0" smtClean="0">
                <a:latin typeface="Times New Roman" panose="02020603050405020304" pitchFamily="18" charset="0"/>
                <a:cs typeface="Times New Roman" panose="02020603050405020304" pitchFamily="18" charset="0"/>
              </a:rPr>
              <a:t>p</a:t>
            </a:r>
            <a:r>
              <a:rPr lang="en-US" spc="-5" dirty="0" smtClean="0">
                <a:latin typeface="Times New Roman" panose="02020603050405020304" pitchFamily="18" charset="0"/>
                <a:cs typeface="Times New Roman" panose="02020603050405020304" pitchFamily="18" charset="0"/>
              </a:rPr>
              <a:t>e</a:t>
            </a:r>
            <a:r>
              <a:rPr lang="en-US" spc="0" dirty="0" smtClean="0">
                <a:latin typeface="Times New Roman" panose="02020603050405020304" pitchFamily="18" charset="0"/>
                <a:cs typeface="Times New Roman" panose="02020603050405020304" pitchFamily="18" charset="0"/>
              </a:rPr>
              <a:t>r</a:t>
            </a:r>
            <a:r>
              <a:rPr lang="en-US" spc="15" dirty="0" smtClean="0">
                <a:latin typeface="Times New Roman" panose="02020603050405020304" pitchFamily="18" charset="0"/>
                <a:cs typeface="Times New Roman" panose="02020603050405020304" pitchFamily="18" charset="0"/>
              </a:rPr>
              <a:t> </a:t>
            </a:r>
            <a:r>
              <a:rPr lang="en-US" spc="-25" dirty="0" smtClean="0">
                <a:latin typeface="Times New Roman" panose="02020603050405020304" pitchFamily="18" charset="0"/>
                <a:cs typeface="Times New Roman" panose="02020603050405020304" pitchFamily="18" charset="0"/>
              </a:rPr>
              <a:t>y</a:t>
            </a:r>
            <a:r>
              <a:rPr lang="en-US" spc="5" dirty="0" smtClean="0">
                <a:latin typeface="Times New Roman" panose="02020603050405020304" pitchFamily="18" charset="0"/>
                <a:cs typeface="Times New Roman" panose="02020603050405020304" pitchFamily="18" charset="0"/>
              </a:rPr>
              <a:t>ea</a:t>
            </a:r>
            <a:r>
              <a:rPr lang="en-US" spc="0" dirty="0" smtClean="0">
                <a:latin typeface="Times New Roman" panose="02020603050405020304" pitchFamily="18" charset="0"/>
                <a:cs typeface="Times New Roman" panose="02020603050405020304" pitchFamily="18" charset="0"/>
              </a:rPr>
              <a:t>r </a:t>
            </a:r>
            <a:r>
              <a:rPr lang="en-US" spc="-10" dirty="0" smtClean="0">
                <a:latin typeface="Times New Roman" panose="02020603050405020304" pitchFamily="18" charset="0"/>
                <a:cs typeface="Times New Roman" panose="02020603050405020304" pitchFamily="18" charset="0"/>
              </a:rPr>
              <a:t>a</a:t>
            </a:r>
            <a:r>
              <a:rPr lang="en-US" spc="0" dirty="0" smtClean="0">
                <a:latin typeface="Times New Roman" panose="02020603050405020304" pitchFamily="18" charset="0"/>
                <a:cs typeface="Times New Roman" panose="02020603050405020304" pitchFamily="18" charset="0"/>
              </a:rPr>
              <a:t>mong</a:t>
            </a:r>
            <a:r>
              <a:rPr lang="en-US" spc="-5" dirty="0" smtClean="0">
                <a:latin typeface="Times New Roman" panose="02020603050405020304" pitchFamily="18" charset="0"/>
                <a:cs typeface="Times New Roman" panose="02020603050405020304" pitchFamily="18" charset="0"/>
              </a:rPr>
              <a:t> </a:t>
            </a:r>
            <a:r>
              <a:rPr lang="en-US" spc="10" dirty="0" smtClean="0">
                <a:latin typeface="Times New Roman" panose="02020603050405020304" pitchFamily="18" charset="0"/>
                <a:cs typeface="Times New Roman" panose="02020603050405020304" pitchFamily="18" charset="0"/>
              </a:rPr>
              <a:t>m</a:t>
            </a:r>
            <a:r>
              <a:rPr lang="en-US" spc="-5" dirty="0" smtClean="0">
                <a:latin typeface="Times New Roman" panose="02020603050405020304" pitchFamily="18" charset="0"/>
                <a:cs typeface="Times New Roman" panose="02020603050405020304" pitchFamily="18" charset="0"/>
              </a:rPr>
              <a:t>ea</a:t>
            </a:r>
            <a:r>
              <a:rPr lang="en-US" spc="0" dirty="0" smtClean="0">
                <a:latin typeface="Times New Roman" panose="02020603050405020304" pitchFamily="18" charset="0"/>
                <a:cs typeface="Times New Roman" panose="02020603050405020304" pitchFamily="18" charset="0"/>
              </a:rPr>
              <a:t>su</a:t>
            </a:r>
            <a:r>
              <a:rPr lang="en-US" spc="5" dirty="0" smtClean="0">
                <a:latin typeface="Times New Roman" panose="02020603050405020304" pitchFamily="18" charset="0"/>
                <a:cs typeface="Times New Roman" panose="02020603050405020304" pitchFamily="18" charset="0"/>
              </a:rPr>
              <a:t>r</a:t>
            </a:r>
            <a:r>
              <a:rPr lang="en-US" spc="-5" dirty="0" smtClean="0">
                <a:latin typeface="Times New Roman" panose="02020603050405020304" pitchFamily="18" charset="0"/>
                <a:cs typeface="Times New Roman" panose="02020603050405020304" pitchFamily="18" charset="0"/>
              </a:rPr>
              <a:t>e</a:t>
            </a:r>
            <a:r>
              <a:rPr lang="en-US" spc="0" dirty="0" smtClean="0">
                <a:latin typeface="Times New Roman" panose="02020603050405020304" pitchFamily="18" charset="0"/>
                <a:cs typeface="Times New Roman" panose="02020603050405020304" pitchFamily="18" charset="0"/>
              </a:rPr>
              <a:t>s of </a:t>
            </a:r>
            <a:r>
              <a:rPr lang="en-US" spc="5" dirty="0" smtClean="0">
                <a:latin typeface="Times New Roman" panose="02020603050405020304" pitchFamily="18" charset="0"/>
                <a:cs typeface="Times New Roman" panose="02020603050405020304" pitchFamily="18" charset="0"/>
              </a:rPr>
              <a:t>H</a:t>
            </a:r>
            <a:r>
              <a:rPr lang="en-US" spc="-5" dirty="0" smtClean="0">
                <a:latin typeface="Times New Roman" panose="02020603050405020304" pitchFamily="18" charset="0"/>
                <a:cs typeface="Times New Roman" panose="02020603050405020304" pitchFamily="18" charset="0"/>
              </a:rPr>
              <a:t>e</a:t>
            </a:r>
            <a:r>
              <a:rPr lang="en-US" spc="5" dirty="0" smtClean="0">
                <a:latin typeface="Times New Roman" panose="02020603050405020304" pitchFamily="18" charset="0"/>
                <a:cs typeface="Times New Roman" panose="02020603050405020304" pitchFamily="18" charset="0"/>
              </a:rPr>
              <a:t>a</a:t>
            </a:r>
            <a:r>
              <a:rPr lang="en-US" spc="0" dirty="0" smtClean="0">
                <a:latin typeface="Times New Roman" panose="02020603050405020304" pitchFamily="18" charset="0"/>
                <a:cs typeface="Times New Roman" panose="02020603050405020304" pitchFamily="18" charset="0"/>
              </a:rPr>
              <a:t>lt</a:t>
            </a:r>
            <a:r>
              <a:rPr lang="en-US" spc="10" dirty="0" smtClean="0">
                <a:latin typeface="Times New Roman" panose="02020603050405020304" pitchFamily="18" charset="0"/>
                <a:cs typeface="Times New Roman" panose="02020603050405020304" pitchFamily="18" charset="0"/>
              </a:rPr>
              <a:t>h</a:t>
            </a:r>
            <a:r>
              <a:rPr lang="en-US" spc="0" dirty="0" smtClean="0">
                <a:latin typeface="Times New Roman" panose="02020603050405020304" pitchFamily="18" charset="0"/>
                <a:cs typeface="Times New Roman" panose="02020603050405020304" pitchFamily="18" charset="0"/>
              </a:rPr>
              <a:t>y</a:t>
            </a:r>
            <a:r>
              <a:rPr lang="en-US" spc="-15" dirty="0" smtClean="0">
                <a:latin typeface="Times New Roman" panose="02020603050405020304" pitchFamily="18" charset="0"/>
                <a:cs typeface="Times New Roman" panose="02020603050405020304" pitchFamily="18" charset="0"/>
              </a:rPr>
              <a:t> </a:t>
            </a:r>
            <a:r>
              <a:rPr lang="en-US" spc="-30" dirty="0" smtClean="0">
                <a:latin typeface="Times New Roman" panose="02020603050405020304" pitchFamily="18" charset="0"/>
                <a:cs typeface="Times New Roman" panose="02020603050405020304" pitchFamily="18" charset="0"/>
              </a:rPr>
              <a:t>L</a:t>
            </a:r>
            <a:r>
              <a:rPr lang="en-US" spc="10" dirty="0" smtClean="0">
                <a:latin typeface="Times New Roman" panose="02020603050405020304" pitchFamily="18" charset="0"/>
                <a:cs typeface="Times New Roman" panose="02020603050405020304" pitchFamily="18" charset="0"/>
              </a:rPr>
              <a:t>i</a:t>
            </a:r>
            <a:r>
              <a:rPr lang="en-US" spc="0" dirty="0" smtClean="0">
                <a:latin typeface="Times New Roman" panose="02020603050405020304" pitchFamily="18" charset="0"/>
                <a:cs typeface="Times New Roman" panose="02020603050405020304" pitchFamily="18" charset="0"/>
              </a:rPr>
              <a:t>vi</a:t>
            </a:r>
            <a:r>
              <a:rPr lang="en-US" spc="10" dirty="0" smtClean="0">
                <a:latin typeface="Times New Roman" panose="02020603050405020304" pitchFamily="18" charset="0"/>
                <a:cs typeface="Times New Roman" panose="02020603050405020304" pitchFamily="18" charset="0"/>
              </a:rPr>
              <a:t>n</a:t>
            </a:r>
            <a:r>
              <a:rPr lang="en-US" spc="-15" dirty="0" smtClean="0">
                <a:latin typeface="Times New Roman" panose="02020603050405020304" pitchFamily="18" charset="0"/>
                <a:cs typeface="Times New Roman" panose="02020603050405020304" pitchFamily="18" charset="0"/>
              </a:rPr>
              <a:t>g</a:t>
            </a:r>
            <a:r>
              <a:rPr lang="en-US" spc="0" dirty="0" smtClean="0">
                <a:latin typeface="Times New Roman" panose="02020603050405020304" pitchFamily="18" charset="0"/>
                <a:cs typeface="Times New Roman" panose="02020603050405020304" pitchFamily="18" charset="0"/>
              </a:rPr>
              <a:t>.</a:t>
            </a:r>
            <a:endParaRPr lang="en-US" dirty="0" smtClean="0">
              <a:latin typeface="Times New Roman" panose="02020603050405020304" pitchFamily="18" charset="0"/>
              <a:cs typeface="Times New Roman" panose="02020603050405020304" pitchFamily="18" charset="0"/>
            </a:endParaRPr>
          </a:p>
          <a:p>
            <a:pPr marL="469265" lvl="1" indent="-228600">
              <a:lnSpc>
                <a:spcPts val="1380"/>
              </a:lnSpc>
              <a:buClr>
                <a:srgbClr val="0071C5"/>
              </a:buClr>
              <a:buSzPct val="83333"/>
              <a:buFont typeface="Wingdings"/>
              <a:buChar char=""/>
              <a:tabLst>
                <a:tab pos="469265" algn="l"/>
              </a:tabLst>
            </a:pPr>
            <a:r>
              <a:rPr lang="en-US" dirty="0" smtClean="0">
                <a:latin typeface="Times New Roman" panose="02020603050405020304" pitchFamily="18" charset="0"/>
                <a:cs typeface="Times New Roman" panose="02020603050405020304" pitchFamily="18" charset="0"/>
              </a:rPr>
              <a:t>Th</a:t>
            </a:r>
            <a:r>
              <a:rPr lang="en-US" spc="-10" dirty="0" smtClean="0">
                <a:latin typeface="Times New Roman" panose="02020603050405020304" pitchFamily="18" charset="0"/>
                <a:cs typeface="Times New Roman" panose="02020603050405020304" pitchFamily="18" charset="0"/>
              </a:rPr>
              <a:t>e</a:t>
            </a:r>
            <a:r>
              <a:rPr lang="en-US" spc="0" dirty="0" smtClean="0">
                <a:latin typeface="Times New Roman" panose="02020603050405020304" pitchFamily="18" charset="0"/>
                <a:cs typeface="Times New Roman" panose="02020603050405020304" pitchFamily="18" charset="0"/>
              </a:rPr>
              <a:t>re</a:t>
            </a:r>
            <a:r>
              <a:rPr lang="en-US" spc="-10" dirty="0" smtClean="0">
                <a:latin typeface="Times New Roman" panose="02020603050405020304" pitchFamily="18" charset="0"/>
                <a:cs typeface="Times New Roman" panose="02020603050405020304" pitchFamily="18" charset="0"/>
              </a:rPr>
              <a:t> </a:t>
            </a:r>
            <a:r>
              <a:rPr lang="en-US" spc="5" dirty="0" smtClean="0">
                <a:latin typeface="Times New Roman" panose="02020603050405020304" pitchFamily="18" charset="0"/>
                <a:cs typeface="Times New Roman" panose="02020603050405020304" pitchFamily="18" charset="0"/>
              </a:rPr>
              <a:t>w</a:t>
            </a:r>
            <a:r>
              <a:rPr lang="en-US" spc="-5" dirty="0" smtClean="0">
                <a:latin typeface="Times New Roman" panose="02020603050405020304" pitchFamily="18" charset="0"/>
                <a:cs typeface="Times New Roman" panose="02020603050405020304" pitchFamily="18" charset="0"/>
              </a:rPr>
              <a:t>e</a:t>
            </a:r>
            <a:r>
              <a:rPr lang="en-US" spc="0" dirty="0" smtClean="0">
                <a:latin typeface="Times New Roman" panose="02020603050405020304" pitchFamily="18" charset="0"/>
                <a:cs typeface="Times New Roman" panose="02020603050405020304" pitchFamily="18" charset="0"/>
              </a:rPr>
              <a:t>re</a:t>
            </a:r>
            <a:r>
              <a:rPr lang="en-US" spc="-10" dirty="0" smtClean="0">
                <a:latin typeface="Times New Roman" panose="02020603050405020304" pitchFamily="18" charset="0"/>
                <a:cs typeface="Times New Roman" panose="02020603050405020304" pitchFamily="18" charset="0"/>
              </a:rPr>
              <a:t> </a:t>
            </a:r>
            <a:r>
              <a:rPr lang="en-US" spc="0" dirty="0" smtClean="0">
                <a:latin typeface="Times New Roman" panose="02020603050405020304" pitchFamily="18" charset="0"/>
                <a:cs typeface="Times New Roman" panose="02020603050405020304" pitchFamily="18" charset="0"/>
              </a:rPr>
              <a:t>insu</a:t>
            </a:r>
            <a:r>
              <a:rPr lang="en-US" spc="10" dirty="0" smtClean="0">
                <a:latin typeface="Times New Roman" panose="02020603050405020304" pitchFamily="18" charset="0"/>
                <a:cs typeface="Times New Roman" panose="02020603050405020304" pitchFamily="18" charset="0"/>
              </a:rPr>
              <a:t>f</a:t>
            </a:r>
            <a:r>
              <a:rPr lang="en-US" spc="0" dirty="0" smtClean="0">
                <a:latin typeface="Times New Roman" panose="02020603050405020304" pitchFamily="18" charset="0"/>
                <a:cs typeface="Times New Roman" panose="02020603050405020304" pitchFamily="18" charset="0"/>
              </a:rPr>
              <a:t>fi</a:t>
            </a:r>
            <a:r>
              <a:rPr lang="en-US" spc="-10" dirty="0" smtClean="0">
                <a:latin typeface="Times New Roman" panose="02020603050405020304" pitchFamily="18" charset="0"/>
                <a:cs typeface="Times New Roman" panose="02020603050405020304" pitchFamily="18" charset="0"/>
              </a:rPr>
              <a:t>c</a:t>
            </a:r>
            <a:r>
              <a:rPr lang="en-US" spc="0" dirty="0" smtClean="0">
                <a:latin typeface="Times New Roman" panose="02020603050405020304" pitchFamily="18" charset="0"/>
                <a:cs typeface="Times New Roman" panose="02020603050405020304" pitchFamily="18" charset="0"/>
              </a:rPr>
              <a:t>ient </a:t>
            </a:r>
            <a:r>
              <a:rPr lang="en-US" spc="10" dirty="0" smtClean="0">
                <a:latin typeface="Times New Roman" panose="02020603050405020304" pitchFamily="18" charset="0"/>
                <a:cs typeface="Times New Roman" panose="02020603050405020304" pitchFamily="18" charset="0"/>
              </a:rPr>
              <a:t>d</a:t>
            </a:r>
            <a:r>
              <a:rPr lang="en-US" spc="-5" dirty="0" smtClean="0">
                <a:latin typeface="Times New Roman" panose="02020603050405020304" pitchFamily="18" charset="0"/>
                <a:cs typeface="Times New Roman" panose="02020603050405020304" pitchFamily="18" charset="0"/>
              </a:rPr>
              <a:t>a</a:t>
            </a:r>
            <a:r>
              <a:rPr lang="en-US" spc="0" dirty="0" smtClean="0">
                <a:latin typeface="Times New Roman" panose="02020603050405020304" pitchFamily="18" charset="0"/>
                <a:cs typeface="Times New Roman" panose="02020603050405020304" pitchFamily="18" charset="0"/>
              </a:rPr>
              <a:t>ta to </a:t>
            </a:r>
            <a:r>
              <a:rPr lang="en-US" spc="-5" dirty="0" smtClean="0">
                <a:latin typeface="Times New Roman" panose="02020603050405020304" pitchFamily="18" charset="0"/>
                <a:cs typeface="Times New Roman" panose="02020603050405020304" pitchFamily="18" charset="0"/>
              </a:rPr>
              <a:t>a</a:t>
            </a:r>
            <a:r>
              <a:rPr lang="en-US" spc="0" dirty="0" smtClean="0">
                <a:latin typeface="Times New Roman" panose="02020603050405020304" pitchFamily="18" charset="0"/>
                <a:cs typeface="Times New Roman" panose="02020603050405020304" pitchFamily="18" charset="0"/>
              </a:rPr>
              <a:t>ssess C</a:t>
            </a:r>
            <a:r>
              <a:rPr lang="en-US" spc="-5" dirty="0" smtClean="0">
                <a:latin typeface="Times New Roman" panose="02020603050405020304" pitchFamily="18" charset="0"/>
                <a:cs typeface="Times New Roman" panose="02020603050405020304" pitchFamily="18" charset="0"/>
              </a:rPr>
              <a:t>a</a:t>
            </a:r>
            <a:r>
              <a:rPr lang="en-US" spc="5" dirty="0" smtClean="0">
                <a:latin typeface="Times New Roman" panose="02020603050405020304" pitchFamily="18" charset="0"/>
                <a:cs typeface="Times New Roman" panose="02020603050405020304" pitchFamily="18" charset="0"/>
              </a:rPr>
              <a:t>r</a:t>
            </a:r>
            <a:r>
              <a:rPr lang="en-US" spc="0" dirty="0" smtClean="0">
                <a:latin typeface="Times New Roman" panose="02020603050405020304" pitchFamily="18" charset="0"/>
                <a:cs typeface="Times New Roman" panose="02020603050405020304" pitchFamily="18" charset="0"/>
              </a:rPr>
              <a:t>e</a:t>
            </a:r>
            <a:r>
              <a:rPr lang="en-US" spc="-5" dirty="0" smtClean="0">
                <a:latin typeface="Times New Roman" panose="02020603050405020304" pitchFamily="18" charset="0"/>
                <a:cs typeface="Times New Roman" panose="02020603050405020304" pitchFamily="18" charset="0"/>
              </a:rPr>
              <a:t> </a:t>
            </a:r>
            <a:r>
              <a:rPr lang="en-US" spc="0" dirty="0" smtClean="0">
                <a:latin typeface="Times New Roman" panose="02020603050405020304" pitchFamily="18" charset="0"/>
                <a:cs typeface="Times New Roman" panose="02020603050405020304" pitchFamily="18" charset="0"/>
              </a:rPr>
              <a:t>Coordin</a:t>
            </a:r>
            <a:r>
              <a:rPr lang="en-US" spc="-10" dirty="0" smtClean="0">
                <a:latin typeface="Times New Roman" panose="02020603050405020304" pitchFamily="18" charset="0"/>
                <a:cs typeface="Times New Roman" panose="02020603050405020304" pitchFamily="18" charset="0"/>
              </a:rPr>
              <a:t>a</a:t>
            </a:r>
            <a:r>
              <a:rPr lang="en-US" spc="0" dirty="0" smtClean="0">
                <a:latin typeface="Times New Roman" panose="02020603050405020304" pitchFamily="18" charset="0"/>
                <a:cs typeface="Times New Roman" panose="02020603050405020304" pitchFamily="18" charset="0"/>
              </a:rPr>
              <a:t>tion </a:t>
            </a:r>
            <a:r>
              <a:rPr lang="en-US" spc="-5" dirty="0" smtClean="0">
                <a:latin typeface="Times New Roman" panose="02020603050405020304" pitchFamily="18" charset="0"/>
                <a:cs typeface="Times New Roman" panose="02020603050405020304" pitchFamily="18" charset="0"/>
              </a:rPr>
              <a:t>a</a:t>
            </a:r>
            <a:r>
              <a:rPr lang="en-US" spc="0" dirty="0" smtClean="0">
                <a:latin typeface="Times New Roman" panose="02020603050405020304" pitchFamily="18" charset="0"/>
                <a:cs typeface="Times New Roman" panose="02020603050405020304" pitchFamily="18" charset="0"/>
              </a:rPr>
              <a:t>nd Ca</a:t>
            </a:r>
            <a:r>
              <a:rPr lang="en-US" spc="-5" dirty="0" smtClean="0">
                <a:latin typeface="Times New Roman" panose="02020603050405020304" pitchFamily="18" charset="0"/>
                <a:cs typeface="Times New Roman" panose="02020603050405020304" pitchFamily="18" charset="0"/>
              </a:rPr>
              <a:t>r</a:t>
            </a:r>
            <a:r>
              <a:rPr lang="en-US" spc="0" dirty="0" smtClean="0">
                <a:latin typeface="Times New Roman" panose="02020603050405020304" pitchFamily="18" charset="0"/>
                <a:cs typeface="Times New Roman" panose="02020603050405020304" pitchFamily="18" charset="0"/>
              </a:rPr>
              <a:t>e</a:t>
            </a:r>
            <a:r>
              <a:rPr lang="en-US" spc="5" dirty="0" smtClean="0">
                <a:latin typeface="Times New Roman" panose="02020603050405020304" pitchFamily="18" charset="0"/>
                <a:cs typeface="Times New Roman" panose="02020603050405020304" pitchFamily="18" charset="0"/>
              </a:rPr>
              <a:t> A</a:t>
            </a:r>
            <a:r>
              <a:rPr lang="en-US" spc="0" dirty="0" smtClean="0">
                <a:latin typeface="Times New Roman" panose="02020603050405020304" pitchFamily="18" charset="0"/>
                <a:cs typeface="Times New Roman" panose="02020603050405020304" pitchFamily="18" charset="0"/>
              </a:rPr>
              <a:t>f</a:t>
            </a:r>
            <a:r>
              <a:rPr lang="en-US" spc="-10" dirty="0" smtClean="0">
                <a:latin typeface="Times New Roman" panose="02020603050405020304" pitchFamily="18" charset="0"/>
                <a:cs typeface="Times New Roman" panose="02020603050405020304" pitchFamily="18" charset="0"/>
              </a:rPr>
              <a:t>f</a:t>
            </a:r>
            <a:r>
              <a:rPr lang="en-US" spc="0" dirty="0" smtClean="0">
                <a:latin typeface="Times New Roman" panose="02020603050405020304" pitchFamily="18" charset="0"/>
                <a:cs typeface="Times New Roman" panose="02020603050405020304" pitchFamily="18" charset="0"/>
              </a:rPr>
              <a:t>o</a:t>
            </a:r>
            <a:r>
              <a:rPr lang="en-US" spc="-5" dirty="0" smtClean="0">
                <a:latin typeface="Times New Roman" panose="02020603050405020304" pitchFamily="18" charset="0"/>
                <a:cs typeface="Times New Roman" panose="02020603050405020304" pitchFamily="18" charset="0"/>
              </a:rPr>
              <a:t>r</a:t>
            </a:r>
            <a:r>
              <a:rPr lang="en-US" spc="10" dirty="0" smtClean="0">
                <a:latin typeface="Times New Roman" panose="02020603050405020304" pitchFamily="18" charset="0"/>
                <a:cs typeface="Times New Roman" panose="02020603050405020304" pitchFamily="18" charset="0"/>
              </a:rPr>
              <a:t>d</a:t>
            </a:r>
            <a:r>
              <a:rPr lang="en-US" spc="5" dirty="0" smtClean="0">
                <a:latin typeface="Times New Roman" panose="02020603050405020304" pitchFamily="18" charset="0"/>
                <a:cs typeface="Times New Roman" panose="02020603050405020304" pitchFamily="18" charset="0"/>
              </a:rPr>
              <a:t>a</a:t>
            </a:r>
            <a:r>
              <a:rPr lang="en-US" spc="0" dirty="0" smtClean="0">
                <a:latin typeface="Times New Roman" panose="02020603050405020304" pitchFamily="18" charset="0"/>
                <a:cs typeface="Times New Roman" panose="02020603050405020304" pitchFamily="18" charset="0"/>
              </a:rPr>
              <a:t>bili</a:t>
            </a:r>
            <a:r>
              <a:rPr lang="en-US" spc="15" dirty="0" smtClean="0">
                <a:latin typeface="Times New Roman" panose="02020603050405020304" pitchFamily="18" charset="0"/>
                <a:cs typeface="Times New Roman" panose="02020603050405020304" pitchFamily="18" charset="0"/>
              </a:rPr>
              <a:t>t</a:t>
            </a:r>
            <a:r>
              <a:rPr lang="en-US" spc="-30" dirty="0" smtClean="0">
                <a:latin typeface="Times New Roman" panose="02020603050405020304" pitchFamily="18" charset="0"/>
                <a:cs typeface="Times New Roman" panose="02020603050405020304" pitchFamily="18" charset="0"/>
              </a:rPr>
              <a:t>y</a:t>
            </a:r>
            <a:r>
              <a:rPr lang="en-US" spc="0" dirty="0" smtClean="0">
                <a:latin typeface="Times New Roman" panose="02020603050405020304" pitchFamily="18" charset="0"/>
                <a:cs typeface="Times New Roman" panose="02020603050405020304" pitchFamily="18" charset="0"/>
              </a:rPr>
              <a:t>.</a:t>
            </a:r>
            <a:endParaRPr lang="en-US" dirty="0" smtClean="0">
              <a:latin typeface="Times New Roman" panose="02020603050405020304" pitchFamily="18" charset="0"/>
              <a:cs typeface="Times New Roman" panose="02020603050405020304" pitchFamily="18" charset="0"/>
            </a:endParaRPr>
          </a:p>
          <a:p>
            <a:endParaRPr lang="en-US" dirty="0"/>
          </a:p>
        </p:txBody>
      </p:sp>
      <p:sp>
        <p:nvSpPr>
          <p:cNvPr id="4" name="Slide Number Placeholder 3"/>
          <p:cNvSpPr>
            <a:spLocks noGrp="1"/>
          </p:cNvSpPr>
          <p:nvPr>
            <p:ph type="sldNum" sz="quarter" idx="10"/>
          </p:nvPr>
        </p:nvSpPr>
        <p:spPr/>
        <p:txBody>
          <a:bodyPr/>
          <a:lstStyle/>
          <a:p>
            <a:fld id="{B3EF0EEC-1D1B-4067-A962-C742C5F9CB51}" type="slidenum">
              <a:rPr lang="en-US" smtClean="0"/>
              <a:t>15</a:t>
            </a:fld>
            <a:endParaRPr lang="en-US"/>
          </a:p>
        </p:txBody>
      </p:sp>
    </p:spTree>
    <p:extLst>
      <p:ext uri="{BB962C8B-B14F-4D97-AF65-F5344CB8AC3E}">
        <p14:creationId xmlns:p14="http://schemas.microsoft.com/office/powerpoint/2010/main" val="137778558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46213" y="754063"/>
            <a:ext cx="4879975" cy="3771900"/>
          </a:xfrm>
        </p:spPr>
      </p:sp>
      <p:sp>
        <p:nvSpPr>
          <p:cNvPr id="3" name="Notes Placeholder 2"/>
          <p:cNvSpPr>
            <a:spLocks noGrp="1"/>
          </p:cNvSpPr>
          <p:nvPr>
            <p:ph type="body" idx="1"/>
          </p:nvPr>
        </p:nvSpPr>
        <p:spPr>
          <a:xfrm>
            <a:off x="228600" y="4778375"/>
            <a:ext cx="7239000" cy="5127625"/>
          </a:xfrm>
        </p:spPr>
        <p:txBody>
          <a:bodyPr/>
          <a:lstStyle/>
          <a:p>
            <a:pPr marL="0" indent="0">
              <a:buFont typeface="Arial" panose="020B0604020202020204" pitchFamily="34" charset="0"/>
              <a:buNone/>
            </a:pPr>
            <a:r>
              <a:rPr lang="en-US" sz="900" b="1" dirty="0" smtClean="0">
                <a:latin typeface="Times New Roman" panose="02020603050405020304" pitchFamily="18" charset="0"/>
                <a:cs typeface="Times New Roman" panose="02020603050405020304" pitchFamily="18" charset="0"/>
              </a:rPr>
              <a:t>Measures that achieved success (CMS measures in bold):</a:t>
            </a:r>
          </a:p>
          <a:p>
            <a:pPr marL="228600" lvl="0" indent="-228600">
              <a:buFont typeface="Arial" panose="020B0604020202020204" pitchFamily="34" charset="0"/>
              <a:buChar char="•"/>
            </a:pPr>
            <a:r>
              <a:rPr lang="en-US" sz="900" b="1" kern="1200" dirty="0" smtClean="0">
                <a:solidFill>
                  <a:schemeClr val="tx1"/>
                </a:solidFill>
                <a:effectLst/>
                <a:latin typeface="Times New Roman" panose="02020603050405020304" pitchFamily="18" charset="0"/>
                <a:cs typeface="Times New Roman" panose="02020603050405020304" pitchFamily="18" charset="0"/>
              </a:rPr>
              <a:t>Hospital patients with heart attack given percutaneous coronary intervention within 90 minutes</a:t>
            </a:r>
            <a:endParaRPr lang="en-US" sz="900" kern="1200" dirty="0" smtClean="0">
              <a:solidFill>
                <a:schemeClr val="tx1"/>
              </a:solidFill>
              <a:effectLst/>
              <a:latin typeface="Times New Roman" panose="02020603050405020304" pitchFamily="18" charset="0"/>
              <a:cs typeface="Times New Roman" panose="02020603050405020304" pitchFamily="18" charset="0"/>
            </a:endParaRPr>
          </a:p>
          <a:p>
            <a:pPr marL="228600" lvl="0" indent="-228600">
              <a:buFont typeface="Arial" panose="020B0604020202020204" pitchFamily="34" charset="0"/>
              <a:buChar char="•"/>
            </a:pPr>
            <a:r>
              <a:rPr lang="en-US" sz="900" kern="1200" dirty="0" smtClean="0">
                <a:solidFill>
                  <a:schemeClr val="tx1"/>
                </a:solidFill>
                <a:effectLst/>
                <a:latin typeface="Times New Roman" panose="02020603050405020304" pitchFamily="18" charset="0"/>
                <a:cs typeface="Times New Roman" panose="02020603050405020304" pitchFamily="18" charset="0"/>
              </a:rPr>
              <a:t>Adults with HIV and CD4 cell count of 350 or less who received highly active antiretroviral therapy during the year</a:t>
            </a:r>
          </a:p>
          <a:p>
            <a:pPr marL="228600" lvl="0" indent="-228600">
              <a:buFont typeface="Arial" panose="020B0604020202020204" pitchFamily="34" charset="0"/>
              <a:buChar char="•"/>
            </a:pPr>
            <a:r>
              <a:rPr lang="en-US" sz="900" b="1" kern="1200" dirty="0" smtClean="0">
                <a:solidFill>
                  <a:schemeClr val="tx1"/>
                </a:solidFill>
                <a:effectLst/>
                <a:latin typeface="Times New Roman" panose="02020603050405020304" pitchFamily="18" charset="0"/>
                <a:cs typeface="Times New Roman" panose="02020603050405020304" pitchFamily="18" charset="0"/>
              </a:rPr>
              <a:t>Hospital patients with pneumonia who had blood cultures before antibiotics were administered</a:t>
            </a:r>
            <a:endParaRPr lang="en-US" sz="900" kern="1200" dirty="0" smtClean="0">
              <a:solidFill>
                <a:schemeClr val="tx1"/>
              </a:solidFill>
              <a:effectLst/>
              <a:latin typeface="Times New Roman" panose="02020603050405020304" pitchFamily="18" charset="0"/>
              <a:cs typeface="Times New Roman" panose="02020603050405020304" pitchFamily="18" charset="0"/>
            </a:endParaRPr>
          </a:p>
          <a:p>
            <a:pPr marL="228600" lvl="0" indent="-228600">
              <a:buFont typeface="Arial" panose="020B0604020202020204" pitchFamily="34" charset="0"/>
              <a:buChar char="•"/>
            </a:pPr>
            <a:r>
              <a:rPr lang="en-US" sz="900" b="1" kern="1200" dirty="0" smtClean="0">
                <a:solidFill>
                  <a:schemeClr val="tx1"/>
                </a:solidFill>
                <a:effectLst/>
                <a:latin typeface="Times New Roman" panose="02020603050405020304" pitchFamily="18" charset="0"/>
                <a:cs typeface="Times New Roman" panose="02020603050405020304" pitchFamily="18" charset="0"/>
              </a:rPr>
              <a:t>Hospital patients age 65+ with pneumonia who received pneumococcal screening or vaccination</a:t>
            </a:r>
            <a:endParaRPr lang="en-US" sz="900" kern="1200" dirty="0" smtClean="0">
              <a:solidFill>
                <a:schemeClr val="tx1"/>
              </a:solidFill>
              <a:effectLst/>
              <a:latin typeface="Times New Roman" panose="02020603050405020304" pitchFamily="18" charset="0"/>
              <a:cs typeface="Times New Roman" panose="02020603050405020304" pitchFamily="18" charset="0"/>
            </a:endParaRPr>
          </a:p>
          <a:p>
            <a:pPr marL="228600" lvl="0" indent="-228600">
              <a:buFont typeface="Arial" panose="020B0604020202020204" pitchFamily="34" charset="0"/>
              <a:buChar char="•"/>
            </a:pPr>
            <a:r>
              <a:rPr lang="en-US" sz="900" b="1" kern="1200" dirty="0" smtClean="0">
                <a:solidFill>
                  <a:schemeClr val="tx1"/>
                </a:solidFill>
                <a:effectLst/>
                <a:latin typeface="Times New Roman" panose="02020603050405020304" pitchFamily="18" charset="0"/>
                <a:cs typeface="Times New Roman" panose="02020603050405020304" pitchFamily="18" charset="0"/>
              </a:rPr>
              <a:t>Hospital patients age 50+ with pneumonia who received influenza screening or vaccination</a:t>
            </a:r>
            <a:endParaRPr lang="en-US" sz="900" kern="1200" dirty="0" smtClean="0">
              <a:solidFill>
                <a:schemeClr val="tx1"/>
              </a:solidFill>
              <a:effectLst/>
              <a:latin typeface="Times New Roman" panose="02020603050405020304" pitchFamily="18" charset="0"/>
              <a:cs typeface="Times New Roman" panose="02020603050405020304" pitchFamily="18" charset="0"/>
            </a:endParaRPr>
          </a:p>
          <a:p>
            <a:pPr marL="228600" lvl="0" indent="-228600">
              <a:buFont typeface="Arial" panose="020B0604020202020204" pitchFamily="34" charset="0"/>
              <a:buChar char="•"/>
            </a:pPr>
            <a:r>
              <a:rPr lang="en-US" sz="900" b="1" kern="1200" dirty="0" smtClean="0">
                <a:solidFill>
                  <a:schemeClr val="tx1"/>
                </a:solidFill>
                <a:effectLst/>
                <a:latin typeface="Times New Roman" panose="02020603050405020304" pitchFamily="18" charset="0"/>
                <a:cs typeface="Times New Roman" panose="02020603050405020304" pitchFamily="18" charset="0"/>
              </a:rPr>
              <a:t>Hospital patients with heart failure and left ventricular systolic dysfunction who were prescribed angiotensin-converting enzyme or angiotensin receptor blocker at discharge</a:t>
            </a:r>
            <a:endParaRPr lang="en-US" sz="900" kern="1200" dirty="0" smtClean="0">
              <a:solidFill>
                <a:schemeClr val="tx1"/>
              </a:solidFill>
              <a:effectLst/>
              <a:latin typeface="Times New Roman" panose="02020603050405020304" pitchFamily="18" charset="0"/>
              <a:cs typeface="Times New Roman" panose="02020603050405020304" pitchFamily="18" charset="0"/>
            </a:endParaRPr>
          </a:p>
          <a:p>
            <a:pPr marL="228600" lvl="0" indent="-228600">
              <a:buFont typeface="Arial" panose="020B0604020202020204" pitchFamily="34" charset="0"/>
              <a:buChar char="•"/>
            </a:pPr>
            <a:r>
              <a:rPr lang="en-US" sz="900" b="1" kern="1200" dirty="0" smtClean="0">
                <a:solidFill>
                  <a:schemeClr val="tx1"/>
                </a:solidFill>
                <a:effectLst/>
                <a:latin typeface="Times New Roman" panose="02020603050405020304" pitchFamily="18" charset="0"/>
                <a:cs typeface="Times New Roman" panose="02020603050405020304" pitchFamily="18" charset="0"/>
              </a:rPr>
              <a:t>Hospital patients with pneumonia who received the initial antibiotic dose consistent with current recommendations</a:t>
            </a:r>
            <a:endParaRPr lang="en-US" sz="900" kern="1200" dirty="0" smtClean="0">
              <a:solidFill>
                <a:schemeClr val="tx1"/>
              </a:solidFill>
              <a:effectLst/>
              <a:latin typeface="Times New Roman" panose="02020603050405020304" pitchFamily="18" charset="0"/>
              <a:cs typeface="Times New Roman" panose="02020603050405020304" pitchFamily="18" charset="0"/>
            </a:endParaRPr>
          </a:p>
          <a:p>
            <a:pPr marL="228600" lvl="0" indent="-228600">
              <a:buFont typeface="Arial" panose="020B0604020202020204" pitchFamily="34" charset="0"/>
              <a:buChar char="•"/>
            </a:pPr>
            <a:r>
              <a:rPr lang="en-US" sz="900" b="1" kern="1200" dirty="0" smtClean="0">
                <a:solidFill>
                  <a:schemeClr val="tx1"/>
                </a:solidFill>
                <a:effectLst/>
                <a:latin typeface="Times New Roman" panose="02020603050405020304" pitchFamily="18" charset="0"/>
                <a:cs typeface="Times New Roman" panose="02020603050405020304" pitchFamily="18" charset="0"/>
              </a:rPr>
              <a:t>Hospital patients with pneumonia who received the initial antibiotic dose within 6 hours of arrival</a:t>
            </a:r>
            <a:endParaRPr lang="en-US" sz="900" kern="1200" dirty="0" smtClean="0">
              <a:solidFill>
                <a:schemeClr val="tx1"/>
              </a:solidFill>
              <a:effectLst/>
              <a:latin typeface="Times New Roman" panose="02020603050405020304" pitchFamily="18" charset="0"/>
              <a:cs typeface="Times New Roman" panose="02020603050405020304" pitchFamily="18" charset="0"/>
            </a:endParaRPr>
          </a:p>
          <a:p>
            <a:pPr marL="228600" lvl="0" indent="-228600">
              <a:buFont typeface="Arial" panose="020B0604020202020204" pitchFamily="34" charset="0"/>
              <a:buChar char="•"/>
            </a:pPr>
            <a:r>
              <a:rPr lang="en-US" sz="900" kern="1200" dirty="0" smtClean="0">
                <a:solidFill>
                  <a:schemeClr val="tx1"/>
                </a:solidFill>
                <a:effectLst/>
                <a:latin typeface="Times New Roman" panose="02020603050405020304" pitchFamily="18" charset="0"/>
                <a:cs typeface="Times New Roman" panose="02020603050405020304" pitchFamily="18" charset="0"/>
              </a:rPr>
              <a:t>Adults with HIV and CD4 cell counts of 200 or less who received </a:t>
            </a:r>
            <a:r>
              <a:rPr lang="en-US" sz="900" i="1" kern="1200" dirty="0" smtClean="0">
                <a:solidFill>
                  <a:schemeClr val="tx1"/>
                </a:solidFill>
                <a:effectLst/>
                <a:latin typeface="Times New Roman" panose="02020603050405020304" pitchFamily="18" charset="0"/>
                <a:cs typeface="Times New Roman" panose="02020603050405020304" pitchFamily="18" charset="0"/>
              </a:rPr>
              <a:t>Pneumocystis</a:t>
            </a:r>
            <a:r>
              <a:rPr lang="en-US" sz="900" kern="1200" dirty="0" smtClean="0">
                <a:solidFill>
                  <a:schemeClr val="tx1"/>
                </a:solidFill>
                <a:effectLst/>
                <a:latin typeface="Times New Roman" panose="02020603050405020304" pitchFamily="18" charset="0"/>
                <a:cs typeface="Times New Roman" panose="02020603050405020304" pitchFamily="18" charset="0"/>
              </a:rPr>
              <a:t> pneumonia prophylaxis during the year</a:t>
            </a:r>
          </a:p>
          <a:p>
            <a:pPr marL="228600" lvl="0" indent="-228600">
              <a:buFont typeface="Arial" panose="020B0604020202020204" pitchFamily="34" charset="0"/>
              <a:buChar char="•"/>
            </a:pPr>
            <a:r>
              <a:rPr lang="en-US" sz="900" kern="1200" dirty="0" smtClean="0">
                <a:solidFill>
                  <a:schemeClr val="tx1"/>
                </a:solidFill>
                <a:effectLst/>
                <a:latin typeface="Times New Roman" panose="02020603050405020304" pitchFamily="18" charset="0"/>
                <a:cs typeface="Times New Roman" panose="02020603050405020304" pitchFamily="18" charset="0"/>
              </a:rPr>
              <a:t>People with a usual source of care for whom health care providers explained and provided all treatment options</a:t>
            </a:r>
          </a:p>
          <a:p>
            <a:pPr marL="228600" lvl="0" indent="-228600">
              <a:buFont typeface="Arial" panose="020B0604020202020204" pitchFamily="34" charset="0"/>
              <a:buChar char="•"/>
            </a:pPr>
            <a:r>
              <a:rPr lang="en-US" sz="900" kern="1200" dirty="0" smtClean="0">
                <a:solidFill>
                  <a:schemeClr val="tx1"/>
                </a:solidFill>
                <a:effectLst/>
                <a:latin typeface="Times New Roman" panose="02020603050405020304" pitchFamily="18" charset="0"/>
                <a:cs typeface="Times New Roman" panose="02020603050405020304" pitchFamily="18" charset="0"/>
              </a:rPr>
              <a:t>Hospice patients who received the right amount of medicine for pain management</a:t>
            </a:r>
          </a:p>
          <a:p>
            <a:endParaRPr lang="en-US" sz="900" dirty="0" smtClean="0">
              <a:latin typeface="Times New Roman" panose="02020603050405020304" pitchFamily="18" charset="0"/>
              <a:cs typeface="Times New Roman" panose="02020603050405020304" pitchFamily="18" charset="0"/>
            </a:endParaRPr>
          </a:p>
          <a:p>
            <a:pPr marL="12700"/>
            <a:r>
              <a:rPr lang="en-US" sz="900" b="1" i="1" dirty="0" smtClean="0">
                <a:latin typeface="Times New Roman" panose="02020603050405020304" pitchFamily="18" charset="0"/>
                <a:cs typeface="Times New Roman" panose="02020603050405020304" pitchFamily="18" charset="0"/>
              </a:rPr>
              <a:t>I</a:t>
            </a:r>
            <a:r>
              <a:rPr lang="en-US" sz="900" b="1" i="1" spc="10" dirty="0" smtClean="0">
                <a:latin typeface="Times New Roman" panose="02020603050405020304" pitchFamily="18" charset="0"/>
                <a:cs typeface="Times New Roman" panose="02020603050405020304" pitchFamily="18" charset="0"/>
              </a:rPr>
              <a:t>m</a:t>
            </a:r>
            <a:r>
              <a:rPr lang="en-US" sz="900" b="1" i="1" spc="0" dirty="0" smtClean="0">
                <a:latin typeface="Times New Roman" panose="02020603050405020304" pitchFamily="18" charset="0"/>
                <a:cs typeface="Times New Roman" panose="02020603050405020304" pitchFamily="18" charset="0"/>
              </a:rPr>
              <a:t>prov</a:t>
            </a:r>
            <a:r>
              <a:rPr lang="en-US" sz="900" b="1" i="1" spc="-15" dirty="0" smtClean="0">
                <a:latin typeface="Times New Roman" panose="02020603050405020304" pitchFamily="18" charset="0"/>
                <a:cs typeface="Times New Roman" panose="02020603050405020304" pitchFamily="18" charset="0"/>
              </a:rPr>
              <a:t>i</a:t>
            </a:r>
            <a:r>
              <a:rPr lang="en-US" sz="900" b="1" i="1" spc="0" dirty="0" smtClean="0">
                <a:latin typeface="Times New Roman" panose="02020603050405020304" pitchFamily="18" charset="0"/>
                <a:cs typeface="Times New Roman" panose="02020603050405020304" pitchFamily="18" charset="0"/>
              </a:rPr>
              <a:t>ng </a:t>
            </a:r>
            <a:r>
              <a:rPr lang="en-US" sz="900" b="1" i="1" spc="-5" dirty="0" smtClean="0">
                <a:latin typeface="Times New Roman" panose="02020603050405020304" pitchFamily="18" charset="0"/>
                <a:cs typeface="Times New Roman" panose="02020603050405020304" pitchFamily="18" charset="0"/>
              </a:rPr>
              <a:t>Q</a:t>
            </a:r>
            <a:r>
              <a:rPr lang="en-US" sz="900" b="1" i="1" spc="0" dirty="0" smtClean="0">
                <a:latin typeface="Times New Roman" panose="02020603050405020304" pitchFamily="18" charset="0"/>
                <a:cs typeface="Times New Roman" panose="02020603050405020304" pitchFamily="18" charset="0"/>
              </a:rPr>
              <a:t>uickly </a:t>
            </a:r>
            <a:r>
              <a:rPr lang="en-US" sz="900" b="1" spc="0" dirty="0" smtClean="0">
                <a:latin typeface="Times New Roman" panose="02020603050405020304" pitchFamily="18" charset="0"/>
                <a:cs typeface="Times New Roman" panose="02020603050405020304" pitchFamily="18" charset="0"/>
              </a:rPr>
              <a:t>(vaccines in bold)</a:t>
            </a:r>
            <a:endParaRPr lang="en-US" sz="900" dirty="0" smtClean="0">
              <a:latin typeface="Times New Roman" panose="02020603050405020304" pitchFamily="18" charset="0"/>
              <a:cs typeface="Times New Roman" panose="02020603050405020304" pitchFamily="18" charset="0"/>
            </a:endParaRPr>
          </a:p>
          <a:p>
            <a:pPr marL="241300" marR="412750" indent="-228600">
              <a:buFont typeface="Symbol"/>
              <a:buChar char=""/>
              <a:tabLst>
                <a:tab pos="240665" algn="l"/>
              </a:tabLst>
            </a:pPr>
            <a:r>
              <a:rPr lang="en-US" sz="900" b="1" dirty="0" smtClean="0">
                <a:latin typeface="Times New Roman" panose="02020603050405020304" pitchFamily="18" charset="0"/>
                <a:cs typeface="Times New Roman" panose="02020603050405020304" pitchFamily="18" charset="0"/>
              </a:rPr>
              <a:t>Adol</a:t>
            </a:r>
            <a:r>
              <a:rPr lang="en-US" sz="900" b="1" spc="-5" dirty="0" smtClean="0">
                <a:latin typeface="Times New Roman" panose="02020603050405020304" pitchFamily="18" charset="0"/>
                <a:cs typeface="Times New Roman" panose="02020603050405020304" pitchFamily="18" charset="0"/>
              </a:rPr>
              <a:t>e</a:t>
            </a:r>
            <a:r>
              <a:rPr lang="en-US" sz="900" b="1" spc="0" dirty="0" smtClean="0">
                <a:latin typeface="Times New Roman" panose="02020603050405020304" pitchFamily="18" charset="0"/>
                <a:cs typeface="Times New Roman" panose="02020603050405020304" pitchFamily="18" charset="0"/>
              </a:rPr>
              <a:t>s</a:t>
            </a:r>
            <a:r>
              <a:rPr lang="en-US" sz="900" b="1" spc="-5" dirty="0" smtClean="0">
                <a:latin typeface="Times New Roman" panose="02020603050405020304" pitchFamily="18" charset="0"/>
                <a:cs typeface="Times New Roman" panose="02020603050405020304" pitchFamily="18" charset="0"/>
              </a:rPr>
              <a:t>ce</a:t>
            </a:r>
            <a:r>
              <a:rPr lang="en-US" sz="900" b="1" spc="0" dirty="0" smtClean="0">
                <a:latin typeface="Times New Roman" panose="02020603050405020304" pitchFamily="18" charset="0"/>
                <a:cs typeface="Times New Roman" panose="02020603050405020304" pitchFamily="18" charset="0"/>
              </a:rPr>
              <a:t>nts ag</a:t>
            </a:r>
            <a:r>
              <a:rPr lang="en-US" sz="900" b="1" spc="-10" dirty="0" smtClean="0">
                <a:latin typeface="Times New Roman" panose="02020603050405020304" pitchFamily="18" charset="0"/>
                <a:cs typeface="Times New Roman" panose="02020603050405020304" pitchFamily="18" charset="0"/>
              </a:rPr>
              <a:t>e</a:t>
            </a:r>
            <a:r>
              <a:rPr lang="en-US" sz="900" b="1" spc="0" dirty="0" smtClean="0">
                <a:latin typeface="Times New Roman" panose="02020603050405020304" pitchFamily="18" charset="0"/>
                <a:cs typeface="Times New Roman" panose="02020603050405020304" pitchFamily="18" charset="0"/>
              </a:rPr>
              <a:t>s 16</a:t>
            </a:r>
            <a:r>
              <a:rPr lang="en-US" sz="900" b="1" spc="-5" dirty="0" smtClean="0">
                <a:latin typeface="Times New Roman" panose="02020603050405020304" pitchFamily="18" charset="0"/>
                <a:cs typeface="Times New Roman" panose="02020603050405020304" pitchFamily="18" charset="0"/>
              </a:rPr>
              <a:t>-</a:t>
            </a:r>
            <a:r>
              <a:rPr lang="en-US" sz="900" b="1" spc="0" dirty="0" smtClean="0">
                <a:latin typeface="Times New Roman" panose="02020603050405020304" pitchFamily="18" charset="0"/>
                <a:cs typeface="Times New Roman" panose="02020603050405020304" pitchFamily="18" charset="0"/>
              </a:rPr>
              <a:t>17</a:t>
            </a:r>
            <a:r>
              <a:rPr lang="en-US" sz="900" b="1" spc="10" dirty="0" smtClean="0">
                <a:latin typeface="Times New Roman" panose="02020603050405020304" pitchFamily="18" charset="0"/>
                <a:cs typeface="Times New Roman" panose="02020603050405020304" pitchFamily="18" charset="0"/>
              </a:rPr>
              <a:t> </a:t>
            </a:r>
            <a:r>
              <a:rPr lang="en-US" sz="900" b="1" spc="0" dirty="0" smtClean="0">
                <a:latin typeface="Times New Roman" panose="02020603050405020304" pitchFamily="18" charset="0"/>
                <a:cs typeface="Times New Roman" panose="02020603050405020304" pitchFamily="18" charset="0"/>
              </a:rPr>
              <a:t>y</a:t>
            </a:r>
            <a:r>
              <a:rPr lang="en-US" sz="900" b="1" spc="-5" dirty="0" smtClean="0">
                <a:latin typeface="Times New Roman" panose="02020603050405020304" pitchFamily="18" charset="0"/>
                <a:cs typeface="Times New Roman" panose="02020603050405020304" pitchFamily="18" charset="0"/>
              </a:rPr>
              <a:t>e</a:t>
            </a:r>
            <a:r>
              <a:rPr lang="en-US" sz="900" b="1" spc="0" dirty="0" smtClean="0">
                <a:latin typeface="Times New Roman" panose="02020603050405020304" pitchFamily="18" charset="0"/>
                <a:cs typeface="Times New Roman" panose="02020603050405020304" pitchFamily="18" charset="0"/>
              </a:rPr>
              <a:t>a</a:t>
            </a:r>
            <a:r>
              <a:rPr lang="en-US" sz="900" b="1" spc="-5" dirty="0" smtClean="0">
                <a:latin typeface="Times New Roman" panose="02020603050405020304" pitchFamily="18" charset="0"/>
                <a:cs typeface="Times New Roman" panose="02020603050405020304" pitchFamily="18" charset="0"/>
              </a:rPr>
              <a:t>r</a:t>
            </a:r>
            <a:r>
              <a:rPr lang="en-US" sz="900" b="1" spc="0" dirty="0" smtClean="0">
                <a:latin typeface="Times New Roman" panose="02020603050405020304" pitchFamily="18" charset="0"/>
                <a:cs typeface="Times New Roman" panose="02020603050405020304" pitchFamily="18" charset="0"/>
              </a:rPr>
              <a:t>s </a:t>
            </a:r>
            <a:r>
              <a:rPr lang="en-US" sz="900" b="1" spc="5" dirty="0" smtClean="0">
                <a:latin typeface="Times New Roman" panose="02020603050405020304" pitchFamily="18" charset="0"/>
                <a:cs typeface="Times New Roman" panose="02020603050405020304" pitchFamily="18" charset="0"/>
              </a:rPr>
              <a:t>w</a:t>
            </a:r>
            <a:r>
              <a:rPr lang="en-US" sz="900" b="1" spc="0" dirty="0" smtClean="0">
                <a:latin typeface="Times New Roman" panose="02020603050405020304" pitchFamily="18" charset="0"/>
                <a:cs typeface="Times New Roman" panose="02020603050405020304" pitchFamily="18" charset="0"/>
              </a:rPr>
              <a:t>ho </a:t>
            </a:r>
            <a:r>
              <a:rPr lang="en-US" sz="900" b="1" spc="-5" dirty="0" smtClean="0">
                <a:latin typeface="Times New Roman" panose="02020603050405020304" pitchFamily="18" charset="0"/>
                <a:cs typeface="Times New Roman" panose="02020603050405020304" pitchFamily="18" charset="0"/>
              </a:rPr>
              <a:t>rece</a:t>
            </a:r>
            <a:r>
              <a:rPr lang="en-US" sz="900" b="1" spc="0" dirty="0" smtClean="0">
                <a:latin typeface="Times New Roman" panose="02020603050405020304" pitchFamily="18" charset="0"/>
                <a:cs typeface="Times New Roman" panose="02020603050405020304" pitchFamily="18" charset="0"/>
              </a:rPr>
              <a:t>ived 1 or</a:t>
            </a:r>
            <a:r>
              <a:rPr lang="en-US" sz="900" b="1" spc="5" dirty="0" smtClean="0">
                <a:latin typeface="Times New Roman" panose="02020603050405020304" pitchFamily="18" charset="0"/>
                <a:cs typeface="Times New Roman" panose="02020603050405020304" pitchFamily="18" charset="0"/>
              </a:rPr>
              <a:t> </a:t>
            </a:r>
            <a:r>
              <a:rPr lang="en-US" sz="900" b="1" spc="-20" dirty="0" smtClean="0">
                <a:latin typeface="Times New Roman" panose="02020603050405020304" pitchFamily="18" charset="0"/>
                <a:cs typeface="Times New Roman" panose="02020603050405020304" pitchFamily="18" charset="0"/>
              </a:rPr>
              <a:t>m</a:t>
            </a:r>
            <a:r>
              <a:rPr lang="en-US" sz="900" b="1" spc="10" dirty="0" smtClean="0">
                <a:latin typeface="Times New Roman" panose="02020603050405020304" pitchFamily="18" charset="0"/>
                <a:cs typeface="Times New Roman" panose="02020603050405020304" pitchFamily="18" charset="0"/>
              </a:rPr>
              <a:t>o</a:t>
            </a:r>
            <a:r>
              <a:rPr lang="en-US" sz="900" b="1" spc="-5" dirty="0" smtClean="0">
                <a:latin typeface="Times New Roman" panose="02020603050405020304" pitchFamily="18" charset="0"/>
                <a:cs typeface="Times New Roman" panose="02020603050405020304" pitchFamily="18" charset="0"/>
              </a:rPr>
              <a:t>r</a:t>
            </a:r>
            <a:r>
              <a:rPr lang="en-US" sz="900" b="1" spc="0" dirty="0" smtClean="0">
                <a:latin typeface="Times New Roman" panose="02020603050405020304" pitchFamily="18" charset="0"/>
                <a:cs typeface="Times New Roman" panose="02020603050405020304" pitchFamily="18" charset="0"/>
              </a:rPr>
              <a:t>e</a:t>
            </a:r>
            <a:r>
              <a:rPr lang="en-US" sz="900" b="1" spc="-5" dirty="0" smtClean="0">
                <a:latin typeface="Times New Roman" panose="02020603050405020304" pitchFamily="18" charset="0"/>
                <a:cs typeface="Times New Roman" panose="02020603050405020304" pitchFamily="18" charset="0"/>
              </a:rPr>
              <a:t> </a:t>
            </a:r>
            <a:r>
              <a:rPr lang="en-US" sz="900" b="1" spc="0" dirty="0" smtClean="0">
                <a:latin typeface="Times New Roman" panose="02020603050405020304" pitchFamily="18" charset="0"/>
                <a:cs typeface="Times New Roman" panose="02020603050405020304" pitchFamily="18" charset="0"/>
              </a:rPr>
              <a:t>doses of</a:t>
            </a:r>
            <a:r>
              <a:rPr lang="en-US" sz="900" b="1" spc="15" dirty="0" smtClean="0">
                <a:latin typeface="Times New Roman" panose="02020603050405020304" pitchFamily="18" charset="0"/>
                <a:cs typeface="Times New Roman" panose="02020603050405020304" pitchFamily="18" charset="0"/>
              </a:rPr>
              <a:t> </a:t>
            </a:r>
            <a:r>
              <a:rPr lang="en-US" sz="900" b="1" spc="0" dirty="0" smtClean="0">
                <a:latin typeface="Times New Roman" panose="02020603050405020304" pitchFamily="18" charset="0"/>
                <a:cs typeface="Times New Roman" panose="02020603050405020304" pitchFamily="18" charset="0"/>
              </a:rPr>
              <a:t>t</a:t>
            </a:r>
            <a:r>
              <a:rPr lang="en-US" sz="900" b="1" spc="-10" dirty="0" smtClean="0">
                <a:latin typeface="Times New Roman" panose="02020603050405020304" pitchFamily="18" charset="0"/>
                <a:cs typeface="Times New Roman" panose="02020603050405020304" pitchFamily="18" charset="0"/>
              </a:rPr>
              <a:t>e</a:t>
            </a:r>
            <a:r>
              <a:rPr lang="en-US" sz="900" b="1" spc="0" dirty="0" smtClean="0">
                <a:latin typeface="Times New Roman" panose="02020603050405020304" pitchFamily="18" charset="0"/>
                <a:cs typeface="Times New Roman" panose="02020603050405020304" pitchFamily="18" charset="0"/>
              </a:rPr>
              <a:t>tanus</a:t>
            </a:r>
            <a:r>
              <a:rPr lang="en-US" sz="900" b="1" spc="5" dirty="0" smtClean="0">
                <a:latin typeface="Times New Roman" panose="02020603050405020304" pitchFamily="18" charset="0"/>
                <a:cs typeface="Times New Roman" panose="02020603050405020304" pitchFamily="18" charset="0"/>
              </a:rPr>
              <a:t>-</a:t>
            </a:r>
            <a:r>
              <a:rPr lang="en-US" sz="900" b="1" spc="0" dirty="0" smtClean="0">
                <a:latin typeface="Times New Roman" panose="02020603050405020304" pitchFamily="18" charset="0"/>
                <a:cs typeface="Times New Roman" panose="02020603050405020304" pitchFamily="18" charset="0"/>
              </a:rPr>
              <a:t>di</a:t>
            </a:r>
            <a:r>
              <a:rPr lang="en-US" sz="900" b="1" spc="5" dirty="0" smtClean="0">
                <a:latin typeface="Times New Roman" panose="02020603050405020304" pitchFamily="18" charset="0"/>
                <a:cs typeface="Times New Roman" panose="02020603050405020304" pitchFamily="18" charset="0"/>
              </a:rPr>
              <a:t>p</a:t>
            </a:r>
            <a:r>
              <a:rPr lang="en-US" sz="900" b="1" spc="0" dirty="0" smtClean="0">
                <a:latin typeface="Times New Roman" panose="02020603050405020304" pitchFamily="18" charset="0"/>
                <a:cs typeface="Times New Roman" panose="02020603050405020304" pitchFamily="18" charset="0"/>
              </a:rPr>
              <a:t>hthe</a:t>
            </a:r>
            <a:r>
              <a:rPr lang="en-US" sz="900" b="1" spc="-10" dirty="0" smtClean="0">
                <a:latin typeface="Times New Roman" panose="02020603050405020304" pitchFamily="18" charset="0"/>
                <a:cs typeface="Times New Roman" panose="02020603050405020304" pitchFamily="18" charset="0"/>
              </a:rPr>
              <a:t>r</a:t>
            </a:r>
            <a:r>
              <a:rPr lang="en-US" sz="900" b="1" spc="0" dirty="0" smtClean="0">
                <a:latin typeface="Times New Roman" panose="02020603050405020304" pitchFamily="18" charset="0"/>
                <a:cs typeface="Times New Roman" panose="02020603050405020304" pitchFamily="18" charset="0"/>
              </a:rPr>
              <a:t>i</a:t>
            </a:r>
            <a:r>
              <a:rPr lang="en-US" sz="900" b="1" spc="5" dirty="0" smtClean="0">
                <a:latin typeface="Times New Roman" panose="02020603050405020304" pitchFamily="18" charset="0"/>
                <a:cs typeface="Times New Roman" panose="02020603050405020304" pitchFamily="18" charset="0"/>
              </a:rPr>
              <a:t>a</a:t>
            </a:r>
            <a:r>
              <a:rPr lang="en-US" sz="900" b="1" spc="0" dirty="0" smtClean="0">
                <a:latin typeface="Times New Roman" panose="02020603050405020304" pitchFamily="18" charset="0"/>
                <a:cs typeface="Times New Roman" panose="02020603050405020304" pitchFamily="18" charset="0"/>
              </a:rPr>
              <a:t>- </a:t>
            </a:r>
            <a:r>
              <a:rPr lang="en-US" sz="900" b="1" spc="0" dirty="0" err="1" smtClean="0">
                <a:latin typeface="Times New Roman" panose="02020603050405020304" pitchFamily="18" charset="0"/>
                <a:cs typeface="Times New Roman" panose="02020603050405020304" pitchFamily="18" charset="0"/>
              </a:rPr>
              <a:t>a</a:t>
            </a:r>
            <a:r>
              <a:rPr lang="en-US" sz="900" b="1" spc="-5" dirty="0" err="1" smtClean="0">
                <a:latin typeface="Times New Roman" panose="02020603050405020304" pitchFamily="18" charset="0"/>
                <a:cs typeface="Times New Roman" panose="02020603050405020304" pitchFamily="18" charset="0"/>
              </a:rPr>
              <a:t>ce</a:t>
            </a:r>
            <a:r>
              <a:rPr lang="en-US" sz="900" b="1" spc="0" dirty="0" err="1" smtClean="0">
                <a:latin typeface="Times New Roman" panose="02020603050405020304" pitchFamily="18" charset="0"/>
                <a:cs typeface="Times New Roman" panose="02020603050405020304" pitchFamily="18" charset="0"/>
              </a:rPr>
              <a:t>llular</a:t>
            </a:r>
            <a:r>
              <a:rPr lang="en-US" sz="900" b="1" spc="0" dirty="0" smtClean="0">
                <a:latin typeface="Times New Roman" panose="02020603050405020304" pitchFamily="18" charset="0"/>
                <a:cs typeface="Times New Roman" panose="02020603050405020304" pitchFamily="18" charset="0"/>
              </a:rPr>
              <a:t> pe</a:t>
            </a:r>
            <a:r>
              <a:rPr lang="en-US" sz="900" b="1" spc="-10" dirty="0" smtClean="0">
                <a:latin typeface="Times New Roman" panose="02020603050405020304" pitchFamily="18" charset="0"/>
                <a:cs typeface="Times New Roman" panose="02020603050405020304" pitchFamily="18" charset="0"/>
              </a:rPr>
              <a:t>r</a:t>
            </a:r>
            <a:r>
              <a:rPr lang="en-US" sz="900" b="1" spc="0" dirty="0" smtClean="0">
                <a:latin typeface="Times New Roman" panose="02020603050405020304" pitchFamily="18" charset="0"/>
                <a:cs typeface="Times New Roman" panose="02020603050405020304" pitchFamily="18" charset="0"/>
              </a:rPr>
              <a:t>tussis va</a:t>
            </a:r>
            <a:r>
              <a:rPr lang="en-US" sz="900" b="1" spc="-5" dirty="0" smtClean="0">
                <a:latin typeface="Times New Roman" panose="02020603050405020304" pitchFamily="18" charset="0"/>
                <a:cs typeface="Times New Roman" panose="02020603050405020304" pitchFamily="18" charset="0"/>
              </a:rPr>
              <a:t>cc</a:t>
            </a:r>
            <a:r>
              <a:rPr lang="en-US" sz="900" b="1" spc="10" dirty="0" smtClean="0">
                <a:latin typeface="Times New Roman" panose="02020603050405020304" pitchFamily="18" charset="0"/>
                <a:cs typeface="Times New Roman" panose="02020603050405020304" pitchFamily="18" charset="0"/>
              </a:rPr>
              <a:t>i</a:t>
            </a:r>
            <a:r>
              <a:rPr lang="en-US" sz="900" b="1" spc="0" dirty="0" smtClean="0">
                <a:latin typeface="Times New Roman" panose="02020603050405020304" pitchFamily="18" charset="0"/>
                <a:cs typeface="Times New Roman" panose="02020603050405020304" pitchFamily="18" charset="0"/>
              </a:rPr>
              <a:t>ne</a:t>
            </a:r>
            <a:endParaRPr lang="en-US" sz="900" dirty="0" smtClean="0">
              <a:latin typeface="Times New Roman" panose="02020603050405020304" pitchFamily="18" charset="0"/>
              <a:cs typeface="Times New Roman" panose="02020603050405020304" pitchFamily="18" charset="0"/>
            </a:endParaRPr>
          </a:p>
          <a:p>
            <a:pPr marL="241300" marR="412750" indent="-228600">
              <a:buFont typeface="Symbol"/>
              <a:buChar char=""/>
              <a:tabLst>
                <a:tab pos="240665" algn="l"/>
              </a:tabLst>
            </a:pPr>
            <a:r>
              <a:rPr lang="en-US" sz="900" b="1" dirty="0" smtClean="0">
                <a:latin typeface="Times New Roman" panose="02020603050405020304" pitchFamily="18" charset="0"/>
                <a:cs typeface="Times New Roman" panose="02020603050405020304" pitchFamily="18" charset="0"/>
              </a:rPr>
              <a:t>Adol</a:t>
            </a:r>
            <a:r>
              <a:rPr lang="en-US" sz="900" b="1" spc="-5" dirty="0" smtClean="0">
                <a:latin typeface="Times New Roman" panose="02020603050405020304" pitchFamily="18" charset="0"/>
                <a:cs typeface="Times New Roman" panose="02020603050405020304" pitchFamily="18" charset="0"/>
              </a:rPr>
              <a:t>e</a:t>
            </a:r>
            <a:r>
              <a:rPr lang="en-US" sz="900" b="1" spc="0" dirty="0" smtClean="0">
                <a:latin typeface="Times New Roman" panose="02020603050405020304" pitchFamily="18" charset="0"/>
                <a:cs typeface="Times New Roman" panose="02020603050405020304" pitchFamily="18" charset="0"/>
              </a:rPr>
              <a:t>s</a:t>
            </a:r>
            <a:r>
              <a:rPr lang="en-US" sz="900" b="1" spc="-5" dirty="0" smtClean="0">
                <a:latin typeface="Times New Roman" panose="02020603050405020304" pitchFamily="18" charset="0"/>
                <a:cs typeface="Times New Roman" panose="02020603050405020304" pitchFamily="18" charset="0"/>
              </a:rPr>
              <a:t>ce</a:t>
            </a:r>
            <a:r>
              <a:rPr lang="en-US" sz="900" b="1" spc="0" dirty="0" smtClean="0">
                <a:latin typeface="Times New Roman" panose="02020603050405020304" pitchFamily="18" charset="0"/>
                <a:cs typeface="Times New Roman" panose="02020603050405020304" pitchFamily="18" charset="0"/>
              </a:rPr>
              <a:t>nts ag</a:t>
            </a:r>
            <a:r>
              <a:rPr lang="en-US" sz="900" b="1" spc="-10" dirty="0" smtClean="0">
                <a:latin typeface="Times New Roman" panose="02020603050405020304" pitchFamily="18" charset="0"/>
                <a:cs typeface="Times New Roman" panose="02020603050405020304" pitchFamily="18" charset="0"/>
              </a:rPr>
              <a:t>e</a:t>
            </a:r>
            <a:r>
              <a:rPr lang="en-US" sz="900" b="1" spc="0" dirty="0" smtClean="0">
                <a:latin typeface="Times New Roman" panose="02020603050405020304" pitchFamily="18" charset="0"/>
                <a:cs typeface="Times New Roman" panose="02020603050405020304" pitchFamily="18" charset="0"/>
              </a:rPr>
              <a:t>s 13</a:t>
            </a:r>
            <a:r>
              <a:rPr lang="en-US" sz="900" b="1" spc="-5" dirty="0" smtClean="0">
                <a:latin typeface="Times New Roman" panose="02020603050405020304" pitchFamily="18" charset="0"/>
                <a:cs typeface="Times New Roman" panose="02020603050405020304" pitchFamily="18" charset="0"/>
              </a:rPr>
              <a:t>-</a:t>
            </a:r>
            <a:r>
              <a:rPr lang="en-US" sz="900" b="1" spc="0" dirty="0" smtClean="0">
                <a:latin typeface="Times New Roman" panose="02020603050405020304" pitchFamily="18" charset="0"/>
                <a:cs typeface="Times New Roman" panose="02020603050405020304" pitchFamily="18" charset="0"/>
              </a:rPr>
              <a:t>15</a:t>
            </a:r>
            <a:r>
              <a:rPr lang="en-US" sz="900" b="1" spc="10" dirty="0" smtClean="0">
                <a:latin typeface="Times New Roman" panose="02020603050405020304" pitchFamily="18" charset="0"/>
                <a:cs typeface="Times New Roman" panose="02020603050405020304" pitchFamily="18" charset="0"/>
              </a:rPr>
              <a:t> </a:t>
            </a:r>
            <a:r>
              <a:rPr lang="en-US" sz="900" b="1" spc="0" dirty="0" smtClean="0">
                <a:latin typeface="Times New Roman" panose="02020603050405020304" pitchFamily="18" charset="0"/>
                <a:cs typeface="Times New Roman" panose="02020603050405020304" pitchFamily="18" charset="0"/>
              </a:rPr>
              <a:t>y</a:t>
            </a:r>
            <a:r>
              <a:rPr lang="en-US" sz="900" b="1" spc="-5" dirty="0" smtClean="0">
                <a:latin typeface="Times New Roman" panose="02020603050405020304" pitchFamily="18" charset="0"/>
                <a:cs typeface="Times New Roman" panose="02020603050405020304" pitchFamily="18" charset="0"/>
              </a:rPr>
              <a:t>e</a:t>
            </a:r>
            <a:r>
              <a:rPr lang="en-US" sz="900" b="1" spc="0" dirty="0" smtClean="0">
                <a:latin typeface="Times New Roman" panose="02020603050405020304" pitchFamily="18" charset="0"/>
                <a:cs typeface="Times New Roman" panose="02020603050405020304" pitchFamily="18" charset="0"/>
              </a:rPr>
              <a:t>a</a:t>
            </a:r>
            <a:r>
              <a:rPr lang="en-US" sz="900" b="1" spc="-5" dirty="0" smtClean="0">
                <a:latin typeface="Times New Roman" panose="02020603050405020304" pitchFamily="18" charset="0"/>
                <a:cs typeface="Times New Roman" panose="02020603050405020304" pitchFamily="18" charset="0"/>
              </a:rPr>
              <a:t>r</a:t>
            </a:r>
            <a:r>
              <a:rPr lang="en-US" sz="900" b="1" spc="0" dirty="0" smtClean="0">
                <a:latin typeface="Times New Roman" panose="02020603050405020304" pitchFamily="18" charset="0"/>
                <a:cs typeface="Times New Roman" panose="02020603050405020304" pitchFamily="18" charset="0"/>
              </a:rPr>
              <a:t>s </a:t>
            </a:r>
            <a:r>
              <a:rPr lang="en-US" sz="900" b="1" spc="5" dirty="0" smtClean="0">
                <a:latin typeface="Times New Roman" panose="02020603050405020304" pitchFamily="18" charset="0"/>
                <a:cs typeface="Times New Roman" panose="02020603050405020304" pitchFamily="18" charset="0"/>
              </a:rPr>
              <a:t>w</a:t>
            </a:r>
            <a:r>
              <a:rPr lang="en-US" sz="900" b="1" spc="0" dirty="0" smtClean="0">
                <a:latin typeface="Times New Roman" panose="02020603050405020304" pitchFamily="18" charset="0"/>
                <a:cs typeface="Times New Roman" panose="02020603050405020304" pitchFamily="18" charset="0"/>
              </a:rPr>
              <a:t>ho </a:t>
            </a:r>
            <a:r>
              <a:rPr lang="en-US" sz="900" b="1" spc="-5" dirty="0" smtClean="0">
                <a:latin typeface="Times New Roman" panose="02020603050405020304" pitchFamily="18" charset="0"/>
                <a:cs typeface="Times New Roman" panose="02020603050405020304" pitchFamily="18" charset="0"/>
              </a:rPr>
              <a:t>rece</a:t>
            </a:r>
            <a:r>
              <a:rPr lang="en-US" sz="900" b="1" spc="0" dirty="0" smtClean="0">
                <a:latin typeface="Times New Roman" panose="02020603050405020304" pitchFamily="18" charset="0"/>
                <a:cs typeface="Times New Roman" panose="02020603050405020304" pitchFamily="18" charset="0"/>
              </a:rPr>
              <a:t>ived 1 or</a:t>
            </a:r>
            <a:r>
              <a:rPr lang="en-US" sz="900" b="1" spc="5" dirty="0" smtClean="0">
                <a:latin typeface="Times New Roman" panose="02020603050405020304" pitchFamily="18" charset="0"/>
                <a:cs typeface="Times New Roman" panose="02020603050405020304" pitchFamily="18" charset="0"/>
              </a:rPr>
              <a:t> </a:t>
            </a:r>
            <a:r>
              <a:rPr lang="en-US" sz="900" b="1" spc="-20" dirty="0" smtClean="0">
                <a:latin typeface="Times New Roman" panose="02020603050405020304" pitchFamily="18" charset="0"/>
                <a:cs typeface="Times New Roman" panose="02020603050405020304" pitchFamily="18" charset="0"/>
              </a:rPr>
              <a:t>m</a:t>
            </a:r>
            <a:r>
              <a:rPr lang="en-US" sz="900" b="1" spc="10" dirty="0" smtClean="0">
                <a:latin typeface="Times New Roman" panose="02020603050405020304" pitchFamily="18" charset="0"/>
                <a:cs typeface="Times New Roman" panose="02020603050405020304" pitchFamily="18" charset="0"/>
              </a:rPr>
              <a:t>o</a:t>
            </a:r>
            <a:r>
              <a:rPr lang="en-US" sz="900" b="1" spc="-5" dirty="0" smtClean="0">
                <a:latin typeface="Times New Roman" panose="02020603050405020304" pitchFamily="18" charset="0"/>
                <a:cs typeface="Times New Roman" panose="02020603050405020304" pitchFamily="18" charset="0"/>
              </a:rPr>
              <a:t>r</a:t>
            </a:r>
            <a:r>
              <a:rPr lang="en-US" sz="900" b="1" spc="0" dirty="0" smtClean="0">
                <a:latin typeface="Times New Roman" panose="02020603050405020304" pitchFamily="18" charset="0"/>
                <a:cs typeface="Times New Roman" panose="02020603050405020304" pitchFamily="18" charset="0"/>
              </a:rPr>
              <a:t>e</a:t>
            </a:r>
            <a:r>
              <a:rPr lang="en-US" sz="900" b="1" spc="-5" dirty="0" smtClean="0">
                <a:latin typeface="Times New Roman" panose="02020603050405020304" pitchFamily="18" charset="0"/>
                <a:cs typeface="Times New Roman" panose="02020603050405020304" pitchFamily="18" charset="0"/>
              </a:rPr>
              <a:t> </a:t>
            </a:r>
            <a:r>
              <a:rPr lang="en-US" sz="900" b="1" spc="0" dirty="0" smtClean="0">
                <a:latin typeface="Times New Roman" panose="02020603050405020304" pitchFamily="18" charset="0"/>
                <a:cs typeface="Times New Roman" panose="02020603050405020304" pitchFamily="18" charset="0"/>
              </a:rPr>
              <a:t>doses of</a:t>
            </a:r>
            <a:r>
              <a:rPr lang="en-US" sz="900" b="1" spc="15" dirty="0" smtClean="0">
                <a:latin typeface="Times New Roman" panose="02020603050405020304" pitchFamily="18" charset="0"/>
                <a:cs typeface="Times New Roman" panose="02020603050405020304" pitchFamily="18" charset="0"/>
              </a:rPr>
              <a:t> </a:t>
            </a:r>
            <a:r>
              <a:rPr lang="en-US" sz="900" b="1" spc="0" dirty="0" smtClean="0">
                <a:latin typeface="Times New Roman" panose="02020603050405020304" pitchFamily="18" charset="0"/>
                <a:cs typeface="Times New Roman" panose="02020603050405020304" pitchFamily="18" charset="0"/>
              </a:rPr>
              <a:t>t</a:t>
            </a:r>
            <a:r>
              <a:rPr lang="en-US" sz="900" b="1" spc="-10" dirty="0" smtClean="0">
                <a:latin typeface="Times New Roman" panose="02020603050405020304" pitchFamily="18" charset="0"/>
                <a:cs typeface="Times New Roman" panose="02020603050405020304" pitchFamily="18" charset="0"/>
              </a:rPr>
              <a:t>e</a:t>
            </a:r>
            <a:r>
              <a:rPr lang="en-US" sz="900" b="1" spc="0" dirty="0" smtClean="0">
                <a:latin typeface="Times New Roman" panose="02020603050405020304" pitchFamily="18" charset="0"/>
                <a:cs typeface="Times New Roman" panose="02020603050405020304" pitchFamily="18" charset="0"/>
              </a:rPr>
              <a:t>tanus</a:t>
            </a:r>
            <a:r>
              <a:rPr lang="en-US" sz="900" b="1" spc="5" dirty="0" smtClean="0">
                <a:latin typeface="Times New Roman" panose="02020603050405020304" pitchFamily="18" charset="0"/>
                <a:cs typeface="Times New Roman" panose="02020603050405020304" pitchFamily="18" charset="0"/>
              </a:rPr>
              <a:t>-</a:t>
            </a:r>
            <a:r>
              <a:rPr lang="en-US" sz="900" b="1" spc="0" dirty="0" smtClean="0">
                <a:latin typeface="Times New Roman" panose="02020603050405020304" pitchFamily="18" charset="0"/>
                <a:cs typeface="Times New Roman" panose="02020603050405020304" pitchFamily="18" charset="0"/>
              </a:rPr>
              <a:t>di</a:t>
            </a:r>
            <a:r>
              <a:rPr lang="en-US" sz="900" b="1" spc="5" dirty="0" smtClean="0">
                <a:latin typeface="Times New Roman" panose="02020603050405020304" pitchFamily="18" charset="0"/>
                <a:cs typeface="Times New Roman" panose="02020603050405020304" pitchFamily="18" charset="0"/>
              </a:rPr>
              <a:t>p</a:t>
            </a:r>
            <a:r>
              <a:rPr lang="en-US" sz="900" b="1" spc="0" dirty="0" smtClean="0">
                <a:latin typeface="Times New Roman" panose="02020603050405020304" pitchFamily="18" charset="0"/>
                <a:cs typeface="Times New Roman" panose="02020603050405020304" pitchFamily="18" charset="0"/>
              </a:rPr>
              <a:t>hthe</a:t>
            </a:r>
            <a:r>
              <a:rPr lang="en-US" sz="900" b="1" spc="-10" dirty="0" smtClean="0">
                <a:latin typeface="Times New Roman" panose="02020603050405020304" pitchFamily="18" charset="0"/>
                <a:cs typeface="Times New Roman" panose="02020603050405020304" pitchFamily="18" charset="0"/>
              </a:rPr>
              <a:t>r</a:t>
            </a:r>
            <a:r>
              <a:rPr lang="en-US" sz="900" b="1" spc="0" dirty="0" smtClean="0">
                <a:latin typeface="Times New Roman" panose="02020603050405020304" pitchFamily="18" charset="0"/>
                <a:cs typeface="Times New Roman" panose="02020603050405020304" pitchFamily="18" charset="0"/>
              </a:rPr>
              <a:t>i</a:t>
            </a:r>
            <a:r>
              <a:rPr lang="en-US" sz="900" b="1" spc="5" dirty="0" smtClean="0">
                <a:latin typeface="Times New Roman" panose="02020603050405020304" pitchFamily="18" charset="0"/>
                <a:cs typeface="Times New Roman" panose="02020603050405020304" pitchFamily="18" charset="0"/>
              </a:rPr>
              <a:t>a</a:t>
            </a:r>
            <a:r>
              <a:rPr lang="en-US" sz="900" b="1" spc="0" dirty="0" smtClean="0">
                <a:latin typeface="Times New Roman" panose="02020603050405020304" pitchFamily="18" charset="0"/>
                <a:cs typeface="Times New Roman" panose="02020603050405020304" pitchFamily="18" charset="0"/>
              </a:rPr>
              <a:t>- </a:t>
            </a:r>
            <a:r>
              <a:rPr lang="en-US" sz="900" b="1" spc="0" dirty="0" err="1" smtClean="0">
                <a:latin typeface="Times New Roman" panose="02020603050405020304" pitchFamily="18" charset="0"/>
                <a:cs typeface="Times New Roman" panose="02020603050405020304" pitchFamily="18" charset="0"/>
              </a:rPr>
              <a:t>a</a:t>
            </a:r>
            <a:r>
              <a:rPr lang="en-US" sz="900" b="1" spc="-5" dirty="0" err="1" smtClean="0">
                <a:latin typeface="Times New Roman" panose="02020603050405020304" pitchFamily="18" charset="0"/>
                <a:cs typeface="Times New Roman" panose="02020603050405020304" pitchFamily="18" charset="0"/>
              </a:rPr>
              <a:t>ce</a:t>
            </a:r>
            <a:r>
              <a:rPr lang="en-US" sz="900" b="1" spc="0" dirty="0" err="1" smtClean="0">
                <a:latin typeface="Times New Roman" panose="02020603050405020304" pitchFamily="18" charset="0"/>
                <a:cs typeface="Times New Roman" panose="02020603050405020304" pitchFamily="18" charset="0"/>
              </a:rPr>
              <a:t>llular</a:t>
            </a:r>
            <a:r>
              <a:rPr lang="en-US" sz="900" b="1" spc="0" dirty="0" smtClean="0">
                <a:latin typeface="Times New Roman" panose="02020603050405020304" pitchFamily="18" charset="0"/>
                <a:cs typeface="Times New Roman" panose="02020603050405020304" pitchFamily="18" charset="0"/>
              </a:rPr>
              <a:t> pe</a:t>
            </a:r>
            <a:r>
              <a:rPr lang="en-US" sz="900" b="1" spc="-10" dirty="0" smtClean="0">
                <a:latin typeface="Times New Roman" panose="02020603050405020304" pitchFamily="18" charset="0"/>
                <a:cs typeface="Times New Roman" panose="02020603050405020304" pitchFamily="18" charset="0"/>
              </a:rPr>
              <a:t>r</a:t>
            </a:r>
            <a:r>
              <a:rPr lang="en-US" sz="900" b="1" spc="0" dirty="0" smtClean="0">
                <a:latin typeface="Times New Roman" panose="02020603050405020304" pitchFamily="18" charset="0"/>
                <a:cs typeface="Times New Roman" panose="02020603050405020304" pitchFamily="18" charset="0"/>
              </a:rPr>
              <a:t>tussis va</a:t>
            </a:r>
            <a:r>
              <a:rPr lang="en-US" sz="900" b="1" spc="-5" dirty="0" smtClean="0">
                <a:latin typeface="Times New Roman" panose="02020603050405020304" pitchFamily="18" charset="0"/>
                <a:cs typeface="Times New Roman" panose="02020603050405020304" pitchFamily="18" charset="0"/>
              </a:rPr>
              <a:t>cc</a:t>
            </a:r>
            <a:r>
              <a:rPr lang="en-US" sz="900" b="1" spc="10" dirty="0" smtClean="0">
                <a:latin typeface="Times New Roman" panose="02020603050405020304" pitchFamily="18" charset="0"/>
                <a:cs typeface="Times New Roman" panose="02020603050405020304" pitchFamily="18" charset="0"/>
              </a:rPr>
              <a:t>i</a:t>
            </a:r>
            <a:r>
              <a:rPr lang="en-US" sz="900" b="1" spc="0" dirty="0" smtClean="0">
                <a:latin typeface="Times New Roman" panose="02020603050405020304" pitchFamily="18" charset="0"/>
                <a:cs typeface="Times New Roman" panose="02020603050405020304" pitchFamily="18" charset="0"/>
              </a:rPr>
              <a:t>ne</a:t>
            </a:r>
            <a:endParaRPr lang="en-US" sz="900" dirty="0" smtClean="0">
              <a:latin typeface="Times New Roman" panose="02020603050405020304" pitchFamily="18" charset="0"/>
              <a:cs typeface="Times New Roman" panose="02020603050405020304" pitchFamily="18" charset="0"/>
            </a:endParaRPr>
          </a:p>
          <a:p>
            <a:pPr marL="241300" indent="-228600">
              <a:buFont typeface="Symbol"/>
              <a:buChar char=""/>
              <a:tabLst>
                <a:tab pos="240665" algn="l"/>
              </a:tabLst>
            </a:pPr>
            <a:r>
              <a:rPr lang="en-US" sz="900" dirty="0" smtClean="0">
                <a:latin typeface="Times New Roman" panose="02020603050405020304" pitchFamily="18" charset="0"/>
                <a:cs typeface="Times New Roman" panose="02020603050405020304" pitchFamily="18" charset="0"/>
              </a:rPr>
              <a:t>Hospit</a:t>
            </a:r>
            <a:r>
              <a:rPr lang="en-US" sz="900" spc="-5" dirty="0" smtClean="0">
                <a:latin typeface="Times New Roman" panose="02020603050405020304" pitchFamily="18" charset="0"/>
                <a:cs typeface="Times New Roman" panose="02020603050405020304" pitchFamily="18" charset="0"/>
              </a:rPr>
              <a:t>a</a:t>
            </a:r>
            <a:r>
              <a:rPr lang="en-US" sz="900" spc="0" dirty="0" smtClean="0">
                <a:latin typeface="Times New Roman" panose="02020603050405020304" pitchFamily="18" charset="0"/>
                <a:cs typeface="Times New Roman" panose="02020603050405020304" pitchFamily="18" charset="0"/>
              </a:rPr>
              <a:t>l patients with h</a:t>
            </a:r>
            <a:r>
              <a:rPr lang="en-US" sz="900" spc="-5" dirty="0" smtClean="0">
                <a:latin typeface="Times New Roman" panose="02020603050405020304" pitchFamily="18" charset="0"/>
                <a:cs typeface="Times New Roman" panose="02020603050405020304" pitchFamily="18" charset="0"/>
              </a:rPr>
              <a:t>ea</a:t>
            </a:r>
            <a:r>
              <a:rPr lang="en-US" sz="900" spc="0" dirty="0" smtClean="0">
                <a:latin typeface="Times New Roman" panose="02020603050405020304" pitchFamily="18" charset="0"/>
                <a:cs typeface="Times New Roman" panose="02020603050405020304" pitchFamily="18" charset="0"/>
              </a:rPr>
              <a:t>rt </a:t>
            </a:r>
            <a:r>
              <a:rPr lang="en-US" sz="900" spc="-5" dirty="0" smtClean="0">
                <a:latin typeface="Times New Roman" panose="02020603050405020304" pitchFamily="18" charset="0"/>
                <a:cs typeface="Times New Roman" panose="02020603050405020304" pitchFamily="18" charset="0"/>
              </a:rPr>
              <a:t>fa</a:t>
            </a:r>
            <a:r>
              <a:rPr lang="en-US" sz="900" spc="0" dirty="0" smtClean="0">
                <a:latin typeface="Times New Roman" panose="02020603050405020304" pitchFamily="18" charset="0"/>
                <a:cs typeface="Times New Roman" panose="02020603050405020304" pitchFamily="18" charset="0"/>
              </a:rPr>
              <a:t>ilu</a:t>
            </a:r>
            <a:r>
              <a:rPr lang="en-US" sz="900" spc="-5" dirty="0" smtClean="0">
                <a:latin typeface="Times New Roman" panose="02020603050405020304" pitchFamily="18" charset="0"/>
                <a:cs typeface="Times New Roman" panose="02020603050405020304" pitchFamily="18" charset="0"/>
              </a:rPr>
              <a:t>r</a:t>
            </a:r>
            <a:r>
              <a:rPr lang="en-US" sz="900" spc="0" dirty="0" smtClean="0">
                <a:latin typeface="Times New Roman" panose="02020603050405020304" pitchFamily="18" charset="0"/>
                <a:cs typeface="Times New Roman" panose="02020603050405020304" pitchFamily="18" charset="0"/>
              </a:rPr>
              <a:t>e</a:t>
            </a:r>
            <a:r>
              <a:rPr lang="en-US" sz="900" spc="5" dirty="0" smtClean="0">
                <a:latin typeface="Times New Roman" panose="02020603050405020304" pitchFamily="18" charset="0"/>
                <a:cs typeface="Times New Roman" panose="02020603050405020304" pitchFamily="18" charset="0"/>
              </a:rPr>
              <a:t> </a:t>
            </a:r>
            <a:r>
              <a:rPr lang="en-US" sz="900" spc="0" dirty="0" smtClean="0">
                <a:latin typeface="Times New Roman" panose="02020603050405020304" pitchFamily="18" charset="0"/>
                <a:cs typeface="Times New Roman" panose="02020603050405020304" pitchFamily="18" charset="0"/>
              </a:rPr>
              <a:t>w</a:t>
            </a:r>
            <a:r>
              <a:rPr lang="en-US" sz="900" spc="5" dirty="0" smtClean="0">
                <a:latin typeface="Times New Roman" panose="02020603050405020304" pitchFamily="18" charset="0"/>
                <a:cs typeface="Times New Roman" panose="02020603050405020304" pitchFamily="18" charset="0"/>
              </a:rPr>
              <a:t>h</a:t>
            </a:r>
            <a:r>
              <a:rPr lang="en-US" sz="900" spc="0" dirty="0" smtClean="0">
                <a:latin typeface="Times New Roman" panose="02020603050405020304" pitchFamily="18" charset="0"/>
                <a:cs typeface="Times New Roman" panose="02020603050405020304" pitchFamily="18" charset="0"/>
              </a:rPr>
              <a:t>o were </a:t>
            </a:r>
            <a:r>
              <a:rPr lang="en-US" sz="900" spc="-15" dirty="0" smtClean="0">
                <a:latin typeface="Times New Roman" panose="02020603050405020304" pitchFamily="18" charset="0"/>
                <a:cs typeface="Times New Roman" panose="02020603050405020304" pitchFamily="18" charset="0"/>
              </a:rPr>
              <a:t>g</a:t>
            </a:r>
            <a:r>
              <a:rPr lang="en-US" sz="900" spc="0" dirty="0" smtClean="0">
                <a:latin typeface="Times New Roman" panose="02020603050405020304" pitchFamily="18" charset="0"/>
                <a:cs typeface="Times New Roman" panose="02020603050405020304" pitchFamily="18" charset="0"/>
              </a:rPr>
              <a:t>iv</a:t>
            </a:r>
            <a:r>
              <a:rPr lang="en-US" sz="900" spc="5" dirty="0" smtClean="0">
                <a:latin typeface="Times New Roman" panose="02020603050405020304" pitchFamily="18" charset="0"/>
                <a:cs typeface="Times New Roman" panose="02020603050405020304" pitchFamily="18" charset="0"/>
              </a:rPr>
              <a:t>e</a:t>
            </a:r>
            <a:r>
              <a:rPr lang="en-US" sz="900" spc="0" dirty="0" smtClean="0">
                <a:latin typeface="Times New Roman" panose="02020603050405020304" pitchFamily="18" charset="0"/>
                <a:cs typeface="Times New Roman" panose="02020603050405020304" pitchFamily="18" charset="0"/>
              </a:rPr>
              <a:t>n </a:t>
            </a:r>
            <a:r>
              <a:rPr lang="en-US" sz="900" spc="-5" dirty="0" smtClean="0">
                <a:latin typeface="Times New Roman" panose="02020603050405020304" pitchFamily="18" charset="0"/>
                <a:cs typeface="Times New Roman" panose="02020603050405020304" pitchFamily="18" charset="0"/>
              </a:rPr>
              <a:t>c</a:t>
            </a:r>
            <a:r>
              <a:rPr lang="en-US" sz="900" spc="0" dirty="0" smtClean="0">
                <a:latin typeface="Times New Roman" panose="02020603050405020304" pitchFamily="18" charset="0"/>
                <a:cs typeface="Times New Roman" panose="02020603050405020304" pitchFamily="18" charset="0"/>
              </a:rPr>
              <a:t>ompl</a:t>
            </a:r>
            <a:r>
              <a:rPr lang="en-US" sz="900" spc="-5" dirty="0" smtClean="0">
                <a:latin typeface="Times New Roman" panose="02020603050405020304" pitchFamily="18" charset="0"/>
                <a:cs typeface="Times New Roman" panose="02020603050405020304" pitchFamily="18" charset="0"/>
              </a:rPr>
              <a:t>e</a:t>
            </a:r>
            <a:r>
              <a:rPr lang="en-US" sz="900" spc="0" dirty="0" smtClean="0">
                <a:latin typeface="Times New Roman" panose="02020603050405020304" pitchFamily="18" charset="0"/>
                <a:cs typeface="Times New Roman" panose="02020603050405020304" pitchFamily="18" charset="0"/>
              </a:rPr>
              <a:t>te </a:t>
            </a:r>
            <a:r>
              <a:rPr lang="en-US" sz="900" spc="-5" dirty="0" smtClean="0">
                <a:latin typeface="Times New Roman" panose="02020603050405020304" pitchFamily="18" charset="0"/>
                <a:cs typeface="Times New Roman" panose="02020603050405020304" pitchFamily="18" charset="0"/>
              </a:rPr>
              <a:t>w</a:t>
            </a:r>
            <a:r>
              <a:rPr lang="en-US" sz="900" spc="0" dirty="0" smtClean="0">
                <a:latin typeface="Times New Roman" panose="02020603050405020304" pitchFamily="18" charset="0"/>
                <a:cs typeface="Times New Roman" panose="02020603050405020304" pitchFamily="18" charset="0"/>
              </a:rPr>
              <a:t>ritten disc</a:t>
            </a:r>
            <a:r>
              <a:rPr lang="en-US" sz="900" spc="5" dirty="0" smtClean="0">
                <a:latin typeface="Times New Roman" panose="02020603050405020304" pitchFamily="18" charset="0"/>
                <a:cs typeface="Times New Roman" panose="02020603050405020304" pitchFamily="18" charset="0"/>
              </a:rPr>
              <a:t>h</a:t>
            </a:r>
            <a:r>
              <a:rPr lang="en-US" sz="900" spc="-5" dirty="0" smtClean="0">
                <a:latin typeface="Times New Roman" panose="02020603050405020304" pitchFamily="18" charset="0"/>
                <a:cs typeface="Times New Roman" panose="02020603050405020304" pitchFamily="18" charset="0"/>
              </a:rPr>
              <a:t>a</a:t>
            </a:r>
            <a:r>
              <a:rPr lang="en-US" sz="900" spc="5" dirty="0" smtClean="0">
                <a:latin typeface="Times New Roman" panose="02020603050405020304" pitchFamily="18" charset="0"/>
                <a:cs typeface="Times New Roman" panose="02020603050405020304" pitchFamily="18" charset="0"/>
              </a:rPr>
              <a:t>r</a:t>
            </a:r>
            <a:r>
              <a:rPr lang="en-US" sz="900" spc="-15" dirty="0" smtClean="0">
                <a:latin typeface="Times New Roman" panose="02020603050405020304" pitchFamily="18" charset="0"/>
                <a:cs typeface="Times New Roman" panose="02020603050405020304" pitchFamily="18" charset="0"/>
              </a:rPr>
              <a:t>g</a:t>
            </a:r>
            <a:r>
              <a:rPr lang="en-US" sz="900" spc="0" dirty="0" smtClean="0">
                <a:latin typeface="Times New Roman" panose="02020603050405020304" pitchFamily="18" charset="0"/>
                <a:cs typeface="Times New Roman" panose="02020603050405020304" pitchFamily="18" charset="0"/>
              </a:rPr>
              <a:t>e</a:t>
            </a:r>
            <a:r>
              <a:rPr lang="en-US" sz="900" spc="-5" dirty="0" smtClean="0">
                <a:latin typeface="Times New Roman" panose="02020603050405020304" pitchFamily="18" charset="0"/>
                <a:cs typeface="Times New Roman" panose="02020603050405020304" pitchFamily="18" charset="0"/>
              </a:rPr>
              <a:t> </a:t>
            </a:r>
            <a:r>
              <a:rPr lang="en-US" sz="900" spc="0" dirty="0" smtClean="0">
                <a:latin typeface="Times New Roman" panose="02020603050405020304" pitchFamily="18" charset="0"/>
                <a:cs typeface="Times New Roman" panose="02020603050405020304" pitchFamily="18" charset="0"/>
              </a:rPr>
              <a:t>instru</a:t>
            </a:r>
            <a:r>
              <a:rPr lang="en-US" sz="900" spc="-10" dirty="0" smtClean="0">
                <a:latin typeface="Times New Roman" panose="02020603050405020304" pitchFamily="18" charset="0"/>
                <a:cs typeface="Times New Roman" panose="02020603050405020304" pitchFamily="18" charset="0"/>
              </a:rPr>
              <a:t>c</a:t>
            </a:r>
            <a:r>
              <a:rPr lang="en-US" sz="900" spc="0" dirty="0" smtClean="0">
                <a:latin typeface="Times New Roman" panose="02020603050405020304" pitchFamily="18" charset="0"/>
                <a:cs typeface="Times New Roman" panose="02020603050405020304" pitchFamily="18" charset="0"/>
              </a:rPr>
              <a:t>tions</a:t>
            </a:r>
            <a:endParaRPr lang="en-US" sz="900" dirty="0" smtClean="0">
              <a:latin typeface="Times New Roman" panose="02020603050405020304" pitchFamily="18" charset="0"/>
              <a:cs typeface="Times New Roman" panose="02020603050405020304" pitchFamily="18" charset="0"/>
            </a:endParaRPr>
          </a:p>
          <a:p>
            <a:pPr marL="241300" marR="49530" indent="-228600">
              <a:buFont typeface="Symbol"/>
              <a:buChar char=""/>
              <a:tabLst>
                <a:tab pos="240665" algn="l"/>
              </a:tabLst>
            </a:pPr>
            <a:r>
              <a:rPr lang="en-US" sz="900" b="1" dirty="0" smtClean="0">
                <a:latin typeface="Times New Roman" panose="02020603050405020304" pitchFamily="18" charset="0"/>
                <a:cs typeface="Times New Roman" panose="02020603050405020304" pitchFamily="18" charset="0"/>
              </a:rPr>
              <a:t>Adol</a:t>
            </a:r>
            <a:r>
              <a:rPr lang="en-US" sz="900" b="1" spc="-5" dirty="0" smtClean="0">
                <a:latin typeface="Times New Roman" panose="02020603050405020304" pitchFamily="18" charset="0"/>
                <a:cs typeface="Times New Roman" panose="02020603050405020304" pitchFamily="18" charset="0"/>
              </a:rPr>
              <a:t>e</a:t>
            </a:r>
            <a:r>
              <a:rPr lang="en-US" sz="900" b="1" spc="0" dirty="0" smtClean="0">
                <a:latin typeface="Times New Roman" panose="02020603050405020304" pitchFamily="18" charset="0"/>
                <a:cs typeface="Times New Roman" panose="02020603050405020304" pitchFamily="18" charset="0"/>
              </a:rPr>
              <a:t>s</a:t>
            </a:r>
            <a:r>
              <a:rPr lang="en-US" sz="900" b="1" spc="-5" dirty="0" smtClean="0">
                <a:latin typeface="Times New Roman" panose="02020603050405020304" pitchFamily="18" charset="0"/>
                <a:cs typeface="Times New Roman" panose="02020603050405020304" pitchFamily="18" charset="0"/>
              </a:rPr>
              <a:t>ce</a:t>
            </a:r>
            <a:r>
              <a:rPr lang="en-US" sz="900" b="1" spc="0" dirty="0" smtClean="0">
                <a:latin typeface="Times New Roman" panose="02020603050405020304" pitchFamily="18" charset="0"/>
                <a:cs typeface="Times New Roman" panose="02020603050405020304" pitchFamily="18" charset="0"/>
              </a:rPr>
              <a:t>nts ag</a:t>
            </a:r>
            <a:r>
              <a:rPr lang="en-US" sz="900" b="1" spc="-10" dirty="0" smtClean="0">
                <a:latin typeface="Times New Roman" panose="02020603050405020304" pitchFamily="18" charset="0"/>
                <a:cs typeface="Times New Roman" panose="02020603050405020304" pitchFamily="18" charset="0"/>
              </a:rPr>
              <a:t>e</a:t>
            </a:r>
            <a:r>
              <a:rPr lang="en-US" sz="900" b="1" spc="0" dirty="0" smtClean="0">
                <a:latin typeface="Times New Roman" panose="02020603050405020304" pitchFamily="18" charset="0"/>
                <a:cs typeface="Times New Roman" panose="02020603050405020304" pitchFamily="18" charset="0"/>
              </a:rPr>
              <a:t>s 16</a:t>
            </a:r>
            <a:r>
              <a:rPr lang="en-US" sz="900" b="1" spc="-5" dirty="0" smtClean="0">
                <a:latin typeface="Times New Roman" panose="02020603050405020304" pitchFamily="18" charset="0"/>
                <a:cs typeface="Times New Roman" panose="02020603050405020304" pitchFamily="18" charset="0"/>
              </a:rPr>
              <a:t>-</a:t>
            </a:r>
            <a:r>
              <a:rPr lang="en-US" sz="900" b="1" spc="0" dirty="0" smtClean="0">
                <a:latin typeface="Times New Roman" panose="02020603050405020304" pitchFamily="18" charset="0"/>
                <a:cs typeface="Times New Roman" panose="02020603050405020304" pitchFamily="18" charset="0"/>
              </a:rPr>
              <a:t>17</a:t>
            </a:r>
            <a:r>
              <a:rPr lang="en-US" sz="900" b="1" spc="10" dirty="0" smtClean="0">
                <a:latin typeface="Times New Roman" panose="02020603050405020304" pitchFamily="18" charset="0"/>
                <a:cs typeface="Times New Roman" panose="02020603050405020304" pitchFamily="18" charset="0"/>
              </a:rPr>
              <a:t> </a:t>
            </a:r>
            <a:r>
              <a:rPr lang="en-US" sz="900" b="1" spc="0" dirty="0" smtClean="0">
                <a:latin typeface="Times New Roman" panose="02020603050405020304" pitchFamily="18" charset="0"/>
                <a:cs typeface="Times New Roman" panose="02020603050405020304" pitchFamily="18" charset="0"/>
              </a:rPr>
              <a:t>y</a:t>
            </a:r>
            <a:r>
              <a:rPr lang="en-US" sz="900" b="1" spc="-5" dirty="0" smtClean="0">
                <a:latin typeface="Times New Roman" panose="02020603050405020304" pitchFamily="18" charset="0"/>
                <a:cs typeface="Times New Roman" panose="02020603050405020304" pitchFamily="18" charset="0"/>
              </a:rPr>
              <a:t>e</a:t>
            </a:r>
            <a:r>
              <a:rPr lang="en-US" sz="900" b="1" spc="0" dirty="0" smtClean="0">
                <a:latin typeface="Times New Roman" panose="02020603050405020304" pitchFamily="18" charset="0"/>
                <a:cs typeface="Times New Roman" panose="02020603050405020304" pitchFamily="18" charset="0"/>
              </a:rPr>
              <a:t>a</a:t>
            </a:r>
            <a:r>
              <a:rPr lang="en-US" sz="900" b="1" spc="-5" dirty="0" smtClean="0">
                <a:latin typeface="Times New Roman" panose="02020603050405020304" pitchFamily="18" charset="0"/>
                <a:cs typeface="Times New Roman" panose="02020603050405020304" pitchFamily="18" charset="0"/>
              </a:rPr>
              <a:t>r</a:t>
            </a:r>
            <a:r>
              <a:rPr lang="en-US" sz="900" b="1" spc="0" dirty="0" smtClean="0">
                <a:latin typeface="Times New Roman" panose="02020603050405020304" pitchFamily="18" charset="0"/>
                <a:cs typeface="Times New Roman" panose="02020603050405020304" pitchFamily="18" charset="0"/>
              </a:rPr>
              <a:t>s </a:t>
            </a:r>
            <a:r>
              <a:rPr lang="en-US" sz="900" b="1" spc="5" dirty="0" smtClean="0">
                <a:latin typeface="Times New Roman" panose="02020603050405020304" pitchFamily="18" charset="0"/>
                <a:cs typeface="Times New Roman" panose="02020603050405020304" pitchFamily="18" charset="0"/>
              </a:rPr>
              <a:t>w</a:t>
            </a:r>
            <a:r>
              <a:rPr lang="en-US" sz="900" b="1" spc="0" dirty="0" smtClean="0">
                <a:latin typeface="Times New Roman" panose="02020603050405020304" pitchFamily="18" charset="0"/>
                <a:cs typeface="Times New Roman" panose="02020603050405020304" pitchFamily="18" charset="0"/>
              </a:rPr>
              <a:t>ho </a:t>
            </a:r>
            <a:r>
              <a:rPr lang="en-US" sz="900" b="1" spc="-5" dirty="0" smtClean="0">
                <a:latin typeface="Times New Roman" panose="02020603050405020304" pitchFamily="18" charset="0"/>
                <a:cs typeface="Times New Roman" panose="02020603050405020304" pitchFamily="18" charset="0"/>
              </a:rPr>
              <a:t>rece</a:t>
            </a:r>
            <a:r>
              <a:rPr lang="en-US" sz="900" b="1" spc="0" dirty="0" smtClean="0">
                <a:latin typeface="Times New Roman" panose="02020603050405020304" pitchFamily="18" charset="0"/>
                <a:cs typeface="Times New Roman" panose="02020603050405020304" pitchFamily="18" charset="0"/>
              </a:rPr>
              <a:t>ived 1 or</a:t>
            </a:r>
            <a:r>
              <a:rPr lang="en-US" sz="900" b="1" spc="5" dirty="0" smtClean="0">
                <a:latin typeface="Times New Roman" panose="02020603050405020304" pitchFamily="18" charset="0"/>
                <a:cs typeface="Times New Roman" panose="02020603050405020304" pitchFamily="18" charset="0"/>
              </a:rPr>
              <a:t> </a:t>
            </a:r>
            <a:r>
              <a:rPr lang="en-US" sz="900" b="1" spc="-20" dirty="0" smtClean="0">
                <a:latin typeface="Times New Roman" panose="02020603050405020304" pitchFamily="18" charset="0"/>
                <a:cs typeface="Times New Roman" panose="02020603050405020304" pitchFamily="18" charset="0"/>
              </a:rPr>
              <a:t>m</a:t>
            </a:r>
            <a:r>
              <a:rPr lang="en-US" sz="900" b="1" spc="10" dirty="0" smtClean="0">
                <a:latin typeface="Times New Roman" panose="02020603050405020304" pitchFamily="18" charset="0"/>
                <a:cs typeface="Times New Roman" panose="02020603050405020304" pitchFamily="18" charset="0"/>
              </a:rPr>
              <a:t>o</a:t>
            </a:r>
            <a:r>
              <a:rPr lang="en-US" sz="900" b="1" spc="-5" dirty="0" smtClean="0">
                <a:latin typeface="Times New Roman" panose="02020603050405020304" pitchFamily="18" charset="0"/>
                <a:cs typeface="Times New Roman" panose="02020603050405020304" pitchFamily="18" charset="0"/>
              </a:rPr>
              <a:t>r</a:t>
            </a:r>
            <a:r>
              <a:rPr lang="en-US" sz="900" b="1" spc="0" dirty="0" smtClean="0">
                <a:latin typeface="Times New Roman" panose="02020603050405020304" pitchFamily="18" charset="0"/>
                <a:cs typeface="Times New Roman" panose="02020603050405020304" pitchFamily="18" charset="0"/>
              </a:rPr>
              <a:t>e</a:t>
            </a:r>
            <a:r>
              <a:rPr lang="en-US" sz="900" b="1" spc="-5" dirty="0" smtClean="0">
                <a:latin typeface="Times New Roman" panose="02020603050405020304" pitchFamily="18" charset="0"/>
                <a:cs typeface="Times New Roman" panose="02020603050405020304" pitchFamily="18" charset="0"/>
              </a:rPr>
              <a:t> </a:t>
            </a:r>
            <a:r>
              <a:rPr lang="en-US" sz="900" b="1" spc="0" dirty="0" smtClean="0">
                <a:latin typeface="Times New Roman" panose="02020603050405020304" pitchFamily="18" charset="0"/>
                <a:cs typeface="Times New Roman" panose="02020603050405020304" pitchFamily="18" charset="0"/>
              </a:rPr>
              <a:t>doses of</a:t>
            </a:r>
            <a:r>
              <a:rPr lang="en-US" sz="900" b="1" spc="15" dirty="0" smtClean="0">
                <a:latin typeface="Times New Roman" panose="02020603050405020304" pitchFamily="18" charset="0"/>
                <a:cs typeface="Times New Roman" panose="02020603050405020304" pitchFamily="18" charset="0"/>
              </a:rPr>
              <a:t> </a:t>
            </a:r>
            <a:r>
              <a:rPr lang="en-US" sz="900" b="1" spc="-20" dirty="0" smtClean="0">
                <a:latin typeface="Times New Roman" panose="02020603050405020304" pitchFamily="18" charset="0"/>
                <a:cs typeface="Times New Roman" panose="02020603050405020304" pitchFamily="18" charset="0"/>
              </a:rPr>
              <a:t>m</a:t>
            </a:r>
            <a:r>
              <a:rPr lang="en-US" sz="900" b="1" spc="-5" dirty="0" smtClean="0">
                <a:latin typeface="Times New Roman" panose="02020603050405020304" pitchFamily="18" charset="0"/>
                <a:cs typeface="Times New Roman" panose="02020603050405020304" pitchFamily="18" charset="0"/>
              </a:rPr>
              <a:t>e</a:t>
            </a:r>
            <a:r>
              <a:rPr lang="en-US" sz="900" b="1" spc="0" dirty="0" smtClean="0">
                <a:latin typeface="Times New Roman" panose="02020603050405020304" pitchFamily="18" charset="0"/>
                <a:cs typeface="Times New Roman" panose="02020603050405020304" pitchFamily="18" charset="0"/>
              </a:rPr>
              <a:t>ni</a:t>
            </a:r>
            <a:r>
              <a:rPr lang="en-US" sz="900" b="1" spc="5" dirty="0" smtClean="0">
                <a:latin typeface="Times New Roman" panose="02020603050405020304" pitchFamily="18" charset="0"/>
                <a:cs typeface="Times New Roman" panose="02020603050405020304" pitchFamily="18" charset="0"/>
              </a:rPr>
              <a:t>n</a:t>
            </a:r>
            <a:r>
              <a:rPr lang="en-US" sz="900" b="1" spc="0" dirty="0" smtClean="0">
                <a:latin typeface="Times New Roman" panose="02020603050405020304" pitchFamily="18" charset="0"/>
                <a:cs typeface="Times New Roman" panose="02020603050405020304" pitchFamily="18" charset="0"/>
              </a:rPr>
              <a:t>go</a:t>
            </a:r>
            <a:r>
              <a:rPr lang="en-US" sz="900" b="1" spc="-5" dirty="0" smtClean="0">
                <a:latin typeface="Times New Roman" panose="02020603050405020304" pitchFamily="18" charset="0"/>
                <a:cs typeface="Times New Roman" panose="02020603050405020304" pitchFamily="18" charset="0"/>
              </a:rPr>
              <a:t>c</a:t>
            </a:r>
            <a:r>
              <a:rPr lang="en-US" sz="900" b="1" spc="0" dirty="0" smtClean="0">
                <a:latin typeface="Times New Roman" panose="02020603050405020304" pitchFamily="18" charset="0"/>
                <a:cs typeface="Times New Roman" panose="02020603050405020304" pitchFamily="18" charset="0"/>
              </a:rPr>
              <a:t>o</a:t>
            </a:r>
            <a:r>
              <a:rPr lang="en-US" sz="900" b="1" spc="-5" dirty="0" smtClean="0">
                <a:latin typeface="Times New Roman" panose="02020603050405020304" pitchFamily="18" charset="0"/>
                <a:cs typeface="Times New Roman" panose="02020603050405020304" pitchFamily="18" charset="0"/>
              </a:rPr>
              <a:t>cc</a:t>
            </a:r>
            <a:r>
              <a:rPr lang="en-US" sz="900" b="1" spc="0" dirty="0" smtClean="0">
                <a:latin typeface="Times New Roman" panose="02020603050405020304" pitchFamily="18" charset="0"/>
                <a:cs typeface="Times New Roman" panose="02020603050405020304" pitchFamily="18" charset="0"/>
              </a:rPr>
              <a:t>al conjuga</a:t>
            </a:r>
            <a:r>
              <a:rPr lang="en-US" sz="900" b="1" spc="5" dirty="0" smtClean="0">
                <a:latin typeface="Times New Roman" panose="02020603050405020304" pitchFamily="18" charset="0"/>
                <a:cs typeface="Times New Roman" panose="02020603050405020304" pitchFamily="18" charset="0"/>
              </a:rPr>
              <a:t>t</a:t>
            </a:r>
            <a:r>
              <a:rPr lang="en-US" sz="900" b="1" spc="0" dirty="0" smtClean="0">
                <a:latin typeface="Times New Roman" panose="02020603050405020304" pitchFamily="18" charset="0"/>
                <a:cs typeface="Times New Roman" panose="02020603050405020304" pitchFamily="18" charset="0"/>
              </a:rPr>
              <a:t>e va</a:t>
            </a:r>
            <a:r>
              <a:rPr lang="en-US" sz="900" b="1" spc="-5" dirty="0" smtClean="0">
                <a:latin typeface="Times New Roman" panose="02020603050405020304" pitchFamily="18" charset="0"/>
                <a:cs typeface="Times New Roman" panose="02020603050405020304" pitchFamily="18" charset="0"/>
              </a:rPr>
              <a:t>cc</a:t>
            </a:r>
            <a:r>
              <a:rPr lang="en-US" sz="900" b="1" spc="0" dirty="0" smtClean="0">
                <a:latin typeface="Times New Roman" panose="02020603050405020304" pitchFamily="18" charset="0"/>
                <a:cs typeface="Times New Roman" panose="02020603050405020304" pitchFamily="18" charset="0"/>
              </a:rPr>
              <a:t>i</a:t>
            </a:r>
            <a:r>
              <a:rPr lang="en-US" sz="900" b="1" spc="5" dirty="0" smtClean="0">
                <a:latin typeface="Times New Roman" panose="02020603050405020304" pitchFamily="18" charset="0"/>
                <a:cs typeface="Times New Roman" panose="02020603050405020304" pitchFamily="18" charset="0"/>
              </a:rPr>
              <a:t>n</a:t>
            </a:r>
            <a:r>
              <a:rPr lang="en-US" sz="900" b="1" spc="0" dirty="0" smtClean="0">
                <a:latin typeface="Times New Roman" panose="02020603050405020304" pitchFamily="18" charset="0"/>
                <a:cs typeface="Times New Roman" panose="02020603050405020304" pitchFamily="18" charset="0"/>
              </a:rPr>
              <a:t>e</a:t>
            </a:r>
            <a:endParaRPr lang="en-US" sz="900" dirty="0" smtClean="0">
              <a:latin typeface="Times New Roman" panose="02020603050405020304" pitchFamily="18" charset="0"/>
              <a:cs typeface="Times New Roman" panose="02020603050405020304" pitchFamily="18" charset="0"/>
            </a:endParaRPr>
          </a:p>
          <a:p>
            <a:pPr marL="241300" marR="49530" indent="-228600">
              <a:buFont typeface="Symbol"/>
              <a:buChar char=""/>
              <a:tabLst>
                <a:tab pos="240665" algn="l"/>
              </a:tabLst>
            </a:pPr>
            <a:r>
              <a:rPr lang="en-US" sz="900" b="1" dirty="0" smtClean="0">
                <a:latin typeface="Times New Roman" panose="02020603050405020304" pitchFamily="18" charset="0"/>
                <a:cs typeface="Times New Roman" panose="02020603050405020304" pitchFamily="18" charset="0"/>
              </a:rPr>
              <a:t>Adol</a:t>
            </a:r>
            <a:r>
              <a:rPr lang="en-US" sz="900" b="1" spc="-5" dirty="0" smtClean="0">
                <a:latin typeface="Times New Roman" panose="02020603050405020304" pitchFamily="18" charset="0"/>
                <a:cs typeface="Times New Roman" panose="02020603050405020304" pitchFamily="18" charset="0"/>
              </a:rPr>
              <a:t>e</a:t>
            </a:r>
            <a:r>
              <a:rPr lang="en-US" sz="900" b="1" spc="0" dirty="0" smtClean="0">
                <a:latin typeface="Times New Roman" panose="02020603050405020304" pitchFamily="18" charset="0"/>
                <a:cs typeface="Times New Roman" panose="02020603050405020304" pitchFamily="18" charset="0"/>
              </a:rPr>
              <a:t>s</a:t>
            </a:r>
            <a:r>
              <a:rPr lang="en-US" sz="900" b="1" spc="-5" dirty="0" smtClean="0">
                <a:latin typeface="Times New Roman" panose="02020603050405020304" pitchFamily="18" charset="0"/>
                <a:cs typeface="Times New Roman" panose="02020603050405020304" pitchFamily="18" charset="0"/>
              </a:rPr>
              <a:t>ce</a:t>
            </a:r>
            <a:r>
              <a:rPr lang="en-US" sz="900" b="1" spc="0" dirty="0" smtClean="0">
                <a:latin typeface="Times New Roman" panose="02020603050405020304" pitchFamily="18" charset="0"/>
                <a:cs typeface="Times New Roman" panose="02020603050405020304" pitchFamily="18" charset="0"/>
              </a:rPr>
              <a:t>nts ag</a:t>
            </a:r>
            <a:r>
              <a:rPr lang="en-US" sz="900" b="1" spc="-10" dirty="0" smtClean="0">
                <a:latin typeface="Times New Roman" panose="02020603050405020304" pitchFamily="18" charset="0"/>
                <a:cs typeface="Times New Roman" panose="02020603050405020304" pitchFamily="18" charset="0"/>
              </a:rPr>
              <a:t>e</a:t>
            </a:r>
            <a:r>
              <a:rPr lang="en-US" sz="900" b="1" spc="0" dirty="0" smtClean="0">
                <a:latin typeface="Times New Roman" panose="02020603050405020304" pitchFamily="18" charset="0"/>
                <a:cs typeface="Times New Roman" panose="02020603050405020304" pitchFamily="18" charset="0"/>
              </a:rPr>
              <a:t>s 13</a:t>
            </a:r>
            <a:r>
              <a:rPr lang="en-US" sz="900" b="1" spc="-5" dirty="0" smtClean="0">
                <a:latin typeface="Times New Roman" panose="02020603050405020304" pitchFamily="18" charset="0"/>
                <a:cs typeface="Times New Roman" panose="02020603050405020304" pitchFamily="18" charset="0"/>
              </a:rPr>
              <a:t>-</a:t>
            </a:r>
            <a:r>
              <a:rPr lang="en-US" sz="900" b="1" spc="0" dirty="0" smtClean="0">
                <a:latin typeface="Times New Roman" panose="02020603050405020304" pitchFamily="18" charset="0"/>
                <a:cs typeface="Times New Roman" panose="02020603050405020304" pitchFamily="18" charset="0"/>
              </a:rPr>
              <a:t>15</a:t>
            </a:r>
            <a:r>
              <a:rPr lang="en-US" sz="900" b="1" spc="10" dirty="0" smtClean="0">
                <a:latin typeface="Times New Roman" panose="02020603050405020304" pitchFamily="18" charset="0"/>
                <a:cs typeface="Times New Roman" panose="02020603050405020304" pitchFamily="18" charset="0"/>
              </a:rPr>
              <a:t> </a:t>
            </a:r>
            <a:r>
              <a:rPr lang="en-US" sz="900" b="1" spc="0" dirty="0" smtClean="0">
                <a:latin typeface="Times New Roman" panose="02020603050405020304" pitchFamily="18" charset="0"/>
                <a:cs typeface="Times New Roman" panose="02020603050405020304" pitchFamily="18" charset="0"/>
              </a:rPr>
              <a:t>y</a:t>
            </a:r>
            <a:r>
              <a:rPr lang="en-US" sz="900" b="1" spc="-5" dirty="0" smtClean="0">
                <a:latin typeface="Times New Roman" panose="02020603050405020304" pitchFamily="18" charset="0"/>
                <a:cs typeface="Times New Roman" panose="02020603050405020304" pitchFamily="18" charset="0"/>
              </a:rPr>
              <a:t>e</a:t>
            </a:r>
            <a:r>
              <a:rPr lang="en-US" sz="900" b="1" spc="0" dirty="0" smtClean="0">
                <a:latin typeface="Times New Roman" panose="02020603050405020304" pitchFamily="18" charset="0"/>
                <a:cs typeface="Times New Roman" panose="02020603050405020304" pitchFamily="18" charset="0"/>
              </a:rPr>
              <a:t>a</a:t>
            </a:r>
            <a:r>
              <a:rPr lang="en-US" sz="900" b="1" spc="-5" dirty="0" smtClean="0">
                <a:latin typeface="Times New Roman" panose="02020603050405020304" pitchFamily="18" charset="0"/>
                <a:cs typeface="Times New Roman" panose="02020603050405020304" pitchFamily="18" charset="0"/>
              </a:rPr>
              <a:t>r</a:t>
            </a:r>
            <a:r>
              <a:rPr lang="en-US" sz="900" b="1" spc="0" dirty="0" smtClean="0">
                <a:latin typeface="Times New Roman" panose="02020603050405020304" pitchFamily="18" charset="0"/>
                <a:cs typeface="Times New Roman" panose="02020603050405020304" pitchFamily="18" charset="0"/>
              </a:rPr>
              <a:t>s </a:t>
            </a:r>
            <a:r>
              <a:rPr lang="en-US" sz="900" b="1" spc="5" dirty="0" smtClean="0">
                <a:latin typeface="Times New Roman" panose="02020603050405020304" pitchFamily="18" charset="0"/>
                <a:cs typeface="Times New Roman" panose="02020603050405020304" pitchFamily="18" charset="0"/>
              </a:rPr>
              <a:t>w</a:t>
            </a:r>
            <a:r>
              <a:rPr lang="en-US" sz="900" b="1" spc="0" dirty="0" smtClean="0">
                <a:latin typeface="Times New Roman" panose="02020603050405020304" pitchFamily="18" charset="0"/>
                <a:cs typeface="Times New Roman" panose="02020603050405020304" pitchFamily="18" charset="0"/>
              </a:rPr>
              <a:t>ho </a:t>
            </a:r>
            <a:r>
              <a:rPr lang="en-US" sz="900" b="1" spc="-5" dirty="0" smtClean="0">
                <a:latin typeface="Times New Roman" panose="02020603050405020304" pitchFamily="18" charset="0"/>
                <a:cs typeface="Times New Roman" panose="02020603050405020304" pitchFamily="18" charset="0"/>
              </a:rPr>
              <a:t>rece</a:t>
            </a:r>
            <a:r>
              <a:rPr lang="en-US" sz="900" b="1" spc="0" dirty="0" smtClean="0">
                <a:latin typeface="Times New Roman" panose="02020603050405020304" pitchFamily="18" charset="0"/>
                <a:cs typeface="Times New Roman" panose="02020603050405020304" pitchFamily="18" charset="0"/>
              </a:rPr>
              <a:t>ived 1 or</a:t>
            </a:r>
            <a:r>
              <a:rPr lang="en-US" sz="900" b="1" spc="5" dirty="0" smtClean="0">
                <a:latin typeface="Times New Roman" panose="02020603050405020304" pitchFamily="18" charset="0"/>
                <a:cs typeface="Times New Roman" panose="02020603050405020304" pitchFamily="18" charset="0"/>
              </a:rPr>
              <a:t> </a:t>
            </a:r>
            <a:r>
              <a:rPr lang="en-US" sz="900" b="1" spc="-20" dirty="0" smtClean="0">
                <a:latin typeface="Times New Roman" panose="02020603050405020304" pitchFamily="18" charset="0"/>
                <a:cs typeface="Times New Roman" panose="02020603050405020304" pitchFamily="18" charset="0"/>
              </a:rPr>
              <a:t>m</a:t>
            </a:r>
            <a:r>
              <a:rPr lang="en-US" sz="900" b="1" spc="10" dirty="0" smtClean="0">
                <a:latin typeface="Times New Roman" panose="02020603050405020304" pitchFamily="18" charset="0"/>
                <a:cs typeface="Times New Roman" panose="02020603050405020304" pitchFamily="18" charset="0"/>
              </a:rPr>
              <a:t>o</a:t>
            </a:r>
            <a:r>
              <a:rPr lang="en-US" sz="900" b="1" spc="-5" dirty="0" smtClean="0">
                <a:latin typeface="Times New Roman" panose="02020603050405020304" pitchFamily="18" charset="0"/>
                <a:cs typeface="Times New Roman" panose="02020603050405020304" pitchFamily="18" charset="0"/>
              </a:rPr>
              <a:t>r</a:t>
            </a:r>
            <a:r>
              <a:rPr lang="en-US" sz="900" b="1" spc="0" dirty="0" smtClean="0">
                <a:latin typeface="Times New Roman" panose="02020603050405020304" pitchFamily="18" charset="0"/>
                <a:cs typeface="Times New Roman" panose="02020603050405020304" pitchFamily="18" charset="0"/>
              </a:rPr>
              <a:t>e</a:t>
            </a:r>
            <a:r>
              <a:rPr lang="en-US" sz="900" b="1" spc="-5" dirty="0" smtClean="0">
                <a:latin typeface="Times New Roman" panose="02020603050405020304" pitchFamily="18" charset="0"/>
                <a:cs typeface="Times New Roman" panose="02020603050405020304" pitchFamily="18" charset="0"/>
              </a:rPr>
              <a:t> </a:t>
            </a:r>
            <a:r>
              <a:rPr lang="en-US" sz="900" b="1" spc="0" dirty="0" smtClean="0">
                <a:latin typeface="Times New Roman" panose="02020603050405020304" pitchFamily="18" charset="0"/>
                <a:cs typeface="Times New Roman" panose="02020603050405020304" pitchFamily="18" charset="0"/>
              </a:rPr>
              <a:t>doses of</a:t>
            </a:r>
            <a:r>
              <a:rPr lang="en-US" sz="900" b="1" spc="15" dirty="0" smtClean="0">
                <a:latin typeface="Times New Roman" panose="02020603050405020304" pitchFamily="18" charset="0"/>
                <a:cs typeface="Times New Roman" panose="02020603050405020304" pitchFamily="18" charset="0"/>
              </a:rPr>
              <a:t> </a:t>
            </a:r>
            <a:r>
              <a:rPr lang="en-US" sz="900" b="1" spc="-20" dirty="0" smtClean="0">
                <a:latin typeface="Times New Roman" panose="02020603050405020304" pitchFamily="18" charset="0"/>
                <a:cs typeface="Times New Roman" panose="02020603050405020304" pitchFamily="18" charset="0"/>
              </a:rPr>
              <a:t>m</a:t>
            </a:r>
            <a:r>
              <a:rPr lang="en-US" sz="900" b="1" spc="-5" dirty="0" smtClean="0">
                <a:latin typeface="Times New Roman" panose="02020603050405020304" pitchFamily="18" charset="0"/>
                <a:cs typeface="Times New Roman" panose="02020603050405020304" pitchFamily="18" charset="0"/>
              </a:rPr>
              <a:t>e</a:t>
            </a:r>
            <a:r>
              <a:rPr lang="en-US" sz="900" b="1" spc="0" dirty="0" smtClean="0">
                <a:latin typeface="Times New Roman" panose="02020603050405020304" pitchFamily="18" charset="0"/>
                <a:cs typeface="Times New Roman" panose="02020603050405020304" pitchFamily="18" charset="0"/>
              </a:rPr>
              <a:t>ni</a:t>
            </a:r>
            <a:r>
              <a:rPr lang="en-US" sz="900" b="1" spc="5" dirty="0" smtClean="0">
                <a:latin typeface="Times New Roman" panose="02020603050405020304" pitchFamily="18" charset="0"/>
                <a:cs typeface="Times New Roman" panose="02020603050405020304" pitchFamily="18" charset="0"/>
              </a:rPr>
              <a:t>n</a:t>
            </a:r>
            <a:r>
              <a:rPr lang="en-US" sz="900" b="1" spc="0" dirty="0" smtClean="0">
                <a:latin typeface="Times New Roman" panose="02020603050405020304" pitchFamily="18" charset="0"/>
                <a:cs typeface="Times New Roman" panose="02020603050405020304" pitchFamily="18" charset="0"/>
              </a:rPr>
              <a:t>go</a:t>
            </a:r>
            <a:r>
              <a:rPr lang="en-US" sz="900" b="1" spc="-5" dirty="0" smtClean="0">
                <a:latin typeface="Times New Roman" panose="02020603050405020304" pitchFamily="18" charset="0"/>
                <a:cs typeface="Times New Roman" panose="02020603050405020304" pitchFamily="18" charset="0"/>
              </a:rPr>
              <a:t>c</a:t>
            </a:r>
            <a:r>
              <a:rPr lang="en-US" sz="900" b="1" spc="0" dirty="0" smtClean="0">
                <a:latin typeface="Times New Roman" panose="02020603050405020304" pitchFamily="18" charset="0"/>
                <a:cs typeface="Times New Roman" panose="02020603050405020304" pitchFamily="18" charset="0"/>
              </a:rPr>
              <a:t>o</a:t>
            </a:r>
            <a:r>
              <a:rPr lang="en-US" sz="900" b="1" spc="-5" dirty="0" smtClean="0">
                <a:latin typeface="Times New Roman" panose="02020603050405020304" pitchFamily="18" charset="0"/>
                <a:cs typeface="Times New Roman" panose="02020603050405020304" pitchFamily="18" charset="0"/>
              </a:rPr>
              <a:t>cc</a:t>
            </a:r>
            <a:r>
              <a:rPr lang="en-US" sz="900" b="1" spc="0" dirty="0" smtClean="0">
                <a:latin typeface="Times New Roman" panose="02020603050405020304" pitchFamily="18" charset="0"/>
                <a:cs typeface="Times New Roman" panose="02020603050405020304" pitchFamily="18" charset="0"/>
              </a:rPr>
              <a:t>al conjuga</a:t>
            </a:r>
            <a:r>
              <a:rPr lang="en-US" sz="900" b="1" spc="5" dirty="0" smtClean="0">
                <a:latin typeface="Times New Roman" panose="02020603050405020304" pitchFamily="18" charset="0"/>
                <a:cs typeface="Times New Roman" panose="02020603050405020304" pitchFamily="18" charset="0"/>
              </a:rPr>
              <a:t>t</a:t>
            </a:r>
            <a:r>
              <a:rPr lang="en-US" sz="900" b="1" spc="0" dirty="0" smtClean="0">
                <a:latin typeface="Times New Roman" panose="02020603050405020304" pitchFamily="18" charset="0"/>
                <a:cs typeface="Times New Roman" panose="02020603050405020304" pitchFamily="18" charset="0"/>
              </a:rPr>
              <a:t>e va</a:t>
            </a:r>
            <a:r>
              <a:rPr lang="en-US" sz="900" b="1" spc="-5" dirty="0" smtClean="0">
                <a:latin typeface="Times New Roman" panose="02020603050405020304" pitchFamily="18" charset="0"/>
                <a:cs typeface="Times New Roman" panose="02020603050405020304" pitchFamily="18" charset="0"/>
              </a:rPr>
              <a:t>cc</a:t>
            </a:r>
            <a:r>
              <a:rPr lang="en-US" sz="900" b="1" spc="0" dirty="0" smtClean="0">
                <a:latin typeface="Times New Roman" panose="02020603050405020304" pitchFamily="18" charset="0"/>
                <a:cs typeface="Times New Roman" panose="02020603050405020304" pitchFamily="18" charset="0"/>
              </a:rPr>
              <a:t>i</a:t>
            </a:r>
            <a:r>
              <a:rPr lang="en-US" sz="900" b="1" spc="5" dirty="0" smtClean="0">
                <a:latin typeface="Times New Roman" panose="02020603050405020304" pitchFamily="18" charset="0"/>
                <a:cs typeface="Times New Roman" panose="02020603050405020304" pitchFamily="18" charset="0"/>
              </a:rPr>
              <a:t>n</a:t>
            </a:r>
            <a:r>
              <a:rPr lang="en-US" sz="900" b="1" spc="0" dirty="0" smtClean="0">
                <a:latin typeface="Times New Roman" panose="02020603050405020304" pitchFamily="18" charset="0"/>
                <a:cs typeface="Times New Roman" panose="02020603050405020304" pitchFamily="18" charset="0"/>
              </a:rPr>
              <a:t>e</a:t>
            </a:r>
            <a:endParaRPr lang="en-US" sz="900" dirty="0" smtClean="0">
              <a:latin typeface="Times New Roman" panose="02020603050405020304" pitchFamily="18" charset="0"/>
              <a:cs typeface="Times New Roman" panose="02020603050405020304" pitchFamily="18" charset="0"/>
            </a:endParaRPr>
          </a:p>
          <a:p>
            <a:pPr marL="241300" marR="201930" indent="-228600">
              <a:buFont typeface="Symbol"/>
              <a:buChar char=""/>
              <a:tabLst>
                <a:tab pos="240665" algn="l"/>
              </a:tabLst>
            </a:pPr>
            <a:r>
              <a:rPr lang="en-US" sz="900" dirty="0" smtClean="0">
                <a:latin typeface="Times New Roman" panose="02020603050405020304" pitchFamily="18" charset="0"/>
                <a:cs typeface="Times New Roman" panose="02020603050405020304" pitchFamily="18" charset="0"/>
              </a:rPr>
              <a:t>P</a:t>
            </a:r>
            <a:r>
              <a:rPr lang="en-US" sz="900" spc="-5" dirty="0" smtClean="0">
                <a:latin typeface="Times New Roman" panose="02020603050405020304" pitchFamily="18" charset="0"/>
                <a:cs typeface="Times New Roman" panose="02020603050405020304" pitchFamily="18" charset="0"/>
              </a:rPr>
              <a:t>a</a:t>
            </a:r>
            <a:r>
              <a:rPr lang="en-US" sz="900" spc="0" dirty="0" smtClean="0">
                <a:latin typeface="Times New Roman" panose="02020603050405020304" pitchFamily="18" charset="0"/>
                <a:cs typeface="Times New Roman" panose="02020603050405020304" pitchFamily="18" charset="0"/>
              </a:rPr>
              <a:t>ti</a:t>
            </a:r>
            <a:r>
              <a:rPr lang="en-US" sz="900" spc="-5" dirty="0" smtClean="0">
                <a:latin typeface="Times New Roman" panose="02020603050405020304" pitchFamily="18" charset="0"/>
                <a:cs typeface="Times New Roman" panose="02020603050405020304" pitchFamily="18" charset="0"/>
              </a:rPr>
              <a:t>e</a:t>
            </a:r>
            <a:r>
              <a:rPr lang="en-US" sz="900" spc="0" dirty="0" smtClean="0">
                <a:latin typeface="Times New Roman" panose="02020603050405020304" pitchFamily="18" charset="0"/>
                <a:cs typeface="Times New Roman" panose="02020603050405020304" pitchFamily="18" charset="0"/>
              </a:rPr>
              <a:t>nts with colon </a:t>
            </a:r>
            <a:r>
              <a:rPr lang="en-US" sz="900" spc="-5" dirty="0" smtClean="0">
                <a:latin typeface="Times New Roman" panose="02020603050405020304" pitchFamily="18" charset="0"/>
                <a:cs typeface="Times New Roman" panose="02020603050405020304" pitchFamily="18" charset="0"/>
              </a:rPr>
              <a:t>ca</a:t>
            </a:r>
            <a:r>
              <a:rPr lang="en-US" sz="900" spc="0" dirty="0" smtClean="0">
                <a:latin typeface="Times New Roman" panose="02020603050405020304" pitchFamily="18" charset="0"/>
                <a:cs typeface="Times New Roman" panose="02020603050405020304" pitchFamily="18" charset="0"/>
              </a:rPr>
              <a:t>n</a:t>
            </a:r>
            <a:r>
              <a:rPr lang="en-US" sz="900" spc="-5" dirty="0" smtClean="0">
                <a:latin typeface="Times New Roman" panose="02020603050405020304" pitchFamily="18" charset="0"/>
                <a:cs typeface="Times New Roman" panose="02020603050405020304" pitchFamily="18" charset="0"/>
              </a:rPr>
              <a:t>c</a:t>
            </a:r>
            <a:r>
              <a:rPr lang="en-US" sz="900" spc="5" dirty="0" smtClean="0">
                <a:latin typeface="Times New Roman" panose="02020603050405020304" pitchFamily="18" charset="0"/>
                <a:cs typeface="Times New Roman" panose="02020603050405020304" pitchFamily="18" charset="0"/>
              </a:rPr>
              <a:t>e</a:t>
            </a:r>
            <a:r>
              <a:rPr lang="en-US" sz="900" spc="0" dirty="0" smtClean="0">
                <a:latin typeface="Times New Roman" panose="02020603050405020304" pitchFamily="18" charset="0"/>
                <a:cs typeface="Times New Roman" panose="02020603050405020304" pitchFamily="18" charset="0"/>
              </a:rPr>
              <a:t>r </a:t>
            </a:r>
            <a:r>
              <a:rPr lang="en-US" sz="900" spc="-10" dirty="0" smtClean="0">
                <a:latin typeface="Times New Roman" panose="02020603050405020304" pitchFamily="18" charset="0"/>
                <a:cs typeface="Times New Roman" panose="02020603050405020304" pitchFamily="18" charset="0"/>
              </a:rPr>
              <a:t>w</a:t>
            </a:r>
            <a:r>
              <a:rPr lang="en-US" sz="900" spc="0" dirty="0" smtClean="0">
                <a:latin typeface="Times New Roman" panose="02020603050405020304" pitchFamily="18" charset="0"/>
                <a:cs typeface="Times New Roman" panose="02020603050405020304" pitchFamily="18" charset="0"/>
              </a:rPr>
              <a:t>ho re</a:t>
            </a:r>
            <a:r>
              <a:rPr lang="en-US" sz="900" spc="-5" dirty="0" smtClean="0">
                <a:latin typeface="Times New Roman" panose="02020603050405020304" pitchFamily="18" charset="0"/>
                <a:cs typeface="Times New Roman" panose="02020603050405020304" pitchFamily="18" charset="0"/>
              </a:rPr>
              <a:t>ce</a:t>
            </a:r>
            <a:r>
              <a:rPr lang="en-US" sz="900" spc="0" dirty="0" smtClean="0">
                <a:latin typeface="Times New Roman" panose="02020603050405020304" pitchFamily="18" charset="0"/>
                <a:cs typeface="Times New Roman" panose="02020603050405020304" pitchFamily="18" charset="0"/>
              </a:rPr>
              <a:t>ived su</a:t>
            </a:r>
            <a:r>
              <a:rPr lang="en-US" sz="900" spc="5" dirty="0" smtClean="0">
                <a:latin typeface="Times New Roman" panose="02020603050405020304" pitchFamily="18" charset="0"/>
                <a:cs typeface="Times New Roman" panose="02020603050405020304" pitchFamily="18" charset="0"/>
              </a:rPr>
              <a:t>r</a:t>
            </a:r>
            <a:r>
              <a:rPr lang="en-US" sz="900" spc="-15" dirty="0" smtClean="0">
                <a:latin typeface="Times New Roman" panose="02020603050405020304" pitchFamily="18" charset="0"/>
                <a:cs typeface="Times New Roman" panose="02020603050405020304" pitchFamily="18" charset="0"/>
              </a:rPr>
              <a:t>g</a:t>
            </a:r>
            <a:r>
              <a:rPr lang="en-US" sz="900" spc="10" dirty="0" smtClean="0">
                <a:latin typeface="Times New Roman" panose="02020603050405020304" pitchFamily="18" charset="0"/>
                <a:cs typeface="Times New Roman" panose="02020603050405020304" pitchFamily="18" charset="0"/>
              </a:rPr>
              <a:t>i</a:t>
            </a:r>
            <a:r>
              <a:rPr lang="en-US" sz="900" spc="-5" dirty="0" smtClean="0">
                <a:latin typeface="Times New Roman" panose="02020603050405020304" pitchFamily="18" charset="0"/>
                <a:cs typeface="Times New Roman" panose="02020603050405020304" pitchFamily="18" charset="0"/>
              </a:rPr>
              <a:t>ca</a:t>
            </a:r>
            <a:r>
              <a:rPr lang="en-US" sz="900" spc="0" dirty="0" smtClean="0">
                <a:latin typeface="Times New Roman" panose="02020603050405020304" pitchFamily="18" charset="0"/>
                <a:cs typeface="Times New Roman" panose="02020603050405020304" pitchFamily="18" charset="0"/>
              </a:rPr>
              <a:t>l </a:t>
            </a:r>
            <a:r>
              <a:rPr lang="en-US" sz="900" spc="5" dirty="0" smtClean="0">
                <a:latin typeface="Times New Roman" panose="02020603050405020304" pitchFamily="18" charset="0"/>
                <a:cs typeface="Times New Roman" panose="02020603050405020304" pitchFamily="18" charset="0"/>
              </a:rPr>
              <a:t>r</a:t>
            </a:r>
            <a:r>
              <a:rPr lang="en-US" sz="900" spc="-5" dirty="0" smtClean="0">
                <a:latin typeface="Times New Roman" panose="02020603050405020304" pitchFamily="18" charset="0"/>
                <a:cs typeface="Times New Roman" panose="02020603050405020304" pitchFamily="18" charset="0"/>
              </a:rPr>
              <a:t>e</a:t>
            </a:r>
            <a:r>
              <a:rPr lang="en-US" sz="900" spc="0" dirty="0" smtClean="0">
                <a:latin typeface="Times New Roman" panose="02020603050405020304" pitchFamily="18" charset="0"/>
                <a:cs typeface="Times New Roman" panose="02020603050405020304" pitchFamily="18" charset="0"/>
              </a:rPr>
              <a:t>s</a:t>
            </a:r>
            <a:r>
              <a:rPr lang="en-US" sz="900" spc="-5" dirty="0" smtClean="0">
                <a:latin typeface="Times New Roman" panose="02020603050405020304" pitchFamily="18" charset="0"/>
                <a:cs typeface="Times New Roman" panose="02020603050405020304" pitchFamily="18" charset="0"/>
              </a:rPr>
              <a:t>ec</a:t>
            </a:r>
            <a:r>
              <a:rPr lang="en-US" sz="900" spc="0" dirty="0" smtClean="0">
                <a:latin typeface="Times New Roman" panose="02020603050405020304" pitchFamily="18" charset="0"/>
                <a:cs typeface="Times New Roman" panose="02020603050405020304" pitchFamily="18" charset="0"/>
              </a:rPr>
              <a:t>tion that includ</a:t>
            </a:r>
            <a:r>
              <a:rPr lang="en-US" sz="900" spc="-5" dirty="0" smtClean="0">
                <a:latin typeface="Times New Roman" panose="02020603050405020304" pitchFamily="18" charset="0"/>
                <a:cs typeface="Times New Roman" panose="02020603050405020304" pitchFamily="18" charset="0"/>
              </a:rPr>
              <a:t>e</a:t>
            </a:r>
            <a:r>
              <a:rPr lang="en-US" sz="900" spc="0" dirty="0" smtClean="0">
                <a:latin typeface="Times New Roman" panose="02020603050405020304" pitchFamily="18" charset="0"/>
                <a:cs typeface="Times New Roman" panose="02020603050405020304" pitchFamily="18" charset="0"/>
              </a:rPr>
              <a:t>d 1</a:t>
            </a:r>
            <a:r>
              <a:rPr lang="en-US" sz="900" spc="10" dirty="0" smtClean="0">
                <a:latin typeface="Times New Roman" panose="02020603050405020304" pitchFamily="18" charset="0"/>
                <a:cs typeface="Times New Roman" panose="02020603050405020304" pitchFamily="18" charset="0"/>
              </a:rPr>
              <a:t>2</a:t>
            </a:r>
            <a:r>
              <a:rPr lang="en-US" sz="900" spc="0" dirty="0" smtClean="0">
                <a:latin typeface="Times New Roman" panose="02020603050405020304" pitchFamily="18" charset="0"/>
                <a:cs typeface="Times New Roman" panose="02020603050405020304" pitchFamily="18" charset="0"/>
              </a:rPr>
              <a:t>+</a:t>
            </a:r>
            <a:r>
              <a:rPr lang="en-US" sz="900" spc="-5" dirty="0" smtClean="0">
                <a:latin typeface="Times New Roman" panose="02020603050405020304" pitchFamily="18" charset="0"/>
                <a:cs typeface="Times New Roman" panose="02020603050405020304" pitchFamily="18" charset="0"/>
              </a:rPr>
              <a:t> </a:t>
            </a:r>
            <a:r>
              <a:rPr lang="en-US" sz="900" spc="10" dirty="0" smtClean="0">
                <a:latin typeface="Times New Roman" panose="02020603050405020304" pitchFamily="18" charset="0"/>
                <a:cs typeface="Times New Roman" panose="02020603050405020304" pitchFamily="18" charset="0"/>
              </a:rPr>
              <a:t>l</a:t>
            </a:r>
            <a:r>
              <a:rPr lang="en-US" sz="900" spc="-25" dirty="0" smtClean="0">
                <a:latin typeface="Times New Roman" panose="02020603050405020304" pitchFamily="18" charset="0"/>
                <a:cs typeface="Times New Roman" panose="02020603050405020304" pitchFamily="18" charset="0"/>
              </a:rPr>
              <a:t>y</a:t>
            </a:r>
            <a:r>
              <a:rPr lang="en-US" sz="900" spc="0" dirty="0" smtClean="0">
                <a:latin typeface="Times New Roman" panose="02020603050405020304" pitchFamily="18" charset="0"/>
                <a:cs typeface="Times New Roman" panose="02020603050405020304" pitchFamily="18" charset="0"/>
              </a:rPr>
              <a:t>mph nodes p</a:t>
            </a:r>
            <a:r>
              <a:rPr lang="en-US" sz="900" spc="-5" dirty="0" smtClean="0">
                <a:latin typeface="Times New Roman" panose="02020603050405020304" pitchFamily="18" charset="0"/>
                <a:cs typeface="Times New Roman" panose="02020603050405020304" pitchFamily="18" charset="0"/>
              </a:rPr>
              <a:t>a</a:t>
            </a:r>
            <a:r>
              <a:rPr lang="en-US" sz="900" spc="0" dirty="0" smtClean="0">
                <a:latin typeface="Times New Roman" panose="02020603050405020304" pitchFamily="18" charset="0"/>
                <a:cs typeface="Times New Roman" panose="02020603050405020304" pitchFamily="18" charset="0"/>
              </a:rPr>
              <a:t>tholo</a:t>
            </a:r>
            <a:r>
              <a:rPr lang="en-US" sz="900" spc="-15" dirty="0" smtClean="0">
                <a:latin typeface="Times New Roman" panose="02020603050405020304" pitchFamily="18" charset="0"/>
                <a:cs typeface="Times New Roman" panose="02020603050405020304" pitchFamily="18" charset="0"/>
              </a:rPr>
              <a:t>g</a:t>
            </a:r>
            <a:r>
              <a:rPr lang="en-US" sz="900" spc="0" dirty="0" smtClean="0">
                <a:latin typeface="Times New Roman" panose="02020603050405020304" pitchFamily="18" charset="0"/>
                <a:cs typeface="Times New Roman" panose="02020603050405020304" pitchFamily="18" charset="0"/>
              </a:rPr>
              <a:t>i</a:t>
            </a:r>
            <a:r>
              <a:rPr lang="en-US" sz="900" spc="5" dirty="0" smtClean="0">
                <a:latin typeface="Times New Roman" panose="02020603050405020304" pitchFamily="18" charset="0"/>
                <a:cs typeface="Times New Roman" panose="02020603050405020304" pitchFamily="18" charset="0"/>
              </a:rPr>
              <a:t>c</a:t>
            </a:r>
            <a:r>
              <a:rPr lang="en-US" sz="900" spc="-5" dirty="0" smtClean="0">
                <a:latin typeface="Times New Roman" panose="02020603050405020304" pitchFamily="18" charset="0"/>
                <a:cs typeface="Times New Roman" panose="02020603050405020304" pitchFamily="18" charset="0"/>
              </a:rPr>
              <a:t>a</a:t>
            </a:r>
            <a:r>
              <a:rPr lang="en-US" sz="900" spc="0" dirty="0" smtClean="0">
                <a:latin typeface="Times New Roman" panose="02020603050405020304" pitchFamily="18" charset="0"/>
                <a:cs typeface="Times New Roman" panose="02020603050405020304" pitchFamily="18" charset="0"/>
              </a:rPr>
              <a:t>l</a:t>
            </a:r>
            <a:r>
              <a:rPr lang="en-US" sz="900" spc="15" dirty="0" smtClean="0">
                <a:latin typeface="Times New Roman" panose="02020603050405020304" pitchFamily="18" charset="0"/>
                <a:cs typeface="Times New Roman" panose="02020603050405020304" pitchFamily="18" charset="0"/>
              </a:rPr>
              <a:t>l</a:t>
            </a:r>
            <a:r>
              <a:rPr lang="en-US" sz="900" spc="0" dirty="0" smtClean="0">
                <a:latin typeface="Times New Roman" panose="02020603050405020304" pitchFamily="18" charset="0"/>
                <a:cs typeface="Times New Roman" panose="02020603050405020304" pitchFamily="18" charset="0"/>
              </a:rPr>
              <a:t>y</a:t>
            </a:r>
            <a:r>
              <a:rPr lang="en-US" sz="900" spc="-15" dirty="0" smtClean="0">
                <a:latin typeface="Times New Roman" panose="02020603050405020304" pitchFamily="18" charset="0"/>
                <a:cs typeface="Times New Roman" panose="02020603050405020304" pitchFamily="18" charset="0"/>
              </a:rPr>
              <a:t> </a:t>
            </a:r>
            <a:r>
              <a:rPr lang="en-US" sz="900" spc="-5" dirty="0" smtClean="0">
                <a:latin typeface="Times New Roman" panose="02020603050405020304" pitchFamily="18" charset="0"/>
                <a:cs typeface="Times New Roman" panose="02020603050405020304" pitchFamily="18" charset="0"/>
              </a:rPr>
              <a:t>e</a:t>
            </a:r>
            <a:r>
              <a:rPr lang="en-US" sz="900" spc="10" dirty="0" smtClean="0">
                <a:latin typeface="Times New Roman" panose="02020603050405020304" pitchFamily="18" charset="0"/>
                <a:cs typeface="Times New Roman" panose="02020603050405020304" pitchFamily="18" charset="0"/>
              </a:rPr>
              <a:t>x</a:t>
            </a:r>
            <a:r>
              <a:rPr lang="en-US" sz="900" spc="-5" dirty="0" smtClean="0">
                <a:latin typeface="Times New Roman" panose="02020603050405020304" pitchFamily="18" charset="0"/>
                <a:cs typeface="Times New Roman" panose="02020603050405020304" pitchFamily="18" charset="0"/>
              </a:rPr>
              <a:t>a</a:t>
            </a:r>
            <a:r>
              <a:rPr lang="en-US" sz="900" spc="0" dirty="0" smtClean="0">
                <a:latin typeface="Times New Roman" panose="02020603050405020304" pitchFamily="18" charset="0"/>
                <a:cs typeface="Times New Roman" panose="02020603050405020304" pitchFamily="18" charset="0"/>
              </a:rPr>
              <a:t>min</a:t>
            </a:r>
            <a:r>
              <a:rPr lang="en-US" sz="900" spc="-5" dirty="0" smtClean="0">
                <a:latin typeface="Times New Roman" panose="02020603050405020304" pitchFamily="18" charset="0"/>
                <a:cs typeface="Times New Roman" panose="02020603050405020304" pitchFamily="18" charset="0"/>
              </a:rPr>
              <a:t>e</a:t>
            </a:r>
            <a:r>
              <a:rPr lang="en-US" sz="900" spc="0" dirty="0" smtClean="0">
                <a:latin typeface="Times New Roman" panose="02020603050405020304" pitchFamily="18" charset="0"/>
                <a:cs typeface="Times New Roman" panose="02020603050405020304" pitchFamily="18" charset="0"/>
              </a:rPr>
              <a:t>d</a:t>
            </a:r>
            <a:endParaRPr lang="en-US" sz="900" dirty="0" smtClean="0">
              <a:latin typeface="Times New Roman" panose="02020603050405020304" pitchFamily="18" charset="0"/>
              <a:cs typeface="Times New Roman" panose="02020603050405020304" pitchFamily="18" charset="0"/>
            </a:endParaRPr>
          </a:p>
          <a:p>
            <a:pPr marL="241300" marR="50800" indent="-228600">
              <a:buFont typeface="Symbol"/>
              <a:buChar char=""/>
              <a:tabLst>
                <a:tab pos="240665" algn="l"/>
              </a:tabLst>
            </a:pPr>
            <a:r>
              <a:rPr lang="en-US" sz="900" dirty="0" smtClean="0">
                <a:latin typeface="Times New Roman" panose="02020603050405020304" pitchFamily="18" charset="0"/>
                <a:cs typeface="Times New Roman" panose="02020603050405020304" pitchFamily="18" charset="0"/>
              </a:rPr>
              <a:t>C</a:t>
            </a:r>
            <a:r>
              <a:rPr lang="en-US" sz="900" spc="-5" dirty="0" smtClean="0">
                <a:latin typeface="Times New Roman" panose="02020603050405020304" pitchFamily="18" charset="0"/>
                <a:cs typeface="Times New Roman" panose="02020603050405020304" pitchFamily="18" charset="0"/>
              </a:rPr>
              <a:t>e</a:t>
            </a:r>
            <a:r>
              <a:rPr lang="en-US" sz="900" spc="0" dirty="0" smtClean="0">
                <a:latin typeface="Times New Roman" panose="02020603050405020304" pitchFamily="18" charset="0"/>
                <a:cs typeface="Times New Roman" panose="02020603050405020304" pitchFamily="18" charset="0"/>
              </a:rPr>
              <a:t>ntr</a:t>
            </a:r>
            <a:r>
              <a:rPr lang="en-US" sz="900" spc="-10" dirty="0" smtClean="0">
                <a:latin typeface="Times New Roman" panose="02020603050405020304" pitchFamily="18" charset="0"/>
                <a:cs typeface="Times New Roman" panose="02020603050405020304" pitchFamily="18" charset="0"/>
              </a:rPr>
              <a:t>a</a:t>
            </a:r>
            <a:r>
              <a:rPr lang="en-US" sz="900" spc="0" dirty="0" smtClean="0">
                <a:latin typeface="Times New Roman" panose="02020603050405020304" pitchFamily="18" charset="0"/>
                <a:cs typeface="Times New Roman" panose="02020603050405020304" pitchFamily="18" charset="0"/>
              </a:rPr>
              <a:t>l lin</a:t>
            </a:r>
            <a:r>
              <a:rPr lang="en-US" sz="900" spc="-5" dirty="0" smtClean="0">
                <a:latin typeface="Times New Roman" panose="02020603050405020304" pitchFamily="18" charset="0"/>
                <a:cs typeface="Times New Roman" panose="02020603050405020304" pitchFamily="18" charset="0"/>
              </a:rPr>
              <a:t>e-a</a:t>
            </a:r>
            <a:r>
              <a:rPr lang="en-US" sz="900" spc="0" dirty="0" smtClean="0">
                <a:latin typeface="Times New Roman" panose="02020603050405020304" pitchFamily="18" charset="0"/>
                <a:cs typeface="Times New Roman" panose="02020603050405020304" pitchFamily="18" charset="0"/>
              </a:rPr>
              <a:t>ssoci</a:t>
            </a:r>
            <a:r>
              <a:rPr lang="en-US" sz="900" spc="-5" dirty="0" smtClean="0">
                <a:latin typeface="Times New Roman" panose="02020603050405020304" pitchFamily="18" charset="0"/>
                <a:cs typeface="Times New Roman" panose="02020603050405020304" pitchFamily="18" charset="0"/>
              </a:rPr>
              <a:t>a</a:t>
            </a:r>
            <a:r>
              <a:rPr lang="en-US" sz="900" spc="10" dirty="0" smtClean="0">
                <a:latin typeface="Times New Roman" panose="02020603050405020304" pitchFamily="18" charset="0"/>
                <a:cs typeface="Times New Roman" panose="02020603050405020304" pitchFamily="18" charset="0"/>
              </a:rPr>
              <a:t>t</a:t>
            </a:r>
            <a:r>
              <a:rPr lang="en-US" sz="900" spc="-5" dirty="0" smtClean="0">
                <a:latin typeface="Times New Roman" panose="02020603050405020304" pitchFamily="18" charset="0"/>
                <a:cs typeface="Times New Roman" panose="02020603050405020304" pitchFamily="18" charset="0"/>
              </a:rPr>
              <a:t>e</a:t>
            </a:r>
            <a:r>
              <a:rPr lang="en-US" sz="900" spc="0" dirty="0" smtClean="0">
                <a:latin typeface="Times New Roman" panose="02020603050405020304" pitchFamily="18" charset="0"/>
                <a:cs typeface="Times New Roman" panose="02020603050405020304" pitchFamily="18" charset="0"/>
              </a:rPr>
              <a:t>d bloodstr</a:t>
            </a:r>
            <a:r>
              <a:rPr lang="en-US" sz="900" spc="-10" dirty="0" smtClean="0">
                <a:latin typeface="Times New Roman" panose="02020603050405020304" pitchFamily="18" charset="0"/>
                <a:cs typeface="Times New Roman" panose="02020603050405020304" pitchFamily="18" charset="0"/>
              </a:rPr>
              <a:t>e</a:t>
            </a:r>
            <a:r>
              <a:rPr lang="en-US" sz="900" spc="-5" dirty="0" smtClean="0">
                <a:latin typeface="Times New Roman" panose="02020603050405020304" pitchFamily="18" charset="0"/>
                <a:cs typeface="Times New Roman" panose="02020603050405020304" pitchFamily="18" charset="0"/>
              </a:rPr>
              <a:t>a</a:t>
            </a:r>
            <a:r>
              <a:rPr lang="en-US" sz="900" spc="0" dirty="0" smtClean="0">
                <a:latin typeface="Times New Roman" panose="02020603050405020304" pitchFamily="18" charset="0"/>
                <a:cs typeface="Times New Roman" panose="02020603050405020304" pitchFamily="18" charset="0"/>
              </a:rPr>
              <a:t>m in</a:t>
            </a:r>
            <a:r>
              <a:rPr lang="en-US" sz="900" spc="-5" dirty="0" smtClean="0">
                <a:latin typeface="Times New Roman" panose="02020603050405020304" pitchFamily="18" charset="0"/>
                <a:cs typeface="Times New Roman" panose="02020603050405020304" pitchFamily="18" charset="0"/>
              </a:rPr>
              <a:t>fec</a:t>
            </a:r>
            <a:r>
              <a:rPr lang="en-US" sz="900" spc="0" dirty="0" smtClean="0">
                <a:latin typeface="Times New Roman" panose="02020603050405020304" pitchFamily="18" charset="0"/>
                <a:cs typeface="Times New Roman" panose="02020603050405020304" pitchFamily="18" charset="0"/>
              </a:rPr>
              <a:t>tion p</a:t>
            </a:r>
            <a:r>
              <a:rPr lang="en-US" sz="900" spc="5" dirty="0" smtClean="0">
                <a:latin typeface="Times New Roman" panose="02020603050405020304" pitchFamily="18" charset="0"/>
                <a:cs typeface="Times New Roman" panose="02020603050405020304" pitchFamily="18" charset="0"/>
              </a:rPr>
              <a:t>e</a:t>
            </a:r>
            <a:r>
              <a:rPr lang="en-US" sz="900" spc="0" dirty="0" smtClean="0">
                <a:latin typeface="Times New Roman" panose="02020603050405020304" pitchFamily="18" charset="0"/>
                <a:cs typeface="Times New Roman" panose="02020603050405020304" pitchFamily="18" charset="0"/>
              </a:rPr>
              <a:t>r</a:t>
            </a:r>
            <a:r>
              <a:rPr lang="en-US" sz="900" spc="5" dirty="0" smtClean="0">
                <a:latin typeface="Times New Roman" panose="02020603050405020304" pitchFamily="18" charset="0"/>
                <a:cs typeface="Times New Roman" panose="02020603050405020304" pitchFamily="18" charset="0"/>
              </a:rPr>
              <a:t> </a:t>
            </a:r>
            <a:r>
              <a:rPr lang="en-US" sz="900" spc="0" dirty="0" smtClean="0">
                <a:latin typeface="Times New Roman" panose="02020603050405020304" pitchFamily="18" charset="0"/>
                <a:cs typeface="Times New Roman" panose="02020603050405020304" pitchFamily="18" charset="0"/>
              </a:rPr>
              <a:t>1,000 medi</a:t>
            </a:r>
            <a:r>
              <a:rPr lang="en-US" sz="900" spc="-5" dirty="0" smtClean="0">
                <a:latin typeface="Times New Roman" panose="02020603050405020304" pitchFamily="18" charset="0"/>
                <a:cs typeface="Times New Roman" panose="02020603050405020304" pitchFamily="18" charset="0"/>
              </a:rPr>
              <a:t>ca</a:t>
            </a:r>
            <a:r>
              <a:rPr lang="en-US" sz="900" spc="0" dirty="0" smtClean="0">
                <a:latin typeface="Times New Roman" panose="02020603050405020304" pitchFamily="18" charset="0"/>
                <a:cs typeface="Times New Roman" panose="02020603050405020304" pitchFamily="18" charset="0"/>
              </a:rPr>
              <a:t>l and su</a:t>
            </a:r>
            <a:r>
              <a:rPr lang="en-US" sz="900" spc="5" dirty="0" smtClean="0">
                <a:latin typeface="Times New Roman" panose="02020603050405020304" pitchFamily="18" charset="0"/>
                <a:cs typeface="Times New Roman" panose="02020603050405020304" pitchFamily="18" charset="0"/>
              </a:rPr>
              <a:t>r</a:t>
            </a:r>
            <a:r>
              <a:rPr lang="en-US" sz="900" spc="-15" dirty="0" smtClean="0">
                <a:latin typeface="Times New Roman" panose="02020603050405020304" pitchFamily="18" charset="0"/>
                <a:cs typeface="Times New Roman" panose="02020603050405020304" pitchFamily="18" charset="0"/>
              </a:rPr>
              <a:t>g</a:t>
            </a:r>
            <a:r>
              <a:rPr lang="en-US" sz="900" spc="0" dirty="0" smtClean="0">
                <a:latin typeface="Times New Roman" panose="02020603050405020304" pitchFamily="18" charset="0"/>
                <a:cs typeface="Times New Roman" panose="02020603050405020304" pitchFamily="18" charset="0"/>
              </a:rPr>
              <a:t>i</a:t>
            </a:r>
            <a:r>
              <a:rPr lang="en-US" sz="900" spc="5" dirty="0" smtClean="0">
                <a:latin typeface="Times New Roman" panose="02020603050405020304" pitchFamily="18" charset="0"/>
                <a:cs typeface="Times New Roman" panose="02020603050405020304" pitchFamily="18" charset="0"/>
              </a:rPr>
              <a:t>c</a:t>
            </a:r>
            <a:r>
              <a:rPr lang="en-US" sz="900" spc="-5" dirty="0" smtClean="0">
                <a:latin typeface="Times New Roman" panose="02020603050405020304" pitchFamily="18" charset="0"/>
                <a:cs typeface="Times New Roman" panose="02020603050405020304" pitchFamily="18" charset="0"/>
              </a:rPr>
              <a:t>a</a:t>
            </a:r>
            <a:r>
              <a:rPr lang="en-US" sz="900" spc="0" dirty="0" smtClean="0">
                <a:latin typeface="Times New Roman" panose="02020603050405020304" pitchFamily="18" charset="0"/>
                <a:cs typeface="Times New Roman" panose="02020603050405020304" pitchFamily="18" charset="0"/>
              </a:rPr>
              <a:t>l dis</a:t>
            </a:r>
            <a:r>
              <a:rPr lang="en-US" sz="900" spc="-5" dirty="0" smtClean="0">
                <a:latin typeface="Times New Roman" panose="02020603050405020304" pitchFamily="18" charset="0"/>
                <a:cs typeface="Times New Roman" panose="02020603050405020304" pitchFamily="18" charset="0"/>
              </a:rPr>
              <a:t>c</a:t>
            </a:r>
            <a:r>
              <a:rPr lang="en-US" sz="900" spc="0" dirty="0" smtClean="0">
                <a:latin typeface="Times New Roman" panose="02020603050405020304" pitchFamily="18" charset="0"/>
                <a:cs typeface="Times New Roman" panose="02020603050405020304" pitchFamily="18" charset="0"/>
              </a:rPr>
              <a:t>h</a:t>
            </a:r>
            <a:r>
              <a:rPr lang="en-US" sz="900" spc="-5" dirty="0" smtClean="0">
                <a:latin typeface="Times New Roman" panose="02020603050405020304" pitchFamily="18" charset="0"/>
                <a:cs typeface="Times New Roman" panose="02020603050405020304" pitchFamily="18" charset="0"/>
              </a:rPr>
              <a:t>a</a:t>
            </a:r>
            <a:r>
              <a:rPr lang="en-US" sz="900" spc="5" dirty="0" smtClean="0">
                <a:latin typeface="Times New Roman" panose="02020603050405020304" pitchFamily="18" charset="0"/>
                <a:cs typeface="Times New Roman" panose="02020603050405020304" pitchFamily="18" charset="0"/>
              </a:rPr>
              <a:t>r</a:t>
            </a:r>
            <a:r>
              <a:rPr lang="en-US" sz="900" spc="-15" dirty="0" smtClean="0">
                <a:latin typeface="Times New Roman" panose="02020603050405020304" pitchFamily="18" charset="0"/>
                <a:cs typeface="Times New Roman" panose="02020603050405020304" pitchFamily="18" charset="0"/>
              </a:rPr>
              <a:t>g</a:t>
            </a:r>
            <a:r>
              <a:rPr lang="en-US" sz="900" spc="-5" dirty="0" smtClean="0">
                <a:latin typeface="Times New Roman" panose="02020603050405020304" pitchFamily="18" charset="0"/>
                <a:cs typeface="Times New Roman" panose="02020603050405020304" pitchFamily="18" charset="0"/>
              </a:rPr>
              <a:t>e</a:t>
            </a:r>
            <a:r>
              <a:rPr lang="en-US" sz="900" spc="0" dirty="0" smtClean="0">
                <a:latin typeface="Times New Roman" panose="02020603050405020304" pitchFamily="18" charset="0"/>
                <a:cs typeface="Times New Roman" panose="02020603050405020304" pitchFamily="18" charset="0"/>
              </a:rPr>
              <a:t>s,</a:t>
            </a:r>
            <a:r>
              <a:rPr lang="en-US" sz="900" spc="10" dirty="0" smtClean="0">
                <a:latin typeface="Times New Roman" panose="02020603050405020304" pitchFamily="18" charset="0"/>
                <a:cs typeface="Times New Roman" panose="02020603050405020304" pitchFamily="18" charset="0"/>
              </a:rPr>
              <a:t> </a:t>
            </a:r>
            <a:r>
              <a:rPr lang="en-US" sz="900" spc="5" dirty="0" smtClean="0">
                <a:latin typeface="Times New Roman" panose="02020603050405020304" pitchFamily="18" charset="0"/>
                <a:cs typeface="Times New Roman" panose="02020603050405020304" pitchFamily="18" charset="0"/>
              </a:rPr>
              <a:t>a</a:t>
            </a:r>
            <a:r>
              <a:rPr lang="en-US" sz="900" spc="-15" dirty="0" smtClean="0">
                <a:latin typeface="Times New Roman" panose="02020603050405020304" pitchFamily="18" charset="0"/>
                <a:cs typeface="Times New Roman" panose="02020603050405020304" pitchFamily="18" charset="0"/>
              </a:rPr>
              <a:t>g</a:t>
            </a:r>
            <a:r>
              <a:rPr lang="en-US" sz="900" spc="0" dirty="0" smtClean="0">
                <a:latin typeface="Times New Roman" panose="02020603050405020304" pitchFamily="18" charset="0"/>
                <a:cs typeface="Times New Roman" panose="02020603050405020304" pitchFamily="18" charset="0"/>
              </a:rPr>
              <a:t>e 18+</a:t>
            </a:r>
            <a:r>
              <a:rPr lang="en-US" sz="900" spc="-5" dirty="0" smtClean="0">
                <a:latin typeface="Times New Roman" panose="02020603050405020304" pitchFamily="18" charset="0"/>
                <a:cs typeface="Times New Roman" panose="02020603050405020304" pitchFamily="18" charset="0"/>
              </a:rPr>
              <a:t> </a:t>
            </a:r>
            <a:r>
              <a:rPr lang="en-US" sz="900" spc="0" dirty="0" smtClean="0">
                <a:latin typeface="Times New Roman" panose="02020603050405020304" pitchFamily="18" charset="0"/>
                <a:cs typeface="Times New Roman" panose="02020603050405020304" pitchFamily="18" charset="0"/>
              </a:rPr>
              <a:t>or o</a:t>
            </a:r>
            <a:r>
              <a:rPr lang="en-US" sz="900" spc="-5" dirty="0" smtClean="0">
                <a:latin typeface="Times New Roman" panose="02020603050405020304" pitchFamily="18" charset="0"/>
                <a:cs typeface="Times New Roman" panose="02020603050405020304" pitchFamily="18" charset="0"/>
              </a:rPr>
              <a:t>b</a:t>
            </a:r>
            <a:r>
              <a:rPr lang="en-US" sz="900" spc="0" dirty="0" smtClean="0">
                <a:latin typeface="Times New Roman" panose="02020603050405020304" pitchFamily="18" charset="0"/>
                <a:cs typeface="Times New Roman" panose="02020603050405020304" pitchFamily="18" charset="0"/>
              </a:rPr>
              <a:t>stetric</a:t>
            </a:r>
            <a:r>
              <a:rPr lang="en-US" sz="900" spc="-5" dirty="0" smtClean="0">
                <a:latin typeface="Times New Roman" panose="02020603050405020304" pitchFamily="18" charset="0"/>
                <a:cs typeface="Times New Roman" panose="02020603050405020304" pitchFamily="18" charset="0"/>
              </a:rPr>
              <a:t> a</a:t>
            </a:r>
            <a:r>
              <a:rPr lang="en-US" sz="900" spc="0" dirty="0" smtClean="0">
                <a:latin typeface="Times New Roman" panose="02020603050405020304" pitchFamily="18" charset="0"/>
                <a:cs typeface="Times New Roman" panose="02020603050405020304" pitchFamily="18" charset="0"/>
              </a:rPr>
              <a:t>dmissi</a:t>
            </a:r>
            <a:r>
              <a:rPr lang="en-US" sz="900" spc="10" dirty="0" smtClean="0">
                <a:latin typeface="Times New Roman" panose="02020603050405020304" pitchFamily="18" charset="0"/>
                <a:cs typeface="Times New Roman" panose="02020603050405020304" pitchFamily="18" charset="0"/>
              </a:rPr>
              <a:t>o</a:t>
            </a:r>
            <a:r>
              <a:rPr lang="en-US" sz="900" spc="0" dirty="0" smtClean="0">
                <a:latin typeface="Times New Roman" panose="02020603050405020304" pitchFamily="18" charset="0"/>
                <a:cs typeface="Times New Roman" panose="02020603050405020304" pitchFamily="18" charset="0"/>
              </a:rPr>
              <a:t>ns</a:t>
            </a:r>
            <a:endParaRPr lang="en-US" sz="900" dirty="0" smtClean="0">
              <a:latin typeface="Times New Roman" panose="02020603050405020304" pitchFamily="18" charset="0"/>
              <a:cs typeface="Times New Roman" panose="02020603050405020304" pitchFamily="18" charset="0"/>
            </a:endParaRPr>
          </a:p>
          <a:p>
            <a:pPr marL="241300" marR="353695" indent="-228600">
              <a:buFont typeface="Symbol"/>
              <a:buChar char=""/>
              <a:tabLst>
                <a:tab pos="240665" algn="l"/>
              </a:tabLst>
            </a:pPr>
            <a:r>
              <a:rPr lang="en-US" sz="900" spc="5" dirty="0" smtClean="0">
                <a:latin typeface="Times New Roman" panose="02020603050405020304" pitchFamily="18" charset="0"/>
                <a:cs typeface="Times New Roman" panose="02020603050405020304" pitchFamily="18" charset="0"/>
              </a:rPr>
              <a:t>W</a:t>
            </a:r>
            <a:r>
              <a:rPr lang="en-US" sz="900" spc="0" dirty="0" smtClean="0">
                <a:latin typeface="Times New Roman" panose="02020603050405020304" pitchFamily="18" charset="0"/>
                <a:cs typeface="Times New Roman" panose="02020603050405020304" pitchFamily="18" charset="0"/>
              </a:rPr>
              <a:t>omen </a:t>
            </a:r>
            <a:r>
              <a:rPr lang="en-US" sz="900" spc="-5" dirty="0" smtClean="0">
                <a:latin typeface="Times New Roman" panose="02020603050405020304" pitchFamily="18" charset="0"/>
                <a:cs typeface="Times New Roman" panose="02020603050405020304" pitchFamily="18" charset="0"/>
              </a:rPr>
              <a:t>w</a:t>
            </a:r>
            <a:r>
              <a:rPr lang="en-US" sz="900" spc="0" dirty="0" smtClean="0">
                <a:latin typeface="Times New Roman" panose="02020603050405020304" pitchFamily="18" charset="0"/>
                <a:cs typeface="Times New Roman" panose="02020603050405020304" pitchFamily="18" charset="0"/>
              </a:rPr>
              <a:t>ith Sta</a:t>
            </a:r>
            <a:r>
              <a:rPr lang="en-US" sz="900" spc="-15" dirty="0" smtClean="0">
                <a:latin typeface="Times New Roman" panose="02020603050405020304" pitchFamily="18" charset="0"/>
                <a:cs typeface="Times New Roman" panose="02020603050405020304" pitchFamily="18" charset="0"/>
              </a:rPr>
              <a:t>g</a:t>
            </a:r>
            <a:r>
              <a:rPr lang="en-US" sz="900" spc="0" dirty="0" smtClean="0">
                <a:latin typeface="Times New Roman" panose="02020603050405020304" pitchFamily="18" charset="0"/>
                <a:cs typeface="Times New Roman" panose="02020603050405020304" pitchFamily="18" charset="0"/>
              </a:rPr>
              <a:t>e</a:t>
            </a:r>
            <a:r>
              <a:rPr lang="en-US" sz="900" spc="5" dirty="0" smtClean="0">
                <a:latin typeface="Times New Roman" panose="02020603050405020304" pitchFamily="18" charset="0"/>
                <a:cs typeface="Times New Roman" panose="02020603050405020304" pitchFamily="18" charset="0"/>
              </a:rPr>
              <a:t> </a:t>
            </a:r>
            <a:r>
              <a:rPr lang="en-US" sz="900" spc="-15" dirty="0" smtClean="0">
                <a:latin typeface="Times New Roman" panose="02020603050405020304" pitchFamily="18" charset="0"/>
                <a:cs typeface="Times New Roman" panose="02020603050405020304" pitchFamily="18" charset="0"/>
              </a:rPr>
              <a:t>I</a:t>
            </a:r>
            <a:r>
              <a:rPr lang="en-US" sz="900" spc="5" dirty="0" smtClean="0">
                <a:latin typeface="Times New Roman" panose="02020603050405020304" pitchFamily="18" charset="0"/>
                <a:cs typeface="Times New Roman" panose="02020603050405020304" pitchFamily="18" charset="0"/>
              </a:rPr>
              <a:t>-</a:t>
            </a:r>
            <a:r>
              <a:rPr lang="en-US" sz="900" spc="0" dirty="0" err="1" smtClean="0">
                <a:latin typeface="Times New Roman" panose="02020603050405020304" pitchFamily="18" charset="0"/>
                <a:cs typeface="Times New Roman" panose="02020603050405020304" pitchFamily="18" charset="0"/>
              </a:rPr>
              <a:t>I</a:t>
            </a:r>
            <a:r>
              <a:rPr lang="en-US" sz="900" spc="-20" dirty="0" err="1" smtClean="0">
                <a:latin typeface="Times New Roman" panose="02020603050405020304" pitchFamily="18" charset="0"/>
                <a:cs typeface="Times New Roman" panose="02020603050405020304" pitchFamily="18" charset="0"/>
              </a:rPr>
              <a:t>I</a:t>
            </a:r>
            <a:r>
              <a:rPr lang="en-US" sz="900" spc="0" dirty="0" err="1" smtClean="0">
                <a:latin typeface="Times New Roman" panose="02020603050405020304" pitchFamily="18" charset="0"/>
                <a:cs typeface="Times New Roman" panose="02020603050405020304" pitchFamily="18" charset="0"/>
              </a:rPr>
              <a:t>b</a:t>
            </a:r>
            <a:r>
              <a:rPr lang="en-US" sz="900" spc="20" dirty="0" smtClean="0">
                <a:latin typeface="Times New Roman" panose="02020603050405020304" pitchFamily="18" charset="0"/>
                <a:cs typeface="Times New Roman" panose="02020603050405020304" pitchFamily="18" charset="0"/>
              </a:rPr>
              <a:t> </a:t>
            </a:r>
            <a:r>
              <a:rPr lang="en-US" sz="900" spc="0" dirty="0" smtClean="0">
                <a:latin typeface="Times New Roman" panose="02020603050405020304" pitchFamily="18" charset="0"/>
                <a:cs typeface="Times New Roman" panose="02020603050405020304" pitchFamily="18" charset="0"/>
              </a:rPr>
              <a:t>b</a:t>
            </a:r>
            <a:r>
              <a:rPr lang="en-US" sz="900" spc="-5" dirty="0" smtClean="0">
                <a:latin typeface="Times New Roman" panose="02020603050405020304" pitchFamily="18" charset="0"/>
                <a:cs typeface="Times New Roman" panose="02020603050405020304" pitchFamily="18" charset="0"/>
              </a:rPr>
              <a:t>rea</a:t>
            </a:r>
            <a:r>
              <a:rPr lang="en-US" sz="900" spc="0" dirty="0" smtClean="0">
                <a:latin typeface="Times New Roman" panose="02020603050405020304" pitchFamily="18" charset="0"/>
                <a:cs typeface="Times New Roman" panose="02020603050405020304" pitchFamily="18" charset="0"/>
              </a:rPr>
              <a:t>st </a:t>
            </a:r>
            <a:r>
              <a:rPr lang="en-US" sz="900" spc="5" dirty="0" smtClean="0">
                <a:latin typeface="Times New Roman" panose="02020603050405020304" pitchFamily="18" charset="0"/>
                <a:cs typeface="Times New Roman" panose="02020603050405020304" pitchFamily="18" charset="0"/>
              </a:rPr>
              <a:t>c</a:t>
            </a:r>
            <a:r>
              <a:rPr lang="en-US" sz="900" spc="-5" dirty="0" smtClean="0">
                <a:latin typeface="Times New Roman" panose="02020603050405020304" pitchFamily="18" charset="0"/>
                <a:cs typeface="Times New Roman" panose="02020603050405020304" pitchFamily="18" charset="0"/>
              </a:rPr>
              <a:t>a</a:t>
            </a:r>
            <a:r>
              <a:rPr lang="en-US" sz="900" spc="0" dirty="0" smtClean="0">
                <a:latin typeface="Times New Roman" panose="02020603050405020304" pitchFamily="18" charset="0"/>
                <a:cs typeface="Times New Roman" panose="02020603050405020304" pitchFamily="18" charset="0"/>
              </a:rPr>
              <a:t>n</a:t>
            </a:r>
            <a:r>
              <a:rPr lang="en-US" sz="900" spc="-5" dirty="0" smtClean="0">
                <a:latin typeface="Times New Roman" panose="02020603050405020304" pitchFamily="18" charset="0"/>
                <a:cs typeface="Times New Roman" panose="02020603050405020304" pitchFamily="18" charset="0"/>
              </a:rPr>
              <a:t>c</a:t>
            </a:r>
            <a:r>
              <a:rPr lang="en-US" sz="900" spc="5" dirty="0" smtClean="0">
                <a:latin typeface="Times New Roman" panose="02020603050405020304" pitchFamily="18" charset="0"/>
                <a:cs typeface="Times New Roman" panose="02020603050405020304" pitchFamily="18" charset="0"/>
              </a:rPr>
              <a:t>e</a:t>
            </a:r>
            <a:r>
              <a:rPr lang="en-US" sz="900" spc="0" dirty="0" smtClean="0">
                <a:latin typeface="Times New Roman" panose="02020603050405020304" pitchFamily="18" charset="0"/>
                <a:cs typeface="Times New Roman" panose="02020603050405020304" pitchFamily="18" charset="0"/>
              </a:rPr>
              <a:t>r </a:t>
            </a:r>
            <a:r>
              <a:rPr lang="en-US" sz="900" spc="-10" dirty="0" smtClean="0">
                <a:latin typeface="Times New Roman" panose="02020603050405020304" pitchFamily="18" charset="0"/>
                <a:cs typeface="Times New Roman" panose="02020603050405020304" pitchFamily="18" charset="0"/>
              </a:rPr>
              <a:t>w</a:t>
            </a:r>
            <a:r>
              <a:rPr lang="en-US" sz="900" spc="5" dirty="0" smtClean="0">
                <a:latin typeface="Times New Roman" panose="02020603050405020304" pitchFamily="18" charset="0"/>
                <a:cs typeface="Times New Roman" panose="02020603050405020304" pitchFamily="18" charset="0"/>
              </a:rPr>
              <a:t>h</a:t>
            </a:r>
            <a:r>
              <a:rPr lang="en-US" sz="900" spc="0" dirty="0" smtClean="0">
                <a:latin typeface="Times New Roman" panose="02020603050405020304" pitchFamily="18" charset="0"/>
                <a:cs typeface="Times New Roman" panose="02020603050405020304" pitchFamily="18" charset="0"/>
              </a:rPr>
              <a:t>o </a:t>
            </a:r>
            <a:r>
              <a:rPr lang="en-US" sz="900" spc="5" dirty="0" smtClean="0">
                <a:latin typeface="Times New Roman" panose="02020603050405020304" pitchFamily="18" charset="0"/>
                <a:cs typeface="Times New Roman" panose="02020603050405020304" pitchFamily="18" charset="0"/>
              </a:rPr>
              <a:t>r</a:t>
            </a:r>
            <a:r>
              <a:rPr lang="en-US" sz="900" spc="-5" dirty="0" smtClean="0">
                <a:latin typeface="Times New Roman" panose="02020603050405020304" pitchFamily="18" charset="0"/>
                <a:cs typeface="Times New Roman" panose="02020603050405020304" pitchFamily="18" charset="0"/>
              </a:rPr>
              <a:t>ece</a:t>
            </a:r>
            <a:r>
              <a:rPr lang="en-US" sz="900" spc="0" dirty="0" smtClean="0">
                <a:latin typeface="Times New Roman" panose="02020603050405020304" pitchFamily="18" charset="0"/>
                <a:cs typeface="Times New Roman" panose="02020603050405020304" pitchFamily="18" charset="0"/>
              </a:rPr>
              <a:t>i</a:t>
            </a:r>
            <a:r>
              <a:rPr lang="en-US" sz="900" spc="10" dirty="0" smtClean="0">
                <a:latin typeface="Times New Roman" panose="02020603050405020304" pitchFamily="18" charset="0"/>
                <a:cs typeface="Times New Roman" panose="02020603050405020304" pitchFamily="18" charset="0"/>
              </a:rPr>
              <a:t>v</a:t>
            </a:r>
            <a:r>
              <a:rPr lang="en-US" sz="900" spc="-5" dirty="0" smtClean="0">
                <a:latin typeface="Times New Roman" panose="02020603050405020304" pitchFamily="18" charset="0"/>
                <a:cs typeface="Times New Roman" panose="02020603050405020304" pitchFamily="18" charset="0"/>
              </a:rPr>
              <a:t>e</a:t>
            </a:r>
            <a:r>
              <a:rPr lang="en-US" sz="900" spc="0" dirty="0" smtClean="0">
                <a:latin typeface="Times New Roman" panose="02020603050405020304" pitchFamily="18" charset="0"/>
                <a:cs typeface="Times New Roman" panose="02020603050405020304" pitchFamily="18" charset="0"/>
              </a:rPr>
              <a:t>d </a:t>
            </a:r>
            <a:r>
              <a:rPr lang="en-US" sz="900" spc="-5" dirty="0" smtClean="0">
                <a:latin typeface="Times New Roman" panose="02020603050405020304" pitchFamily="18" charset="0"/>
                <a:cs typeface="Times New Roman" panose="02020603050405020304" pitchFamily="18" charset="0"/>
              </a:rPr>
              <a:t>a</a:t>
            </a:r>
            <a:r>
              <a:rPr lang="en-US" sz="900" spc="10" dirty="0" smtClean="0">
                <a:latin typeface="Times New Roman" panose="02020603050405020304" pitchFamily="18" charset="0"/>
                <a:cs typeface="Times New Roman" panose="02020603050405020304" pitchFamily="18" charset="0"/>
              </a:rPr>
              <a:t>x</a:t>
            </a:r>
            <a:r>
              <a:rPr lang="en-US" sz="900" spc="0" dirty="0" smtClean="0">
                <a:latin typeface="Times New Roman" panose="02020603050405020304" pitchFamily="18" charset="0"/>
                <a:cs typeface="Times New Roman" panose="02020603050405020304" pitchFamily="18" charset="0"/>
              </a:rPr>
              <a:t>illary</a:t>
            </a:r>
            <a:r>
              <a:rPr lang="en-US" sz="900" spc="-25" dirty="0" smtClean="0">
                <a:latin typeface="Times New Roman" panose="02020603050405020304" pitchFamily="18" charset="0"/>
                <a:cs typeface="Times New Roman" panose="02020603050405020304" pitchFamily="18" charset="0"/>
              </a:rPr>
              <a:t> </a:t>
            </a:r>
            <a:r>
              <a:rPr lang="en-US" sz="900" spc="0" dirty="0" smtClean="0">
                <a:latin typeface="Times New Roman" panose="02020603050405020304" pitchFamily="18" charset="0"/>
                <a:cs typeface="Times New Roman" panose="02020603050405020304" pitchFamily="18" charset="0"/>
              </a:rPr>
              <a:t>node</a:t>
            </a:r>
            <a:r>
              <a:rPr lang="en-US" sz="900" spc="-5" dirty="0" smtClean="0">
                <a:latin typeface="Times New Roman" panose="02020603050405020304" pitchFamily="18" charset="0"/>
                <a:cs typeface="Times New Roman" panose="02020603050405020304" pitchFamily="18" charset="0"/>
              </a:rPr>
              <a:t> </a:t>
            </a:r>
            <a:r>
              <a:rPr lang="en-US" sz="900" spc="0" dirty="0" smtClean="0">
                <a:latin typeface="Times New Roman" panose="02020603050405020304" pitchFamily="18" charset="0"/>
                <a:cs typeface="Times New Roman" panose="02020603050405020304" pitchFamily="18" charset="0"/>
              </a:rPr>
              <a:t>diss</a:t>
            </a:r>
            <a:r>
              <a:rPr lang="en-US" sz="900" spc="5" dirty="0" smtClean="0">
                <a:latin typeface="Times New Roman" panose="02020603050405020304" pitchFamily="18" charset="0"/>
                <a:cs typeface="Times New Roman" panose="02020603050405020304" pitchFamily="18" charset="0"/>
              </a:rPr>
              <a:t>e</a:t>
            </a:r>
            <a:r>
              <a:rPr lang="en-US" sz="900" spc="-5" dirty="0" smtClean="0">
                <a:latin typeface="Times New Roman" panose="02020603050405020304" pitchFamily="18" charset="0"/>
                <a:cs typeface="Times New Roman" panose="02020603050405020304" pitchFamily="18" charset="0"/>
              </a:rPr>
              <a:t>c</a:t>
            </a:r>
            <a:r>
              <a:rPr lang="en-US" sz="900" spc="0" dirty="0" smtClean="0">
                <a:latin typeface="Times New Roman" panose="02020603050405020304" pitchFamily="18" charset="0"/>
                <a:cs typeface="Times New Roman" panose="02020603050405020304" pitchFamily="18" charset="0"/>
              </a:rPr>
              <a:t>tion or</a:t>
            </a:r>
            <a:r>
              <a:rPr lang="en-US" sz="900" spc="-5" dirty="0" smtClean="0">
                <a:latin typeface="Times New Roman" panose="02020603050405020304" pitchFamily="18" charset="0"/>
                <a:cs typeface="Times New Roman" panose="02020603050405020304" pitchFamily="18" charset="0"/>
              </a:rPr>
              <a:t> </a:t>
            </a:r>
            <a:r>
              <a:rPr lang="en-US" sz="900" spc="0" dirty="0" smtClean="0">
                <a:latin typeface="Times New Roman" panose="02020603050405020304" pitchFamily="18" charset="0"/>
                <a:cs typeface="Times New Roman" panose="02020603050405020304" pitchFamily="18" charset="0"/>
              </a:rPr>
              <a:t>sentinel </a:t>
            </a:r>
            <a:r>
              <a:rPr lang="en-US" sz="900" spc="10" dirty="0" smtClean="0">
                <a:latin typeface="Times New Roman" panose="02020603050405020304" pitchFamily="18" charset="0"/>
                <a:cs typeface="Times New Roman" panose="02020603050405020304" pitchFamily="18" charset="0"/>
              </a:rPr>
              <a:t>l</a:t>
            </a:r>
            <a:r>
              <a:rPr lang="en-US" sz="900" spc="-25" dirty="0" smtClean="0">
                <a:latin typeface="Times New Roman" panose="02020603050405020304" pitchFamily="18" charset="0"/>
                <a:cs typeface="Times New Roman" panose="02020603050405020304" pitchFamily="18" charset="0"/>
              </a:rPr>
              <a:t>y</a:t>
            </a:r>
            <a:r>
              <a:rPr lang="en-US" sz="900" spc="0" dirty="0" smtClean="0">
                <a:latin typeface="Times New Roman" panose="02020603050405020304" pitchFamily="18" charset="0"/>
                <a:cs typeface="Times New Roman" panose="02020603050405020304" pitchFamily="18" charset="0"/>
              </a:rPr>
              <a:t>mph node biop</a:t>
            </a:r>
            <a:r>
              <a:rPr lang="en-US" sz="900" spc="20" dirty="0" smtClean="0">
                <a:latin typeface="Times New Roman" panose="02020603050405020304" pitchFamily="18" charset="0"/>
                <a:cs typeface="Times New Roman" panose="02020603050405020304" pitchFamily="18" charset="0"/>
              </a:rPr>
              <a:t>s</a:t>
            </a:r>
            <a:r>
              <a:rPr lang="en-US" sz="900" spc="0" dirty="0" smtClean="0">
                <a:latin typeface="Times New Roman" panose="02020603050405020304" pitchFamily="18" charset="0"/>
                <a:cs typeface="Times New Roman" panose="02020603050405020304" pitchFamily="18" charset="0"/>
              </a:rPr>
              <a:t>y</a:t>
            </a:r>
            <a:r>
              <a:rPr lang="en-US" sz="900" spc="-25" dirty="0" smtClean="0">
                <a:latin typeface="Times New Roman" panose="02020603050405020304" pitchFamily="18" charset="0"/>
                <a:cs typeface="Times New Roman" panose="02020603050405020304" pitchFamily="18" charset="0"/>
              </a:rPr>
              <a:t> </a:t>
            </a:r>
            <a:r>
              <a:rPr lang="en-US" sz="900" spc="-5" dirty="0" smtClean="0">
                <a:latin typeface="Times New Roman" panose="02020603050405020304" pitchFamily="18" charset="0"/>
                <a:cs typeface="Times New Roman" panose="02020603050405020304" pitchFamily="18" charset="0"/>
              </a:rPr>
              <a:t>a</a:t>
            </a:r>
            <a:r>
              <a:rPr lang="en-US" sz="900" spc="0" dirty="0" smtClean="0">
                <a:latin typeface="Times New Roman" panose="02020603050405020304" pitchFamily="18" charset="0"/>
                <a:cs typeface="Times New Roman" panose="02020603050405020304" pitchFamily="18" charset="0"/>
              </a:rPr>
              <a:t>t time</a:t>
            </a:r>
            <a:r>
              <a:rPr lang="en-US" sz="900" spc="-5" dirty="0" smtClean="0">
                <a:latin typeface="Times New Roman" panose="02020603050405020304" pitchFamily="18" charset="0"/>
                <a:cs typeface="Times New Roman" panose="02020603050405020304" pitchFamily="18" charset="0"/>
              </a:rPr>
              <a:t> </a:t>
            </a:r>
            <a:r>
              <a:rPr lang="en-US" sz="900" spc="0" dirty="0" smtClean="0">
                <a:latin typeface="Times New Roman" panose="02020603050405020304" pitchFamily="18" charset="0"/>
                <a:cs typeface="Times New Roman" panose="02020603050405020304" pitchFamily="18" charset="0"/>
              </a:rPr>
              <a:t>of sur</a:t>
            </a:r>
            <a:r>
              <a:rPr lang="en-US" sz="900" spc="-15" dirty="0" smtClean="0">
                <a:latin typeface="Times New Roman" panose="02020603050405020304" pitchFamily="18" charset="0"/>
                <a:cs typeface="Times New Roman" panose="02020603050405020304" pitchFamily="18" charset="0"/>
              </a:rPr>
              <a:t>g</a:t>
            </a:r>
            <a:r>
              <a:rPr lang="en-US" sz="900" spc="5" dirty="0" smtClean="0">
                <a:latin typeface="Times New Roman" panose="02020603050405020304" pitchFamily="18" charset="0"/>
                <a:cs typeface="Times New Roman" panose="02020603050405020304" pitchFamily="18" charset="0"/>
              </a:rPr>
              <a:t>e</a:t>
            </a:r>
            <a:r>
              <a:rPr lang="en-US" sz="900" spc="15" dirty="0" smtClean="0">
                <a:latin typeface="Times New Roman" panose="02020603050405020304" pitchFamily="18" charset="0"/>
                <a:cs typeface="Times New Roman" panose="02020603050405020304" pitchFamily="18" charset="0"/>
              </a:rPr>
              <a:t>r</a:t>
            </a:r>
            <a:r>
              <a:rPr lang="en-US" sz="900" spc="0" dirty="0" smtClean="0">
                <a:latin typeface="Times New Roman" panose="02020603050405020304" pitchFamily="18" charset="0"/>
                <a:cs typeface="Times New Roman" panose="02020603050405020304" pitchFamily="18" charset="0"/>
              </a:rPr>
              <a:t>y</a:t>
            </a:r>
            <a:endParaRPr lang="en-US" sz="900" dirty="0" smtClean="0">
              <a:latin typeface="Times New Roman" panose="02020603050405020304" pitchFamily="18" charset="0"/>
              <a:cs typeface="Times New Roman" panose="02020603050405020304" pitchFamily="18" charset="0"/>
            </a:endParaRPr>
          </a:p>
          <a:p>
            <a:pPr>
              <a:buFont typeface="Symbol"/>
              <a:buChar char=""/>
            </a:pPr>
            <a:endParaRPr lang="en-US" sz="900" dirty="0" smtClean="0">
              <a:latin typeface="Times New Roman" panose="02020603050405020304" pitchFamily="18" charset="0"/>
              <a:cs typeface="Times New Roman" panose="02020603050405020304" pitchFamily="18" charset="0"/>
            </a:endParaRPr>
          </a:p>
          <a:p>
            <a:pPr marL="12700"/>
            <a:r>
              <a:rPr lang="en-US" sz="900" b="1" i="1" dirty="0" smtClean="0">
                <a:latin typeface="Times New Roman" panose="02020603050405020304" pitchFamily="18" charset="0"/>
                <a:cs typeface="Times New Roman" panose="02020603050405020304" pitchFamily="18" charset="0"/>
              </a:rPr>
              <a:t>Wors</a:t>
            </a:r>
            <a:r>
              <a:rPr lang="en-US" sz="900" b="1" i="1" spc="-5" dirty="0" smtClean="0">
                <a:latin typeface="Times New Roman" panose="02020603050405020304" pitchFamily="18" charset="0"/>
                <a:cs typeface="Times New Roman" panose="02020603050405020304" pitchFamily="18" charset="0"/>
              </a:rPr>
              <a:t>e</a:t>
            </a:r>
            <a:r>
              <a:rPr lang="en-US" sz="900" b="1" i="1" spc="0" dirty="0" smtClean="0">
                <a:latin typeface="Times New Roman" panose="02020603050405020304" pitchFamily="18" charset="0"/>
                <a:cs typeface="Times New Roman" panose="02020603050405020304" pitchFamily="18" charset="0"/>
              </a:rPr>
              <a:t>ni</a:t>
            </a:r>
            <a:r>
              <a:rPr lang="en-US" sz="900" b="1" i="1" spc="5" dirty="0" smtClean="0">
                <a:latin typeface="Times New Roman" panose="02020603050405020304" pitchFamily="18" charset="0"/>
                <a:cs typeface="Times New Roman" panose="02020603050405020304" pitchFamily="18" charset="0"/>
              </a:rPr>
              <a:t>n</a:t>
            </a:r>
            <a:r>
              <a:rPr lang="en-US" sz="900" b="1" i="1" spc="0" dirty="0" smtClean="0">
                <a:latin typeface="Times New Roman" panose="02020603050405020304" pitchFamily="18" charset="0"/>
                <a:cs typeface="Times New Roman" panose="02020603050405020304" pitchFamily="18" charset="0"/>
              </a:rPr>
              <a:t>g </a:t>
            </a:r>
            <a:r>
              <a:rPr lang="en-US" sz="900" b="1" spc="0" dirty="0" smtClean="0">
                <a:latin typeface="Times New Roman" panose="02020603050405020304" pitchFamily="18" charset="0"/>
                <a:cs typeface="Times New Roman" panose="02020603050405020304" pitchFamily="18" charset="0"/>
              </a:rPr>
              <a:t>(chronic diseases in bold)</a:t>
            </a:r>
            <a:endParaRPr lang="en-US" sz="900" dirty="0" smtClean="0">
              <a:latin typeface="Times New Roman" panose="02020603050405020304" pitchFamily="18" charset="0"/>
              <a:cs typeface="Times New Roman" panose="02020603050405020304" pitchFamily="18" charset="0"/>
            </a:endParaRPr>
          </a:p>
          <a:p>
            <a:pPr marL="241300" indent="-228600">
              <a:buFont typeface="Symbol"/>
              <a:buChar char=""/>
              <a:tabLst>
                <a:tab pos="240665" algn="l"/>
              </a:tabLst>
            </a:pPr>
            <a:r>
              <a:rPr lang="en-US" sz="900" dirty="0" smtClean="0">
                <a:latin typeface="Times New Roman" panose="02020603050405020304" pitchFamily="18" charset="0"/>
                <a:cs typeface="Times New Roman" panose="02020603050405020304" pitchFamily="18" charset="0"/>
              </a:rPr>
              <a:t>Mat</a:t>
            </a:r>
            <a:r>
              <a:rPr lang="en-US" sz="900" spc="-10" dirty="0" smtClean="0">
                <a:latin typeface="Times New Roman" panose="02020603050405020304" pitchFamily="18" charset="0"/>
                <a:cs typeface="Times New Roman" panose="02020603050405020304" pitchFamily="18" charset="0"/>
              </a:rPr>
              <a:t>e</a:t>
            </a:r>
            <a:r>
              <a:rPr lang="en-US" sz="900" spc="0" dirty="0" smtClean="0">
                <a:latin typeface="Times New Roman" panose="02020603050405020304" pitchFamily="18" charset="0"/>
                <a:cs typeface="Times New Roman" panose="02020603050405020304" pitchFamily="18" charset="0"/>
              </a:rPr>
              <a:t>rn</a:t>
            </a:r>
            <a:r>
              <a:rPr lang="en-US" sz="900" spc="-10" dirty="0" smtClean="0">
                <a:latin typeface="Times New Roman" panose="02020603050405020304" pitchFamily="18" charset="0"/>
                <a:cs typeface="Times New Roman" panose="02020603050405020304" pitchFamily="18" charset="0"/>
              </a:rPr>
              <a:t>a</a:t>
            </a:r>
            <a:r>
              <a:rPr lang="en-US" sz="900" spc="0" dirty="0" smtClean="0">
                <a:latin typeface="Times New Roman" panose="02020603050405020304" pitchFamily="18" charset="0"/>
                <a:cs typeface="Times New Roman" panose="02020603050405020304" pitchFamily="18" charset="0"/>
              </a:rPr>
              <a:t>l d</a:t>
            </a:r>
            <a:r>
              <a:rPr lang="en-US" sz="900" spc="5" dirty="0" smtClean="0">
                <a:latin typeface="Times New Roman" panose="02020603050405020304" pitchFamily="18" charset="0"/>
                <a:cs typeface="Times New Roman" panose="02020603050405020304" pitchFamily="18" charset="0"/>
              </a:rPr>
              <a:t>e</a:t>
            </a:r>
            <a:r>
              <a:rPr lang="en-US" sz="900" spc="-5" dirty="0" smtClean="0">
                <a:latin typeface="Times New Roman" panose="02020603050405020304" pitchFamily="18" charset="0"/>
                <a:cs typeface="Times New Roman" panose="02020603050405020304" pitchFamily="18" charset="0"/>
              </a:rPr>
              <a:t>a</a:t>
            </a:r>
            <a:r>
              <a:rPr lang="en-US" sz="900" spc="0" dirty="0" smtClean="0">
                <a:latin typeface="Times New Roman" panose="02020603050405020304" pitchFamily="18" charset="0"/>
                <a:cs typeface="Times New Roman" panose="02020603050405020304" pitchFamily="18" charset="0"/>
              </a:rPr>
              <a:t>ths per</a:t>
            </a:r>
            <a:r>
              <a:rPr lang="en-US" sz="900" spc="-5" dirty="0" smtClean="0">
                <a:latin typeface="Times New Roman" panose="02020603050405020304" pitchFamily="18" charset="0"/>
                <a:cs typeface="Times New Roman" panose="02020603050405020304" pitchFamily="18" charset="0"/>
              </a:rPr>
              <a:t> </a:t>
            </a:r>
            <a:r>
              <a:rPr lang="en-US" sz="900" spc="0" dirty="0" smtClean="0">
                <a:latin typeface="Times New Roman" panose="02020603050405020304" pitchFamily="18" charset="0"/>
                <a:cs typeface="Times New Roman" panose="02020603050405020304" pitchFamily="18" charset="0"/>
              </a:rPr>
              <a:t>100</a:t>
            </a:r>
            <a:r>
              <a:rPr lang="en-US" sz="900" spc="10" dirty="0" smtClean="0">
                <a:latin typeface="Times New Roman" panose="02020603050405020304" pitchFamily="18" charset="0"/>
                <a:cs typeface="Times New Roman" panose="02020603050405020304" pitchFamily="18" charset="0"/>
              </a:rPr>
              <a:t>,</a:t>
            </a:r>
            <a:r>
              <a:rPr lang="en-US" sz="900" spc="0" dirty="0" smtClean="0">
                <a:latin typeface="Times New Roman" panose="02020603050405020304" pitchFamily="18" charset="0"/>
                <a:cs typeface="Times New Roman" panose="02020603050405020304" pitchFamily="18" charset="0"/>
              </a:rPr>
              <a:t>000 live</a:t>
            </a:r>
            <a:r>
              <a:rPr lang="en-US" sz="900" spc="-5" dirty="0" smtClean="0">
                <a:latin typeface="Times New Roman" panose="02020603050405020304" pitchFamily="18" charset="0"/>
                <a:cs typeface="Times New Roman" panose="02020603050405020304" pitchFamily="18" charset="0"/>
              </a:rPr>
              <a:t> </a:t>
            </a:r>
            <a:r>
              <a:rPr lang="en-US" sz="900" spc="0" dirty="0" smtClean="0">
                <a:latin typeface="Times New Roman" panose="02020603050405020304" pitchFamily="18" charset="0"/>
                <a:cs typeface="Times New Roman" panose="02020603050405020304" pitchFamily="18" charset="0"/>
              </a:rPr>
              <a:t>births</a:t>
            </a:r>
            <a:endParaRPr lang="en-US" sz="900" dirty="0" smtClean="0">
              <a:latin typeface="Times New Roman" panose="02020603050405020304" pitchFamily="18" charset="0"/>
              <a:cs typeface="Times New Roman" panose="02020603050405020304" pitchFamily="18" charset="0"/>
            </a:endParaRPr>
          </a:p>
          <a:p>
            <a:pPr marL="241300" marR="12700" indent="-228600">
              <a:buFont typeface="Symbol"/>
              <a:buChar char=""/>
              <a:tabLst>
                <a:tab pos="240665" algn="l"/>
              </a:tabLst>
            </a:pPr>
            <a:r>
              <a:rPr lang="en-US" sz="900" dirty="0" smtClean="0">
                <a:latin typeface="Times New Roman" panose="02020603050405020304" pitchFamily="18" charset="0"/>
                <a:cs typeface="Times New Roman" panose="02020603050405020304" pitchFamily="18" charset="0"/>
              </a:rPr>
              <a:t>Child</a:t>
            </a:r>
            <a:r>
              <a:rPr lang="en-US" sz="900" spc="-5" dirty="0" smtClean="0">
                <a:latin typeface="Times New Roman" panose="02020603050405020304" pitchFamily="18" charset="0"/>
                <a:cs typeface="Times New Roman" panose="02020603050405020304" pitchFamily="18" charset="0"/>
              </a:rPr>
              <a:t>re</a:t>
            </a:r>
            <a:r>
              <a:rPr lang="en-US" sz="900" spc="0" dirty="0" smtClean="0">
                <a:latin typeface="Times New Roman" panose="02020603050405020304" pitchFamily="18" charset="0"/>
                <a:cs typeface="Times New Roman" panose="02020603050405020304" pitchFamily="18" charset="0"/>
              </a:rPr>
              <a:t>n </a:t>
            </a:r>
            <a:r>
              <a:rPr lang="en-US" sz="900" spc="-5" dirty="0" smtClean="0">
                <a:latin typeface="Times New Roman" panose="02020603050405020304" pitchFamily="18" charset="0"/>
                <a:cs typeface="Times New Roman" panose="02020603050405020304" pitchFamily="18" charset="0"/>
              </a:rPr>
              <a:t>a</a:t>
            </a:r>
            <a:r>
              <a:rPr lang="en-US" sz="900" spc="0" dirty="0" smtClean="0">
                <a:latin typeface="Times New Roman" panose="02020603050405020304" pitchFamily="18" charset="0"/>
                <a:cs typeface="Times New Roman" panose="02020603050405020304" pitchFamily="18" charset="0"/>
              </a:rPr>
              <a:t>g</a:t>
            </a:r>
            <a:r>
              <a:rPr lang="en-US" sz="900" spc="-5" dirty="0" smtClean="0">
                <a:latin typeface="Times New Roman" panose="02020603050405020304" pitchFamily="18" charset="0"/>
                <a:cs typeface="Times New Roman" panose="02020603050405020304" pitchFamily="18" charset="0"/>
              </a:rPr>
              <a:t>e</a:t>
            </a:r>
            <a:r>
              <a:rPr lang="en-US" sz="900" spc="0" dirty="0" smtClean="0">
                <a:latin typeface="Times New Roman" panose="02020603050405020304" pitchFamily="18" charset="0"/>
                <a:cs typeface="Times New Roman" panose="02020603050405020304" pitchFamily="18" charset="0"/>
              </a:rPr>
              <a:t>s 19</a:t>
            </a:r>
            <a:r>
              <a:rPr lang="en-US" sz="900" spc="-5" dirty="0" smtClean="0">
                <a:latin typeface="Times New Roman" panose="02020603050405020304" pitchFamily="18" charset="0"/>
                <a:cs typeface="Times New Roman" panose="02020603050405020304" pitchFamily="18" charset="0"/>
              </a:rPr>
              <a:t>-</a:t>
            </a:r>
            <a:r>
              <a:rPr lang="en-US" sz="900" spc="0" dirty="0" smtClean="0">
                <a:latin typeface="Times New Roman" panose="02020603050405020304" pitchFamily="18" charset="0"/>
                <a:cs typeface="Times New Roman" panose="02020603050405020304" pitchFamily="18" charset="0"/>
              </a:rPr>
              <a:t>35 mo</a:t>
            </a:r>
            <a:r>
              <a:rPr lang="en-US" sz="900" spc="10" dirty="0" smtClean="0">
                <a:latin typeface="Times New Roman" panose="02020603050405020304" pitchFamily="18" charset="0"/>
                <a:cs typeface="Times New Roman" panose="02020603050405020304" pitchFamily="18" charset="0"/>
              </a:rPr>
              <a:t>n</a:t>
            </a:r>
            <a:r>
              <a:rPr lang="en-US" sz="900" spc="0" dirty="0" smtClean="0">
                <a:latin typeface="Times New Roman" panose="02020603050405020304" pitchFamily="18" charset="0"/>
                <a:cs typeface="Times New Roman" panose="02020603050405020304" pitchFamily="18" charset="0"/>
              </a:rPr>
              <a:t>ths who r</a:t>
            </a:r>
            <a:r>
              <a:rPr lang="en-US" sz="900" spc="-10" dirty="0" smtClean="0">
                <a:latin typeface="Times New Roman" panose="02020603050405020304" pitchFamily="18" charset="0"/>
                <a:cs typeface="Times New Roman" panose="02020603050405020304" pitchFamily="18" charset="0"/>
              </a:rPr>
              <a:t>e</a:t>
            </a:r>
            <a:r>
              <a:rPr lang="en-US" sz="900" spc="-5" dirty="0" smtClean="0">
                <a:latin typeface="Times New Roman" panose="02020603050405020304" pitchFamily="18" charset="0"/>
                <a:cs typeface="Times New Roman" panose="02020603050405020304" pitchFamily="18" charset="0"/>
              </a:rPr>
              <a:t>ce</a:t>
            </a:r>
            <a:r>
              <a:rPr lang="en-US" sz="900" spc="0" dirty="0" smtClean="0">
                <a:latin typeface="Times New Roman" panose="02020603050405020304" pitchFamily="18" charset="0"/>
                <a:cs typeface="Times New Roman" panose="02020603050405020304" pitchFamily="18" charset="0"/>
              </a:rPr>
              <a:t>i</a:t>
            </a:r>
            <a:r>
              <a:rPr lang="en-US" sz="900" spc="10" dirty="0" smtClean="0">
                <a:latin typeface="Times New Roman" panose="02020603050405020304" pitchFamily="18" charset="0"/>
                <a:cs typeface="Times New Roman" panose="02020603050405020304" pitchFamily="18" charset="0"/>
              </a:rPr>
              <a:t>v</a:t>
            </a:r>
            <a:r>
              <a:rPr lang="en-US" sz="900" spc="-5" dirty="0" smtClean="0">
                <a:latin typeface="Times New Roman" panose="02020603050405020304" pitchFamily="18" charset="0"/>
                <a:cs typeface="Times New Roman" panose="02020603050405020304" pitchFamily="18" charset="0"/>
              </a:rPr>
              <a:t>e</a:t>
            </a:r>
            <a:r>
              <a:rPr lang="en-US" sz="900" spc="0" dirty="0" smtClean="0">
                <a:latin typeface="Times New Roman" panose="02020603050405020304" pitchFamily="18" charset="0"/>
                <a:cs typeface="Times New Roman" panose="02020603050405020304" pitchFamily="18" charset="0"/>
              </a:rPr>
              <a:t>d 3 or</a:t>
            </a:r>
            <a:r>
              <a:rPr lang="en-US" sz="900" spc="-5" dirty="0" smtClean="0">
                <a:latin typeface="Times New Roman" panose="02020603050405020304" pitchFamily="18" charset="0"/>
                <a:cs typeface="Times New Roman" panose="02020603050405020304" pitchFamily="18" charset="0"/>
              </a:rPr>
              <a:t> </a:t>
            </a:r>
            <a:r>
              <a:rPr lang="en-US" sz="900" spc="0" dirty="0" smtClean="0">
                <a:latin typeface="Times New Roman" panose="02020603050405020304" pitchFamily="18" charset="0"/>
                <a:cs typeface="Times New Roman" panose="02020603050405020304" pitchFamily="18" charset="0"/>
              </a:rPr>
              <a:t>m</a:t>
            </a:r>
            <a:r>
              <a:rPr lang="en-US" sz="900" spc="10" dirty="0" smtClean="0">
                <a:latin typeface="Times New Roman" panose="02020603050405020304" pitchFamily="18" charset="0"/>
                <a:cs typeface="Times New Roman" panose="02020603050405020304" pitchFamily="18" charset="0"/>
              </a:rPr>
              <a:t>o</a:t>
            </a:r>
            <a:r>
              <a:rPr lang="en-US" sz="900" spc="0" dirty="0" smtClean="0">
                <a:latin typeface="Times New Roman" panose="02020603050405020304" pitchFamily="18" charset="0"/>
                <a:cs typeface="Times New Roman" panose="02020603050405020304" pitchFamily="18" charset="0"/>
              </a:rPr>
              <a:t>re</a:t>
            </a:r>
            <a:r>
              <a:rPr lang="en-US" sz="900" spc="-10" dirty="0" smtClean="0">
                <a:latin typeface="Times New Roman" panose="02020603050405020304" pitchFamily="18" charset="0"/>
                <a:cs typeface="Times New Roman" panose="02020603050405020304" pitchFamily="18" charset="0"/>
              </a:rPr>
              <a:t> </a:t>
            </a:r>
            <a:r>
              <a:rPr lang="en-US" sz="900" spc="0" dirty="0" smtClean="0">
                <a:latin typeface="Times New Roman" panose="02020603050405020304" pitchFamily="18" charset="0"/>
                <a:cs typeface="Times New Roman" panose="02020603050405020304" pitchFamily="18" charset="0"/>
              </a:rPr>
              <a:t>dos</a:t>
            </a:r>
            <a:r>
              <a:rPr lang="en-US" sz="900" spc="-5" dirty="0" smtClean="0">
                <a:latin typeface="Times New Roman" panose="02020603050405020304" pitchFamily="18" charset="0"/>
                <a:cs typeface="Times New Roman" panose="02020603050405020304" pitchFamily="18" charset="0"/>
              </a:rPr>
              <a:t>e</a:t>
            </a:r>
            <a:r>
              <a:rPr lang="en-US" sz="900" spc="0" dirty="0" smtClean="0">
                <a:latin typeface="Times New Roman" panose="02020603050405020304" pitchFamily="18" charset="0"/>
                <a:cs typeface="Times New Roman" panose="02020603050405020304" pitchFamily="18" charset="0"/>
              </a:rPr>
              <a:t>s of</a:t>
            </a:r>
            <a:r>
              <a:rPr lang="en-US" sz="900" spc="5" dirty="0" smtClean="0">
                <a:latin typeface="Times New Roman" panose="02020603050405020304" pitchFamily="18" charset="0"/>
                <a:cs typeface="Times New Roman" panose="02020603050405020304" pitchFamily="18" charset="0"/>
              </a:rPr>
              <a:t> </a:t>
            </a:r>
            <a:r>
              <a:rPr lang="en-US" sz="900" i="1" spc="0" dirty="0" smtClean="0">
                <a:latin typeface="Times New Roman" panose="02020603050405020304" pitchFamily="18" charset="0"/>
                <a:cs typeface="Times New Roman" panose="02020603050405020304" pitchFamily="18" charset="0"/>
              </a:rPr>
              <a:t>H</a:t>
            </a:r>
            <a:r>
              <a:rPr lang="en-US" sz="900" i="1" spc="5" dirty="0" smtClean="0">
                <a:latin typeface="Times New Roman" panose="02020603050405020304" pitchFamily="18" charset="0"/>
                <a:cs typeface="Times New Roman" panose="02020603050405020304" pitchFamily="18" charset="0"/>
              </a:rPr>
              <a:t>a</a:t>
            </a:r>
            <a:r>
              <a:rPr lang="en-US" sz="900" i="1" spc="-5" dirty="0" smtClean="0">
                <a:latin typeface="Times New Roman" panose="02020603050405020304" pitchFamily="18" charset="0"/>
                <a:cs typeface="Times New Roman" panose="02020603050405020304" pitchFamily="18" charset="0"/>
              </a:rPr>
              <a:t>e</a:t>
            </a:r>
            <a:r>
              <a:rPr lang="en-US" sz="900" i="1" spc="0" dirty="0" smtClean="0">
                <a:latin typeface="Times New Roman" panose="02020603050405020304" pitchFamily="18" charset="0"/>
                <a:cs typeface="Times New Roman" panose="02020603050405020304" pitchFamily="18" charset="0"/>
              </a:rPr>
              <a:t>mophilus</a:t>
            </a:r>
            <a:r>
              <a:rPr lang="en-US" sz="900" i="1" spc="15" dirty="0" smtClean="0">
                <a:latin typeface="Times New Roman" panose="02020603050405020304" pitchFamily="18" charset="0"/>
                <a:cs typeface="Times New Roman" panose="02020603050405020304" pitchFamily="18" charset="0"/>
              </a:rPr>
              <a:t> </a:t>
            </a:r>
            <a:r>
              <a:rPr lang="en-US" sz="900" i="1" spc="0" dirty="0" err="1" smtClean="0">
                <a:latin typeface="Times New Roman" panose="02020603050405020304" pitchFamily="18" charset="0"/>
                <a:cs typeface="Times New Roman" panose="02020603050405020304" pitchFamily="18" charset="0"/>
              </a:rPr>
              <a:t>influenzae</a:t>
            </a:r>
            <a:r>
              <a:rPr lang="en-US" sz="900" i="1" spc="-5" dirty="0" smtClean="0">
                <a:latin typeface="Times New Roman" panose="02020603050405020304" pitchFamily="18" charset="0"/>
                <a:cs typeface="Times New Roman" panose="02020603050405020304" pitchFamily="18" charset="0"/>
              </a:rPr>
              <a:t> </a:t>
            </a:r>
            <a:r>
              <a:rPr lang="en-US" sz="900" spc="10" dirty="0" smtClean="0">
                <a:latin typeface="Times New Roman" panose="02020603050405020304" pitchFamily="18" charset="0"/>
                <a:cs typeface="Times New Roman" panose="02020603050405020304" pitchFamily="18" charset="0"/>
              </a:rPr>
              <a:t>t</a:t>
            </a:r>
            <a:r>
              <a:rPr lang="en-US" sz="900" spc="-25" dirty="0" smtClean="0">
                <a:latin typeface="Times New Roman" panose="02020603050405020304" pitchFamily="18" charset="0"/>
                <a:cs typeface="Times New Roman" panose="02020603050405020304" pitchFamily="18" charset="0"/>
              </a:rPr>
              <a:t>y</a:t>
            </a:r>
            <a:r>
              <a:rPr lang="en-US" sz="900" spc="0" dirty="0" smtClean="0">
                <a:latin typeface="Times New Roman" panose="02020603050405020304" pitchFamily="18" charset="0"/>
                <a:cs typeface="Times New Roman" panose="02020603050405020304" pitchFamily="18" charset="0"/>
              </a:rPr>
              <a:t>pe</a:t>
            </a:r>
            <a:r>
              <a:rPr lang="en-US" sz="900" spc="-5" dirty="0" smtClean="0">
                <a:latin typeface="Times New Roman" panose="02020603050405020304" pitchFamily="18" charset="0"/>
                <a:cs typeface="Times New Roman" panose="02020603050405020304" pitchFamily="18" charset="0"/>
              </a:rPr>
              <a:t> </a:t>
            </a:r>
            <a:r>
              <a:rPr lang="en-US" sz="900" spc="0" dirty="0" smtClean="0">
                <a:latin typeface="Times New Roman" panose="02020603050405020304" pitchFamily="18" charset="0"/>
                <a:cs typeface="Times New Roman" panose="02020603050405020304" pitchFamily="18" charset="0"/>
              </a:rPr>
              <a:t>b v</a:t>
            </a:r>
            <a:r>
              <a:rPr lang="en-US" sz="900" spc="-5" dirty="0" smtClean="0">
                <a:latin typeface="Times New Roman" panose="02020603050405020304" pitchFamily="18" charset="0"/>
                <a:cs typeface="Times New Roman" panose="02020603050405020304" pitchFamily="18" charset="0"/>
              </a:rPr>
              <a:t>acc</a:t>
            </a:r>
            <a:r>
              <a:rPr lang="en-US" sz="900" spc="0" dirty="0" smtClean="0">
                <a:latin typeface="Times New Roman" panose="02020603050405020304" pitchFamily="18" charset="0"/>
                <a:cs typeface="Times New Roman" panose="02020603050405020304" pitchFamily="18" charset="0"/>
              </a:rPr>
              <a:t>ine</a:t>
            </a:r>
            <a:endParaRPr lang="en-US" sz="900" dirty="0" smtClean="0">
              <a:latin typeface="Times New Roman" panose="02020603050405020304" pitchFamily="18" charset="0"/>
              <a:cs typeface="Times New Roman" panose="02020603050405020304" pitchFamily="18" charset="0"/>
            </a:endParaRPr>
          </a:p>
          <a:p>
            <a:pPr marL="241300" indent="-228600">
              <a:buFont typeface="Symbol"/>
              <a:buChar char=""/>
              <a:tabLst>
                <a:tab pos="240665" algn="l"/>
              </a:tabLst>
            </a:pPr>
            <a:r>
              <a:rPr lang="en-US" sz="900" dirty="0" smtClean="0">
                <a:latin typeface="Times New Roman" panose="02020603050405020304" pitchFamily="18" charset="0"/>
                <a:cs typeface="Times New Roman" panose="02020603050405020304" pitchFamily="18" charset="0"/>
              </a:rPr>
              <a:t>P</a:t>
            </a:r>
            <a:r>
              <a:rPr lang="en-US" sz="900" spc="-5" dirty="0" smtClean="0">
                <a:latin typeface="Times New Roman" panose="02020603050405020304" pitchFamily="18" charset="0"/>
                <a:cs typeface="Times New Roman" panose="02020603050405020304" pitchFamily="18" charset="0"/>
              </a:rPr>
              <a:t>e</a:t>
            </a:r>
            <a:r>
              <a:rPr lang="en-US" sz="900" spc="0" dirty="0" smtClean="0">
                <a:latin typeface="Times New Roman" panose="02020603050405020304" pitchFamily="18" charset="0"/>
                <a:cs typeface="Times New Roman" panose="02020603050405020304" pitchFamily="18" charset="0"/>
              </a:rPr>
              <a:t>ople </a:t>
            </a:r>
            <a:r>
              <a:rPr lang="en-US" sz="900" spc="-5" dirty="0" smtClean="0">
                <a:latin typeface="Times New Roman" panose="02020603050405020304" pitchFamily="18" charset="0"/>
                <a:cs typeface="Times New Roman" panose="02020603050405020304" pitchFamily="18" charset="0"/>
              </a:rPr>
              <a:t>w</a:t>
            </a:r>
            <a:r>
              <a:rPr lang="en-US" sz="900" spc="0" dirty="0" smtClean="0">
                <a:latin typeface="Times New Roman" panose="02020603050405020304" pitchFamily="18" charset="0"/>
                <a:cs typeface="Times New Roman" panose="02020603050405020304" pitchFamily="18" charset="0"/>
              </a:rPr>
              <a:t>ho indi</a:t>
            </a:r>
            <a:r>
              <a:rPr lang="en-US" sz="900" spc="-5" dirty="0" smtClean="0">
                <a:latin typeface="Times New Roman" panose="02020603050405020304" pitchFamily="18" charset="0"/>
                <a:cs typeface="Times New Roman" panose="02020603050405020304" pitchFamily="18" charset="0"/>
              </a:rPr>
              <a:t>ca</a:t>
            </a:r>
            <a:r>
              <a:rPr lang="en-US" sz="900" spc="0" dirty="0" smtClean="0">
                <a:latin typeface="Times New Roman" panose="02020603050405020304" pitchFamily="18" charset="0"/>
                <a:cs typeface="Times New Roman" panose="02020603050405020304" pitchFamily="18" charset="0"/>
              </a:rPr>
              <a:t>te a fin</a:t>
            </a:r>
            <a:r>
              <a:rPr lang="en-US" sz="900" spc="-10" dirty="0" smtClean="0">
                <a:latin typeface="Times New Roman" panose="02020603050405020304" pitchFamily="18" charset="0"/>
                <a:cs typeface="Times New Roman" panose="02020603050405020304" pitchFamily="18" charset="0"/>
              </a:rPr>
              <a:t>a</a:t>
            </a:r>
            <a:r>
              <a:rPr lang="en-US" sz="900" spc="0" dirty="0" smtClean="0">
                <a:latin typeface="Times New Roman" panose="02020603050405020304" pitchFamily="18" charset="0"/>
                <a:cs typeface="Times New Roman" panose="02020603050405020304" pitchFamily="18" charset="0"/>
              </a:rPr>
              <a:t>n</a:t>
            </a:r>
            <a:r>
              <a:rPr lang="en-US" sz="900" spc="-5" dirty="0" smtClean="0">
                <a:latin typeface="Times New Roman" panose="02020603050405020304" pitchFamily="18" charset="0"/>
                <a:cs typeface="Times New Roman" panose="02020603050405020304" pitchFamily="18" charset="0"/>
              </a:rPr>
              <a:t>c</a:t>
            </a:r>
            <a:r>
              <a:rPr lang="en-US" sz="900" spc="0" dirty="0" smtClean="0">
                <a:latin typeface="Times New Roman" panose="02020603050405020304" pitchFamily="18" charset="0"/>
                <a:cs typeface="Times New Roman" panose="02020603050405020304" pitchFamily="18" charset="0"/>
              </a:rPr>
              <a:t>ial or</a:t>
            </a:r>
            <a:r>
              <a:rPr lang="en-US" sz="900" spc="-5" dirty="0" smtClean="0">
                <a:latin typeface="Times New Roman" panose="02020603050405020304" pitchFamily="18" charset="0"/>
                <a:cs typeface="Times New Roman" panose="02020603050405020304" pitchFamily="18" charset="0"/>
              </a:rPr>
              <a:t> </a:t>
            </a:r>
            <a:r>
              <a:rPr lang="en-US" sz="900" spc="0" dirty="0" smtClean="0">
                <a:latin typeface="Times New Roman" panose="02020603050405020304" pitchFamily="18" charset="0"/>
                <a:cs typeface="Times New Roman" panose="02020603050405020304" pitchFamily="18" charset="0"/>
              </a:rPr>
              <a:t>insur</a:t>
            </a:r>
            <a:r>
              <a:rPr lang="en-US" sz="900" spc="-5" dirty="0" smtClean="0">
                <a:latin typeface="Times New Roman" panose="02020603050405020304" pitchFamily="18" charset="0"/>
                <a:cs typeface="Times New Roman" panose="02020603050405020304" pitchFamily="18" charset="0"/>
              </a:rPr>
              <a:t>a</a:t>
            </a:r>
            <a:r>
              <a:rPr lang="en-US" sz="900" spc="10" dirty="0" smtClean="0">
                <a:latin typeface="Times New Roman" panose="02020603050405020304" pitchFamily="18" charset="0"/>
                <a:cs typeface="Times New Roman" panose="02020603050405020304" pitchFamily="18" charset="0"/>
              </a:rPr>
              <a:t>n</a:t>
            </a:r>
            <a:r>
              <a:rPr lang="en-US" sz="900" spc="-5" dirty="0" smtClean="0">
                <a:latin typeface="Times New Roman" panose="02020603050405020304" pitchFamily="18" charset="0"/>
                <a:cs typeface="Times New Roman" panose="02020603050405020304" pitchFamily="18" charset="0"/>
              </a:rPr>
              <a:t>c</a:t>
            </a:r>
            <a:r>
              <a:rPr lang="en-US" sz="900" spc="0" dirty="0" smtClean="0">
                <a:latin typeface="Times New Roman" panose="02020603050405020304" pitchFamily="18" charset="0"/>
                <a:cs typeface="Times New Roman" panose="02020603050405020304" pitchFamily="18" charset="0"/>
              </a:rPr>
              <a:t>e</a:t>
            </a:r>
            <a:r>
              <a:rPr lang="en-US" sz="900" spc="5" dirty="0" smtClean="0">
                <a:latin typeface="Times New Roman" panose="02020603050405020304" pitchFamily="18" charset="0"/>
                <a:cs typeface="Times New Roman" panose="02020603050405020304" pitchFamily="18" charset="0"/>
              </a:rPr>
              <a:t> </a:t>
            </a:r>
            <a:r>
              <a:rPr lang="en-US" sz="900" spc="0" dirty="0" smtClean="0">
                <a:latin typeface="Times New Roman" panose="02020603050405020304" pitchFamily="18" charset="0"/>
                <a:cs typeface="Times New Roman" panose="02020603050405020304" pitchFamily="18" charset="0"/>
              </a:rPr>
              <a:t>r</a:t>
            </a:r>
            <a:r>
              <a:rPr lang="en-US" sz="900" spc="-10" dirty="0" smtClean="0">
                <a:latin typeface="Times New Roman" panose="02020603050405020304" pitchFamily="18" charset="0"/>
                <a:cs typeface="Times New Roman" panose="02020603050405020304" pitchFamily="18" charset="0"/>
              </a:rPr>
              <a:t>e</a:t>
            </a:r>
            <a:r>
              <a:rPr lang="en-US" sz="900" spc="-5" dirty="0" smtClean="0">
                <a:latin typeface="Times New Roman" panose="02020603050405020304" pitchFamily="18" charset="0"/>
                <a:cs typeface="Times New Roman" panose="02020603050405020304" pitchFamily="18" charset="0"/>
              </a:rPr>
              <a:t>a</a:t>
            </a:r>
            <a:r>
              <a:rPr lang="en-US" sz="900" spc="0" dirty="0" smtClean="0">
                <a:latin typeface="Times New Roman" panose="02020603050405020304" pitchFamily="18" charset="0"/>
                <a:cs typeface="Times New Roman" panose="02020603050405020304" pitchFamily="18" charset="0"/>
              </a:rPr>
              <a:t>s</a:t>
            </a:r>
            <a:r>
              <a:rPr lang="en-US" sz="900" spc="10" dirty="0" smtClean="0">
                <a:latin typeface="Times New Roman" panose="02020603050405020304" pitchFamily="18" charset="0"/>
                <a:cs typeface="Times New Roman" panose="02020603050405020304" pitchFamily="18" charset="0"/>
              </a:rPr>
              <a:t>o</a:t>
            </a:r>
            <a:r>
              <a:rPr lang="en-US" sz="900" spc="0" dirty="0" smtClean="0">
                <a:latin typeface="Times New Roman" panose="02020603050405020304" pitchFamily="18" charset="0"/>
                <a:cs typeface="Times New Roman" panose="02020603050405020304" pitchFamily="18" charset="0"/>
              </a:rPr>
              <a:t>n for</a:t>
            </a:r>
            <a:r>
              <a:rPr lang="en-US" sz="900" spc="-10" dirty="0" smtClean="0">
                <a:latin typeface="Times New Roman" panose="02020603050405020304" pitchFamily="18" charset="0"/>
                <a:cs typeface="Times New Roman" panose="02020603050405020304" pitchFamily="18" charset="0"/>
              </a:rPr>
              <a:t> </a:t>
            </a:r>
            <a:r>
              <a:rPr lang="en-US" sz="900" spc="0" dirty="0" smtClean="0">
                <a:latin typeface="Times New Roman" panose="02020603050405020304" pitchFamily="18" charset="0"/>
                <a:cs typeface="Times New Roman" panose="02020603050405020304" pitchFamily="18" charset="0"/>
              </a:rPr>
              <a:t>not havi</a:t>
            </a:r>
            <a:r>
              <a:rPr lang="en-US" sz="900" spc="10" dirty="0" smtClean="0">
                <a:latin typeface="Times New Roman" panose="02020603050405020304" pitchFamily="18" charset="0"/>
                <a:cs typeface="Times New Roman" panose="02020603050405020304" pitchFamily="18" charset="0"/>
              </a:rPr>
              <a:t>n</a:t>
            </a:r>
            <a:r>
              <a:rPr lang="en-US" sz="900" spc="0" dirty="0" smtClean="0">
                <a:latin typeface="Times New Roman" panose="02020603050405020304" pitchFamily="18" charset="0"/>
                <a:cs typeface="Times New Roman" panose="02020603050405020304" pitchFamily="18" charset="0"/>
              </a:rPr>
              <a:t>g</a:t>
            </a:r>
            <a:r>
              <a:rPr lang="en-US" sz="900" spc="-15" dirty="0" smtClean="0">
                <a:latin typeface="Times New Roman" panose="02020603050405020304" pitchFamily="18" charset="0"/>
                <a:cs typeface="Times New Roman" panose="02020603050405020304" pitchFamily="18" charset="0"/>
              </a:rPr>
              <a:t> </a:t>
            </a:r>
            <a:r>
              <a:rPr lang="en-US" sz="900" spc="0" dirty="0" smtClean="0">
                <a:latin typeface="Times New Roman" panose="02020603050405020304" pitchFamily="18" charset="0"/>
                <a:cs typeface="Times New Roman" panose="02020603050405020304" pitchFamily="18" charset="0"/>
              </a:rPr>
              <a:t>a</a:t>
            </a:r>
            <a:r>
              <a:rPr lang="en-US" sz="900" spc="-5" dirty="0" smtClean="0">
                <a:latin typeface="Times New Roman" panose="02020603050405020304" pitchFamily="18" charset="0"/>
                <a:cs typeface="Times New Roman" panose="02020603050405020304" pitchFamily="18" charset="0"/>
              </a:rPr>
              <a:t> </a:t>
            </a:r>
            <a:r>
              <a:rPr lang="en-US" sz="900" spc="0" dirty="0" smtClean="0">
                <a:latin typeface="Times New Roman" panose="02020603050405020304" pitchFamily="18" charset="0"/>
                <a:cs typeface="Times New Roman" panose="02020603050405020304" pitchFamily="18" charset="0"/>
              </a:rPr>
              <a:t>usu</a:t>
            </a:r>
            <a:r>
              <a:rPr lang="en-US" sz="900" spc="-5" dirty="0" smtClean="0">
                <a:latin typeface="Times New Roman" panose="02020603050405020304" pitchFamily="18" charset="0"/>
                <a:cs typeface="Times New Roman" panose="02020603050405020304" pitchFamily="18" charset="0"/>
              </a:rPr>
              <a:t>a</a:t>
            </a:r>
            <a:r>
              <a:rPr lang="en-US" sz="900" spc="0" dirty="0" smtClean="0">
                <a:latin typeface="Times New Roman" panose="02020603050405020304" pitchFamily="18" charset="0"/>
                <a:cs typeface="Times New Roman" panose="02020603050405020304" pitchFamily="18" charset="0"/>
              </a:rPr>
              <a:t>l </a:t>
            </a:r>
            <a:r>
              <a:rPr lang="en-US" sz="900" spc="10" dirty="0" smtClean="0">
                <a:latin typeface="Times New Roman" panose="02020603050405020304" pitchFamily="18" charset="0"/>
                <a:cs typeface="Times New Roman" panose="02020603050405020304" pitchFamily="18" charset="0"/>
              </a:rPr>
              <a:t>s</a:t>
            </a:r>
            <a:r>
              <a:rPr lang="en-US" sz="900" spc="0" dirty="0" smtClean="0">
                <a:latin typeface="Times New Roman" panose="02020603050405020304" pitchFamily="18" charset="0"/>
                <a:cs typeface="Times New Roman" panose="02020603050405020304" pitchFamily="18" charset="0"/>
              </a:rPr>
              <a:t>our</a:t>
            </a:r>
            <a:r>
              <a:rPr lang="en-US" sz="900" spc="-10" dirty="0" smtClean="0">
                <a:latin typeface="Times New Roman" panose="02020603050405020304" pitchFamily="18" charset="0"/>
                <a:cs typeface="Times New Roman" panose="02020603050405020304" pitchFamily="18" charset="0"/>
              </a:rPr>
              <a:t>c</a:t>
            </a:r>
            <a:r>
              <a:rPr lang="en-US" sz="900" spc="0" dirty="0" smtClean="0">
                <a:latin typeface="Times New Roman" panose="02020603050405020304" pitchFamily="18" charset="0"/>
                <a:cs typeface="Times New Roman" panose="02020603050405020304" pitchFamily="18" charset="0"/>
              </a:rPr>
              <a:t>e</a:t>
            </a:r>
            <a:r>
              <a:rPr lang="en-US" sz="900" spc="-5" dirty="0" smtClean="0">
                <a:latin typeface="Times New Roman" panose="02020603050405020304" pitchFamily="18" charset="0"/>
                <a:cs typeface="Times New Roman" panose="02020603050405020304" pitchFamily="18" charset="0"/>
              </a:rPr>
              <a:t> </a:t>
            </a:r>
            <a:r>
              <a:rPr lang="en-US" sz="900" spc="0" dirty="0" smtClean="0">
                <a:latin typeface="Times New Roman" panose="02020603050405020304" pitchFamily="18" charset="0"/>
                <a:cs typeface="Times New Roman" panose="02020603050405020304" pitchFamily="18" charset="0"/>
              </a:rPr>
              <a:t>of</a:t>
            </a:r>
            <a:r>
              <a:rPr lang="en-US" sz="900" spc="5" dirty="0" smtClean="0">
                <a:latin typeface="Times New Roman" panose="02020603050405020304" pitchFamily="18" charset="0"/>
                <a:cs typeface="Times New Roman" panose="02020603050405020304" pitchFamily="18" charset="0"/>
              </a:rPr>
              <a:t> </a:t>
            </a:r>
            <a:r>
              <a:rPr lang="en-US" sz="900" spc="-5" dirty="0" smtClean="0">
                <a:latin typeface="Times New Roman" panose="02020603050405020304" pitchFamily="18" charset="0"/>
                <a:cs typeface="Times New Roman" panose="02020603050405020304" pitchFamily="18" charset="0"/>
              </a:rPr>
              <a:t>ca</a:t>
            </a:r>
            <a:r>
              <a:rPr lang="en-US" sz="900" spc="5" dirty="0" smtClean="0">
                <a:latin typeface="Times New Roman" panose="02020603050405020304" pitchFamily="18" charset="0"/>
                <a:cs typeface="Times New Roman" panose="02020603050405020304" pitchFamily="18" charset="0"/>
              </a:rPr>
              <a:t>r</a:t>
            </a:r>
            <a:r>
              <a:rPr lang="en-US" sz="900" spc="0" dirty="0" smtClean="0">
                <a:latin typeface="Times New Roman" panose="02020603050405020304" pitchFamily="18" charset="0"/>
                <a:cs typeface="Times New Roman" panose="02020603050405020304" pitchFamily="18" charset="0"/>
              </a:rPr>
              <a:t>e</a:t>
            </a:r>
            <a:endParaRPr lang="en-US" sz="900" dirty="0" smtClean="0">
              <a:latin typeface="Times New Roman" panose="02020603050405020304" pitchFamily="18" charset="0"/>
              <a:cs typeface="Times New Roman" panose="02020603050405020304" pitchFamily="18" charset="0"/>
            </a:endParaRPr>
          </a:p>
          <a:p>
            <a:pPr marL="241300" indent="-228600">
              <a:buFont typeface="Symbol"/>
              <a:buChar char=""/>
              <a:tabLst>
                <a:tab pos="240665" algn="l"/>
              </a:tabLst>
            </a:pPr>
            <a:r>
              <a:rPr lang="en-US" sz="900" dirty="0" smtClean="0">
                <a:latin typeface="Times New Roman" panose="02020603050405020304" pitchFamily="18" charset="0"/>
                <a:cs typeface="Times New Roman" panose="02020603050405020304" pitchFamily="18" charset="0"/>
              </a:rPr>
              <a:t>Suicide</a:t>
            </a:r>
            <a:r>
              <a:rPr lang="en-US" sz="900" spc="-5" dirty="0" smtClean="0">
                <a:latin typeface="Times New Roman" panose="02020603050405020304" pitchFamily="18" charset="0"/>
                <a:cs typeface="Times New Roman" panose="02020603050405020304" pitchFamily="18" charset="0"/>
              </a:rPr>
              <a:t> </a:t>
            </a:r>
            <a:r>
              <a:rPr lang="en-US" sz="900" spc="0" dirty="0" smtClean="0">
                <a:latin typeface="Times New Roman" panose="02020603050405020304" pitchFamily="18" charset="0"/>
                <a:cs typeface="Times New Roman" panose="02020603050405020304" pitchFamily="18" charset="0"/>
              </a:rPr>
              <a:t>d</a:t>
            </a:r>
            <a:r>
              <a:rPr lang="en-US" sz="900" spc="-5" dirty="0" smtClean="0">
                <a:latin typeface="Times New Roman" panose="02020603050405020304" pitchFamily="18" charset="0"/>
                <a:cs typeface="Times New Roman" panose="02020603050405020304" pitchFamily="18" charset="0"/>
              </a:rPr>
              <a:t>ea</a:t>
            </a:r>
            <a:r>
              <a:rPr lang="en-US" sz="900" spc="0" dirty="0" smtClean="0">
                <a:latin typeface="Times New Roman" panose="02020603050405020304" pitchFamily="18" charset="0"/>
                <a:cs typeface="Times New Roman" panose="02020603050405020304" pitchFamily="18" charset="0"/>
              </a:rPr>
              <a:t>ths per</a:t>
            </a:r>
            <a:r>
              <a:rPr lang="en-US" sz="900" spc="-5" dirty="0" smtClean="0">
                <a:latin typeface="Times New Roman" panose="02020603050405020304" pitchFamily="18" charset="0"/>
                <a:cs typeface="Times New Roman" panose="02020603050405020304" pitchFamily="18" charset="0"/>
              </a:rPr>
              <a:t> </a:t>
            </a:r>
            <a:r>
              <a:rPr lang="en-US" sz="900" spc="0" dirty="0" smtClean="0">
                <a:latin typeface="Times New Roman" panose="02020603050405020304" pitchFamily="18" charset="0"/>
                <a:cs typeface="Times New Roman" panose="02020603050405020304" pitchFamily="18" charset="0"/>
              </a:rPr>
              <a:t>100,</a:t>
            </a:r>
            <a:r>
              <a:rPr lang="en-US" sz="900" spc="10" dirty="0" smtClean="0">
                <a:latin typeface="Times New Roman" panose="02020603050405020304" pitchFamily="18" charset="0"/>
                <a:cs typeface="Times New Roman" panose="02020603050405020304" pitchFamily="18" charset="0"/>
              </a:rPr>
              <a:t>0</a:t>
            </a:r>
            <a:r>
              <a:rPr lang="en-US" sz="900" spc="0" dirty="0" smtClean="0">
                <a:latin typeface="Times New Roman" panose="02020603050405020304" pitchFamily="18" charset="0"/>
                <a:cs typeface="Times New Roman" panose="02020603050405020304" pitchFamily="18" charset="0"/>
              </a:rPr>
              <a:t>00 population</a:t>
            </a:r>
            <a:endParaRPr lang="en-US" sz="900" dirty="0" smtClean="0">
              <a:latin typeface="Times New Roman" panose="02020603050405020304" pitchFamily="18" charset="0"/>
              <a:cs typeface="Times New Roman" panose="02020603050405020304" pitchFamily="18" charset="0"/>
            </a:endParaRPr>
          </a:p>
          <a:p>
            <a:pPr marL="241300" indent="-228600">
              <a:buFont typeface="Symbol"/>
              <a:buChar char=""/>
              <a:tabLst>
                <a:tab pos="240665" algn="l"/>
              </a:tabLst>
            </a:pPr>
            <a:r>
              <a:rPr lang="en-US" sz="900" spc="5" dirty="0" smtClean="0">
                <a:latin typeface="Times New Roman" panose="02020603050405020304" pitchFamily="18" charset="0"/>
                <a:cs typeface="Times New Roman" panose="02020603050405020304" pitchFamily="18" charset="0"/>
              </a:rPr>
              <a:t>W</a:t>
            </a:r>
            <a:r>
              <a:rPr lang="en-US" sz="900" spc="0" dirty="0" smtClean="0">
                <a:latin typeface="Times New Roman" panose="02020603050405020304" pitchFamily="18" charset="0"/>
                <a:cs typeface="Times New Roman" panose="02020603050405020304" pitchFamily="18" charset="0"/>
              </a:rPr>
              <a:t>omen </a:t>
            </a:r>
            <a:r>
              <a:rPr lang="en-US" sz="900" spc="-10" dirty="0" smtClean="0">
                <a:latin typeface="Times New Roman" panose="02020603050405020304" pitchFamily="18" charset="0"/>
                <a:cs typeface="Times New Roman" panose="02020603050405020304" pitchFamily="18" charset="0"/>
              </a:rPr>
              <a:t>a</a:t>
            </a:r>
            <a:r>
              <a:rPr lang="en-US" sz="900" spc="-15" dirty="0" smtClean="0">
                <a:latin typeface="Times New Roman" panose="02020603050405020304" pitchFamily="18" charset="0"/>
                <a:cs typeface="Times New Roman" panose="02020603050405020304" pitchFamily="18" charset="0"/>
              </a:rPr>
              <a:t>g</a:t>
            </a:r>
            <a:r>
              <a:rPr lang="en-US" sz="900" spc="-5" dirty="0" smtClean="0">
                <a:latin typeface="Times New Roman" panose="02020603050405020304" pitchFamily="18" charset="0"/>
                <a:cs typeface="Times New Roman" panose="02020603050405020304" pitchFamily="18" charset="0"/>
              </a:rPr>
              <a:t>e</a:t>
            </a:r>
            <a:r>
              <a:rPr lang="en-US" sz="900" spc="0" dirty="0" smtClean="0">
                <a:latin typeface="Times New Roman" panose="02020603050405020304" pitchFamily="18" charset="0"/>
                <a:cs typeface="Times New Roman" panose="02020603050405020304" pitchFamily="18" charset="0"/>
              </a:rPr>
              <a:t>s 2</a:t>
            </a:r>
            <a:r>
              <a:rPr lang="en-US" sz="900" spc="10" dirty="0" smtClean="0">
                <a:latin typeface="Times New Roman" panose="02020603050405020304" pitchFamily="18" charset="0"/>
                <a:cs typeface="Times New Roman" panose="02020603050405020304" pitchFamily="18" charset="0"/>
              </a:rPr>
              <a:t>1</a:t>
            </a:r>
            <a:r>
              <a:rPr lang="en-US" sz="900" spc="-5" dirty="0" smtClean="0">
                <a:latin typeface="Times New Roman" panose="02020603050405020304" pitchFamily="18" charset="0"/>
                <a:cs typeface="Times New Roman" panose="02020603050405020304" pitchFamily="18" charset="0"/>
              </a:rPr>
              <a:t>-</a:t>
            </a:r>
            <a:r>
              <a:rPr lang="en-US" sz="900" spc="0" dirty="0" smtClean="0">
                <a:latin typeface="Times New Roman" panose="02020603050405020304" pitchFamily="18" charset="0"/>
                <a:cs typeface="Times New Roman" panose="02020603050405020304" pitchFamily="18" charset="0"/>
              </a:rPr>
              <a:t>65 who</a:t>
            </a:r>
            <a:r>
              <a:rPr lang="en-US" sz="900" spc="5" dirty="0" smtClean="0">
                <a:latin typeface="Times New Roman" panose="02020603050405020304" pitchFamily="18" charset="0"/>
                <a:cs typeface="Times New Roman" panose="02020603050405020304" pitchFamily="18" charset="0"/>
              </a:rPr>
              <a:t> </a:t>
            </a:r>
            <a:r>
              <a:rPr lang="en-US" sz="900" spc="0" dirty="0" smtClean="0">
                <a:latin typeface="Times New Roman" panose="02020603050405020304" pitchFamily="18" charset="0"/>
                <a:cs typeface="Times New Roman" panose="02020603050405020304" pitchFamily="18" charset="0"/>
              </a:rPr>
              <a:t>r</a:t>
            </a:r>
            <a:r>
              <a:rPr lang="en-US" sz="900" spc="-10" dirty="0" smtClean="0">
                <a:latin typeface="Times New Roman" panose="02020603050405020304" pitchFamily="18" charset="0"/>
                <a:cs typeface="Times New Roman" panose="02020603050405020304" pitchFamily="18" charset="0"/>
              </a:rPr>
              <a:t>e</a:t>
            </a:r>
            <a:r>
              <a:rPr lang="en-US" sz="900" spc="-5" dirty="0" smtClean="0">
                <a:latin typeface="Times New Roman" panose="02020603050405020304" pitchFamily="18" charset="0"/>
                <a:cs typeface="Times New Roman" panose="02020603050405020304" pitchFamily="18" charset="0"/>
              </a:rPr>
              <a:t>ce</a:t>
            </a:r>
            <a:r>
              <a:rPr lang="en-US" sz="900" spc="0" dirty="0" smtClean="0">
                <a:latin typeface="Times New Roman" panose="02020603050405020304" pitchFamily="18" charset="0"/>
                <a:cs typeface="Times New Roman" panose="02020603050405020304" pitchFamily="18" charset="0"/>
              </a:rPr>
              <a:t>i</a:t>
            </a:r>
            <a:r>
              <a:rPr lang="en-US" sz="900" spc="10" dirty="0" smtClean="0">
                <a:latin typeface="Times New Roman" panose="02020603050405020304" pitchFamily="18" charset="0"/>
                <a:cs typeface="Times New Roman" panose="02020603050405020304" pitchFamily="18" charset="0"/>
              </a:rPr>
              <a:t>v</a:t>
            </a:r>
            <a:r>
              <a:rPr lang="en-US" sz="900" spc="-5" dirty="0" smtClean="0">
                <a:latin typeface="Times New Roman" panose="02020603050405020304" pitchFamily="18" charset="0"/>
                <a:cs typeface="Times New Roman" panose="02020603050405020304" pitchFamily="18" charset="0"/>
              </a:rPr>
              <a:t>e</a:t>
            </a:r>
            <a:r>
              <a:rPr lang="en-US" sz="900" spc="0" dirty="0" smtClean="0">
                <a:latin typeface="Times New Roman" panose="02020603050405020304" pitchFamily="18" charset="0"/>
                <a:cs typeface="Times New Roman" panose="02020603050405020304" pitchFamily="18" charset="0"/>
              </a:rPr>
              <a:t>d a</a:t>
            </a:r>
            <a:r>
              <a:rPr lang="en-US" sz="900" spc="-5" dirty="0" smtClean="0">
                <a:latin typeface="Times New Roman" panose="02020603050405020304" pitchFamily="18" charset="0"/>
                <a:cs typeface="Times New Roman" panose="02020603050405020304" pitchFamily="18" charset="0"/>
              </a:rPr>
              <a:t> </a:t>
            </a:r>
            <a:r>
              <a:rPr lang="en-US" sz="900" spc="0" dirty="0" smtClean="0">
                <a:latin typeface="Times New Roman" panose="02020603050405020304" pitchFamily="18" charset="0"/>
                <a:cs typeface="Times New Roman" panose="02020603050405020304" pitchFamily="18" charset="0"/>
              </a:rPr>
              <a:t>P</a:t>
            </a:r>
            <a:r>
              <a:rPr lang="en-US" sz="900" spc="-5" dirty="0" smtClean="0">
                <a:latin typeface="Times New Roman" panose="02020603050405020304" pitchFamily="18" charset="0"/>
                <a:cs typeface="Times New Roman" panose="02020603050405020304" pitchFamily="18" charset="0"/>
              </a:rPr>
              <a:t>a</a:t>
            </a:r>
            <a:r>
              <a:rPr lang="en-US" sz="900" spc="0" dirty="0" smtClean="0">
                <a:latin typeface="Times New Roman" panose="02020603050405020304" pitchFamily="18" charset="0"/>
                <a:cs typeface="Times New Roman" panose="02020603050405020304" pitchFamily="18" charset="0"/>
              </a:rPr>
              <a:t>p sm</a:t>
            </a:r>
            <a:r>
              <a:rPr lang="en-US" sz="900" spc="5" dirty="0" smtClean="0">
                <a:latin typeface="Times New Roman" panose="02020603050405020304" pitchFamily="18" charset="0"/>
                <a:cs typeface="Times New Roman" panose="02020603050405020304" pitchFamily="18" charset="0"/>
              </a:rPr>
              <a:t>e</a:t>
            </a:r>
            <a:r>
              <a:rPr lang="en-US" sz="900" spc="-5" dirty="0" smtClean="0">
                <a:latin typeface="Times New Roman" panose="02020603050405020304" pitchFamily="18" charset="0"/>
                <a:cs typeface="Times New Roman" panose="02020603050405020304" pitchFamily="18" charset="0"/>
              </a:rPr>
              <a:t>a</a:t>
            </a:r>
            <a:r>
              <a:rPr lang="en-US" sz="900" spc="0" dirty="0" smtClean="0">
                <a:latin typeface="Times New Roman" panose="02020603050405020304" pitchFamily="18" charset="0"/>
                <a:cs typeface="Times New Roman" panose="02020603050405020304" pitchFamily="18" charset="0"/>
              </a:rPr>
              <a:t>r in the</a:t>
            </a:r>
            <a:r>
              <a:rPr lang="en-US" sz="900" spc="-5" dirty="0" smtClean="0">
                <a:latin typeface="Times New Roman" panose="02020603050405020304" pitchFamily="18" charset="0"/>
                <a:cs typeface="Times New Roman" panose="02020603050405020304" pitchFamily="18" charset="0"/>
              </a:rPr>
              <a:t> </a:t>
            </a:r>
            <a:r>
              <a:rPr lang="en-US" sz="900" spc="0" dirty="0" smtClean="0">
                <a:latin typeface="Times New Roman" panose="02020603050405020304" pitchFamily="18" charset="0"/>
                <a:cs typeface="Times New Roman" panose="02020603050405020304" pitchFamily="18" charset="0"/>
              </a:rPr>
              <a:t>last 3</a:t>
            </a:r>
            <a:r>
              <a:rPr lang="en-US" sz="900" spc="10" dirty="0" smtClean="0">
                <a:latin typeface="Times New Roman" panose="02020603050405020304" pitchFamily="18" charset="0"/>
                <a:cs typeface="Times New Roman" panose="02020603050405020304" pitchFamily="18" charset="0"/>
              </a:rPr>
              <a:t> </a:t>
            </a:r>
            <a:r>
              <a:rPr lang="en-US" sz="900" spc="-25" dirty="0" smtClean="0">
                <a:latin typeface="Times New Roman" panose="02020603050405020304" pitchFamily="18" charset="0"/>
                <a:cs typeface="Times New Roman" panose="02020603050405020304" pitchFamily="18" charset="0"/>
              </a:rPr>
              <a:t>y</a:t>
            </a:r>
            <a:r>
              <a:rPr lang="en-US" sz="900" spc="5" dirty="0" smtClean="0">
                <a:latin typeface="Times New Roman" panose="02020603050405020304" pitchFamily="18" charset="0"/>
                <a:cs typeface="Times New Roman" panose="02020603050405020304" pitchFamily="18" charset="0"/>
              </a:rPr>
              <a:t>e</a:t>
            </a:r>
            <a:r>
              <a:rPr lang="en-US" sz="900" spc="-5" dirty="0" smtClean="0">
                <a:latin typeface="Times New Roman" panose="02020603050405020304" pitchFamily="18" charset="0"/>
                <a:cs typeface="Times New Roman" panose="02020603050405020304" pitchFamily="18" charset="0"/>
              </a:rPr>
              <a:t>a</a:t>
            </a:r>
            <a:r>
              <a:rPr lang="en-US" sz="900" spc="0" dirty="0" smtClean="0">
                <a:latin typeface="Times New Roman" panose="02020603050405020304" pitchFamily="18" charset="0"/>
                <a:cs typeface="Times New Roman" panose="02020603050405020304" pitchFamily="18" charset="0"/>
              </a:rPr>
              <a:t>rs</a:t>
            </a:r>
            <a:endParaRPr lang="en-US" sz="900" dirty="0" smtClean="0">
              <a:latin typeface="Times New Roman" panose="02020603050405020304" pitchFamily="18" charset="0"/>
              <a:cs typeface="Times New Roman" panose="02020603050405020304" pitchFamily="18" charset="0"/>
            </a:endParaRPr>
          </a:p>
          <a:p>
            <a:pPr marL="241300" marR="217170" indent="-228600">
              <a:buFont typeface="Symbol"/>
              <a:buChar char=""/>
              <a:tabLst>
                <a:tab pos="240665" algn="l"/>
              </a:tabLst>
            </a:pPr>
            <a:r>
              <a:rPr lang="en-US" sz="900" b="1" dirty="0" smtClean="0">
                <a:latin typeface="Times New Roman" panose="02020603050405020304" pitchFamily="18" charset="0"/>
                <a:cs typeface="Times New Roman" panose="02020603050405020304" pitchFamily="18" charset="0"/>
              </a:rPr>
              <a:t>Ad</a:t>
            </a:r>
            <a:r>
              <a:rPr lang="en-US" sz="900" b="1" spc="-15" dirty="0" smtClean="0">
                <a:latin typeface="Times New Roman" panose="02020603050405020304" pitchFamily="18" charset="0"/>
                <a:cs typeface="Times New Roman" panose="02020603050405020304" pitchFamily="18" charset="0"/>
              </a:rPr>
              <a:t>m</a:t>
            </a:r>
            <a:r>
              <a:rPr lang="en-US" sz="900" b="1" spc="0" dirty="0" smtClean="0">
                <a:latin typeface="Times New Roman" panose="02020603050405020304" pitchFamily="18" charset="0"/>
                <a:cs typeface="Times New Roman" panose="02020603050405020304" pitchFamily="18" charset="0"/>
              </a:rPr>
              <a:t>issio</a:t>
            </a:r>
            <a:r>
              <a:rPr lang="en-US" sz="900" b="1" spc="5" dirty="0" smtClean="0">
                <a:latin typeface="Times New Roman" panose="02020603050405020304" pitchFamily="18" charset="0"/>
                <a:cs typeface="Times New Roman" panose="02020603050405020304" pitchFamily="18" charset="0"/>
              </a:rPr>
              <a:t>n</a:t>
            </a:r>
            <a:r>
              <a:rPr lang="en-US" sz="900" b="1" spc="0" dirty="0" smtClean="0">
                <a:latin typeface="Times New Roman" panose="02020603050405020304" pitchFamily="18" charset="0"/>
                <a:cs typeface="Times New Roman" panose="02020603050405020304" pitchFamily="18" charset="0"/>
              </a:rPr>
              <a:t>s </a:t>
            </a:r>
            <a:r>
              <a:rPr lang="en-US" sz="900" b="1" spc="5" dirty="0" smtClean="0">
                <a:latin typeface="Times New Roman" panose="02020603050405020304" pitchFamily="18" charset="0"/>
                <a:cs typeface="Times New Roman" panose="02020603050405020304" pitchFamily="18" charset="0"/>
              </a:rPr>
              <a:t>w</a:t>
            </a:r>
            <a:r>
              <a:rPr lang="en-US" sz="900" b="1" spc="0" dirty="0" smtClean="0">
                <a:latin typeface="Times New Roman" panose="02020603050405020304" pitchFamily="18" charset="0"/>
                <a:cs typeface="Times New Roman" panose="02020603050405020304" pitchFamily="18" charset="0"/>
              </a:rPr>
              <a:t>ith </a:t>
            </a:r>
            <a:r>
              <a:rPr lang="en-US" sz="900" b="1" spc="-5" dirty="0" smtClean="0">
                <a:latin typeface="Times New Roman" panose="02020603050405020304" pitchFamily="18" charset="0"/>
                <a:cs typeface="Times New Roman" panose="02020603050405020304" pitchFamily="18" charset="0"/>
              </a:rPr>
              <a:t>d</a:t>
            </a:r>
            <a:r>
              <a:rPr lang="en-US" sz="900" b="1" spc="0" dirty="0" smtClean="0">
                <a:latin typeface="Times New Roman" panose="02020603050405020304" pitchFamily="18" charset="0"/>
                <a:cs typeface="Times New Roman" panose="02020603050405020304" pitchFamily="18" charset="0"/>
              </a:rPr>
              <a:t>ia</a:t>
            </a:r>
            <a:r>
              <a:rPr lang="en-US" sz="900" b="1" spc="5" dirty="0" smtClean="0">
                <a:latin typeface="Times New Roman" panose="02020603050405020304" pitchFamily="18" charset="0"/>
                <a:cs typeface="Times New Roman" panose="02020603050405020304" pitchFamily="18" charset="0"/>
              </a:rPr>
              <a:t>b</a:t>
            </a:r>
            <a:r>
              <a:rPr lang="en-US" sz="900" b="1" spc="-5" dirty="0" smtClean="0">
                <a:latin typeface="Times New Roman" panose="02020603050405020304" pitchFamily="18" charset="0"/>
                <a:cs typeface="Times New Roman" panose="02020603050405020304" pitchFamily="18" charset="0"/>
              </a:rPr>
              <a:t>e</a:t>
            </a:r>
            <a:r>
              <a:rPr lang="en-US" sz="900" b="1" spc="0" dirty="0" smtClean="0">
                <a:latin typeface="Times New Roman" panose="02020603050405020304" pitchFamily="18" charset="0"/>
                <a:cs typeface="Times New Roman" panose="02020603050405020304" pitchFamily="18" charset="0"/>
              </a:rPr>
              <a:t>t</a:t>
            </a:r>
            <a:r>
              <a:rPr lang="en-US" sz="900" b="1" spc="-10" dirty="0" smtClean="0">
                <a:latin typeface="Times New Roman" panose="02020603050405020304" pitchFamily="18" charset="0"/>
                <a:cs typeface="Times New Roman" panose="02020603050405020304" pitchFamily="18" charset="0"/>
              </a:rPr>
              <a:t>e</a:t>
            </a:r>
            <a:r>
              <a:rPr lang="en-US" sz="900" b="1" spc="0" dirty="0" smtClean="0">
                <a:latin typeface="Times New Roman" panose="02020603050405020304" pitchFamily="18" charset="0"/>
                <a:cs typeface="Times New Roman" panose="02020603050405020304" pitchFamily="18" charset="0"/>
              </a:rPr>
              <a:t>s </a:t>
            </a:r>
            <a:r>
              <a:rPr lang="en-US" sz="900" b="1" spc="5" dirty="0" smtClean="0">
                <a:latin typeface="Times New Roman" panose="02020603050405020304" pitchFamily="18" charset="0"/>
                <a:cs typeface="Times New Roman" panose="02020603050405020304" pitchFamily="18" charset="0"/>
              </a:rPr>
              <a:t>w</a:t>
            </a:r>
            <a:r>
              <a:rPr lang="en-US" sz="900" b="1" spc="0" dirty="0" smtClean="0">
                <a:latin typeface="Times New Roman" panose="02020603050405020304" pitchFamily="18" charset="0"/>
                <a:cs typeface="Times New Roman" panose="02020603050405020304" pitchFamily="18" charset="0"/>
              </a:rPr>
              <a:t>ith sho</a:t>
            </a:r>
            <a:r>
              <a:rPr lang="en-US" sz="900" b="1" spc="-5" dirty="0" smtClean="0">
                <a:latin typeface="Times New Roman" panose="02020603050405020304" pitchFamily="18" charset="0"/>
                <a:cs typeface="Times New Roman" panose="02020603050405020304" pitchFamily="18" charset="0"/>
              </a:rPr>
              <a:t>r</a:t>
            </a:r>
            <a:r>
              <a:rPr lang="en-US" sz="900" b="1" spc="5" dirty="0" smtClean="0">
                <a:latin typeface="Times New Roman" panose="02020603050405020304" pitchFamily="18" charset="0"/>
                <a:cs typeface="Times New Roman" panose="02020603050405020304" pitchFamily="18" charset="0"/>
              </a:rPr>
              <a:t>t</a:t>
            </a:r>
            <a:r>
              <a:rPr lang="en-US" sz="900" b="1" spc="-5" dirty="0" smtClean="0">
                <a:latin typeface="Times New Roman" panose="02020603050405020304" pitchFamily="18" charset="0"/>
                <a:cs typeface="Times New Roman" panose="02020603050405020304" pitchFamily="18" charset="0"/>
              </a:rPr>
              <a:t>-</a:t>
            </a:r>
            <a:r>
              <a:rPr lang="en-US" sz="900" b="1" spc="0" dirty="0" smtClean="0">
                <a:latin typeface="Times New Roman" panose="02020603050405020304" pitchFamily="18" charset="0"/>
                <a:cs typeface="Times New Roman" panose="02020603050405020304" pitchFamily="18" charset="0"/>
              </a:rPr>
              <a:t>t</a:t>
            </a:r>
            <a:r>
              <a:rPr lang="en-US" sz="900" b="1" spc="-10" dirty="0" smtClean="0">
                <a:latin typeface="Times New Roman" panose="02020603050405020304" pitchFamily="18" charset="0"/>
                <a:cs typeface="Times New Roman" panose="02020603050405020304" pitchFamily="18" charset="0"/>
              </a:rPr>
              <a:t>e</a:t>
            </a:r>
            <a:r>
              <a:rPr lang="en-US" sz="900" b="1" spc="5" dirty="0" smtClean="0">
                <a:latin typeface="Times New Roman" panose="02020603050405020304" pitchFamily="18" charset="0"/>
                <a:cs typeface="Times New Roman" panose="02020603050405020304" pitchFamily="18" charset="0"/>
              </a:rPr>
              <a:t>r</a:t>
            </a:r>
            <a:r>
              <a:rPr lang="en-US" sz="900" b="1" spc="0" dirty="0" smtClean="0">
                <a:latin typeface="Times New Roman" panose="02020603050405020304" pitchFamily="18" charset="0"/>
                <a:cs typeface="Times New Roman" panose="02020603050405020304" pitchFamily="18" charset="0"/>
              </a:rPr>
              <a:t>m</a:t>
            </a:r>
            <a:r>
              <a:rPr lang="en-US" sz="900" b="1" spc="-5" dirty="0" smtClean="0">
                <a:latin typeface="Times New Roman" panose="02020603050405020304" pitchFamily="18" charset="0"/>
                <a:cs typeface="Times New Roman" panose="02020603050405020304" pitchFamily="18" charset="0"/>
              </a:rPr>
              <a:t> c</a:t>
            </a:r>
            <a:r>
              <a:rPr lang="en-US" sz="900" b="1" spc="10" dirty="0" smtClean="0">
                <a:latin typeface="Times New Roman" panose="02020603050405020304" pitchFamily="18" charset="0"/>
                <a:cs typeface="Times New Roman" panose="02020603050405020304" pitchFamily="18" charset="0"/>
              </a:rPr>
              <a:t>o</a:t>
            </a:r>
            <a:r>
              <a:rPr lang="en-US" sz="900" b="1" spc="-5" dirty="0" smtClean="0">
                <a:latin typeface="Times New Roman" panose="02020603050405020304" pitchFamily="18" charset="0"/>
                <a:cs typeface="Times New Roman" panose="02020603050405020304" pitchFamily="18" charset="0"/>
              </a:rPr>
              <a:t>m</a:t>
            </a:r>
            <a:r>
              <a:rPr lang="en-US" sz="900" b="1" spc="0" dirty="0" smtClean="0">
                <a:latin typeface="Times New Roman" panose="02020603050405020304" pitchFamily="18" charset="0"/>
                <a:cs typeface="Times New Roman" panose="02020603050405020304" pitchFamily="18" charset="0"/>
              </a:rPr>
              <a:t>pli</a:t>
            </a:r>
            <a:r>
              <a:rPr lang="en-US" sz="900" b="1" spc="-5" dirty="0" smtClean="0">
                <a:latin typeface="Times New Roman" panose="02020603050405020304" pitchFamily="18" charset="0"/>
                <a:cs typeface="Times New Roman" panose="02020603050405020304" pitchFamily="18" charset="0"/>
              </a:rPr>
              <a:t>c</a:t>
            </a:r>
            <a:r>
              <a:rPr lang="en-US" sz="900" b="1" spc="0" dirty="0" smtClean="0">
                <a:latin typeface="Times New Roman" panose="02020603050405020304" pitchFamily="18" charset="0"/>
                <a:cs typeface="Times New Roman" panose="02020603050405020304" pitchFamily="18" charset="0"/>
              </a:rPr>
              <a:t>a</a:t>
            </a:r>
            <a:r>
              <a:rPr lang="en-US" sz="900" b="1" spc="-5" dirty="0" smtClean="0">
                <a:latin typeface="Times New Roman" panose="02020603050405020304" pitchFamily="18" charset="0"/>
                <a:cs typeface="Times New Roman" panose="02020603050405020304" pitchFamily="18" charset="0"/>
              </a:rPr>
              <a:t>t</a:t>
            </a:r>
            <a:r>
              <a:rPr lang="en-US" sz="900" b="1" spc="0" dirty="0" smtClean="0">
                <a:latin typeface="Times New Roman" panose="02020603050405020304" pitchFamily="18" charset="0"/>
                <a:cs typeface="Times New Roman" panose="02020603050405020304" pitchFamily="18" charset="0"/>
              </a:rPr>
              <a:t>io</a:t>
            </a:r>
            <a:r>
              <a:rPr lang="en-US" sz="900" b="1" spc="5" dirty="0" smtClean="0">
                <a:latin typeface="Times New Roman" panose="02020603050405020304" pitchFamily="18" charset="0"/>
                <a:cs typeface="Times New Roman" panose="02020603050405020304" pitchFamily="18" charset="0"/>
              </a:rPr>
              <a:t>n</a:t>
            </a:r>
            <a:r>
              <a:rPr lang="en-US" sz="900" b="1" spc="0" dirty="0" smtClean="0">
                <a:latin typeface="Times New Roman" panose="02020603050405020304" pitchFamily="18" charset="0"/>
                <a:cs typeface="Times New Roman" panose="02020603050405020304" pitchFamily="18" charset="0"/>
              </a:rPr>
              <a:t>s</a:t>
            </a:r>
            <a:r>
              <a:rPr lang="en-US" sz="900" b="1" spc="10" dirty="0" smtClean="0">
                <a:latin typeface="Times New Roman" panose="02020603050405020304" pitchFamily="18" charset="0"/>
                <a:cs typeface="Times New Roman" panose="02020603050405020304" pitchFamily="18" charset="0"/>
              </a:rPr>
              <a:t> </a:t>
            </a:r>
            <a:r>
              <a:rPr lang="en-US" sz="900" b="1" spc="0" dirty="0" smtClean="0">
                <a:latin typeface="Times New Roman" panose="02020603050405020304" pitchFamily="18" charset="0"/>
                <a:cs typeface="Times New Roman" panose="02020603050405020304" pitchFamily="18" charset="0"/>
              </a:rPr>
              <a:t>p</a:t>
            </a:r>
            <a:r>
              <a:rPr lang="en-US" sz="900" b="1" spc="-5" dirty="0" smtClean="0">
                <a:latin typeface="Times New Roman" panose="02020603050405020304" pitchFamily="18" charset="0"/>
                <a:cs typeface="Times New Roman" panose="02020603050405020304" pitchFamily="18" charset="0"/>
              </a:rPr>
              <a:t>e</a:t>
            </a:r>
            <a:r>
              <a:rPr lang="en-US" sz="900" b="1" spc="0" dirty="0" smtClean="0">
                <a:latin typeface="Times New Roman" panose="02020603050405020304" pitchFamily="18" charset="0"/>
                <a:cs typeface="Times New Roman" panose="02020603050405020304" pitchFamily="18" charset="0"/>
              </a:rPr>
              <a:t>r</a:t>
            </a:r>
            <a:r>
              <a:rPr lang="en-US" sz="900" b="1" spc="-5" dirty="0" smtClean="0">
                <a:latin typeface="Times New Roman" panose="02020603050405020304" pitchFamily="18" charset="0"/>
                <a:cs typeface="Times New Roman" panose="02020603050405020304" pitchFamily="18" charset="0"/>
              </a:rPr>
              <a:t> </a:t>
            </a:r>
            <a:r>
              <a:rPr lang="en-US" sz="900" b="1" spc="0" dirty="0" smtClean="0">
                <a:latin typeface="Times New Roman" panose="02020603050405020304" pitchFamily="18" charset="0"/>
                <a:cs typeface="Times New Roman" panose="02020603050405020304" pitchFamily="18" charset="0"/>
              </a:rPr>
              <a:t>100,000 </a:t>
            </a:r>
            <a:r>
              <a:rPr lang="en-US" sz="900" b="1" spc="-10" dirty="0" smtClean="0">
                <a:latin typeface="Times New Roman" panose="02020603050405020304" pitchFamily="18" charset="0"/>
                <a:cs typeface="Times New Roman" panose="02020603050405020304" pitchFamily="18" charset="0"/>
              </a:rPr>
              <a:t>p</a:t>
            </a:r>
            <a:r>
              <a:rPr lang="en-US" sz="900" b="1" spc="0" dirty="0" smtClean="0">
                <a:latin typeface="Times New Roman" panose="02020603050405020304" pitchFamily="18" charset="0"/>
                <a:cs typeface="Times New Roman" panose="02020603050405020304" pitchFamily="18" charset="0"/>
              </a:rPr>
              <a:t>opulation, age 18+</a:t>
            </a:r>
            <a:endParaRPr lang="en-US" sz="900" dirty="0" smtClean="0">
              <a:latin typeface="Times New Roman" panose="02020603050405020304" pitchFamily="18" charset="0"/>
              <a:cs typeface="Times New Roman" panose="02020603050405020304" pitchFamily="18" charset="0"/>
            </a:endParaRPr>
          </a:p>
          <a:p>
            <a:pPr marL="241300" marR="575945" indent="-228600">
              <a:buFont typeface="Symbol"/>
              <a:buChar char=""/>
              <a:tabLst>
                <a:tab pos="240665" algn="l"/>
              </a:tabLst>
            </a:pPr>
            <a:r>
              <a:rPr lang="en-US" sz="900" b="1" dirty="0" smtClean="0">
                <a:latin typeface="Times New Roman" panose="02020603050405020304" pitchFamily="18" charset="0"/>
                <a:cs typeface="Times New Roman" panose="02020603050405020304" pitchFamily="18" charset="0"/>
              </a:rPr>
              <a:t>Ad</a:t>
            </a:r>
            <a:r>
              <a:rPr lang="en-US" sz="900" b="1" spc="5" dirty="0" smtClean="0">
                <a:latin typeface="Times New Roman" panose="02020603050405020304" pitchFamily="18" charset="0"/>
                <a:cs typeface="Times New Roman" panose="02020603050405020304" pitchFamily="18" charset="0"/>
              </a:rPr>
              <a:t>u</a:t>
            </a:r>
            <a:r>
              <a:rPr lang="en-US" sz="900" b="1" spc="0" dirty="0" smtClean="0">
                <a:latin typeface="Times New Roman" panose="02020603050405020304" pitchFamily="18" charset="0"/>
                <a:cs typeface="Times New Roman" panose="02020603050405020304" pitchFamily="18" charset="0"/>
              </a:rPr>
              <a:t>lts age</a:t>
            </a:r>
            <a:r>
              <a:rPr lang="en-US" sz="900" b="1" spc="-5" dirty="0" smtClean="0">
                <a:latin typeface="Times New Roman" panose="02020603050405020304" pitchFamily="18" charset="0"/>
                <a:cs typeface="Times New Roman" panose="02020603050405020304" pitchFamily="18" charset="0"/>
              </a:rPr>
              <a:t> </a:t>
            </a:r>
            <a:r>
              <a:rPr lang="en-US" sz="900" b="1" spc="0" dirty="0" smtClean="0">
                <a:latin typeface="Times New Roman" panose="02020603050405020304" pitchFamily="18" charset="0"/>
                <a:cs typeface="Times New Roman" panose="02020603050405020304" pitchFamily="18" charset="0"/>
              </a:rPr>
              <a:t>40+ </a:t>
            </a:r>
            <a:r>
              <a:rPr lang="en-US" sz="900" b="1" spc="5" dirty="0" smtClean="0">
                <a:latin typeface="Times New Roman" panose="02020603050405020304" pitchFamily="18" charset="0"/>
                <a:cs typeface="Times New Roman" panose="02020603050405020304" pitchFamily="18" charset="0"/>
              </a:rPr>
              <a:t>w</a:t>
            </a:r>
            <a:r>
              <a:rPr lang="en-US" sz="900" b="1" spc="0" dirty="0" smtClean="0">
                <a:latin typeface="Times New Roman" panose="02020603050405020304" pitchFamily="18" charset="0"/>
                <a:cs typeface="Times New Roman" panose="02020603050405020304" pitchFamily="18" charset="0"/>
              </a:rPr>
              <a:t>ith</a:t>
            </a:r>
            <a:r>
              <a:rPr lang="en-US" sz="900" b="1" spc="-10" dirty="0" smtClean="0">
                <a:latin typeface="Times New Roman" panose="02020603050405020304" pitchFamily="18" charset="0"/>
                <a:cs typeface="Times New Roman" panose="02020603050405020304" pitchFamily="18" charset="0"/>
              </a:rPr>
              <a:t> </a:t>
            </a:r>
            <a:r>
              <a:rPr lang="en-US" sz="900" b="1" spc="0" dirty="0" smtClean="0">
                <a:latin typeface="Times New Roman" panose="02020603050405020304" pitchFamily="18" charset="0"/>
                <a:cs typeface="Times New Roman" panose="02020603050405020304" pitchFamily="18" charset="0"/>
              </a:rPr>
              <a:t>di</a:t>
            </a:r>
            <a:r>
              <a:rPr lang="en-US" sz="900" b="1" spc="-10" dirty="0" smtClean="0">
                <a:latin typeface="Times New Roman" panose="02020603050405020304" pitchFamily="18" charset="0"/>
                <a:cs typeface="Times New Roman" panose="02020603050405020304" pitchFamily="18" charset="0"/>
              </a:rPr>
              <a:t>a</a:t>
            </a:r>
            <a:r>
              <a:rPr lang="en-US" sz="900" b="1" spc="0" dirty="0" smtClean="0">
                <a:latin typeface="Times New Roman" panose="02020603050405020304" pitchFamily="18" charset="0"/>
                <a:cs typeface="Times New Roman" panose="02020603050405020304" pitchFamily="18" charset="0"/>
              </a:rPr>
              <a:t>gnosed dia</a:t>
            </a:r>
            <a:r>
              <a:rPr lang="en-US" sz="900" b="1" spc="5" dirty="0" smtClean="0">
                <a:latin typeface="Times New Roman" panose="02020603050405020304" pitchFamily="18" charset="0"/>
                <a:cs typeface="Times New Roman" panose="02020603050405020304" pitchFamily="18" charset="0"/>
              </a:rPr>
              <a:t>b</a:t>
            </a:r>
            <a:r>
              <a:rPr lang="en-US" sz="900" b="1" spc="-5" dirty="0" smtClean="0">
                <a:latin typeface="Times New Roman" panose="02020603050405020304" pitchFamily="18" charset="0"/>
                <a:cs typeface="Times New Roman" panose="02020603050405020304" pitchFamily="18" charset="0"/>
              </a:rPr>
              <a:t>e</a:t>
            </a:r>
            <a:r>
              <a:rPr lang="en-US" sz="900" b="1" spc="0" dirty="0" smtClean="0">
                <a:latin typeface="Times New Roman" panose="02020603050405020304" pitchFamily="18" charset="0"/>
                <a:cs typeface="Times New Roman" panose="02020603050405020304" pitchFamily="18" charset="0"/>
              </a:rPr>
              <a:t>t</a:t>
            </a:r>
            <a:r>
              <a:rPr lang="en-US" sz="900" b="1" spc="-10" dirty="0" smtClean="0">
                <a:latin typeface="Times New Roman" panose="02020603050405020304" pitchFamily="18" charset="0"/>
                <a:cs typeface="Times New Roman" panose="02020603050405020304" pitchFamily="18" charset="0"/>
              </a:rPr>
              <a:t>e</a:t>
            </a:r>
            <a:r>
              <a:rPr lang="en-US" sz="900" b="1" spc="0" dirty="0" smtClean="0">
                <a:latin typeface="Times New Roman" panose="02020603050405020304" pitchFamily="18" charset="0"/>
                <a:cs typeface="Times New Roman" panose="02020603050405020304" pitchFamily="18" charset="0"/>
              </a:rPr>
              <a:t>s who h</a:t>
            </a:r>
            <a:r>
              <a:rPr lang="en-US" sz="900" b="1" spc="-15" dirty="0" smtClean="0">
                <a:latin typeface="Times New Roman" panose="02020603050405020304" pitchFamily="18" charset="0"/>
                <a:cs typeface="Times New Roman" panose="02020603050405020304" pitchFamily="18" charset="0"/>
              </a:rPr>
              <a:t>a</a:t>
            </a:r>
            <a:r>
              <a:rPr lang="en-US" sz="900" b="1" spc="0" dirty="0" smtClean="0">
                <a:latin typeface="Times New Roman" panose="02020603050405020304" pitchFamily="18" charset="0"/>
                <a:cs typeface="Times New Roman" panose="02020603050405020304" pitchFamily="18" charset="0"/>
              </a:rPr>
              <a:t>d </a:t>
            </a:r>
            <a:r>
              <a:rPr lang="en-US" sz="900" b="1" spc="-5" dirty="0" smtClean="0">
                <a:latin typeface="Times New Roman" panose="02020603050405020304" pitchFamily="18" charset="0"/>
                <a:cs typeface="Times New Roman" panose="02020603050405020304" pitchFamily="18" charset="0"/>
              </a:rPr>
              <a:t>t</a:t>
            </a:r>
            <a:r>
              <a:rPr lang="en-US" sz="900" b="1" spc="0" dirty="0" smtClean="0">
                <a:latin typeface="Times New Roman" panose="02020603050405020304" pitchFamily="18" charset="0"/>
                <a:cs typeface="Times New Roman" panose="02020603050405020304" pitchFamily="18" charset="0"/>
              </a:rPr>
              <a:t>h</a:t>
            </a:r>
            <a:r>
              <a:rPr lang="en-US" sz="900" b="1" spc="-5" dirty="0" smtClean="0">
                <a:latin typeface="Times New Roman" panose="02020603050405020304" pitchFamily="18" charset="0"/>
                <a:cs typeface="Times New Roman" panose="02020603050405020304" pitchFamily="18" charset="0"/>
              </a:rPr>
              <a:t>e</a:t>
            </a:r>
            <a:r>
              <a:rPr lang="en-US" sz="900" b="1" spc="0" dirty="0" smtClean="0">
                <a:latin typeface="Times New Roman" panose="02020603050405020304" pitchFamily="18" charset="0"/>
                <a:cs typeface="Times New Roman" panose="02020603050405020304" pitchFamily="18" charset="0"/>
              </a:rPr>
              <a:t>ir f</a:t>
            </a:r>
            <a:r>
              <a:rPr lang="en-US" sz="900" b="1" spc="-5" dirty="0" smtClean="0">
                <a:latin typeface="Times New Roman" panose="02020603050405020304" pitchFamily="18" charset="0"/>
                <a:cs typeface="Times New Roman" panose="02020603050405020304" pitchFamily="18" charset="0"/>
              </a:rPr>
              <a:t>ee</a:t>
            </a:r>
            <a:r>
              <a:rPr lang="en-US" sz="900" b="1" spc="0" dirty="0" smtClean="0">
                <a:latin typeface="Times New Roman" panose="02020603050405020304" pitchFamily="18" charset="0"/>
                <a:cs typeface="Times New Roman" panose="02020603050405020304" pitchFamily="18" charset="0"/>
              </a:rPr>
              <a:t>t </a:t>
            </a:r>
            <a:r>
              <a:rPr lang="en-US" sz="900" b="1" spc="-10" dirty="0" smtClean="0">
                <a:latin typeface="Times New Roman" panose="02020603050405020304" pitchFamily="18" charset="0"/>
                <a:cs typeface="Times New Roman" panose="02020603050405020304" pitchFamily="18" charset="0"/>
              </a:rPr>
              <a:t>c</a:t>
            </a:r>
            <a:r>
              <a:rPr lang="en-US" sz="900" b="1" spc="0" dirty="0" smtClean="0">
                <a:latin typeface="Times New Roman" panose="02020603050405020304" pitchFamily="18" charset="0"/>
                <a:cs typeface="Times New Roman" panose="02020603050405020304" pitchFamily="18" charset="0"/>
              </a:rPr>
              <a:t>h</a:t>
            </a:r>
            <a:r>
              <a:rPr lang="en-US" sz="900" b="1" spc="-5" dirty="0" smtClean="0">
                <a:latin typeface="Times New Roman" panose="02020603050405020304" pitchFamily="18" charset="0"/>
                <a:cs typeface="Times New Roman" panose="02020603050405020304" pitchFamily="18" charset="0"/>
              </a:rPr>
              <a:t>ec</a:t>
            </a:r>
            <a:r>
              <a:rPr lang="en-US" sz="900" b="1" spc="0" dirty="0" smtClean="0">
                <a:latin typeface="Times New Roman" panose="02020603050405020304" pitchFamily="18" charset="0"/>
                <a:cs typeface="Times New Roman" panose="02020603050405020304" pitchFamily="18" charset="0"/>
              </a:rPr>
              <a:t>k</a:t>
            </a:r>
            <a:r>
              <a:rPr lang="en-US" sz="900" b="1" spc="-5" dirty="0" smtClean="0">
                <a:latin typeface="Times New Roman" panose="02020603050405020304" pitchFamily="18" charset="0"/>
                <a:cs typeface="Times New Roman" panose="02020603050405020304" pitchFamily="18" charset="0"/>
              </a:rPr>
              <a:t>e</a:t>
            </a:r>
            <a:r>
              <a:rPr lang="en-US" sz="900" b="1" spc="0" dirty="0" smtClean="0">
                <a:latin typeface="Times New Roman" panose="02020603050405020304" pitchFamily="18" charset="0"/>
                <a:cs typeface="Times New Roman" panose="02020603050405020304" pitchFamily="18" charset="0"/>
              </a:rPr>
              <a:t>d </a:t>
            </a:r>
            <a:r>
              <a:rPr lang="en-US" sz="900" b="1" spc="5" dirty="0" smtClean="0">
                <a:latin typeface="Times New Roman" panose="02020603050405020304" pitchFamily="18" charset="0"/>
                <a:cs typeface="Times New Roman" panose="02020603050405020304" pitchFamily="18" charset="0"/>
              </a:rPr>
              <a:t>f</a:t>
            </a:r>
            <a:r>
              <a:rPr lang="en-US" sz="900" b="1" spc="0" dirty="0" smtClean="0">
                <a:latin typeface="Times New Roman" panose="02020603050405020304" pitchFamily="18" charset="0"/>
                <a:cs typeface="Times New Roman" panose="02020603050405020304" pitchFamily="18" charset="0"/>
              </a:rPr>
              <a:t>or</a:t>
            </a:r>
            <a:r>
              <a:rPr lang="en-US" sz="900" b="1" spc="5" dirty="0" smtClean="0">
                <a:latin typeface="Times New Roman" panose="02020603050405020304" pitchFamily="18" charset="0"/>
                <a:cs typeface="Times New Roman" panose="02020603050405020304" pitchFamily="18" charset="0"/>
              </a:rPr>
              <a:t> </a:t>
            </a:r>
            <a:r>
              <a:rPr lang="en-US" sz="900" b="1" spc="0" dirty="0" smtClean="0">
                <a:latin typeface="Times New Roman" panose="02020603050405020304" pitchFamily="18" charset="0"/>
                <a:cs typeface="Times New Roman" panose="02020603050405020304" pitchFamily="18" charset="0"/>
              </a:rPr>
              <a:t>sor</a:t>
            </a:r>
            <a:r>
              <a:rPr lang="en-US" sz="900" b="1" spc="-10" dirty="0" smtClean="0">
                <a:latin typeface="Times New Roman" panose="02020603050405020304" pitchFamily="18" charset="0"/>
                <a:cs typeface="Times New Roman" panose="02020603050405020304" pitchFamily="18" charset="0"/>
              </a:rPr>
              <a:t>e</a:t>
            </a:r>
            <a:r>
              <a:rPr lang="en-US" sz="900" b="1" spc="0" dirty="0" smtClean="0">
                <a:latin typeface="Times New Roman" panose="02020603050405020304" pitchFamily="18" charset="0"/>
                <a:cs typeface="Times New Roman" panose="02020603050405020304" pitchFamily="18" charset="0"/>
              </a:rPr>
              <a:t>s or ir</a:t>
            </a:r>
            <a:r>
              <a:rPr lang="en-US" sz="900" b="1" spc="-10" dirty="0" smtClean="0">
                <a:latin typeface="Times New Roman" panose="02020603050405020304" pitchFamily="18" charset="0"/>
                <a:cs typeface="Times New Roman" panose="02020603050405020304" pitchFamily="18" charset="0"/>
              </a:rPr>
              <a:t>r</a:t>
            </a:r>
            <a:r>
              <a:rPr lang="en-US" sz="900" b="1" spc="0" dirty="0" smtClean="0">
                <a:latin typeface="Times New Roman" panose="02020603050405020304" pitchFamily="18" charset="0"/>
                <a:cs typeface="Times New Roman" panose="02020603050405020304" pitchFamily="18" charset="0"/>
              </a:rPr>
              <a:t>ita</a:t>
            </a:r>
            <a:r>
              <a:rPr lang="en-US" sz="900" b="1" spc="-5" dirty="0" smtClean="0">
                <a:latin typeface="Times New Roman" panose="02020603050405020304" pitchFamily="18" charset="0"/>
                <a:cs typeface="Times New Roman" panose="02020603050405020304" pitchFamily="18" charset="0"/>
              </a:rPr>
              <a:t>t</a:t>
            </a:r>
            <a:r>
              <a:rPr lang="en-US" sz="900" b="1" spc="0" dirty="0" smtClean="0">
                <a:latin typeface="Times New Roman" panose="02020603050405020304" pitchFamily="18" charset="0"/>
                <a:cs typeface="Times New Roman" panose="02020603050405020304" pitchFamily="18" charset="0"/>
              </a:rPr>
              <a:t>ion</a:t>
            </a:r>
            <a:r>
              <a:rPr lang="en-US" sz="900" b="1" spc="5" dirty="0" smtClean="0">
                <a:latin typeface="Times New Roman" panose="02020603050405020304" pitchFamily="18" charset="0"/>
                <a:cs typeface="Times New Roman" panose="02020603050405020304" pitchFamily="18" charset="0"/>
              </a:rPr>
              <a:t> </a:t>
            </a:r>
            <a:r>
              <a:rPr lang="en-US" sz="900" b="1" spc="0" dirty="0" smtClean="0">
                <a:latin typeface="Times New Roman" panose="02020603050405020304" pitchFamily="18" charset="0"/>
                <a:cs typeface="Times New Roman" panose="02020603050405020304" pitchFamily="18" charset="0"/>
              </a:rPr>
              <a:t>in</a:t>
            </a:r>
            <a:r>
              <a:rPr lang="en-US" sz="900" b="1" spc="5" dirty="0" smtClean="0">
                <a:latin typeface="Times New Roman" panose="02020603050405020304" pitchFamily="18" charset="0"/>
                <a:cs typeface="Times New Roman" panose="02020603050405020304" pitchFamily="18" charset="0"/>
              </a:rPr>
              <a:t> </a:t>
            </a:r>
            <a:r>
              <a:rPr lang="en-US" sz="900" b="1" spc="-5" dirty="0" smtClean="0">
                <a:latin typeface="Times New Roman" panose="02020603050405020304" pitchFamily="18" charset="0"/>
                <a:cs typeface="Times New Roman" panose="02020603050405020304" pitchFamily="18" charset="0"/>
              </a:rPr>
              <a:t>t</a:t>
            </a:r>
            <a:r>
              <a:rPr lang="en-US" sz="900" b="1" spc="0" dirty="0" smtClean="0">
                <a:latin typeface="Times New Roman" panose="02020603050405020304" pitchFamily="18" charset="0"/>
                <a:cs typeface="Times New Roman" panose="02020603050405020304" pitchFamily="18" charset="0"/>
              </a:rPr>
              <a:t>he</a:t>
            </a:r>
            <a:r>
              <a:rPr lang="en-US" sz="900" b="1" spc="-5" dirty="0" smtClean="0">
                <a:latin typeface="Times New Roman" panose="02020603050405020304" pitchFamily="18" charset="0"/>
                <a:cs typeface="Times New Roman" panose="02020603050405020304" pitchFamily="18" charset="0"/>
              </a:rPr>
              <a:t> c</a:t>
            </a:r>
            <a:r>
              <a:rPr lang="en-US" sz="900" b="1" spc="0" dirty="0" smtClean="0">
                <a:latin typeface="Times New Roman" panose="02020603050405020304" pitchFamily="18" charset="0"/>
                <a:cs typeface="Times New Roman" panose="02020603050405020304" pitchFamily="18" charset="0"/>
              </a:rPr>
              <a:t>alen</a:t>
            </a:r>
            <a:r>
              <a:rPr lang="en-US" sz="900" b="1" spc="5" dirty="0" smtClean="0">
                <a:latin typeface="Times New Roman" panose="02020603050405020304" pitchFamily="18" charset="0"/>
                <a:cs typeface="Times New Roman" panose="02020603050405020304" pitchFamily="18" charset="0"/>
              </a:rPr>
              <a:t>d</a:t>
            </a:r>
            <a:r>
              <a:rPr lang="en-US" sz="900" b="1" spc="0" dirty="0" smtClean="0">
                <a:latin typeface="Times New Roman" panose="02020603050405020304" pitchFamily="18" charset="0"/>
                <a:cs typeface="Times New Roman" panose="02020603050405020304" pitchFamily="18" charset="0"/>
              </a:rPr>
              <a:t>ar</a:t>
            </a:r>
            <a:r>
              <a:rPr lang="en-US" sz="900" b="1" spc="-5" dirty="0" smtClean="0">
                <a:latin typeface="Times New Roman" panose="02020603050405020304" pitchFamily="18" charset="0"/>
                <a:cs typeface="Times New Roman" panose="02020603050405020304" pitchFamily="18" charset="0"/>
              </a:rPr>
              <a:t> </a:t>
            </a:r>
            <a:r>
              <a:rPr lang="en-US" sz="900" b="1" spc="0" dirty="0" smtClean="0">
                <a:latin typeface="Times New Roman" panose="02020603050405020304" pitchFamily="18" charset="0"/>
                <a:cs typeface="Times New Roman" panose="02020603050405020304" pitchFamily="18" charset="0"/>
              </a:rPr>
              <a:t>y</a:t>
            </a:r>
            <a:r>
              <a:rPr lang="en-US" sz="900" b="1" spc="-5" dirty="0" smtClean="0">
                <a:latin typeface="Times New Roman" panose="02020603050405020304" pitchFamily="18" charset="0"/>
                <a:cs typeface="Times New Roman" panose="02020603050405020304" pitchFamily="18" charset="0"/>
              </a:rPr>
              <a:t>e</a:t>
            </a:r>
            <a:r>
              <a:rPr lang="en-US" sz="900" b="1" spc="0" dirty="0" smtClean="0">
                <a:latin typeface="Times New Roman" panose="02020603050405020304" pitchFamily="18" charset="0"/>
                <a:cs typeface="Times New Roman" panose="02020603050405020304" pitchFamily="18" charset="0"/>
              </a:rPr>
              <a:t>ar</a:t>
            </a:r>
            <a:endParaRPr lang="en-US" sz="900" dirty="0" smtClean="0">
              <a:latin typeface="Times New Roman" panose="02020603050405020304" pitchFamily="18" charset="0"/>
              <a:cs typeface="Times New Roman" panose="02020603050405020304" pitchFamily="18" charset="0"/>
            </a:endParaRPr>
          </a:p>
          <a:p>
            <a:pPr marL="241300" indent="-228600">
              <a:buFont typeface="Symbol"/>
              <a:buChar char=""/>
              <a:tabLst>
                <a:tab pos="240665" algn="l"/>
              </a:tabLst>
            </a:pPr>
            <a:r>
              <a:rPr lang="en-US" sz="900" spc="5" dirty="0" smtClean="0">
                <a:latin typeface="Times New Roman" panose="02020603050405020304" pitchFamily="18" charset="0"/>
                <a:cs typeface="Times New Roman" panose="02020603050405020304" pitchFamily="18" charset="0"/>
              </a:rPr>
              <a:t>W</a:t>
            </a:r>
            <a:r>
              <a:rPr lang="en-US" sz="900" spc="0" dirty="0" smtClean="0">
                <a:latin typeface="Times New Roman" panose="02020603050405020304" pitchFamily="18" charset="0"/>
                <a:cs typeface="Times New Roman" panose="02020603050405020304" pitchFamily="18" charset="0"/>
              </a:rPr>
              <a:t>omen </a:t>
            </a:r>
            <a:r>
              <a:rPr lang="en-US" sz="900" spc="-10" dirty="0" smtClean="0">
                <a:latin typeface="Times New Roman" panose="02020603050405020304" pitchFamily="18" charset="0"/>
                <a:cs typeface="Times New Roman" panose="02020603050405020304" pitchFamily="18" charset="0"/>
              </a:rPr>
              <a:t>a</a:t>
            </a:r>
            <a:r>
              <a:rPr lang="en-US" sz="900" spc="-15" dirty="0" smtClean="0">
                <a:latin typeface="Times New Roman" panose="02020603050405020304" pitchFamily="18" charset="0"/>
                <a:cs typeface="Times New Roman" panose="02020603050405020304" pitchFamily="18" charset="0"/>
              </a:rPr>
              <a:t>g</a:t>
            </a:r>
            <a:r>
              <a:rPr lang="en-US" sz="900" spc="-5" dirty="0" smtClean="0">
                <a:latin typeface="Times New Roman" panose="02020603050405020304" pitchFamily="18" charset="0"/>
                <a:cs typeface="Times New Roman" panose="02020603050405020304" pitchFamily="18" charset="0"/>
              </a:rPr>
              <a:t>e</a:t>
            </a:r>
            <a:r>
              <a:rPr lang="en-US" sz="900" spc="0" dirty="0" smtClean="0">
                <a:latin typeface="Times New Roman" panose="02020603050405020304" pitchFamily="18" charset="0"/>
                <a:cs typeface="Times New Roman" panose="02020603050405020304" pitchFamily="18" charset="0"/>
              </a:rPr>
              <a:t>s 5</a:t>
            </a:r>
            <a:r>
              <a:rPr lang="en-US" sz="900" spc="10" dirty="0" smtClean="0">
                <a:latin typeface="Times New Roman" panose="02020603050405020304" pitchFamily="18" charset="0"/>
                <a:cs typeface="Times New Roman" panose="02020603050405020304" pitchFamily="18" charset="0"/>
              </a:rPr>
              <a:t>0</a:t>
            </a:r>
            <a:r>
              <a:rPr lang="en-US" sz="900" spc="-5" dirty="0" smtClean="0">
                <a:latin typeface="Times New Roman" panose="02020603050405020304" pitchFamily="18" charset="0"/>
                <a:cs typeface="Times New Roman" panose="02020603050405020304" pitchFamily="18" charset="0"/>
              </a:rPr>
              <a:t>-</a:t>
            </a:r>
            <a:r>
              <a:rPr lang="en-US" sz="900" spc="0" dirty="0" smtClean="0">
                <a:latin typeface="Times New Roman" panose="02020603050405020304" pitchFamily="18" charset="0"/>
                <a:cs typeface="Times New Roman" panose="02020603050405020304" pitchFamily="18" charset="0"/>
              </a:rPr>
              <a:t>74 who</a:t>
            </a:r>
            <a:r>
              <a:rPr lang="en-US" sz="900" spc="5" dirty="0" smtClean="0">
                <a:latin typeface="Times New Roman" panose="02020603050405020304" pitchFamily="18" charset="0"/>
                <a:cs typeface="Times New Roman" panose="02020603050405020304" pitchFamily="18" charset="0"/>
              </a:rPr>
              <a:t> </a:t>
            </a:r>
            <a:r>
              <a:rPr lang="en-US" sz="900" spc="0" dirty="0" smtClean="0">
                <a:latin typeface="Times New Roman" panose="02020603050405020304" pitchFamily="18" charset="0"/>
                <a:cs typeface="Times New Roman" panose="02020603050405020304" pitchFamily="18" charset="0"/>
              </a:rPr>
              <a:t>r</a:t>
            </a:r>
            <a:r>
              <a:rPr lang="en-US" sz="900" spc="-10" dirty="0" smtClean="0">
                <a:latin typeface="Times New Roman" panose="02020603050405020304" pitchFamily="18" charset="0"/>
                <a:cs typeface="Times New Roman" panose="02020603050405020304" pitchFamily="18" charset="0"/>
              </a:rPr>
              <a:t>e</a:t>
            </a:r>
            <a:r>
              <a:rPr lang="en-US" sz="900" spc="-5" dirty="0" smtClean="0">
                <a:latin typeface="Times New Roman" panose="02020603050405020304" pitchFamily="18" charset="0"/>
                <a:cs typeface="Times New Roman" panose="02020603050405020304" pitchFamily="18" charset="0"/>
              </a:rPr>
              <a:t>ce</a:t>
            </a:r>
            <a:r>
              <a:rPr lang="en-US" sz="900" spc="0" dirty="0" smtClean="0">
                <a:latin typeface="Times New Roman" panose="02020603050405020304" pitchFamily="18" charset="0"/>
                <a:cs typeface="Times New Roman" panose="02020603050405020304" pitchFamily="18" charset="0"/>
              </a:rPr>
              <a:t>i</a:t>
            </a:r>
            <a:r>
              <a:rPr lang="en-US" sz="900" spc="10" dirty="0" smtClean="0">
                <a:latin typeface="Times New Roman" panose="02020603050405020304" pitchFamily="18" charset="0"/>
                <a:cs typeface="Times New Roman" panose="02020603050405020304" pitchFamily="18" charset="0"/>
              </a:rPr>
              <a:t>v</a:t>
            </a:r>
            <a:r>
              <a:rPr lang="en-US" sz="900" spc="-5" dirty="0" smtClean="0">
                <a:latin typeface="Times New Roman" panose="02020603050405020304" pitchFamily="18" charset="0"/>
                <a:cs typeface="Times New Roman" panose="02020603050405020304" pitchFamily="18" charset="0"/>
              </a:rPr>
              <a:t>e</a:t>
            </a:r>
            <a:r>
              <a:rPr lang="en-US" sz="900" spc="0" dirty="0" smtClean="0">
                <a:latin typeface="Times New Roman" panose="02020603050405020304" pitchFamily="18" charset="0"/>
                <a:cs typeface="Times New Roman" panose="02020603050405020304" pitchFamily="18" charset="0"/>
              </a:rPr>
              <a:t>d a</a:t>
            </a:r>
            <a:r>
              <a:rPr lang="en-US" sz="900" spc="-5" dirty="0" smtClean="0">
                <a:latin typeface="Times New Roman" panose="02020603050405020304" pitchFamily="18" charset="0"/>
                <a:cs typeface="Times New Roman" panose="02020603050405020304" pitchFamily="18" charset="0"/>
              </a:rPr>
              <a:t> </a:t>
            </a:r>
            <a:r>
              <a:rPr lang="en-US" sz="900" spc="0" dirty="0" smtClean="0">
                <a:latin typeface="Times New Roman" panose="02020603050405020304" pitchFamily="18" charset="0"/>
                <a:cs typeface="Times New Roman" panose="02020603050405020304" pitchFamily="18" charset="0"/>
              </a:rPr>
              <a:t>mamm</a:t>
            </a:r>
            <a:r>
              <a:rPr lang="en-US" sz="900" spc="10" dirty="0" smtClean="0">
                <a:latin typeface="Times New Roman" panose="02020603050405020304" pitchFamily="18" charset="0"/>
                <a:cs typeface="Times New Roman" panose="02020603050405020304" pitchFamily="18" charset="0"/>
              </a:rPr>
              <a:t>o</a:t>
            </a:r>
            <a:r>
              <a:rPr lang="en-US" sz="900" spc="-15" dirty="0" smtClean="0">
                <a:latin typeface="Times New Roman" panose="02020603050405020304" pitchFamily="18" charset="0"/>
                <a:cs typeface="Times New Roman" panose="02020603050405020304" pitchFamily="18" charset="0"/>
              </a:rPr>
              <a:t>g</a:t>
            </a:r>
            <a:r>
              <a:rPr lang="en-US" sz="900" spc="0" dirty="0" smtClean="0">
                <a:latin typeface="Times New Roman" panose="02020603050405020304" pitchFamily="18" charset="0"/>
                <a:cs typeface="Times New Roman" panose="02020603050405020304" pitchFamily="18" charset="0"/>
              </a:rPr>
              <a:t>r</a:t>
            </a:r>
            <a:r>
              <a:rPr lang="en-US" sz="900" spc="-10" dirty="0" smtClean="0">
                <a:latin typeface="Times New Roman" panose="02020603050405020304" pitchFamily="18" charset="0"/>
                <a:cs typeface="Times New Roman" panose="02020603050405020304" pitchFamily="18" charset="0"/>
              </a:rPr>
              <a:t>a</a:t>
            </a:r>
            <a:r>
              <a:rPr lang="en-US" sz="900" spc="0" dirty="0" smtClean="0">
                <a:latin typeface="Times New Roman" panose="02020603050405020304" pitchFamily="18" charset="0"/>
                <a:cs typeface="Times New Roman" panose="02020603050405020304" pitchFamily="18" charset="0"/>
              </a:rPr>
              <a:t>m </a:t>
            </a:r>
            <a:r>
              <a:rPr lang="en-US" sz="900" spc="15" dirty="0" smtClean="0">
                <a:latin typeface="Times New Roman" panose="02020603050405020304" pitchFamily="18" charset="0"/>
                <a:cs typeface="Times New Roman" panose="02020603050405020304" pitchFamily="18" charset="0"/>
              </a:rPr>
              <a:t>i</a:t>
            </a:r>
            <a:r>
              <a:rPr lang="en-US" sz="900" spc="0" dirty="0" smtClean="0">
                <a:latin typeface="Times New Roman" panose="02020603050405020304" pitchFamily="18" charset="0"/>
                <a:cs typeface="Times New Roman" panose="02020603050405020304" pitchFamily="18" charset="0"/>
              </a:rPr>
              <a:t>n the l</a:t>
            </a:r>
            <a:r>
              <a:rPr lang="en-US" sz="900" spc="-5" dirty="0" smtClean="0">
                <a:latin typeface="Times New Roman" panose="02020603050405020304" pitchFamily="18" charset="0"/>
                <a:cs typeface="Times New Roman" panose="02020603050405020304" pitchFamily="18" charset="0"/>
              </a:rPr>
              <a:t>a</a:t>
            </a:r>
            <a:r>
              <a:rPr lang="en-US" sz="900" spc="0" dirty="0" smtClean="0">
                <a:latin typeface="Times New Roman" panose="02020603050405020304" pitchFamily="18" charset="0"/>
                <a:cs typeface="Times New Roman" panose="02020603050405020304" pitchFamily="18" charset="0"/>
              </a:rPr>
              <a:t>st 2</a:t>
            </a:r>
            <a:r>
              <a:rPr lang="en-US" sz="900" spc="10" dirty="0" smtClean="0">
                <a:latin typeface="Times New Roman" panose="02020603050405020304" pitchFamily="18" charset="0"/>
                <a:cs typeface="Times New Roman" panose="02020603050405020304" pitchFamily="18" charset="0"/>
              </a:rPr>
              <a:t> </a:t>
            </a:r>
            <a:r>
              <a:rPr lang="en-US" sz="900" spc="-25" dirty="0" smtClean="0">
                <a:latin typeface="Times New Roman" panose="02020603050405020304" pitchFamily="18" charset="0"/>
                <a:cs typeface="Times New Roman" panose="02020603050405020304" pitchFamily="18" charset="0"/>
              </a:rPr>
              <a:t>y</a:t>
            </a:r>
            <a:r>
              <a:rPr lang="en-US" sz="900" spc="5" dirty="0" smtClean="0">
                <a:latin typeface="Times New Roman" panose="02020603050405020304" pitchFamily="18" charset="0"/>
                <a:cs typeface="Times New Roman" panose="02020603050405020304" pitchFamily="18" charset="0"/>
              </a:rPr>
              <a:t>e</a:t>
            </a:r>
            <a:r>
              <a:rPr lang="en-US" sz="900" spc="-5" dirty="0" smtClean="0">
                <a:latin typeface="Times New Roman" panose="02020603050405020304" pitchFamily="18" charset="0"/>
                <a:cs typeface="Times New Roman" panose="02020603050405020304" pitchFamily="18" charset="0"/>
              </a:rPr>
              <a:t>a</a:t>
            </a:r>
            <a:r>
              <a:rPr lang="en-US" sz="900" spc="0" dirty="0" smtClean="0">
                <a:latin typeface="Times New Roman" panose="02020603050405020304" pitchFamily="18" charset="0"/>
                <a:cs typeface="Times New Roman" panose="02020603050405020304" pitchFamily="18" charset="0"/>
              </a:rPr>
              <a:t>rs</a:t>
            </a:r>
            <a:endParaRPr lang="en-US" sz="900" dirty="0" smtClean="0">
              <a:latin typeface="Times New Roman" panose="02020603050405020304" pitchFamily="18" charset="0"/>
              <a:cs typeface="Times New Roman" panose="02020603050405020304" pitchFamily="18" charset="0"/>
            </a:endParaRPr>
          </a:p>
          <a:p>
            <a:pPr marL="241300" marR="695960" indent="-228600">
              <a:buFont typeface="Symbol"/>
              <a:buChar char=""/>
              <a:tabLst>
                <a:tab pos="240665" algn="l"/>
              </a:tabLst>
            </a:pPr>
            <a:r>
              <a:rPr lang="en-US" sz="900" dirty="0" smtClean="0">
                <a:latin typeface="Times New Roman" panose="02020603050405020304" pitchFamily="18" charset="0"/>
                <a:cs typeface="Times New Roman" panose="02020603050405020304" pitchFamily="18" charset="0"/>
              </a:rPr>
              <a:t>Postop</a:t>
            </a:r>
            <a:r>
              <a:rPr lang="en-US" sz="900" spc="-5" dirty="0" smtClean="0">
                <a:latin typeface="Times New Roman" panose="02020603050405020304" pitchFamily="18" charset="0"/>
                <a:cs typeface="Times New Roman" panose="02020603050405020304" pitchFamily="18" charset="0"/>
              </a:rPr>
              <a:t>e</a:t>
            </a:r>
            <a:r>
              <a:rPr lang="en-US" sz="900" spc="0" dirty="0" smtClean="0">
                <a:latin typeface="Times New Roman" panose="02020603050405020304" pitchFamily="18" charset="0"/>
                <a:cs typeface="Times New Roman" panose="02020603050405020304" pitchFamily="18" charset="0"/>
              </a:rPr>
              <a:t>r</a:t>
            </a:r>
            <a:r>
              <a:rPr lang="en-US" sz="900" spc="-10" dirty="0" smtClean="0">
                <a:latin typeface="Times New Roman" panose="02020603050405020304" pitchFamily="18" charset="0"/>
                <a:cs typeface="Times New Roman" panose="02020603050405020304" pitchFamily="18" charset="0"/>
              </a:rPr>
              <a:t>a</a:t>
            </a:r>
            <a:r>
              <a:rPr lang="en-US" sz="900" spc="0" dirty="0" smtClean="0">
                <a:latin typeface="Times New Roman" panose="02020603050405020304" pitchFamily="18" charset="0"/>
                <a:cs typeface="Times New Roman" panose="02020603050405020304" pitchFamily="18" charset="0"/>
              </a:rPr>
              <a:t>tive</a:t>
            </a:r>
            <a:r>
              <a:rPr lang="en-US" sz="900" spc="-5" dirty="0" smtClean="0">
                <a:latin typeface="Times New Roman" panose="02020603050405020304" pitchFamily="18" charset="0"/>
                <a:cs typeface="Times New Roman" panose="02020603050405020304" pitchFamily="18" charset="0"/>
              </a:rPr>
              <a:t> </a:t>
            </a:r>
            <a:r>
              <a:rPr lang="en-US" sz="900" spc="0" dirty="0" smtClean="0">
                <a:latin typeface="Times New Roman" panose="02020603050405020304" pitchFamily="18" charset="0"/>
                <a:cs typeface="Times New Roman" panose="02020603050405020304" pitchFamily="18" charset="0"/>
              </a:rPr>
              <a:t>p</a:t>
            </a:r>
            <a:r>
              <a:rPr lang="en-US" sz="900" spc="10" dirty="0" smtClean="0">
                <a:latin typeface="Times New Roman" panose="02020603050405020304" pitchFamily="18" charset="0"/>
                <a:cs typeface="Times New Roman" panose="02020603050405020304" pitchFamily="18" charset="0"/>
              </a:rPr>
              <a:t>h</a:t>
            </a:r>
            <a:r>
              <a:rPr lang="en-US" sz="900" spc="-25" dirty="0" smtClean="0">
                <a:latin typeface="Times New Roman" panose="02020603050405020304" pitchFamily="18" charset="0"/>
                <a:cs typeface="Times New Roman" panose="02020603050405020304" pitchFamily="18" charset="0"/>
              </a:rPr>
              <a:t>y</a:t>
            </a:r>
            <a:r>
              <a:rPr lang="en-US" sz="900" spc="0" dirty="0" smtClean="0">
                <a:latin typeface="Times New Roman" panose="02020603050405020304" pitchFamily="18" charset="0"/>
                <a:cs typeface="Times New Roman" panose="02020603050405020304" pitchFamily="18" charset="0"/>
              </a:rPr>
              <a:t>siol</a:t>
            </a:r>
            <a:r>
              <a:rPr lang="en-US" sz="900" spc="10" dirty="0" smtClean="0">
                <a:latin typeface="Times New Roman" panose="02020603050405020304" pitchFamily="18" charset="0"/>
                <a:cs typeface="Times New Roman" panose="02020603050405020304" pitchFamily="18" charset="0"/>
              </a:rPr>
              <a:t>o</a:t>
            </a:r>
            <a:r>
              <a:rPr lang="en-US" sz="900" spc="-15" dirty="0" smtClean="0">
                <a:latin typeface="Times New Roman" panose="02020603050405020304" pitchFamily="18" charset="0"/>
                <a:cs typeface="Times New Roman" panose="02020603050405020304" pitchFamily="18" charset="0"/>
              </a:rPr>
              <a:t>g</a:t>
            </a:r>
            <a:r>
              <a:rPr lang="en-US" sz="900" spc="10" dirty="0" smtClean="0">
                <a:latin typeface="Times New Roman" panose="02020603050405020304" pitchFamily="18" charset="0"/>
                <a:cs typeface="Times New Roman" panose="02020603050405020304" pitchFamily="18" charset="0"/>
              </a:rPr>
              <a:t>i</a:t>
            </a:r>
            <a:r>
              <a:rPr lang="en-US" sz="900" spc="0" dirty="0" smtClean="0">
                <a:latin typeface="Times New Roman" panose="02020603050405020304" pitchFamily="18" charset="0"/>
                <a:cs typeface="Times New Roman" panose="02020603050405020304" pitchFamily="18" charset="0"/>
              </a:rPr>
              <a:t>c</a:t>
            </a:r>
            <a:r>
              <a:rPr lang="en-US" sz="900" spc="-5" dirty="0" smtClean="0">
                <a:latin typeface="Times New Roman" panose="02020603050405020304" pitchFamily="18" charset="0"/>
                <a:cs typeface="Times New Roman" panose="02020603050405020304" pitchFamily="18" charset="0"/>
              </a:rPr>
              <a:t> a</a:t>
            </a:r>
            <a:r>
              <a:rPr lang="en-US" sz="900" spc="0" dirty="0" smtClean="0">
                <a:latin typeface="Times New Roman" panose="02020603050405020304" pitchFamily="18" charset="0"/>
                <a:cs typeface="Times New Roman" panose="02020603050405020304" pitchFamily="18" charset="0"/>
              </a:rPr>
              <a:t>nd met</a:t>
            </a:r>
            <a:r>
              <a:rPr lang="en-US" sz="900" spc="-5" dirty="0" smtClean="0">
                <a:latin typeface="Times New Roman" panose="02020603050405020304" pitchFamily="18" charset="0"/>
                <a:cs typeface="Times New Roman" panose="02020603050405020304" pitchFamily="18" charset="0"/>
              </a:rPr>
              <a:t>a</a:t>
            </a:r>
            <a:r>
              <a:rPr lang="en-US" sz="900" spc="0" dirty="0" smtClean="0">
                <a:latin typeface="Times New Roman" panose="02020603050405020304" pitchFamily="18" charset="0"/>
                <a:cs typeface="Times New Roman" panose="02020603050405020304" pitchFamily="18" charset="0"/>
              </a:rPr>
              <a:t>bolic</a:t>
            </a:r>
            <a:r>
              <a:rPr lang="en-US" sz="900" spc="-5" dirty="0" smtClean="0">
                <a:latin typeface="Times New Roman" panose="02020603050405020304" pitchFamily="18" charset="0"/>
                <a:cs typeface="Times New Roman" panose="02020603050405020304" pitchFamily="18" charset="0"/>
              </a:rPr>
              <a:t> </a:t>
            </a:r>
            <a:r>
              <a:rPr lang="en-US" sz="900" spc="10" dirty="0" smtClean="0">
                <a:latin typeface="Times New Roman" panose="02020603050405020304" pitchFamily="18" charset="0"/>
                <a:cs typeface="Times New Roman" panose="02020603050405020304" pitchFamily="18" charset="0"/>
              </a:rPr>
              <a:t>d</a:t>
            </a:r>
            <a:r>
              <a:rPr lang="en-US" sz="900" spc="-5" dirty="0" smtClean="0">
                <a:latin typeface="Times New Roman" panose="02020603050405020304" pitchFamily="18" charset="0"/>
                <a:cs typeface="Times New Roman" panose="02020603050405020304" pitchFamily="18" charset="0"/>
              </a:rPr>
              <a:t>e</a:t>
            </a:r>
            <a:r>
              <a:rPr lang="en-US" sz="900" spc="0" dirty="0" smtClean="0">
                <a:latin typeface="Times New Roman" panose="02020603050405020304" pitchFamily="18" charset="0"/>
                <a:cs typeface="Times New Roman" panose="02020603050405020304" pitchFamily="18" charset="0"/>
              </a:rPr>
              <a:t>r</a:t>
            </a:r>
            <a:r>
              <a:rPr lang="en-US" sz="900" spc="-10" dirty="0" smtClean="0">
                <a:latin typeface="Times New Roman" panose="02020603050405020304" pitchFamily="18" charset="0"/>
                <a:cs typeface="Times New Roman" panose="02020603050405020304" pitchFamily="18" charset="0"/>
              </a:rPr>
              <a:t>a</a:t>
            </a:r>
            <a:r>
              <a:rPr lang="en-US" sz="900" spc="10" dirty="0" smtClean="0">
                <a:latin typeface="Times New Roman" panose="02020603050405020304" pitchFamily="18" charset="0"/>
                <a:cs typeface="Times New Roman" panose="02020603050405020304" pitchFamily="18" charset="0"/>
              </a:rPr>
              <a:t>n</a:t>
            </a:r>
            <a:r>
              <a:rPr lang="en-US" sz="900" spc="0" dirty="0" smtClean="0">
                <a:latin typeface="Times New Roman" panose="02020603050405020304" pitchFamily="18" charset="0"/>
                <a:cs typeface="Times New Roman" panose="02020603050405020304" pitchFamily="18" charset="0"/>
              </a:rPr>
              <a:t>g</a:t>
            </a:r>
            <a:r>
              <a:rPr lang="en-US" sz="900" spc="5" dirty="0" smtClean="0">
                <a:latin typeface="Times New Roman" panose="02020603050405020304" pitchFamily="18" charset="0"/>
                <a:cs typeface="Times New Roman" panose="02020603050405020304" pitchFamily="18" charset="0"/>
              </a:rPr>
              <a:t>e</a:t>
            </a:r>
            <a:r>
              <a:rPr lang="en-US" sz="900" spc="0" dirty="0" smtClean="0">
                <a:latin typeface="Times New Roman" panose="02020603050405020304" pitchFamily="18" charset="0"/>
                <a:cs typeface="Times New Roman" panose="02020603050405020304" pitchFamily="18" charset="0"/>
              </a:rPr>
              <a:t>men</a:t>
            </a:r>
            <a:r>
              <a:rPr lang="en-US" sz="900" spc="15" dirty="0" smtClean="0">
                <a:latin typeface="Times New Roman" panose="02020603050405020304" pitchFamily="18" charset="0"/>
                <a:cs typeface="Times New Roman" panose="02020603050405020304" pitchFamily="18" charset="0"/>
              </a:rPr>
              <a:t>t</a:t>
            </a:r>
            <a:r>
              <a:rPr lang="en-US" sz="900" spc="0" dirty="0" smtClean="0">
                <a:latin typeface="Times New Roman" panose="02020603050405020304" pitchFamily="18" charset="0"/>
                <a:cs typeface="Times New Roman" panose="02020603050405020304" pitchFamily="18" charset="0"/>
              </a:rPr>
              <a:t>s per</a:t>
            </a:r>
            <a:r>
              <a:rPr lang="en-US" sz="900" spc="-10" dirty="0" smtClean="0">
                <a:latin typeface="Times New Roman" panose="02020603050405020304" pitchFamily="18" charset="0"/>
                <a:cs typeface="Times New Roman" panose="02020603050405020304" pitchFamily="18" charset="0"/>
              </a:rPr>
              <a:t> </a:t>
            </a:r>
            <a:r>
              <a:rPr lang="en-US" sz="900" spc="0" dirty="0" smtClean="0">
                <a:latin typeface="Times New Roman" panose="02020603050405020304" pitchFamily="18" charset="0"/>
                <a:cs typeface="Times New Roman" panose="02020603050405020304" pitchFamily="18" charset="0"/>
              </a:rPr>
              <a:t>1,000 </a:t>
            </a:r>
            <a:r>
              <a:rPr lang="en-US" sz="900" spc="-5" dirty="0" smtClean="0">
                <a:latin typeface="Times New Roman" panose="02020603050405020304" pitchFamily="18" charset="0"/>
                <a:cs typeface="Times New Roman" panose="02020603050405020304" pitchFamily="18" charset="0"/>
              </a:rPr>
              <a:t>e</a:t>
            </a:r>
            <a:r>
              <a:rPr lang="en-US" sz="900" spc="0" dirty="0" smtClean="0">
                <a:latin typeface="Times New Roman" panose="02020603050405020304" pitchFamily="18" charset="0"/>
                <a:cs typeface="Times New Roman" panose="02020603050405020304" pitchFamily="18" charset="0"/>
              </a:rPr>
              <a:t>l</a:t>
            </a:r>
            <a:r>
              <a:rPr lang="en-US" sz="900" spc="5" dirty="0" smtClean="0">
                <a:latin typeface="Times New Roman" panose="02020603050405020304" pitchFamily="18" charset="0"/>
                <a:cs typeface="Times New Roman" panose="02020603050405020304" pitchFamily="18" charset="0"/>
              </a:rPr>
              <a:t>e</a:t>
            </a:r>
            <a:r>
              <a:rPr lang="en-US" sz="900" spc="-5" dirty="0" smtClean="0">
                <a:latin typeface="Times New Roman" panose="02020603050405020304" pitchFamily="18" charset="0"/>
                <a:cs typeface="Times New Roman" panose="02020603050405020304" pitchFamily="18" charset="0"/>
              </a:rPr>
              <a:t>c</a:t>
            </a:r>
            <a:r>
              <a:rPr lang="en-US" sz="900" spc="0" dirty="0" smtClean="0">
                <a:latin typeface="Times New Roman" panose="02020603050405020304" pitchFamily="18" charset="0"/>
                <a:cs typeface="Times New Roman" panose="02020603050405020304" pitchFamily="18" charset="0"/>
              </a:rPr>
              <a:t>tiv</a:t>
            </a:r>
            <a:r>
              <a:rPr lang="en-US" sz="900" spc="-5" dirty="0" smtClean="0">
                <a:latin typeface="Times New Roman" panose="02020603050405020304" pitchFamily="18" charset="0"/>
                <a:cs typeface="Times New Roman" panose="02020603050405020304" pitchFamily="18" charset="0"/>
              </a:rPr>
              <a:t>e</a:t>
            </a:r>
            <a:r>
              <a:rPr lang="en-US" sz="900" spc="5" dirty="0" smtClean="0">
                <a:latin typeface="Times New Roman" panose="02020603050405020304" pitchFamily="18" charset="0"/>
                <a:cs typeface="Times New Roman" panose="02020603050405020304" pitchFamily="18" charset="0"/>
              </a:rPr>
              <a:t>-</a:t>
            </a:r>
            <a:r>
              <a:rPr lang="en-US" sz="900" spc="0" dirty="0" smtClean="0">
                <a:latin typeface="Times New Roman" panose="02020603050405020304" pitchFamily="18" charset="0"/>
                <a:cs typeface="Times New Roman" panose="02020603050405020304" pitchFamily="18" charset="0"/>
              </a:rPr>
              <a:t>surg</a:t>
            </a:r>
            <a:r>
              <a:rPr lang="en-US" sz="900" spc="-10" dirty="0" smtClean="0">
                <a:latin typeface="Times New Roman" panose="02020603050405020304" pitchFamily="18" charset="0"/>
                <a:cs typeface="Times New Roman" panose="02020603050405020304" pitchFamily="18" charset="0"/>
              </a:rPr>
              <a:t>e</a:t>
            </a:r>
            <a:r>
              <a:rPr lang="en-US" sz="900" spc="15" dirty="0" smtClean="0">
                <a:latin typeface="Times New Roman" panose="02020603050405020304" pitchFamily="18" charset="0"/>
                <a:cs typeface="Times New Roman" panose="02020603050405020304" pitchFamily="18" charset="0"/>
              </a:rPr>
              <a:t>r</a:t>
            </a:r>
            <a:r>
              <a:rPr lang="en-US" sz="900" spc="0" dirty="0" smtClean="0">
                <a:latin typeface="Times New Roman" panose="02020603050405020304" pitchFamily="18" charset="0"/>
                <a:cs typeface="Times New Roman" panose="02020603050405020304" pitchFamily="18" charset="0"/>
              </a:rPr>
              <a:t>y </a:t>
            </a:r>
            <a:r>
              <a:rPr lang="en-US" sz="900" spc="-5" dirty="0" smtClean="0">
                <a:latin typeface="Times New Roman" panose="02020603050405020304" pitchFamily="18" charset="0"/>
                <a:cs typeface="Times New Roman" panose="02020603050405020304" pitchFamily="18" charset="0"/>
              </a:rPr>
              <a:t>a</a:t>
            </a:r>
            <a:r>
              <a:rPr lang="en-US" sz="900" spc="0" dirty="0" smtClean="0">
                <a:latin typeface="Times New Roman" panose="02020603050405020304" pitchFamily="18" charset="0"/>
                <a:cs typeface="Times New Roman" panose="02020603050405020304" pitchFamily="18" charset="0"/>
              </a:rPr>
              <a:t>dmissions, </a:t>
            </a:r>
            <a:r>
              <a:rPr lang="en-US" sz="900" spc="-5" dirty="0" smtClean="0">
                <a:latin typeface="Times New Roman" panose="02020603050405020304" pitchFamily="18" charset="0"/>
                <a:cs typeface="Times New Roman" panose="02020603050405020304" pitchFamily="18" charset="0"/>
              </a:rPr>
              <a:t>a</a:t>
            </a:r>
            <a:r>
              <a:rPr lang="en-US" sz="900" spc="-15" dirty="0" smtClean="0">
                <a:latin typeface="Times New Roman" panose="02020603050405020304" pitchFamily="18" charset="0"/>
                <a:cs typeface="Times New Roman" panose="02020603050405020304" pitchFamily="18" charset="0"/>
              </a:rPr>
              <a:t>g</a:t>
            </a:r>
            <a:r>
              <a:rPr lang="en-US" sz="900" spc="0" dirty="0" smtClean="0">
                <a:latin typeface="Times New Roman" panose="02020603050405020304" pitchFamily="18" charset="0"/>
                <a:cs typeface="Times New Roman" panose="02020603050405020304" pitchFamily="18" charset="0"/>
              </a:rPr>
              <a:t>e</a:t>
            </a:r>
            <a:r>
              <a:rPr lang="en-US" sz="900" spc="-5" dirty="0" smtClean="0">
                <a:latin typeface="Times New Roman" panose="02020603050405020304" pitchFamily="18" charset="0"/>
                <a:cs typeface="Times New Roman" panose="02020603050405020304" pitchFamily="18" charset="0"/>
              </a:rPr>
              <a:t> </a:t>
            </a:r>
            <a:r>
              <a:rPr lang="en-US" sz="900" spc="0" dirty="0" smtClean="0">
                <a:latin typeface="Times New Roman" panose="02020603050405020304" pitchFamily="18" charset="0"/>
                <a:cs typeface="Times New Roman" panose="02020603050405020304" pitchFamily="18" charset="0"/>
              </a:rPr>
              <a:t>1</a:t>
            </a:r>
            <a:r>
              <a:rPr lang="en-US" sz="900" spc="10" dirty="0" smtClean="0">
                <a:latin typeface="Times New Roman" panose="02020603050405020304" pitchFamily="18" charset="0"/>
                <a:cs typeface="Times New Roman" panose="02020603050405020304" pitchFamily="18" charset="0"/>
              </a:rPr>
              <a:t>8</a:t>
            </a:r>
            <a:r>
              <a:rPr lang="en-US" sz="900" spc="0" dirty="0" smtClean="0">
                <a:latin typeface="Times New Roman" panose="02020603050405020304" pitchFamily="18" charset="0"/>
                <a:cs typeface="Times New Roman" panose="02020603050405020304" pitchFamily="18" charset="0"/>
              </a:rPr>
              <a:t>+</a:t>
            </a:r>
            <a:endParaRPr lang="en-US" sz="900" dirty="0" smtClean="0">
              <a:latin typeface="Times New Roman" panose="02020603050405020304" pitchFamily="18" charset="0"/>
              <a:cs typeface="Times New Roman" panose="02020603050405020304" pitchFamily="18" charset="0"/>
            </a:endParaRPr>
          </a:p>
          <a:p>
            <a:pPr marL="241300" marR="218440" indent="-228600">
              <a:buFont typeface="Symbol"/>
              <a:buChar char=""/>
              <a:tabLst>
                <a:tab pos="240665" algn="l"/>
              </a:tabLst>
            </a:pPr>
            <a:r>
              <a:rPr lang="en-US" sz="900" b="1" spc="-15" dirty="0" smtClean="0">
                <a:latin typeface="Times New Roman" panose="02020603050405020304" pitchFamily="18" charset="0"/>
                <a:cs typeface="Times New Roman" panose="02020603050405020304" pitchFamily="18" charset="0"/>
              </a:rPr>
              <a:t>P</a:t>
            </a:r>
            <a:r>
              <a:rPr lang="en-US" sz="900" b="1" spc="-5" dirty="0" smtClean="0">
                <a:latin typeface="Times New Roman" panose="02020603050405020304" pitchFamily="18" charset="0"/>
                <a:cs typeface="Times New Roman" panose="02020603050405020304" pitchFamily="18" charset="0"/>
              </a:rPr>
              <a:t>e</a:t>
            </a:r>
            <a:r>
              <a:rPr lang="en-US" sz="900" b="1" spc="0" dirty="0" smtClean="0">
                <a:latin typeface="Times New Roman" panose="02020603050405020304" pitchFamily="18" charset="0"/>
                <a:cs typeface="Times New Roman" panose="02020603050405020304" pitchFamily="18" charset="0"/>
              </a:rPr>
              <a:t>ople </a:t>
            </a:r>
            <a:r>
              <a:rPr lang="en-US" sz="900" b="1" spc="5" dirty="0" smtClean="0">
                <a:latin typeface="Times New Roman" panose="02020603050405020304" pitchFamily="18" charset="0"/>
                <a:cs typeface="Times New Roman" panose="02020603050405020304" pitchFamily="18" charset="0"/>
              </a:rPr>
              <a:t>w</a:t>
            </a:r>
            <a:r>
              <a:rPr lang="en-US" sz="900" b="1" spc="0" dirty="0" smtClean="0">
                <a:latin typeface="Times New Roman" panose="02020603050405020304" pitchFamily="18" charset="0"/>
                <a:cs typeface="Times New Roman" panose="02020603050405020304" pitchFamily="18" charset="0"/>
              </a:rPr>
              <a:t>ith cu</a:t>
            </a:r>
            <a:r>
              <a:rPr lang="en-US" sz="900" b="1" spc="-5" dirty="0" smtClean="0">
                <a:latin typeface="Times New Roman" panose="02020603050405020304" pitchFamily="18" charset="0"/>
                <a:cs typeface="Times New Roman" panose="02020603050405020304" pitchFamily="18" charset="0"/>
              </a:rPr>
              <a:t>rre</a:t>
            </a:r>
            <a:r>
              <a:rPr lang="en-US" sz="900" b="1" spc="0" dirty="0" smtClean="0">
                <a:latin typeface="Times New Roman" panose="02020603050405020304" pitchFamily="18" charset="0"/>
                <a:cs typeface="Times New Roman" panose="02020603050405020304" pitchFamily="18" charset="0"/>
              </a:rPr>
              <a:t>nt a</a:t>
            </a:r>
            <a:r>
              <a:rPr lang="en-US" sz="900" b="1" spc="5" dirty="0" smtClean="0">
                <a:latin typeface="Times New Roman" panose="02020603050405020304" pitchFamily="18" charset="0"/>
                <a:cs typeface="Times New Roman" panose="02020603050405020304" pitchFamily="18" charset="0"/>
              </a:rPr>
              <a:t>st</a:t>
            </a:r>
            <a:r>
              <a:rPr lang="en-US" sz="900" b="1" spc="0" dirty="0" smtClean="0">
                <a:latin typeface="Times New Roman" panose="02020603050405020304" pitchFamily="18" charset="0"/>
                <a:cs typeface="Times New Roman" panose="02020603050405020304" pitchFamily="18" charset="0"/>
              </a:rPr>
              <a:t>h</a:t>
            </a:r>
            <a:r>
              <a:rPr lang="en-US" sz="900" b="1" spc="-20" dirty="0" smtClean="0">
                <a:latin typeface="Times New Roman" panose="02020603050405020304" pitchFamily="18" charset="0"/>
                <a:cs typeface="Times New Roman" panose="02020603050405020304" pitchFamily="18" charset="0"/>
              </a:rPr>
              <a:t>m</a:t>
            </a:r>
            <a:r>
              <a:rPr lang="en-US" sz="900" b="1" spc="0" dirty="0" smtClean="0">
                <a:latin typeface="Times New Roman" panose="02020603050405020304" pitchFamily="18" charset="0"/>
                <a:cs typeface="Times New Roman" panose="02020603050405020304" pitchFamily="18" charset="0"/>
              </a:rPr>
              <a:t>a </a:t>
            </a:r>
            <a:r>
              <a:rPr lang="en-US" sz="900" b="1" spc="5" dirty="0" smtClean="0">
                <a:latin typeface="Times New Roman" panose="02020603050405020304" pitchFamily="18" charset="0"/>
                <a:cs typeface="Times New Roman" panose="02020603050405020304" pitchFamily="18" charset="0"/>
              </a:rPr>
              <a:t>w</a:t>
            </a:r>
            <a:r>
              <a:rPr lang="en-US" sz="900" b="1" spc="0" dirty="0" smtClean="0">
                <a:latin typeface="Times New Roman" panose="02020603050405020304" pitchFamily="18" charset="0"/>
                <a:cs typeface="Times New Roman" panose="02020603050405020304" pitchFamily="18" charset="0"/>
              </a:rPr>
              <a:t>ho a</a:t>
            </a:r>
            <a:r>
              <a:rPr lang="en-US" sz="900" b="1" spc="-5" dirty="0" smtClean="0">
                <a:latin typeface="Times New Roman" panose="02020603050405020304" pitchFamily="18" charset="0"/>
                <a:cs typeface="Times New Roman" panose="02020603050405020304" pitchFamily="18" charset="0"/>
              </a:rPr>
              <a:t>r</a:t>
            </a:r>
            <a:r>
              <a:rPr lang="en-US" sz="900" b="1" spc="0" dirty="0" smtClean="0">
                <a:latin typeface="Times New Roman" panose="02020603050405020304" pitchFamily="18" charset="0"/>
                <a:cs typeface="Times New Roman" panose="02020603050405020304" pitchFamily="18" charset="0"/>
              </a:rPr>
              <a:t>e</a:t>
            </a:r>
            <a:r>
              <a:rPr lang="en-US" sz="900" b="1" spc="-5" dirty="0" smtClean="0">
                <a:latin typeface="Times New Roman" panose="02020603050405020304" pitchFamily="18" charset="0"/>
                <a:cs typeface="Times New Roman" panose="02020603050405020304" pitchFamily="18" charset="0"/>
              </a:rPr>
              <a:t> </a:t>
            </a:r>
            <a:r>
              <a:rPr lang="en-US" sz="900" b="1" spc="0" dirty="0" smtClean="0">
                <a:latin typeface="Times New Roman" panose="02020603050405020304" pitchFamily="18" charset="0"/>
                <a:cs typeface="Times New Roman" panose="02020603050405020304" pitchFamily="18" charset="0"/>
              </a:rPr>
              <a:t>now</a:t>
            </a:r>
            <a:r>
              <a:rPr lang="en-US" sz="900" b="1" spc="5" dirty="0" smtClean="0">
                <a:latin typeface="Times New Roman" panose="02020603050405020304" pitchFamily="18" charset="0"/>
                <a:cs typeface="Times New Roman" panose="02020603050405020304" pitchFamily="18" charset="0"/>
              </a:rPr>
              <a:t> </a:t>
            </a:r>
            <a:r>
              <a:rPr lang="en-US" sz="900" b="1" spc="-5" dirty="0" smtClean="0">
                <a:latin typeface="Times New Roman" panose="02020603050405020304" pitchFamily="18" charset="0"/>
                <a:cs typeface="Times New Roman" panose="02020603050405020304" pitchFamily="18" charset="0"/>
              </a:rPr>
              <a:t>t</a:t>
            </a:r>
            <a:r>
              <a:rPr lang="en-US" sz="900" b="1" spc="0" dirty="0" smtClean="0">
                <a:latin typeface="Times New Roman" panose="02020603050405020304" pitchFamily="18" charset="0"/>
                <a:cs typeface="Times New Roman" panose="02020603050405020304" pitchFamily="18" charset="0"/>
              </a:rPr>
              <a:t>aki</a:t>
            </a:r>
            <a:r>
              <a:rPr lang="en-US" sz="900" b="1" spc="-5" dirty="0" smtClean="0">
                <a:latin typeface="Times New Roman" panose="02020603050405020304" pitchFamily="18" charset="0"/>
                <a:cs typeface="Times New Roman" panose="02020603050405020304" pitchFamily="18" charset="0"/>
              </a:rPr>
              <a:t>n</a:t>
            </a:r>
            <a:r>
              <a:rPr lang="en-US" sz="900" b="1" spc="0" dirty="0" smtClean="0">
                <a:latin typeface="Times New Roman" panose="02020603050405020304" pitchFamily="18" charset="0"/>
                <a:cs typeface="Times New Roman" panose="02020603050405020304" pitchFamily="18" charset="0"/>
              </a:rPr>
              <a:t>g p</a:t>
            </a:r>
            <a:r>
              <a:rPr lang="en-US" sz="900" b="1" spc="-5" dirty="0" smtClean="0">
                <a:latin typeface="Times New Roman" panose="02020603050405020304" pitchFamily="18" charset="0"/>
                <a:cs typeface="Times New Roman" panose="02020603050405020304" pitchFamily="18" charset="0"/>
              </a:rPr>
              <a:t>re</a:t>
            </a:r>
            <a:r>
              <a:rPr lang="en-US" sz="900" b="1" spc="0" dirty="0" smtClean="0">
                <a:latin typeface="Times New Roman" panose="02020603050405020304" pitchFamily="18" charset="0"/>
                <a:cs typeface="Times New Roman" panose="02020603050405020304" pitchFamily="18" charset="0"/>
              </a:rPr>
              <a:t>v</a:t>
            </a:r>
            <a:r>
              <a:rPr lang="en-US" sz="900" b="1" spc="-5" dirty="0" smtClean="0">
                <a:latin typeface="Times New Roman" panose="02020603050405020304" pitchFamily="18" charset="0"/>
                <a:cs typeface="Times New Roman" panose="02020603050405020304" pitchFamily="18" charset="0"/>
              </a:rPr>
              <a:t>e</a:t>
            </a:r>
            <a:r>
              <a:rPr lang="en-US" sz="900" b="1" spc="0" dirty="0" smtClean="0">
                <a:latin typeface="Times New Roman" panose="02020603050405020304" pitchFamily="18" charset="0"/>
                <a:cs typeface="Times New Roman" panose="02020603050405020304" pitchFamily="18" charset="0"/>
              </a:rPr>
              <a:t>ntive </a:t>
            </a:r>
            <a:r>
              <a:rPr lang="en-US" sz="900" b="1" spc="-5" dirty="0" smtClean="0">
                <a:latin typeface="Times New Roman" panose="02020603050405020304" pitchFamily="18" charset="0"/>
                <a:cs typeface="Times New Roman" panose="02020603050405020304" pitchFamily="18" charset="0"/>
              </a:rPr>
              <a:t>me</a:t>
            </a:r>
            <a:r>
              <a:rPr lang="en-US" sz="900" b="1" spc="0" dirty="0" smtClean="0">
                <a:latin typeface="Times New Roman" panose="02020603050405020304" pitchFamily="18" charset="0"/>
                <a:cs typeface="Times New Roman" panose="02020603050405020304" pitchFamily="18" charset="0"/>
              </a:rPr>
              <a:t>dicine</a:t>
            </a:r>
            <a:r>
              <a:rPr lang="en-US" sz="900" b="1" spc="-5" dirty="0" smtClean="0">
                <a:latin typeface="Times New Roman" panose="02020603050405020304" pitchFamily="18" charset="0"/>
                <a:cs typeface="Times New Roman" panose="02020603050405020304" pitchFamily="18" charset="0"/>
              </a:rPr>
              <a:t> </a:t>
            </a:r>
            <a:r>
              <a:rPr lang="en-US" sz="900" b="1" spc="0" dirty="0" smtClean="0">
                <a:latin typeface="Times New Roman" panose="02020603050405020304" pitchFamily="18" charset="0"/>
                <a:cs typeface="Times New Roman" panose="02020603050405020304" pitchFamily="18" charset="0"/>
              </a:rPr>
              <a:t>daily or</a:t>
            </a:r>
            <a:r>
              <a:rPr lang="en-US" sz="900" b="1" spc="-5" dirty="0" smtClean="0">
                <a:latin typeface="Times New Roman" panose="02020603050405020304" pitchFamily="18" charset="0"/>
                <a:cs typeface="Times New Roman" panose="02020603050405020304" pitchFamily="18" charset="0"/>
              </a:rPr>
              <a:t> </a:t>
            </a:r>
            <a:r>
              <a:rPr lang="en-US" sz="900" b="1" spc="0" dirty="0" smtClean="0">
                <a:latin typeface="Times New Roman" panose="02020603050405020304" pitchFamily="18" charset="0"/>
                <a:cs typeface="Times New Roman" panose="02020603050405020304" pitchFamily="18" charset="0"/>
              </a:rPr>
              <a:t>al</a:t>
            </a:r>
            <a:r>
              <a:rPr lang="en-US" sz="900" b="1" spc="-15" dirty="0" smtClean="0">
                <a:latin typeface="Times New Roman" panose="02020603050405020304" pitchFamily="18" charset="0"/>
                <a:cs typeface="Times New Roman" panose="02020603050405020304" pitchFamily="18" charset="0"/>
              </a:rPr>
              <a:t>m</a:t>
            </a:r>
            <a:r>
              <a:rPr lang="en-US" sz="900" b="1" spc="0" dirty="0" smtClean="0">
                <a:latin typeface="Times New Roman" panose="02020603050405020304" pitchFamily="18" charset="0"/>
                <a:cs typeface="Times New Roman" panose="02020603050405020304" pitchFamily="18" charset="0"/>
              </a:rPr>
              <a:t>ost daily</a:t>
            </a:r>
            <a:endParaRPr lang="en-US" sz="900" dirty="0" smtClean="0">
              <a:latin typeface="Times New Roman" panose="02020603050405020304" pitchFamily="18" charset="0"/>
              <a:cs typeface="Times New Roman" panose="02020603050405020304" pitchFamily="18" charset="0"/>
            </a:endParaRPr>
          </a:p>
          <a:p>
            <a:pPr marL="241300" marR="168275" indent="-228600">
              <a:buFont typeface="Symbol"/>
              <a:buChar char=""/>
              <a:tabLst>
                <a:tab pos="240665" algn="l"/>
              </a:tabLst>
            </a:pPr>
            <a:r>
              <a:rPr lang="en-US" sz="900" dirty="0" smtClean="0">
                <a:latin typeface="Times New Roman" panose="02020603050405020304" pitchFamily="18" charset="0"/>
                <a:cs typeface="Times New Roman" panose="02020603050405020304" pitchFamily="18" charset="0"/>
              </a:rPr>
              <a:t>P</a:t>
            </a:r>
            <a:r>
              <a:rPr lang="en-US" sz="900" spc="-5" dirty="0" smtClean="0">
                <a:latin typeface="Times New Roman" panose="02020603050405020304" pitchFamily="18" charset="0"/>
                <a:cs typeface="Times New Roman" panose="02020603050405020304" pitchFamily="18" charset="0"/>
              </a:rPr>
              <a:t>e</a:t>
            </a:r>
            <a:r>
              <a:rPr lang="en-US" sz="900" spc="0" dirty="0" smtClean="0">
                <a:latin typeface="Times New Roman" panose="02020603050405020304" pitchFamily="18" charset="0"/>
                <a:cs typeface="Times New Roman" panose="02020603050405020304" pitchFamily="18" charset="0"/>
              </a:rPr>
              <a:t>ople un</a:t>
            </a:r>
            <a:r>
              <a:rPr lang="en-US" sz="900" spc="-10" dirty="0" smtClean="0">
                <a:latin typeface="Times New Roman" panose="02020603050405020304" pitchFamily="18" charset="0"/>
                <a:cs typeface="Times New Roman" panose="02020603050405020304" pitchFamily="18" charset="0"/>
              </a:rPr>
              <a:t>a</a:t>
            </a:r>
            <a:r>
              <a:rPr lang="en-US" sz="900" spc="0" dirty="0" smtClean="0">
                <a:latin typeface="Times New Roman" panose="02020603050405020304" pitchFamily="18" charset="0"/>
                <a:cs typeface="Times New Roman" panose="02020603050405020304" pitchFamily="18" charset="0"/>
              </a:rPr>
              <a:t>ble to</a:t>
            </a:r>
            <a:r>
              <a:rPr lang="en-US" sz="900" spc="10" dirty="0" smtClean="0">
                <a:latin typeface="Times New Roman" panose="02020603050405020304" pitchFamily="18" charset="0"/>
                <a:cs typeface="Times New Roman" panose="02020603050405020304" pitchFamily="18" charset="0"/>
              </a:rPr>
              <a:t> </a:t>
            </a:r>
            <a:r>
              <a:rPr lang="en-US" sz="900" spc="-15" dirty="0" smtClean="0">
                <a:latin typeface="Times New Roman" panose="02020603050405020304" pitchFamily="18" charset="0"/>
                <a:cs typeface="Times New Roman" panose="02020603050405020304" pitchFamily="18" charset="0"/>
              </a:rPr>
              <a:t>g</a:t>
            </a:r>
            <a:r>
              <a:rPr lang="en-US" sz="900" spc="-5" dirty="0" smtClean="0">
                <a:latin typeface="Times New Roman" panose="02020603050405020304" pitchFamily="18" charset="0"/>
                <a:cs typeface="Times New Roman" panose="02020603050405020304" pitchFamily="18" charset="0"/>
              </a:rPr>
              <a:t>e</a:t>
            </a:r>
            <a:r>
              <a:rPr lang="en-US" sz="900" spc="0" dirty="0" smtClean="0">
                <a:latin typeface="Times New Roman" panose="02020603050405020304" pitchFamily="18" charset="0"/>
                <a:cs typeface="Times New Roman" panose="02020603050405020304" pitchFamily="18" charset="0"/>
              </a:rPr>
              <a:t>t or </a:t>
            </a:r>
            <a:r>
              <a:rPr lang="en-US" sz="900" spc="5" dirty="0" smtClean="0">
                <a:latin typeface="Times New Roman" panose="02020603050405020304" pitchFamily="18" charset="0"/>
                <a:cs typeface="Times New Roman" panose="02020603050405020304" pitchFamily="18" charset="0"/>
              </a:rPr>
              <a:t>d</a:t>
            </a:r>
            <a:r>
              <a:rPr lang="en-US" sz="900" spc="-5" dirty="0" smtClean="0">
                <a:latin typeface="Times New Roman" panose="02020603050405020304" pitchFamily="18" charset="0"/>
                <a:cs typeface="Times New Roman" panose="02020603050405020304" pitchFamily="18" charset="0"/>
              </a:rPr>
              <a:t>e</a:t>
            </a:r>
            <a:r>
              <a:rPr lang="en-US" sz="900" spc="0" dirty="0" smtClean="0">
                <a:latin typeface="Times New Roman" panose="02020603050405020304" pitchFamily="18" charset="0"/>
                <a:cs typeface="Times New Roman" panose="02020603050405020304" pitchFamily="18" charset="0"/>
              </a:rPr>
              <a:t>l</a:t>
            </a:r>
            <a:r>
              <a:rPr lang="en-US" sz="900" spc="20" dirty="0" smtClean="0">
                <a:latin typeface="Times New Roman" panose="02020603050405020304" pitchFamily="18" charset="0"/>
                <a:cs typeface="Times New Roman" panose="02020603050405020304" pitchFamily="18" charset="0"/>
              </a:rPr>
              <a:t>a</a:t>
            </a:r>
            <a:r>
              <a:rPr lang="en-US" sz="900" spc="-25" dirty="0" smtClean="0">
                <a:latin typeface="Times New Roman" panose="02020603050405020304" pitchFamily="18" charset="0"/>
                <a:cs typeface="Times New Roman" panose="02020603050405020304" pitchFamily="18" charset="0"/>
              </a:rPr>
              <a:t>y</a:t>
            </a:r>
            <a:r>
              <a:rPr lang="en-US" sz="900" spc="-5" dirty="0" smtClean="0">
                <a:latin typeface="Times New Roman" panose="02020603050405020304" pitchFamily="18" charset="0"/>
                <a:cs typeface="Times New Roman" panose="02020603050405020304" pitchFamily="18" charset="0"/>
              </a:rPr>
              <a:t>e</a:t>
            </a:r>
            <a:r>
              <a:rPr lang="en-US" sz="900" spc="0" dirty="0" smtClean="0">
                <a:latin typeface="Times New Roman" panose="02020603050405020304" pitchFamily="18" charset="0"/>
                <a:cs typeface="Times New Roman" panose="02020603050405020304" pitchFamily="18" charset="0"/>
              </a:rPr>
              <a:t>d in</a:t>
            </a:r>
            <a:r>
              <a:rPr lang="en-US" sz="900" spc="10" dirty="0" smtClean="0">
                <a:latin typeface="Times New Roman" panose="02020603050405020304" pitchFamily="18" charset="0"/>
                <a:cs typeface="Times New Roman" panose="02020603050405020304" pitchFamily="18" charset="0"/>
              </a:rPr>
              <a:t> </a:t>
            </a:r>
            <a:r>
              <a:rPr lang="en-US" sz="900" spc="-15" dirty="0" smtClean="0">
                <a:latin typeface="Times New Roman" panose="02020603050405020304" pitchFamily="18" charset="0"/>
                <a:cs typeface="Times New Roman" panose="02020603050405020304" pitchFamily="18" charset="0"/>
              </a:rPr>
              <a:t>g</a:t>
            </a:r>
            <a:r>
              <a:rPr lang="en-US" sz="900" spc="-5" dirty="0" smtClean="0">
                <a:latin typeface="Times New Roman" panose="02020603050405020304" pitchFamily="18" charset="0"/>
                <a:cs typeface="Times New Roman" panose="02020603050405020304" pitchFamily="18" charset="0"/>
              </a:rPr>
              <a:t>e</a:t>
            </a:r>
            <a:r>
              <a:rPr lang="en-US" sz="900" spc="0" dirty="0" smtClean="0">
                <a:latin typeface="Times New Roman" panose="02020603050405020304" pitchFamily="18" charset="0"/>
                <a:cs typeface="Times New Roman" panose="02020603050405020304" pitchFamily="18" charset="0"/>
              </a:rPr>
              <a:t>tti</a:t>
            </a:r>
            <a:r>
              <a:rPr lang="en-US" sz="900" spc="10" dirty="0" smtClean="0">
                <a:latin typeface="Times New Roman" panose="02020603050405020304" pitchFamily="18" charset="0"/>
                <a:cs typeface="Times New Roman" panose="02020603050405020304" pitchFamily="18" charset="0"/>
              </a:rPr>
              <a:t>n</a:t>
            </a:r>
            <a:r>
              <a:rPr lang="en-US" sz="900" spc="0" dirty="0" smtClean="0">
                <a:latin typeface="Times New Roman" panose="02020603050405020304" pitchFamily="18" charset="0"/>
                <a:cs typeface="Times New Roman" panose="02020603050405020304" pitchFamily="18" charset="0"/>
              </a:rPr>
              <a:t>g</a:t>
            </a:r>
            <a:r>
              <a:rPr lang="en-US" sz="900" spc="-15" dirty="0" smtClean="0">
                <a:latin typeface="Times New Roman" panose="02020603050405020304" pitchFamily="18" charset="0"/>
                <a:cs typeface="Times New Roman" panose="02020603050405020304" pitchFamily="18" charset="0"/>
              </a:rPr>
              <a:t> </a:t>
            </a:r>
            <a:r>
              <a:rPr lang="en-US" sz="900" spc="0" dirty="0" smtClean="0">
                <a:latin typeface="Times New Roman" panose="02020603050405020304" pitchFamily="18" charset="0"/>
                <a:cs typeface="Times New Roman" panose="02020603050405020304" pitchFamily="18" charset="0"/>
              </a:rPr>
              <a:t>n</a:t>
            </a:r>
            <a:r>
              <a:rPr lang="en-US" sz="900" spc="-5" dirty="0" smtClean="0">
                <a:latin typeface="Times New Roman" panose="02020603050405020304" pitchFamily="18" charset="0"/>
                <a:cs typeface="Times New Roman" panose="02020603050405020304" pitchFamily="18" charset="0"/>
              </a:rPr>
              <a:t>ee</a:t>
            </a:r>
            <a:r>
              <a:rPr lang="en-US" sz="900" spc="10" dirty="0" smtClean="0">
                <a:latin typeface="Times New Roman" panose="02020603050405020304" pitchFamily="18" charset="0"/>
                <a:cs typeface="Times New Roman" panose="02020603050405020304" pitchFamily="18" charset="0"/>
              </a:rPr>
              <a:t>d</a:t>
            </a:r>
            <a:r>
              <a:rPr lang="en-US" sz="900" spc="-5" dirty="0" smtClean="0">
                <a:latin typeface="Times New Roman" panose="02020603050405020304" pitchFamily="18" charset="0"/>
                <a:cs typeface="Times New Roman" panose="02020603050405020304" pitchFamily="18" charset="0"/>
              </a:rPr>
              <a:t>e</a:t>
            </a:r>
            <a:r>
              <a:rPr lang="en-US" sz="900" spc="0" dirty="0" smtClean="0">
                <a:latin typeface="Times New Roman" panose="02020603050405020304" pitchFamily="18" charset="0"/>
                <a:cs typeface="Times New Roman" panose="02020603050405020304" pitchFamily="18" charset="0"/>
              </a:rPr>
              <a:t>d</a:t>
            </a:r>
            <a:r>
              <a:rPr lang="en-US" sz="900" spc="10" dirty="0" smtClean="0">
                <a:latin typeface="Times New Roman" panose="02020603050405020304" pitchFamily="18" charset="0"/>
                <a:cs typeface="Times New Roman" panose="02020603050405020304" pitchFamily="18" charset="0"/>
              </a:rPr>
              <a:t> </a:t>
            </a:r>
            <a:r>
              <a:rPr lang="en-US" sz="900" spc="0" dirty="0" smtClean="0">
                <a:latin typeface="Times New Roman" panose="02020603050405020304" pitchFamily="18" charset="0"/>
                <a:cs typeface="Times New Roman" panose="02020603050405020304" pitchFamily="18" charset="0"/>
              </a:rPr>
              <a:t>medi</a:t>
            </a:r>
            <a:r>
              <a:rPr lang="en-US" sz="900" spc="-5" dirty="0" smtClean="0">
                <a:latin typeface="Times New Roman" panose="02020603050405020304" pitchFamily="18" charset="0"/>
                <a:cs typeface="Times New Roman" panose="02020603050405020304" pitchFamily="18" charset="0"/>
              </a:rPr>
              <a:t>ca</a:t>
            </a:r>
            <a:r>
              <a:rPr lang="en-US" sz="900" spc="0" dirty="0" smtClean="0">
                <a:latin typeface="Times New Roman" panose="02020603050405020304" pitchFamily="18" charset="0"/>
                <a:cs typeface="Times New Roman" panose="02020603050405020304" pitchFamily="18" charset="0"/>
              </a:rPr>
              <a:t>l car</a:t>
            </a:r>
            <a:r>
              <a:rPr lang="en-US" sz="900" spc="-10" dirty="0" smtClean="0">
                <a:latin typeface="Times New Roman" panose="02020603050405020304" pitchFamily="18" charset="0"/>
                <a:cs typeface="Times New Roman" panose="02020603050405020304" pitchFamily="18" charset="0"/>
              </a:rPr>
              <a:t>e</a:t>
            </a:r>
            <a:r>
              <a:rPr lang="en-US" sz="900" spc="0" dirty="0" smtClean="0">
                <a:latin typeface="Times New Roman" panose="02020603050405020304" pitchFamily="18" charset="0"/>
                <a:cs typeface="Times New Roman" panose="02020603050405020304" pitchFamily="18" charset="0"/>
              </a:rPr>
              <a:t>, d</a:t>
            </a:r>
            <a:r>
              <a:rPr lang="en-US" sz="900" spc="-5" dirty="0" smtClean="0">
                <a:latin typeface="Times New Roman" panose="02020603050405020304" pitchFamily="18" charset="0"/>
                <a:cs typeface="Times New Roman" panose="02020603050405020304" pitchFamily="18" charset="0"/>
              </a:rPr>
              <a:t>e</a:t>
            </a:r>
            <a:r>
              <a:rPr lang="en-US" sz="900" spc="0" dirty="0" smtClean="0">
                <a:latin typeface="Times New Roman" panose="02020603050405020304" pitchFamily="18" charset="0"/>
                <a:cs typeface="Times New Roman" panose="02020603050405020304" pitchFamily="18" charset="0"/>
              </a:rPr>
              <a:t>n</a:t>
            </a:r>
            <a:r>
              <a:rPr lang="en-US" sz="900" spc="10" dirty="0" smtClean="0">
                <a:latin typeface="Times New Roman" panose="02020603050405020304" pitchFamily="18" charset="0"/>
                <a:cs typeface="Times New Roman" panose="02020603050405020304" pitchFamily="18" charset="0"/>
              </a:rPr>
              <a:t>t</a:t>
            </a:r>
            <a:r>
              <a:rPr lang="en-US" sz="900" spc="-5" dirty="0" smtClean="0">
                <a:latin typeface="Times New Roman" panose="02020603050405020304" pitchFamily="18" charset="0"/>
                <a:cs typeface="Times New Roman" panose="02020603050405020304" pitchFamily="18" charset="0"/>
              </a:rPr>
              <a:t>a</a:t>
            </a:r>
            <a:r>
              <a:rPr lang="en-US" sz="900" spc="0" dirty="0" smtClean="0">
                <a:latin typeface="Times New Roman" panose="02020603050405020304" pitchFamily="18" charset="0"/>
                <a:cs typeface="Times New Roman" panose="02020603050405020304" pitchFamily="18" charset="0"/>
              </a:rPr>
              <a:t>l c</a:t>
            </a:r>
            <a:r>
              <a:rPr lang="en-US" sz="900" spc="-10" dirty="0" smtClean="0">
                <a:latin typeface="Times New Roman" panose="02020603050405020304" pitchFamily="18" charset="0"/>
                <a:cs typeface="Times New Roman" panose="02020603050405020304" pitchFamily="18" charset="0"/>
              </a:rPr>
              <a:t>a</a:t>
            </a:r>
            <a:r>
              <a:rPr lang="en-US" sz="900" spc="5" dirty="0" smtClean="0">
                <a:latin typeface="Times New Roman" panose="02020603050405020304" pitchFamily="18" charset="0"/>
                <a:cs typeface="Times New Roman" panose="02020603050405020304" pitchFamily="18" charset="0"/>
              </a:rPr>
              <a:t>r</a:t>
            </a:r>
            <a:r>
              <a:rPr lang="en-US" sz="900" spc="-5" dirty="0" smtClean="0">
                <a:latin typeface="Times New Roman" panose="02020603050405020304" pitchFamily="18" charset="0"/>
                <a:cs typeface="Times New Roman" panose="02020603050405020304" pitchFamily="18" charset="0"/>
              </a:rPr>
              <a:t>e</a:t>
            </a:r>
            <a:r>
              <a:rPr lang="en-US" sz="900" spc="0" dirty="0" smtClean="0">
                <a:latin typeface="Times New Roman" panose="02020603050405020304" pitchFamily="18" charset="0"/>
                <a:cs typeface="Times New Roman" panose="02020603050405020304" pitchFamily="18" charset="0"/>
              </a:rPr>
              <a:t>,</a:t>
            </a:r>
            <a:r>
              <a:rPr lang="en-US" sz="900" spc="10" dirty="0" smtClean="0">
                <a:latin typeface="Times New Roman" panose="02020603050405020304" pitchFamily="18" charset="0"/>
                <a:cs typeface="Times New Roman" panose="02020603050405020304" pitchFamily="18" charset="0"/>
              </a:rPr>
              <a:t> </a:t>
            </a:r>
            <a:r>
              <a:rPr lang="en-US" sz="900" spc="0" dirty="0" smtClean="0">
                <a:latin typeface="Times New Roman" panose="02020603050405020304" pitchFamily="18" charset="0"/>
                <a:cs typeface="Times New Roman" panose="02020603050405020304" pitchFamily="18" charset="0"/>
              </a:rPr>
              <a:t>or p</a:t>
            </a:r>
            <a:r>
              <a:rPr lang="en-US" sz="900" spc="-10" dirty="0" smtClean="0">
                <a:latin typeface="Times New Roman" panose="02020603050405020304" pitchFamily="18" charset="0"/>
                <a:cs typeface="Times New Roman" panose="02020603050405020304" pitchFamily="18" charset="0"/>
              </a:rPr>
              <a:t>r</a:t>
            </a:r>
            <a:r>
              <a:rPr lang="en-US" sz="900" spc="-5" dirty="0" smtClean="0">
                <a:latin typeface="Times New Roman" panose="02020603050405020304" pitchFamily="18" charset="0"/>
                <a:cs typeface="Times New Roman" panose="02020603050405020304" pitchFamily="18" charset="0"/>
              </a:rPr>
              <a:t>e</a:t>
            </a:r>
            <a:r>
              <a:rPr lang="en-US" sz="900" spc="0" dirty="0" smtClean="0">
                <a:latin typeface="Times New Roman" panose="02020603050405020304" pitchFamily="18" charset="0"/>
                <a:cs typeface="Times New Roman" panose="02020603050405020304" pitchFamily="18" charset="0"/>
              </a:rPr>
              <a:t>s</a:t>
            </a:r>
            <a:r>
              <a:rPr lang="en-US" sz="900" spc="5" dirty="0" smtClean="0">
                <a:latin typeface="Times New Roman" panose="02020603050405020304" pitchFamily="18" charset="0"/>
                <a:cs typeface="Times New Roman" panose="02020603050405020304" pitchFamily="18" charset="0"/>
              </a:rPr>
              <a:t>c</a:t>
            </a:r>
            <a:r>
              <a:rPr lang="en-US" sz="900" spc="0" dirty="0" smtClean="0">
                <a:latin typeface="Times New Roman" panose="02020603050405020304" pitchFamily="18" charset="0"/>
                <a:cs typeface="Times New Roman" panose="02020603050405020304" pitchFamily="18" charset="0"/>
              </a:rPr>
              <a:t>ription medi</a:t>
            </a:r>
            <a:r>
              <a:rPr lang="en-US" sz="900" spc="-5" dirty="0" smtClean="0">
                <a:latin typeface="Times New Roman" panose="02020603050405020304" pitchFamily="18" charset="0"/>
                <a:cs typeface="Times New Roman" panose="02020603050405020304" pitchFamily="18" charset="0"/>
              </a:rPr>
              <a:t>c</a:t>
            </a:r>
            <a:r>
              <a:rPr lang="en-US" sz="900" spc="0" dirty="0" smtClean="0">
                <a:latin typeface="Times New Roman" panose="02020603050405020304" pitchFamily="18" charset="0"/>
                <a:cs typeface="Times New Roman" panose="02020603050405020304" pitchFamily="18" charset="0"/>
              </a:rPr>
              <a:t>ines due</a:t>
            </a:r>
            <a:r>
              <a:rPr lang="en-US" sz="900" spc="-10" dirty="0" smtClean="0">
                <a:latin typeface="Times New Roman" panose="02020603050405020304" pitchFamily="18" charset="0"/>
                <a:cs typeface="Times New Roman" panose="02020603050405020304" pitchFamily="18" charset="0"/>
              </a:rPr>
              <a:t> </a:t>
            </a:r>
            <a:r>
              <a:rPr lang="en-US" sz="900" spc="0" dirty="0" smtClean="0">
                <a:latin typeface="Times New Roman" panose="02020603050405020304" pitchFamily="18" charset="0"/>
                <a:cs typeface="Times New Roman" panose="02020603050405020304" pitchFamily="18" charset="0"/>
              </a:rPr>
              <a:t>to fin</a:t>
            </a:r>
            <a:r>
              <a:rPr lang="en-US" sz="900" spc="-5" dirty="0" smtClean="0">
                <a:latin typeface="Times New Roman" panose="02020603050405020304" pitchFamily="18" charset="0"/>
                <a:cs typeface="Times New Roman" panose="02020603050405020304" pitchFamily="18" charset="0"/>
              </a:rPr>
              <a:t>a</a:t>
            </a:r>
            <a:r>
              <a:rPr lang="en-US" sz="900" spc="10" dirty="0" smtClean="0">
                <a:latin typeface="Times New Roman" panose="02020603050405020304" pitchFamily="18" charset="0"/>
                <a:cs typeface="Times New Roman" panose="02020603050405020304" pitchFamily="18" charset="0"/>
              </a:rPr>
              <a:t>n</a:t>
            </a:r>
            <a:r>
              <a:rPr lang="en-US" sz="900" spc="-5" dirty="0" smtClean="0">
                <a:latin typeface="Times New Roman" panose="02020603050405020304" pitchFamily="18" charset="0"/>
                <a:cs typeface="Times New Roman" panose="02020603050405020304" pitchFamily="18" charset="0"/>
              </a:rPr>
              <a:t>c</a:t>
            </a:r>
            <a:r>
              <a:rPr lang="en-US" sz="900" spc="0" dirty="0" smtClean="0">
                <a:latin typeface="Times New Roman" panose="02020603050405020304" pitchFamily="18" charset="0"/>
                <a:cs typeface="Times New Roman" panose="02020603050405020304" pitchFamily="18" charset="0"/>
              </a:rPr>
              <a:t>ial or</a:t>
            </a:r>
            <a:r>
              <a:rPr lang="en-US" sz="900" spc="-5" dirty="0" smtClean="0">
                <a:latin typeface="Times New Roman" panose="02020603050405020304" pitchFamily="18" charset="0"/>
                <a:cs typeface="Times New Roman" panose="02020603050405020304" pitchFamily="18" charset="0"/>
              </a:rPr>
              <a:t> </a:t>
            </a:r>
            <a:r>
              <a:rPr lang="en-US" sz="900" spc="0" dirty="0" smtClean="0">
                <a:latin typeface="Times New Roman" panose="02020603050405020304" pitchFamily="18" charset="0"/>
                <a:cs typeface="Times New Roman" panose="02020603050405020304" pitchFamily="18" charset="0"/>
              </a:rPr>
              <a:t>insur</a:t>
            </a:r>
            <a:r>
              <a:rPr lang="en-US" sz="900" spc="-5" dirty="0" smtClean="0">
                <a:latin typeface="Times New Roman" panose="02020603050405020304" pitchFamily="18" charset="0"/>
                <a:cs typeface="Times New Roman" panose="02020603050405020304" pitchFamily="18" charset="0"/>
              </a:rPr>
              <a:t>a</a:t>
            </a:r>
            <a:r>
              <a:rPr lang="en-US" sz="900" spc="0" dirty="0" smtClean="0">
                <a:latin typeface="Times New Roman" panose="02020603050405020304" pitchFamily="18" charset="0"/>
                <a:cs typeface="Times New Roman" panose="02020603050405020304" pitchFamily="18" charset="0"/>
              </a:rPr>
              <a:t>n</a:t>
            </a:r>
            <a:r>
              <a:rPr lang="en-US" sz="900" spc="5" dirty="0" smtClean="0">
                <a:latin typeface="Times New Roman" panose="02020603050405020304" pitchFamily="18" charset="0"/>
                <a:cs typeface="Times New Roman" panose="02020603050405020304" pitchFamily="18" charset="0"/>
              </a:rPr>
              <a:t>c</a:t>
            </a:r>
            <a:r>
              <a:rPr lang="en-US" sz="900" spc="0" dirty="0" smtClean="0">
                <a:latin typeface="Times New Roman" panose="02020603050405020304" pitchFamily="18" charset="0"/>
                <a:cs typeface="Times New Roman" panose="02020603050405020304" pitchFamily="18" charset="0"/>
              </a:rPr>
              <a:t>e</a:t>
            </a:r>
            <a:r>
              <a:rPr lang="en-US" sz="900" spc="-5" dirty="0" smtClean="0">
                <a:latin typeface="Times New Roman" panose="02020603050405020304" pitchFamily="18" charset="0"/>
                <a:cs typeface="Times New Roman" panose="02020603050405020304" pitchFamily="18" charset="0"/>
              </a:rPr>
              <a:t> r</a:t>
            </a:r>
            <a:r>
              <a:rPr lang="en-US" sz="900" spc="5" dirty="0" smtClean="0">
                <a:latin typeface="Times New Roman" panose="02020603050405020304" pitchFamily="18" charset="0"/>
                <a:cs typeface="Times New Roman" panose="02020603050405020304" pitchFamily="18" charset="0"/>
              </a:rPr>
              <a:t>e</a:t>
            </a:r>
            <a:r>
              <a:rPr lang="en-US" sz="900" spc="-5" dirty="0" smtClean="0">
                <a:latin typeface="Times New Roman" panose="02020603050405020304" pitchFamily="18" charset="0"/>
                <a:cs typeface="Times New Roman" panose="02020603050405020304" pitchFamily="18" charset="0"/>
              </a:rPr>
              <a:t>a</a:t>
            </a:r>
            <a:r>
              <a:rPr lang="en-US" sz="900" spc="0" dirty="0" smtClean="0">
                <a:latin typeface="Times New Roman" panose="02020603050405020304" pitchFamily="18" charset="0"/>
                <a:cs typeface="Times New Roman" panose="02020603050405020304" pitchFamily="18" charset="0"/>
              </a:rPr>
              <a:t>sons</a:t>
            </a:r>
            <a:endParaRPr lang="en-US" sz="900" dirty="0">
              <a:latin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10"/>
          </p:nvPr>
        </p:nvSpPr>
        <p:spPr/>
        <p:txBody>
          <a:bodyPr/>
          <a:lstStyle/>
          <a:p>
            <a:fld id="{B3EF0EEC-1D1B-4067-A962-C742C5F9CB51}" type="slidenum">
              <a:rPr lang="en-US" smtClean="0"/>
              <a:t>16</a:t>
            </a:fld>
            <a:endParaRPr lang="en-US"/>
          </a:p>
        </p:txBody>
      </p:sp>
    </p:spTree>
    <p:extLst>
      <p:ext uri="{BB962C8B-B14F-4D97-AF65-F5344CB8AC3E}">
        <p14:creationId xmlns:p14="http://schemas.microsoft.com/office/powerpoint/2010/main" val="670384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46213" y="754063"/>
            <a:ext cx="4879975" cy="3771900"/>
          </a:xfrm>
        </p:spPr>
      </p:sp>
      <p:sp>
        <p:nvSpPr>
          <p:cNvPr id="3" name="Notes Placeholder 2"/>
          <p:cNvSpPr>
            <a:spLocks noGrp="1"/>
          </p:cNvSpPr>
          <p:nvPr>
            <p:ph type="body" idx="1"/>
          </p:nvPr>
        </p:nvSpPr>
        <p:spPr/>
        <p:txBody>
          <a:bodyPr/>
          <a:lstStyle/>
          <a:p>
            <a:r>
              <a:rPr lang="en-US" sz="1000" b="1" dirty="0" smtClean="0">
                <a:latin typeface="Arial"/>
                <a:cs typeface="Arial"/>
              </a:rPr>
              <a:t>K</a:t>
            </a:r>
            <a:r>
              <a:rPr lang="en-US" sz="1000" b="1" spc="25" dirty="0" smtClean="0">
                <a:latin typeface="Arial"/>
                <a:cs typeface="Arial"/>
              </a:rPr>
              <a:t>e</a:t>
            </a:r>
            <a:r>
              <a:rPr lang="en-US" sz="1000" b="1" spc="-35" dirty="0" smtClean="0">
                <a:latin typeface="Arial"/>
                <a:cs typeface="Arial"/>
              </a:rPr>
              <a:t>y</a:t>
            </a:r>
            <a:r>
              <a:rPr lang="en-US" sz="1000" b="1" spc="0" dirty="0" smtClean="0">
                <a:latin typeface="Arial"/>
                <a:cs typeface="Arial"/>
              </a:rPr>
              <a:t>:</a:t>
            </a:r>
            <a:r>
              <a:rPr lang="en-US" sz="1000" b="1" spc="-10" dirty="0" smtClean="0">
                <a:latin typeface="Arial"/>
                <a:cs typeface="Arial"/>
              </a:rPr>
              <a:t> </a:t>
            </a:r>
            <a:r>
              <a:rPr lang="en-US" sz="1000" spc="0" dirty="0" smtClean="0">
                <a:latin typeface="Arial"/>
                <a:cs typeface="Arial"/>
              </a:rPr>
              <a:t>AI/AN = A</a:t>
            </a:r>
            <a:r>
              <a:rPr lang="en-US" sz="1000" spc="5" dirty="0" smtClean="0">
                <a:latin typeface="Arial"/>
                <a:cs typeface="Arial"/>
              </a:rPr>
              <a:t>m</a:t>
            </a:r>
            <a:r>
              <a:rPr lang="en-US" sz="1000" spc="0" dirty="0" smtClean="0">
                <a:latin typeface="Arial"/>
                <a:cs typeface="Arial"/>
              </a:rPr>
              <a:t>eri</a:t>
            </a:r>
            <a:r>
              <a:rPr lang="en-US" sz="1000" spc="5" dirty="0" smtClean="0">
                <a:latin typeface="Arial"/>
                <a:cs typeface="Arial"/>
              </a:rPr>
              <a:t>c</a:t>
            </a:r>
            <a:r>
              <a:rPr lang="en-US" sz="1000" spc="0" dirty="0" smtClean="0">
                <a:latin typeface="Arial"/>
                <a:cs typeface="Arial"/>
              </a:rPr>
              <a:t>an</a:t>
            </a:r>
            <a:r>
              <a:rPr lang="en-US" sz="1000" spc="-10" dirty="0" smtClean="0">
                <a:latin typeface="Arial"/>
                <a:cs typeface="Arial"/>
              </a:rPr>
              <a:t> </a:t>
            </a:r>
            <a:r>
              <a:rPr lang="en-US" sz="1000" spc="0" dirty="0" smtClean="0">
                <a:latin typeface="Arial"/>
                <a:cs typeface="Arial"/>
              </a:rPr>
              <a:t>In</a:t>
            </a:r>
            <a:r>
              <a:rPr lang="en-US" sz="1000" spc="-10" dirty="0" smtClean="0">
                <a:latin typeface="Arial"/>
                <a:cs typeface="Arial"/>
              </a:rPr>
              <a:t>d</a:t>
            </a:r>
            <a:r>
              <a:rPr lang="en-US" sz="1000" spc="0" dirty="0" smtClean="0">
                <a:latin typeface="Arial"/>
                <a:cs typeface="Arial"/>
              </a:rPr>
              <a:t>ian</a:t>
            </a:r>
            <a:r>
              <a:rPr lang="en-US" sz="1000" spc="-10" dirty="0" smtClean="0">
                <a:latin typeface="Arial"/>
                <a:cs typeface="Arial"/>
              </a:rPr>
              <a:t> </a:t>
            </a:r>
            <a:r>
              <a:rPr lang="en-US" sz="1000" spc="0" dirty="0" smtClean="0">
                <a:latin typeface="Arial"/>
                <a:cs typeface="Arial"/>
              </a:rPr>
              <a:t>or A</a:t>
            </a:r>
            <a:r>
              <a:rPr lang="en-US" sz="1000" spc="5" dirty="0" smtClean="0">
                <a:latin typeface="Arial"/>
                <a:cs typeface="Arial"/>
              </a:rPr>
              <a:t>l</a:t>
            </a:r>
            <a:r>
              <a:rPr lang="en-US" sz="1000" spc="-10" dirty="0" smtClean="0">
                <a:latin typeface="Arial"/>
                <a:cs typeface="Arial"/>
              </a:rPr>
              <a:t>a</a:t>
            </a:r>
            <a:r>
              <a:rPr lang="en-US" sz="1000" spc="5" dirty="0" smtClean="0">
                <a:latin typeface="Arial"/>
                <a:cs typeface="Arial"/>
              </a:rPr>
              <a:t>s</a:t>
            </a:r>
            <a:r>
              <a:rPr lang="en-US" sz="1000" spc="-10" dirty="0" smtClean="0">
                <a:latin typeface="Arial"/>
                <a:cs typeface="Arial"/>
              </a:rPr>
              <a:t>k</a:t>
            </a:r>
            <a:r>
              <a:rPr lang="en-US" sz="1000" spc="0" dirty="0" smtClean="0">
                <a:latin typeface="Arial"/>
                <a:cs typeface="Arial"/>
              </a:rPr>
              <a:t>a Nat</a:t>
            </a:r>
            <a:r>
              <a:rPr lang="en-US" sz="1000" spc="5" dirty="0" smtClean="0">
                <a:latin typeface="Arial"/>
                <a:cs typeface="Arial"/>
              </a:rPr>
              <a:t>i</a:t>
            </a:r>
            <a:r>
              <a:rPr lang="en-US" sz="1000" spc="-10" dirty="0" smtClean="0">
                <a:latin typeface="Arial"/>
                <a:cs typeface="Arial"/>
              </a:rPr>
              <a:t>v</a:t>
            </a:r>
            <a:r>
              <a:rPr lang="en-US" sz="1000" spc="15" dirty="0" smtClean="0">
                <a:latin typeface="Arial"/>
                <a:cs typeface="Arial"/>
              </a:rPr>
              <a:t>e</a:t>
            </a:r>
            <a:r>
              <a:rPr lang="en-US" sz="1000" spc="0" dirty="0" smtClean="0">
                <a:latin typeface="Arial"/>
                <a:cs typeface="Arial"/>
              </a:rPr>
              <a:t>;</a:t>
            </a:r>
            <a:r>
              <a:rPr lang="en-US" sz="1000" spc="-10" dirty="0" smtClean="0">
                <a:latin typeface="Arial"/>
                <a:cs typeface="Arial"/>
              </a:rPr>
              <a:t> </a:t>
            </a:r>
            <a:r>
              <a:rPr lang="en-US" sz="1000" spc="0" dirty="0" smtClean="0">
                <a:latin typeface="Arial"/>
                <a:cs typeface="Arial"/>
              </a:rPr>
              <a:t>n = </a:t>
            </a:r>
            <a:r>
              <a:rPr lang="en-US" sz="1000" spc="-10" dirty="0" smtClean="0">
                <a:latin typeface="Arial"/>
                <a:cs typeface="Arial"/>
              </a:rPr>
              <a:t>n</a:t>
            </a:r>
            <a:r>
              <a:rPr lang="en-US" sz="1000" spc="0" dirty="0" smtClean="0">
                <a:latin typeface="Arial"/>
                <a:cs typeface="Arial"/>
              </a:rPr>
              <a:t>u</a:t>
            </a:r>
            <a:r>
              <a:rPr lang="en-US" sz="1000" spc="-10" dirty="0" smtClean="0">
                <a:latin typeface="Arial"/>
                <a:cs typeface="Arial"/>
              </a:rPr>
              <a:t>m</a:t>
            </a:r>
            <a:r>
              <a:rPr lang="en-US" sz="1000" spc="0" dirty="0" smtClean="0">
                <a:latin typeface="Arial"/>
                <a:cs typeface="Arial"/>
              </a:rPr>
              <a:t>ber</a:t>
            </a:r>
            <a:r>
              <a:rPr lang="en-US" sz="1000" spc="-10" dirty="0" smtClean="0">
                <a:latin typeface="Arial"/>
                <a:cs typeface="Arial"/>
              </a:rPr>
              <a:t> </a:t>
            </a:r>
            <a:r>
              <a:rPr lang="en-US" sz="1000" spc="0" dirty="0" smtClean="0">
                <a:latin typeface="Arial"/>
                <a:cs typeface="Arial"/>
              </a:rPr>
              <a:t>of </a:t>
            </a:r>
            <a:r>
              <a:rPr lang="en-US" sz="1000" spc="5" dirty="0" smtClean="0">
                <a:latin typeface="Arial"/>
                <a:cs typeface="Arial"/>
              </a:rPr>
              <a:t>m</a:t>
            </a:r>
            <a:r>
              <a:rPr lang="en-US" sz="1000" spc="-10" dirty="0" smtClean="0">
                <a:latin typeface="Arial"/>
                <a:cs typeface="Arial"/>
              </a:rPr>
              <a:t>e</a:t>
            </a:r>
            <a:r>
              <a:rPr lang="en-US" sz="1000" spc="0" dirty="0" smtClean="0">
                <a:latin typeface="Arial"/>
                <a:cs typeface="Arial"/>
              </a:rPr>
              <a:t>a</a:t>
            </a:r>
            <a:r>
              <a:rPr lang="en-US" sz="1000" spc="5" dirty="0" smtClean="0">
                <a:latin typeface="Arial"/>
                <a:cs typeface="Arial"/>
              </a:rPr>
              <a:t>s</a:t>
            </a:r>
            <a:r>
              <a:rPr lang="en-US" sz="1000" spc="-10" dirty="0" smtClean="0">
                <a:latin typeface="Arial"/>
                <a:cs typeface="Arial"/>
              </a:rPr>
              <a:t>u</a:t>
            </a:r>
            <a:r>
              <a:rPr lang="en-US" sz="1000" spc="0" dirty="0" smtClean="0">
                <a:latin typeface="Arial"/>
                <a:cs typeface="Arial"/>
              </a:rPr>
              <a:t>re</a:t>
            </a:r>
            <a:r>
              <a:rPr lang="en-US" sz="1000" spc="15" dirty="0" smtClean="0">
                <a:latin typeface="Arial"/>
                <a:cs typeface="Arial"/>
              </a:rPr>
              <a:t>s</a:t>
            </a:r>
            <a:r>
              <a:rPr lang="en-US" sz="1000" spc="0" dirty="0" smtClean="0">
                <a:latin typeface="Arial"/>
                <a:cs typeface="Arial"/>
              </a:rPr>
              <a:t>.</a:t>
            </a:r>
            <a:endParaRPr lang="en-US" sz="1000" dirty="0" smtClean="0">
              <a:latin typeface="Arial"/>
              <a:cs typeface="Arial"/>
            </a:endParaRPr>
          </a:p>
          <a:p>
            <a:pPr marR="276225"/>
            <a:r>
              <a:rPr lang="en-US" sz="1000" b="1" dirty="0" smtClean="0">
                <a:latin typeface="Arial"/>
                <a:cs typeface="Arial"/>
              </a:rPr>
              <a:t>Note:</a:t>
            </a:r>
            <a:r>
              <a:rPr lang="en-US" sz="1000" b="1" spc="-10" dirty="0" smtClean="0">
                <a:latin typeface="Arial"/>
                <a:cs typeface="Arial"/>
              </a:rPr>
              <a:t> </a:t>
            </a:r>
            <a:r>
              <a:rPr lang="en-US" sz="1000" spc="0" dirty="0" smtClean="0">
                <a:latin typeface="Arial"/>
                <a:cs typeface="Arial"/>
              </a:rPr>
              <a:t>Poor </a:t>
            </a:r>
            <a:r>
              <a:rPr lang="en-US" sz="1000" spc="5" dirty="0" smtClean="0">
                <a:latin typeface="Arial"/>
                <a:cs typeface="Arial"/>
              </a:rPr>
              <a:t>i</a:t>
            </a:r>
            <a:r>
              <a:rPr lang="en-US" sz="1000" spc="0" dirty="0" smtClean="0">
                <a:latin typeface="Arial"/>
                <a:cs typeface="Arial"/>
              </a:rPr>
              <a:t>nd</a:t>
            </a:r>
            <a:r>
              <a:rPr lang="en-US" sz="1000" spc="-10" dirty="0" smtClean="0">
                <a:latin typeface="Arial"/>
                <a:cs typeface="Arial"/>
              </a:rPr>
              <a:t>i</a:t>
            </a:r>
            <a:r>
              <a:rPr lang="en-US" sz="1000" spc="5" dirty="0" smtClean="0">
                <a:latin typeface="Arial"/>
                <a:cs typeface="Arial"/>
              </a:rPr>
              <a:t>c</a:t>
            </a:r>
            <a:r>
              <a:rPr lang="en-US" sz="1000" spc="0" dirty="0" smtClean="0">
                <a:latin typeface="Arial"/>
                <a:cs typeface="Arial"/>
              </a:rPr>
              <a:t>a</a:t>
            </a:r>
            <a:r>
              <a:rPr lang="en-US" sz="1000" spc="-10" dirty="0" smtClean="0">
                <a:latin typeface="Arial"/>
                <a:cs typeface="Arial"/>
              </a:rPr>
              <a:t>t</a:t>
            </a:r>
            <a:r>
              <a:rPr lang="en-US" sz="1000" spc="0" dirty="0" smtClean="0">
                <a:latin typeface="Arial"/>
                <a:cs typeface="Arial"/>
              </a:rPr>
              <a:t>es fa</a:t>
            </a:r>
            <a:r>
              <a:rPr lang="en-US" sz="1000" spc="-10" dirty="0" smtClean="0">
                <a:latin typeface="Arial"/>
                <a:cs typeface="Arial"/>
              </a:rPr>
              <a:t>m</a:t>
            </a:r>
            <a:r>
              <a:rPr lang="en-US" sz="1000" spc="0" dirty="0" smtClean="0">
                <a:latin typeface="Arial"/>
                <a:cs typeface="Arial"/>
              </a:rPr>
              <a:t>ily</a:t>
            </a:r>
            <a:r>
              <a:rPr lang="en-US" sz="1000" spc="-10" dirty="0" smtClean="0">
                <a:latin typeface="Arial"/>
                <a:cs typeface="Arial"/>
              </a:rPr>
              <a:t> </a:t>
            </a:r>
            <a:r>
              <a:rPr lang="en-US" sz="1000" spc="5" dirty="0" smtClean="0">
                <a:latin typeface="Arial"/>
                <a:cs typeface="Arial"/>
              </a:rPr>
              <a:t>i</a:t>
            </a:r>
            <a:r>
              <a:rPr lang="en-US" sz="1000" spc="-10" dirty="0" smtClean="0">
                <a:latin typeface="Arial"/>
                <a:cs typeface="Arial"/>
              </a:rPr>
              <a:t>nc</a:t>
            </a:r>
            <a:r>
              <a:rPr lang="en-US" sz="1000" spc="0" dirty="0" smtClean="0">
                <a:latin typeface="Arial"/>
                <a:cs typeface="Arial"/>
              </a:rPr>
              <a:t>o</a:t>
            </a:r>
            <a:r>
              <a:rPr lang="en-US" sz="1000" spc="5" dirty="0" smtClean="0">
                <a:latin typeface="Arial"/>
                <a:cs typeface="Arial"/>
              </a:rPr>
              <a:t>m</a:t>
            </a:r>
            <a:r>
              <a:rPr lang="en-US" sz="1000" spc="0" dirty="0" smtClean="0">
                <a:latin typeface="Arial"/>
                <a:cs typeface="Arial"/>
              </a:rPr>
              <a:t>e</a:t>
            </a:r>
            <a:r>
              <a:rPr lang="en-US" sz="1000" spc="-10" dirty="0" smtClean="0">
                <a:latin typeface="Arial"/>
                <a:cs typeface="Arial"/>
              </a:rPr>
              <a:t> </a:t>
            </a:r>
            <a:r>
              <a:rPr lang="en-US" sz="1000" spc="0" dirty="0" smtClean="0">
                <a:latin typeface="Arial"/>
                <a:cs typeface="Arial"/>
              </a:rPr>
              <a:t>le</a:t>
            </a:r>
            <a:r>
              <a:rPr lang="en-US" sz="1000" spc="-10" dirty="0" smtClean="0">
                <a:latin typeface="Arial"/>
                <a:cs typeface="Arial"/>
              </a:rPr>
              <a:t>s</a:t>
            </a:r>
            <a:r>
              <a:rPr lang="en-US" sz="1000" spc="0" dirty="0" smtClean="0">
                <a:latin typeface="Arial"/>
                <a:cs typeface="Arial"/>
              </a:rPr>
              <a:t>s</a:t>
            </a:r>
            <a:r>
              <a:rPr lang="en-US" sz="1000" spc="5" dirty="0" smtClean="0">
                <a:latin typeface="Arial"/>
                <a:cs typeface="Arial"/>
              </a:rPr>
              <a:t> </a:t>
            </a:r>
            <a:r>
              <a:rPr lang="en-US" sz="1000" spc="0" dirty="0" smtClean="0">
                <a:latin typeface="Arial"/>
                <a:cs typeface="Arial"/>
              </a:rPr>
              <a:t>t</a:t>
            </a:r>
            <a:r>
              <a:rPr lang="en-US" sz="1000" spc="-10" dirty="0" smtClean="0">
                <a:latin typeface="Arial"/>
                <a:cs typeface="Arial"/>
              </a:rPr>
              <a:t>h</a:t>
            </a:r>
            <a:r>
              <a:rPr lang="en-US" sz="1000" spc="0" dirty="0" smtClean="0">
                <a:latin typeface="Arial"/>
                <a:cs typeface="Arial"/>
              </a:rPr>
              <a:t>an </a:t>
            </a:r>
            <a:r>
              <a:rPr lang="en-US" sz="1000" spc="-10" dirty="0" smtClean="0">
                <a:latin typeface="Arial"/>
                <a:cs typeface="Arial"/>
              </a:rPr>
              <a:t>t</a:t>
            </a:r>
            <a:r>
              <a:rPr lang="en-US" sz="1000" spc="0" dirty="0" smtClean="0">
                <a:latin typeface="Arial"/>
                <a:cs typeface="Arial"/>
              </a:rPr>
              <a:t>he </a:t>
            </a:r>
            <a:r>
              <a:rPr lang="en-US" sz="1000" spc="-10" dirty="0" smtClean="0">
                <a:latin typeface="Arial"/>
                <a:cs typeface="Arial"/>
              </a:rPr>
              <a:t>f</a:t>
            </a:r>
            <a:r>
              <a:rPr lang="en-US" sz="1000" spc="0" dirty="0" smtClean="0">
                <a:latin typeface="Arial"/>
                <a:cs typeface="Arial"/>
              </a:rPr>
              <a:t>eder</a:t>
            </a:r>
            <a:r>
              <a:rPr lang="en-US" sz="1000" spc="-10" dirty="0" smtClean="0">
                <a:latin typeface="Arial"/>
                <a:cs typeface="Arial"/>
              </a:rPr>
              <a:t>a</a:t>
            </a:r>
            <a:r>
              <a:rPr lang="en-US" sz="1000" spc="0" dirty="0" smtClean="0">
                <a:latin typeface="Arial"/>
                <a:cs typeface="Arial"/>
              </a:rPr>
              <a:t>l po</a:t>
            </a:r>
            <a:r>
              <a:rPr lang="en-US" sz="1000" spc="-20" dirty="0" smtClean="0">
                <a:latin typeface="Arial"/>
                <a:cs typeface="Arial"/>
              </a:rPr>
              <a:t>v</a:t>
            </a:r>
            <a:r>
              <a:rPr lang="en-US" sz="1000" spc="0" dirty="0" smtClean="0">
                <a:latin typeface="Arial"/>
                <a:cs typeface="Arial"/>
              </a:rPr>
              <a:t>erty</a:t>
            </a:r>
            <a:r>
              <a:rPr lang="en-US" sz="1000" spc="-5" dirty="0" smtClean="0">
                <a:latin typeface="Arial"/>
                <a:cs typeface="Arial"/>
              </a:rPr>
              <a:t> </a:t>
            </a:r>
            <a:r>
              <a:rPr lang="en-US" sz="1000" spc="5" dirty="0" smtClean="0">
                <a:latin typeface="Arial"/>
                <a:cs typeface="Arial"/>
              </a:rPr>
              <a:t>l</a:t>
            </a:r>
            <a:r>
              <a:rPr lang="en-US" sz="1000" spc="0" dirty="0" smtClean="0">
                <a:latin typeface="Arial"/>
                <a:cs typeface="Arial"/>
              </a:rPr>
              <a:t>e</a:t>
            </a:r>
            <a:r>
              <a:rPr lang="en-US" sz="1000" spc="-10" dirty="0" smtClean="0">
                <a:latin typeface="Arial"/>
                <a:cs typeface="Arial"/>
              </a:rPr>
              <a:t>v</a:t>
            </a:r>
            <a:r>
              <a:rPr lang="en-US" sz="1000" spc="0" dirty="0" smtClean="0">
                <a:latin typeface="Arial"/>
                <a:cs typeface="Arial"/>
              </a:rPr>
              <a:t>el; H</a:t>
            </a:r>
            <a:r>
              <a:rPr lang="en-US" sz="1000" spc="-10" dirty="0" smtClean="0">
                <a:latin typeface="Arial"/>
                <a:cs typeface="Arial"/>
              </a:rPr>
              <a:t>i</a:t>
            </a:r>
            <a:r>
              <a:rPr lang="en-US" sz="1000" spc="0" dirty="0" smtClean="0">
                <a:latin typeface="Arial"/>
                <a:cs typeface="Arial"/>
              </a:rPr>
              <a:t>gh </a:t>
            </a:r>
            <a:r>
              <a:rPr lang="en-US" sz="1000" spc="-10" dirty="0" smtClean="0">
                <a:latin typeface="Arial"/>
                <a:cs typeface="Arial"/>
              </a:rPr>
              <a:t>I</a:t>
            </a:r>
            <a:r>
              <a:rPr lang="en-US" sz="1000" spc="0" dirty="0" smtClean="0">
                <a:latin typeface="Arial"/>
                <a:cs typeface="Arial"/>
              </a:rPr>
              <a:t>n</a:t>
            </a:r>
            <a:r>
              <a:rPr lang="en-US" sz="1000" spc="5" dirty="0" smtClean="0">
                <a:latin typeface="Arial"/>
                <a:cs typeface="Arial"/>
              </a:rPr>
              <a:t>c</a:t>
            </a:r>
            <a:r>
              <a:rPr lang="en-US" sz="1000" spc="-10" dirty="0" smtClean="0">
                <a:latin typeface="Arial"/>
                <a:cs typeface="Arial"/>
              </a:rPr>
              <a:t>o</a:t>
            </a:r>
            <a:r>
              <a:rPr lang="en-US" sz="1000" spc="5" dirty="0" smtClean="0">
                <a:latin typeface="Arial"/>
                <a:cs typeface="Arial"/>
              </a:rPr>
              <a:t>m</a:t>
            </a:r>
            <a:r>
              <a:rPr lang="en-US" sz="1000" spc="0" dirty="0" smtClean="0">
                <a:latin typeface="Arial"/>
                <a:cs typeface="Arial"/>
              </a:rPr>
              <a:t>e</a:t>
            </a:r>
            <a:r>
              <a:rPr lang="en-US" sz="1000" spc="-10" dirty="0" smtClean="0">
                <a:latin typeface="Arial"/>
                <a:cs typeface="Arial"/>
              </a:rPr>
              <a:t> </a:t>
            </a:r>
            <a:r>
              <a:rPr lang="en-US" sz="1000" spc="0" dirty="0" smtClean="0">
                <a:latin typeface="Arial"/>
                <a:cs typeface="Arial"/>
              </a:rPr>
              <a:t>in</a:t>
            </a:r>
            <a:r>
              <a:rPr lang="en-US" sz="1000" spc="-10" dirty="0" smtClean="0">
                <a:latin typeface="Arial"/>
                <a:cs typeface="Arial"/>
              </a:rPr>
              <a:t>d</a:t>
            </a:r>
            <a:r>
              <a:rPr lang="en-US" sz="1000" spc="0" dirty="0" smtClean="0">
                <a:latin typeface="Arial"/>
                <a:cs typeface="Arial"/>
              </a:rPr>
              <a:t>i</a:t>
            </a:r>
            <a:r>
              <a:rPr lang="en-US" sz="1000" spc="5" dirty="0" smtClean="0">
                <a:latin typeface="Arial"/>
                <a:cs typeface="Arial"/>
              </a:rPr>
              <a:t>c</a:t>
            </a:r>
            <a:r>
              <a:rPr lang="en-US" sz="1000" spc="0" dirty="0" smtClean="0">
                <a:latin typeface="Arial"/>
                <a:cs typeface="Arial"/>
              </a:rPr>
              <a:t>a</a:t>
            </a:r>
            <a:r>
              <a:rPr lang="en-US" sz="1000" spc="-10" dirty="0" smtClean="0">
                <a:latin typeface="Arial"/>
                <a:cs typeface="Arial"/>
              </a:rPr>
              <a:t>t</a:t>
            </a:r>
            <a:r>
              <a:rPr lang="en-US" sz="1000" spc="0" dirty="0" smtClean="0">
                <a:latin typeface="Arial"/>
                <a:cs typeface="Arial"/>
              </a:rPr>
              <a:t>es</a:t>
            </a:r>
            <a:r>
              <a:rPr lang="en-US" sz="1000" spc="5" dirty="0" smtClean="0">
                <a:latin typeface="Arial"/>
                <a:cs typeface="Arial"/>
              </a:rPr>
              <a:t> </a:t>
            </a:r>
            <a:r>
              <a:rPr lang="en-US" sz="1000" spc="0" dirty="0" smtClean="0">
                <a:latin typeface="Arial"/>
                <a:cs typeface="Arial"/>
              </a:rPr>
              <a:t>f</a:t>
            </a:r>
            <a:r>
              <a:rPr lang="en-US" sz="1000" spc="-10" dirty="0" smtClean="0">
                <a:latin typeface="Arial"/>
                <a:cs typeface="Arial"/>
              </a:rPr>
              <a:t>a</a:t>
            </a:r>
            <a:r>
              <a:rPr lang="en-US" sz="1000" spc="5" dirty="0" smtClean="0">
                <a:latin typeface="Arial"/>
                <a:cs typeface="Arial"/>
              </a:rPr>
              <a:t>m</a:t>
            </a:r>
            <a:r>
              <a:rPr lang="en-US" sz="1000" spc="-10" dirty="0" smtClean="0">
                <a:latin typeface="Arial"/>
                <a:cs typeface="Arial"/>
              </a:rPr>
              <a:t>i</a:t>
            </a:r>
            <a:r>
              <a:rPr lang="en-US" sz="1000" spc="0" dirty="0" smtClean="0">
                <a:latin typeface="Arial"/>
                <a:cs typeface="Arial"/>
              </a:rPr>
              <a:t>ly</a:t>
            </a:r>
            <a:r>
              <a:rPr lang="en-US" sz="1000" spc="-10" dirty="0" smtClean="0">
                <a:latin typeface="Arial"/>
                <a:cs typeface="Arial"/>
              </a:rPr>
              <a:t> </a:t>
            </a:r>
            <a:r>
              <a:rPr lang="en-US" sz="1000" spc="5" dirty="0" smtClean="0">
                <a:latin typeface="Arial"/>
                <a:cs typeface="Arial"/>
              </a:rPr>
              <a:t>i</a:t>
            </a:r>
            <a:r>
              <a:rPr lang="en-US" sz="1000" spc="0" dirty="0" smtClean="0">
                <a:latin typeface="Arial"/>
                <a:cs typeface="Arial"/>
              </a:rPr>
              <a:t>n</a:t>
            </a:r>
            <a:r>
              <a:rPr lang="en-US" sz="1000" spc="-10" dirty="0" smtClean="0">
                <a:latin typeface="Arial"/>
                <a:cs typeface="Arial"/>
              </a:rPr>
              <a:t>c</a:t>
            </a:r>
            <a:r>
              <a:rPr lang="en-US" sz="1000" spc="0" dirty="0" smtClean="0">
                <a:latin typeface="Arial"/>
                <a:cs typeface="Arial"/>
              </a:rPr>
              <a:t>o</a:t>
            </a:r>
            <a:r>
              <a:rPr lang="en-US" sz="1000" spc="5" dirty="0" smtClean="0">
                <a:latin typeface="Arial"/>
                <a:cs typeface="Arial"/>
              </a:rPr>
              <a:t>m</a:t>
            </a:r>
            <a:r>
              <a:rPr lang="en-US" sz="1000" spc="0" dirty="0" smtClean="0">
                <a:latin typeface="Arial"/>
                <a:cs typeface="Arial"/>
              </a:rPr>
              <a:t>e</a:t>
            </a:r>
            <a:r>
              <a:rPr lang="en-US" sz="1000" spc="-10" dirty="0" smtClean="0">
                <a:latin typeface="Arial"/>
                <a:cs typeface="Arial"/>
              </a:rPr>
              <a:t> </a:t>
            </a:r>
            <a:r>
              <a:rPr lang="en-US" sz="1000" spc="0" dirty="0" smtClean="0">
                <a:latin typeface="Arial"/>
                <a:cs typeface="Arial"/>
              </a:rPr>
              <a:t>four t</a:t>
            </a:r>
            <a:r>
              <a:rPr lang="en-US" sz="1000" spc="5" dirty="0" smtClean="0">
                <a:latin typeface="Arial"/>
                <a:cs typeface="Arial"/>
              </a:rPr>
              <a:t>im</a:t>
            </a:r>
            <a:r>
              <a:rPr lang="en-US" sz="1000" spc="-10" dirty="0" smtClean="0">
                <a:latin typeface="Arial"/>
                <a:cs typeface="Arial"/>
              </a:rPr>
              <a:t>e</a:t>
            </a:r>
            <a:r>
              <a:rPr lang="en-US" sz="1000" spc="0" dirty="0" smtClean="0">
                <a:latin typeface="Arial"/>
                <a:cs typeface="Arial"/>
              </a:rPr>
              <a:t>s</a:t>
            </a:r>
            <a:r>
              <a:rPr lang="en-US" sz="1000" spc="5" dirty="0" smtClean="0">
                <a:latin typeface="Arial"/>
                <a:cs typeface="Arial"/>
              </a:rPr>
              <a:t> </a:t>
            </a:r>
            <a:r>
              <a:rPr lang="en-US" sz="1000" spc="0" dirty="0" smtClean="0">
                <a:latin typeface="Arial"/>
                <a:cs typeface="Arial"/>
              </a:rPr>
              <a:t>t</a:t>
            </a:r>
            <a:r>
              <a:rPr lang="en-US" sz="1000" spc="-10" dirty="0" smtClean="0">
                <a:latin typeface="Arial"/>
                <a:cs typeface="Arial"/>
              </a:rPr>
              <a:t>h</a:t>
            </a:r>
            <a:r>
              <a:rPr lang="en-US" sz="1000" spc="0" dirty="0" smtClean="0">
                <a:latin typeface="Arial"/>
                <a:cs typeface="Arial"/>
              </a:rPr>
              <a:t>e f</a:t>
            </a:r>
            <a:r>
              <a:rPr lang="en-US" sz="1000" spc="-10" dirty="0" smtClean="0">
                <a:latin typeface="Arial"/>
                <a:cs typeface="Arial"/>
              </a:rPr>
              <a:t>e</a:t>
            </a:r>
            <a:r>
              <a:rPr lang="en-US" sz="1000" spc="0" dirty="0" smtClean="0">
                <a:latin typeface="Arial"/>
                <a:cs typeface="Arial"/>
              </a:rPr>
              <a:t>der</a:t>
            </a:r>
            <a:r>
              <a:rPr lang="en-US" sz="1000" spc="-10" dirty="0" smtClean="0">
                <a:latin typeface="Arial"/>
                <a:cs typeface="Arial"/>
              </a:rPr>
              <a:t>a</a:t>
            </a:r>
            <a:r>
              <a:rPr lang="en-US" sz="1000" spc="0" dirty="0" smtClean="0">
                <a:latin typeface="Arial"/>
                <a:cs typeface="Arial"/>
              </a:rPr>
              <a:t>l po</a:t>
            </a:r>
            <a:r>
              <a:rPr lang="en-US" sz="1000" spc="-10" dirty="0" smtClean="0">
                <a:latin typeface="Arial"/>
                <a:cs typeface="Arial"/>
              </a:rPr>
              <a:t>v</a:t>
            </a:r>
            <a:r>
              <a:rPr lang="en-US" sz="1000" spc="0" dirty="0" smtClean="0">
                <a:latin typeface="Arial"/>
                <a:cs typeface="Arial"/>
              </a:rPr>
              <a:t>erty</a:t>
            </a:r>
            <a:r>
              <a:rPr lang="en-US" sz="1000" spc="-5" dirty="0" smtClean="0">
                <a:latin typeface="Arial"/>
                <a:cs typeface="Arial"/>
              </a:rPr>
              <a:t> </a:t>
            </a:r>
            <a:r>
              <a:rPr lang="en-US" sz="1000" spc="5" dirty="0" smtClean="0">
                <a:latin typeface="Arial"/>
                <a:cs typeface="Arial"/>
              </a:rPr>
              <a:t>l</a:t>
            </a:r>
            <a:r>
              <a:rPr lang="en-US" sz="1000" spc="0" dirty="0" smtClean="0">
                <a:latin typeface="Arial"/>
                <a:cs typeface="Arial"/>
              </a:rPr>
              <a:t>e</a:t>
            </a:r>
            <a:r>
              <a:rPr lang="en-US" sz="1000" spc="-10" dirty="0" smtClean="0">
                <a:latin typeface="Arial"/>
                <a:cs typeface="Arial"/>
              </a:rPr>
              <a:t>ve</a:t>
            </a:r>
            <a:r>
              <a:rPr lang="en-US" sz="1000" spc="0" dirty="0" smtClean="0">
                <a:latin typeface="Arial"/>
                <a:cs typeface="Arial"/>
              </a:rPr>
              <a:t>l</a:t>
            </a:r>
            <a:r>
              <a:rPr lang="en-US" sz="1000" spc="-10" dirty="0" smtClean="0">
                <a:latin typeface="Arial"/>
                <a:cs typeface="Arial"/>
              </a:rPr>
              <a:t> </a:t>
            </a:r>
            <a:r>
              <a:rPr lang="en-US" sz="1000" spc="0" dirty="0" smtClean="0">
                <a:latin typeface="Arial"/>
                <a:cs typeface="Arial"/>
              </a:rPr>
              <a:t>or gre</a:t>
            </a:r>
            <a:r>
              <a:rPr lang="en-US" sz="1000" spc="-10" dirty="0" smtClean="0">
                <a:latin typeface="Arial"/>
                <a:cs typeface="Arial"/>
              </a:rPr>
              <a:t>a</a:t>
            </a:r>
            <a:r>
              <a:rPr lang="en-US" sz="1000" spc="0" dirty="0" smtClean="0">
                <a:latin typeface="Arial"/>
                <a:cs typeface="Arial"/>
              </a:rPr>
              <a:t>ter.</a:t>
            </a:r>
            <a:r>
              <a:rPr lang="en-US" sz="1000" spc="20" dirty="0" smtClean="0">
                <a:latin typeface="Arial"/>
                <a:cs typeface="Arial"/>
              </a:rPr>
              <a:t> </a:t>
            </a:r>
            <a:r>
              <a:rPr lang="en-US" sz="1000" spc="0" dirty="0" smtClean="0">
                <a:latin typeface="Arial"/>
                <a:cs typeface="Arial"/>
              </a:rPr>
              <a:t>N</a:t>
            </a:r>
            <a:r>
              <a:rPr lang="en-US" sz="1000" spc="-10" dirty="0" smtClean="0">
                <a:latin typeface="Arial"/>
                <a:cs typeface="Arial"/>
              </a:rPr>
              <a:t>u</a:t>
            </a:r>
            <a:r>
              <a:rPr lang="en-US" sz="1000" spc="5" dirty="0" smtClean="0">
                <a:latin typeface="Arial"/>
                <a:cs typeface="Arial"/>
              </a:rPr>
              <a:t>m</a:t>
            </a:r>
            <a:r>
              <a:rPr lang="en-US" sz="1000" spc="0" dirty="0" smtClean="0">
                <a:latin typeface="Arial"/>
                <a:cs typeface="Arial"/>
              </a:rPr>
              <a:t>be</a:t>
            </a:r>
            <a:r>
              <a:rPr lang="en-US" sz="1000" spc="-15" dirty="0" smtClean="0">
                <a:latin typeface="Arial"/>
                <a:cs typeface="Arial"/>
              </a:rPr>
              <a:t>r</a:t>
            </a:r>
            <a:r>
              <a:rPr lang="en-US" sz="1000" spc="0" dirty="0" smtClean="0">
                <a:latin typeface="Arial"/>
                <a:cs typeface="Arial"/>
              </a:rPr>
              <a:t>s</a:t>
            </a:r>
            <a:r>
              <a:rPr lang="en-US" sz="1000" spc="5" dirty="0" smtClean="0">
                <a:latin typeface="Arial"/>
                <a:cs typeface="Arial"/>
              </a:rPr>
              <a:t> </a:t>
            </a:r>
            <a:r>
              <a:rPr lang="en-US" sz="1000" spc="0" dirty="0" smtClean="0">
                <a:latin typeface="Arial"/>
                <a:cs typeface="Arial"/>
              </a:rPr>
              <a:t>of</a:t>
            </a:r>
            <a:r>
              <a:rPr lang="en-US" sz="1000" spc="-10" dirty="0" smtClean="0">
                <a:latin typeface="Arial"/>
                <a:cs typeface="Arial"/>
              </a:rPr>
              <a:t> </a:t>
            </a:r>
            <a:r>
              <a:rPr lang="en-US" sz="1000" spc="5" dirty="0" smtClean="0">
                <a:latin typeface="Arial"/>
                <a:cs typeface="Arial"/>
              </a:rPr>
              <a:t>m</a:t>
            </a:r>
            <a:r>
              <a:rPr lang="en-US" sz="1000" spc="-10" dirty="0" smtClean="0">
                <a:latin typeface="Arial"/>
                <a:cs typeface="Arial"/>
              </a:rPr>
              <a:t>e</a:t>
            </a:r>
            <a:r>
              <a:rPr lang="en-US" sz="1000" spc="0" dirty="0" smtClean="0">
                <a:latin typeface="Arial"/>
                <a:cs typeface="Arial"/>
              </a:rPr>
              <a:t>a</a:t>
            </a:r>
            <a:r>
              <a:rPr lang="en-US" sz="1000" spc="-10" dirty="0" smtClean="0">
                <a:latin typeface="Arial"/>
                <a:cs typeface="Arial"/>
              </a:rPr>
              <a:t>su</a:t>
            </a:r>
            <a:r>
              <a:rPr lang="en-US" sz="1000" spc="0" dirty="0" smtClean="0">
                <a:latin typeface="Arial"/>
                <a:cs typeface="Arial"/>
              </a:rPr>
              <a:t>res</a:t>
            </a:r>
            <a:r>
              <a:rPr lang="en-US" sz="1000" spc="5" dirty="0" smtClean="0">
                <a:latin typeface="Arial"/>
                <a:cs typeface="Arial"/>
              </a:rPr>
              <a:t> </a:t>
            </a:r>
            <a:r>
              <a:rPr lang="en-US" sz="1000" spc="-10" dirty="0" smtClean="0">
                <a:latin typeface="Arial"/>
                <a:cs typeface="Arial"/>
              </a:rPr>
              <a:t>d</a:t>
            </a:r>
            <a:r>
              <a:rPr lang="en-US" sz="1000" spc="0" dirty="0" smtClean="0">
                <a:latin typeface="Arial"/>
                <a:cs typeface="Arial"/>
              </a:rPr>
              <a:t>iffer</a:t>
            </a:r>
            <a:r>
              <a:rPr lang="en-US" sz="1000" spc="-10" dirty="0" smtClean="0">
                <a:latin typeface="Arial"/>
                <a:cs typeface="Arial"/>
              </a:rPr>
              <a:t> </a:t>
            </a:r>
            <a:r>
              <a:rPr lang="en-US" sz="1000" spc="0" dirty="0" smtClean="0">
                <a:latin typeface="Arial"/>
                <a:cs typeface="Arial"/>
              </a:rPr>
              <a:t>a</a:t>
            </a:r>
            <a:r>
              <a:rPr lang="en-US" sz="1000" spc="5" dirty="0" smtClean="0">
                <a:latin typeface="Arial"/>
                <a:cs typeface="Arial"/>
              </a:rPr>
              <a:t>c</a:t>
            </a:r>
            <a:r>
              <a:rPr lang="en-US" sz="1000" spc="0" dirty="0" smtClean="0">
                <a:latin typeface="Arial"/>
                <a:cs typeface="Arial"/>
              </a:rPr>
              <a:t>r</a:t>
            </a:r>
            <a:r>
              <a:rPr lang="en-US" sz="1000" spc="-10" dirty="0" smtClean="0">
                <a:latin typeface="Arial"/>
                <a:cs typeface="Arial"/>
              </a:rPr>
              <a:t>o</a:t>
            </a:r>
            <a:r>
              <a:rPr lang="en-US" sz="1000" spc="5" dirty="0" smtClean="0">
                <a:latin typeface="Arial"/>
                <a:cs typeface="Arial"/>
              </a:rPr>
              <a:t>s</a:t>
            </a:r>
            <a:r>
              <a:rPr lang="en-US" sz="1000" spc="0" dirty="0" smtClean="0">
                <a:latin typeface="Arial"/>
                <a:cs typeface="Arial"/>
              </a:rPr>
              <a:t>s</a:t>
            </a:r>
            <a:r>
              <a:rPr lang="en-US" sz="1000" spc="-10" dirty="0" smtClean="0">
                <a:latin typeface="Arial"/>
                <a:cs typeface="Arial"/>
              </a:rPr>
              <a:t> </a:t>
            </a:r>
            <a:r>
              <a:rPr lang="en-US" sz="1000" spc="0" dirty="0" smtClean="0">
                <a:latin typeface="Arial"/>
                <a:cs typeface="Arial"/>
              </a:rPr>
              <a:t>gr</a:t>
            </a:r>
            <a:r>
              <a:rPr lang="en-US" sz="1000" spc="-10" dirty="0" smtClean="0">
                <a:latin typeface="Arial"/>
                <a:cs typeface="Arial"/>
              </a:rPr>
              <a:t>o</a:t>
            </a:r>
            <a:r>
              <a:rPr lang="en-US" sz="1000" spc="0" dirty="0" smtClean="0">
                <a:latin typeface="Arial"/>
                <a:cs typeface="Arial"/>
              </a:rPr>
              <a:t>ups</a:t>
            </a:r>
            <a:r>
              <a:rPr lang="en-US" sz="1000" spc="-5" dirty="0" smtClean="0">
                <a:latin typeface="Arial"/>
                <a:cs typeface="Arial"/>
              </a:rPr>
              <a:t> </a:t>
            </a:r>
            <a:r>
              <a:rPr lang="en-US" sz="1000" spc="0" dirty="0" smtClean="0">
                <a:latin typeface="Arial"/>
                <a:cs typeface="Arial"/>
              </a:rPr>
              <a:t>b</a:t>
            </a:r>
            <a:r>
              <a:rPr lang="en-US" sz="1000" spc="-10" dirty="0" smtClean="0">
                <a:latin typeface="Arial"/>
                <a:cs typeface="Arial"/>
              </a:rPr>
              <a:t>e</a:t>
            </a:r>
            <a:r>
              <a:rPr lang="en-US" sz="1000" spc="5" dirty="0" smtClean="0">
                <a:latin typeface="Arial"/>
                <a:cs typeface="Arial"/>
              </a:rPr>
              <a:t>c</a:t>
            </a:r>
            <a:r>
              <a:rPr lang="en-US" sz="1000" spc="0" dirty="0" smtClean="0">
                <a:latin typeface="Arial"/>
                <a:cs typeface="Arial"/>
              </a:rPr>
              <a:t>a</a:t>
            </a:r>
            <a:r>
              <a:rPr lang="en-US" sz="1000" spc="-10" dirty="0" smtClean="0">
                <a:latin typeface="Arial"/>
                <a:cs typeface="Arial"/>
              </a:rPr>
              <a:t>u</a:t>
            </a:r>
            <a:r>
              <a:rPr lang="en-US" sz="1000" spc="5" dirty="0" smtClean="0">
                <a:latin typeface="Arial"/>
                <a:cs typeface="Arial"/>
              </a:rPr>
              <a:t>s</a:t>
            </a:r>
            <a:r>
              <a:rPr lang="en-US" sz="1000" spc="0" dirty="0" smtClean="0">
                <a:latin typeface="Arial"/>
                <a:cs typeface="Arial"/>
              </a:rPr>
              <a:t>e of</a:t>
            </a:r>
            <a:r>
              <a:rPr lang="en-US" sz="1000" spc="-10" dirty="0" smtClean="0">
                <a:latin typeface="Arial"/>
                <a:cs typeface="Arial"/>
              </a:rPr>
              <a:t> </a:t>
            </a:r>
            <a:r>
              <a:rPr lang="en-US" sz="1000" spc="5" dirty="0" smtClean="0">
                <a:latin typeface="Arial"/>
                <a:cs typeface="Arial"/>
              </a:rPr>
              <a:t>s</a:t>
            </a:r>
            <a:r>
              <a:rPr lang="en-US" sz="1000" spc="-10" dirty="0" smtClean="0">
                <a:latin typeface="Arial"/>
                <a:cs typeface="Arial"/>
              </a:rPr>
              <a:t>a</a:t>
            </a:r>
            <a:r>
              <a:rPr lang="en-US" sz="1000" spc="5" dirty="0" smtClean="0">
                <a:latin typeface="Arial"/>
                <a:cs typeface="Arial"/>
              </a:rPr>
              <a:t>m</a:t>
            </a:r>
            <a:r>
              <a:rPr lang="en-US" sz="1000" spc="0" dirty="0" smtClean="0">
                <a:latin typeface="Arial"/>
                <a:cs typeface="Arial"/>
              </a:rPr>
              <a:t>p</a:t>
            </a:r>
            <a:r>
              <a:rPr lang="en-US" sz="1000" spc="-10" dirty="0" smtClean="0">
                <a:latin typeface="Arial"/>
                <a:cs typeface="Arial"/>
              </a:rPr>
              <a:t>l</a:t>
            </a:r>
            <a:r>
              <a:rPr lang="en-US" sz="1000" spc="0" dirty="0" smtClean="0">
                <a:latin typeface="Arial"/>
                <a:cs typeface="Arial"/>
              </a:rPr>
              <a:t>e </a:t>
            </a:r>
            <a:r>
              <a:rPr lang="en-US" sz="1000" spc="-5" dirty="0" smtClean="0">
                <a:latin typeface="Arial"/>
                <a:cs typeface="Arial"/>
              </a:rPr>
              <a:t>s</a:t>
            </a:r>
            <a:r>
              <a:rPr lang="en-US" sz="1000" spc="0" dirty="0" smtClean="0">
                <a:latin typeface="Arial"/>
                <a:cs typeface="Arial"/>
              </a:rPr>
              <a:t>i</a:t>
            </a:r>
            <a:r>
              <a:rPr lang="en-US" sz="1000" spc="-10" dirty="0" smtClean="0">
                <a:latin typeface="Arial"/>
                <a:cs typeface="Arial"/>
              </a:rPr>
              <a:t>z</a:t>
            </a:r>
            <a:r>
              <a:rPr lang="en-US" sz="1000" spc="0" dirty="0" smtClean="0">
                <a:latin typeface="Arial"/>
                <a:cs typeface="Arial"/>
              </a:rPr>
              <a:t>e </a:t>
            </a:r>
            <a:r>
              <a:rPr lang="en-US" sz="1000" dirty="0" smtClean="0">
                <a:latin typeface="Arial"/>
                <a:cs typeface="Arial"/>
              </a:rPr>
              <a:t>li</a:t>
            </a:r>
            <a:r>
              <a:rPr lang="en-US" sz="1000" spc="-10" dirty="0" smtClean="0">
                <a:latin typeface="Arial"/>
                <a:cs typeface="Arial"/>
              </a:rPr>
              <a:t>m</a:t>
            </a:r>
            <a:r>
              <a:rPr lang="en-US" sz="1000" spc="0" dirty="0" smtClean="0">
                <a:latin typeface="Arial"/>
                <a:cs typeface="Arial"/>
              </a:rPr>
              <a:t>itat</a:t>
            </a:r>
            <a:r>
              <a:rPr lang="en-US" sz="1000" spc="-10" dirty="0" smtClean="0">
                <a:latin typeface="Arial"/>
                <a:cs typeface="Arial"/>
              </a:rPr>
              <a:t>i</a:t>
            </a:r>
            <a:r>
              <a:rPr lang="en-US" sz="1000" spc="0" dirty="0" smtClean="0">
                <a:latin typeface="Arial"/>
                <a:cs typeface="Arial"/>
              </a:rPr>
              <a:t>o</a:t>
            </a:r>
            <a:r>
              <a:rPr lang="en-US" sz="1000" spc="-10" dirty="0" smtClean="0">
                <a:latin typeface="Arial"/>
                <a:cs typeface="Arial"/>
              </a:rPr>
              <a:t>n</a:t>
            </a:r>
            <a:r>
              <a:rPr lang="en-US" sz="1000" spc="5" dirty="0" smtClean="0">
                <a:latin typeface="Arial"/>
                <a:cs typeface="Arial"/>
              </a:rPr>
              <a:t>s</a:t>
            </a:r>
            <a:r>
              <a:rPr lang="en-US" sz="1000" spc="0" dirty="0" smtClean="0">
                <a:latin typeface="Arial"/>
                <a:cs typeface="Arial"/>
              </a:rPr>
              <a:t>.</a:t>
            </a:r>
            <a:r>
              <a:rPr lang="en-US" sz="1000" spc="5" dirty="0" smtClean="0">
                <a:latin typeface="Arial"/>
                <a:cs typeface="Arial"/>
              </a:rPr>
              <a:t> </a:t>
            </a:r>
            <a:r>
              <a:rPr lang="en-US" sz="1000" spc="0" dirty="0" smtClean="0">
                <a:latin typeface="Arial"/>
                <a:cs typeface="Arial"/>
              </a:rPr>
              <a:t>For</a:t>
            </a:r>
            <a:r>
              <a:rPr lang="en-US" sz="1000" spc="-10" dirty="0" smtClean="0">
                <a:latin typeface="Arial"/>
                <a:cs typeface="Arial"/>
              </a:rPr>
              <a:t> most </a:t>
            </a:r>
            <a:r>
              <a:rPr lang="en-US" sz="1000" spc="5" dirty="0" smtClean="0">
                <a:latin typeface="Arial"/>
                <a:cs typeface="Arial"/>
              </a:rPr>
              <a:t>m</a:t>
            </a:r>
            <a:r>
              <a:rPr lang="en-US" sz="1000" spc="0" dirty="0" smtClean="0">
                <a:latin typeface="Arial"/>
                <a:cs typeface="Arial"/>
              </a:rPr>
              <a:t>e</a:t>
            </a:r>
            <a:r>
              <a:rPr lang="en-US" sz="1000" spc="-10" dirty="0" smtClean="0">
                <a:latin typeface="Arial"/>
                <a:cs typeface="Arial"/>
              </a:rPr>
              <a:t>a</a:t>
            </a:r>
            <a:r>
              <a:rPr lang="en-US" sz="1000" spc="5" dirty="0" smtClean="0">
                <a:latin typeface="Arial"/>
                <a:cs typeface="Arial"/>
              </a:rPr>
              <a:t>s</a:t>
            </a:r>
            <a:r>
              <a:rPr lang="en-US" sz="1000" spc="0" dirty="0" smtClean="0">
                <a:latin typeface="Arial"/>
                <a:cs typeface="Arial"/>
              </a:rPr>
              <a:t>ure</a:t>
            </a:r>
            <a:r>
              <a:rPr lang="en-US" sz="1000" spc="5" dirty="0" smtClean="0">
                <a:latin typeface="Arial"/>
                <a:cs typeface="Arial"/>
              </a:rPr>
              <a:t>s</a:t>
            </a:r>
            <a:r>
              <a:rPr lang="en-US" sz="1000" spc="0" dirty="0" smtClean="0">
                <a:latin typeface="Arial"/>
                <a:cs typeface="Arial"/>
              </a:rPr>
              <a:t>, </a:t>
            </a:r>
            <a:r>
              <a:rPr lang="en-US" sz="1000" spc="-10" dirty="0" smtClean="0">
                <a:latin typeface="Arial"/>
                <a:cs typeface="Arial"/>
              </a:rPr>
              <a:t>d</a:t>
            </a:r>
            <a:r>
              <a:rPr lang="en-US" sz="1000" spc="0" dirty="0" smtClean="0">
                <a:latin typeface="Arial"/>
                <a:cs typeface="Arial"/>
              </a:rPr>
              <a:t>ata f</a:t>
            </a:r>
            <a:r>
              <a:rPr lang="en-US" sz="1000" spc="-15" dirty="0" smtClean="0">
                <a:latin typeface="Arial"/>
                <a:cs typeface="Arial"/>
              </a:rPr>
              <a:t>r</a:t>
            </a:r>
            <a:r>
              <a:rPr lang="en-US" sz="1000" spc="0" dirty="0" smtClean="0">
                <a:latin typeface="Arial"/>
                <a:cs typeface="Arial"/>
              </a:rPr>
              <a:t>om 2012</a:t>
            </a:r>
            <a:r>
              <a:rPr lang="en-US" sz="1000" spc="-10" dirty="0" smtClean="0">
                <a:latin typeface="Arial"/>
                <a:cs typeface="Arial"/>
              </a:rPr>
              <a:t> </a:t>
            </a:r>
            <a:r>
              <a:rPr lang="en-US" sz="1000" spc="0" dirty="0" smtClean="0">
                <a:latin typeface="Arial"/>
                <a:cs typeface="Arial"/>
              </a:rPr>
              <a:t>are</a:t>
            </a:r>
            <a:r>
              <a:rPr lang="en-US" sz="1000" spc="-10" dirty="0" smtClean="0">
                <a:latin typeface="Arial"/>
                <a:cs typeface="Arial"/>
              </a:rPr>
              <a:t> </a:t>
            </a:r>
            <a:r>
              <a:rPr lang="en-US" sz="1000" spc="5" dirty="0" smtClean="0">
                <a:latin typeface="Arial"/>
                <a:cs typeface="Arial"/>
              </a:rPr>
              <a:t>s</a:t>
            </a:r>
            <a:r>
              <a:rPr lang="en-US" sz="1000" spc="0" dirty="0" smtClean="0">
                <a:latin typeface="Arial"/>
                <a:cs typeface="Arial"/>
              </a:rPr>
              <a:t>ho</a:t>
            </a:r>
            <a:r>
              <a:rPr lang="en-US" sz="1000" spc="-15" dirty="0" smtClean="0">
                <a:latin typeface="Arial"/>
                <a:cs typeface="Arial"/>
              </a:rPr>
              <a:t>w</a:t>
            </a:r>
            <a:r>
              <a:rPr lang="en-US" sz="1000" spc="5" dirty="0" smtClean="0">
                <a:latin typeface="Arial"/>
                <a:cs typeface="Arial"/>
              </a:rPr>
              <a:t>n</a:t>
            </a:r>
            <a:r>
              <a:rPr lang="en-US" sz="1000" spc="0" dirty="0" smtClean="0">
                <a:latin typeface="Arial"/>
                <a:cs typeface="Arial"/>
              </a:rPr>
              <a:t>. </a:t>
            </a:r>
            <a:r>
              <a:rPr lang="en-US" sz="1000" spc="-20" dirty="0" smtClean="0">
                <a:latin typeface="Arial"/>
                <a:cs typeface="Arial"/>
              </a:rPr>
              <a:t>M</a:t>
            </a:r>
            <a:r>
              <a:rPr lang="en-US" sz="1000" spc="0" dirty="0" smtClean="0">
                <a:latin typeface="Arial"/>
                <a:cs typeface="Arial"/>
              </a:rPr>
              <a:t>ea</a:t>
            </a:r>
            <a:r>
              <a:rPr lang="en-US" sz="1000" spc="5" dirty="0" smtClean="0">
                <a:latin typeface="Arial"/>
                <a:cs typeface="Arial"/>
              </a:rPr>
              <a:t>s</a:t>
            </a:r>
            <a:r>
              <a:rPr lang="en-US" sz="1000" spc="0" dirty="0" smtClean="0">
                <a:latin typeface="Arial"/>
                <a:cs typeface="Arial"/>
              </a:rPr>
              <a:t>ures that</a:t>
            </a:r>
            <a:r>
              <a:rPr lang="en-US" sz="1000" spc="-10" dirty="0" smtClean="0">
                <a:latin typeface="Arial"/>
                <a:cs typeface="Arial"/>
              </a:rPr>
              <a:t> </a:t>
            </a:r>
            <a:r>
              <a:rPr lang="en-US" sz="1000" spc="0" dirty="0" smtClean="0">
                <a:latin typeface="Arial"/>
                <a:cs typeface="Arial"/>
              </a:rPr>
              <a:t>a</a:t>
            </a:r>
            <a:r>
              <a:rPr lang="en-US" sz="1000" spc="-10" dirty="0" smtClean="0">
                <a:latin typeface="Arial"/>
                <a:cs typeface="Arial"/>
              </a:rPr>
              <a:t>c</a:t>
            </a:r>
            <a:r>
              <a:rPr lang="en-US" sz="1000" spc="0" dirty="0" smtClean="0">
                <a:latin typeface="Arial"/>
                <a:cs typeface="Arial"/>
              </a:rPr>
              <a:t>hie</a:t>
            </a:r>
            <a:r>
              <a:rPr lang="en-US" sz="1000" spc="-20" dirty="0" smtClean="0">
                <a:latin typeface="Arial"/>
                <a:cs typeface="Arial"/>
              </a:rPr>
              <a:t>v</a:t>
            </a:r>
            <a:r>
              <a:rPr lang="en-US" sz="1000" spc="0" dirty="0" smtClean="0">
                <a:latin typeface="Arial"/>
                <a:cs typeface="Arial"/>
              </a:rPr>
              <a:t>e an o</a:t>
            </a:r>
            <a:r>
              <a:rPr lang="en-US" sz="1000" spc="-10" dirty="0" smtClean="0">
                <a:latin typeface="Arial"/>
                <a:cs typeface="Arial"/>
              </a:rPr>
              <a:t>v</a:t>
            </a:r>
            <a:r>
              <a:rPr lang="en-US" sz="1000" spc="0" dirty="0" smtClean="0">
                <a:latin typeface="Arial"/>
                <a:cs typeface="Arial"/>
              </a:rPr>
              <a:t>e</a:t>
            </a:r>
            <a:r>
              <a:rPr lang="en-US" sz="1000" spc="-15" dirty="0" smtClean="0">
                <a:latin typeface="Arial"/>
                <a:cs typeface="Arial"/>
              </a:rPr>
              <a:t>r</a:t>
            </a:r>
            <a:r>
              <a:rPr lang="en-US" sz="1000" spc="0" dirty="0" smtClean="0">
                <a:latin typeface="Arial"/>
                <a:cs typeface="Arial"/>
              </a:rPr>
              <a:t>all</a:t>
            </a:r>
            <a:r>
              <a:rPr lang="en-US" sz="1000" spc="-10" dirty="0" smtClean="0">
                <a:latin typeface="Arial"/>
                <a:cs typeface="Arial"/>
              </a:rPr>
              <a:t> </a:t>
            </a:r>
            <a:r>
              <a:rPr lang="en-US" sz="1000" spc="0" dirty="0" smtClean="0">
                <a:latin typeface="Arial"/>
                <a:cs typeface="Arial"/>
              </a:rPr>
              <a:t>perfo</a:t>
            </a:r>
            <a:r>
              <a:rPr lang="en-US" sz="1000" spc="-15" dirty="0" smtClean="0">
                <a:latin typeface="Arial"/>
                <a:cs typeface="Arial"/>
              </a:rPr>
              <a:t>r</a:t>
            </a:r>
            <a:r>
              <a:rPr lang="en-US" sz="1000" spc="5" dirty="0" smtClean="0">
                <a:latin typeface="Arial"/>
                <a:cs typeface="Arial"/>
              </a:rPr>
              <a:t>m</a:t>
            </a:r>
            <a:r>
              <a:rPr lang="en-US" sz="1000" spc="-10" dirty="0" smtClean="0">
                <a:latin typeface="Arial"/>
                <a:cs typeface="Arial"/>
              </a:rPr>
              <a:t>a</a:t>
            </a:r>
            <a:r>
              <a:rPr lang="en-US" sz="1000" spc="0" dirty="0" smtClean="0">
                <a:latin typeface="Arial"/>
                <a:cs typeface="Arial"/>
              </a:rPr>
              <a:t>n</a:t>
            </a:r>
            <a:r>
              <a:rPr lang="en-US" sz="1000" spc="5" dirty="0" smtClean="0">
                <a:latin typeface="Arial"/>
                <a:cs typeface="Arial"/>
              </a:rPr>
              <a:t>c</a:t>
            </a:r>
            <a:r>
              <a:rPr lang="en-US" sz="1000" spc="0" dirty="0" smtClean="0">
                <a:latin typeface="Arial"/>
                <a:cs typeface="Arial"/>
              </a:rPr>
              <a:t>e </a:t>
            </a:r>
            <a:r>
              <a:rPr lang="en-US" sz="1000" dirty="0" smtClean="0">
                <a:latin typeface="Arial"/>
                <a:cs typeface="Arial"/>
              </a:rPr>
              <a:t>le</a:t>
            </a:r>
            <a:r>
              <a:rPr lang="en-US" sz="1000" spc="-10" dirty="0" smtClean="0">
                <a:latin typeface="Arial"/>
                <a:cs typeface="Arial"/>
              </a:rPr>
              <a:t>v</a:t>
            </a:r>
            <a:r>
              <a:rPr lang="en-US" sz="1000" spc="0" dirty="0" smtClean="0">
                <a:latin typeface="Arial"/>
                <a:cs typeface="Arial"/>
              </a:rPr>
              <a:t>el of</a:t>
            </a:r>
            <a:r>
              <a:rPr lang="en-US" sz="1000" spc="-10" dirty="0" smtClean="0">
                <a:latin typeface="Arial"/>
                <a:cs typeface="Arial"/>
              </a:rPr>
              <a:t> </a:t>
            </a:r>
            <a:r>
              <a:rPr lang="en-US" sz="1000" spc="0" dirty="0" smtClean="0">
                <a:latin typeface="Arial"/>
                <a:cs typeface="Arial"/>
              </a:rPr>
              <a:t>95%</a:t>
            </a:r>
            <a:r>
              <a:rPr lang="en-US" sz="1000" spc="-10" dirty="0" smtClean="0">
                <a:latin typeface="Arial"/>
                <a:cs typeface="Arial"/>
              </a:rPr>
              <a:t> </a:t>
            </a:r>
            <a:r>
              <a:rPr lang="en-US" sz="1000" spc="0" dirty="0" smtClean="0">
                <a:latin typeface="Arial"/>
                <a:cs typeface="Arial"/>
              </a:rPr>
              <a:t>or </a:t>
            </a:r>
            <a:r>
              <a:rPr lang="en-US" sz="1000" spc="-10" dirty="0" smtClean="0">
                <a:latin typeface="Arial"/>
                <a:cs typeface="Arial"/>
              </a:rPr>
              <a:t>b</a:t>
            </a:r>
            <a:r>
              <a:rPr lang="en-US" sz="1000" spc="0" dirty="0" smtClean="0">
                <a:latin typeface="Arial"/>
                <a:cs typeface="Arial"/>
              </a:rPr>
              <a:t>etter</a:t>
            </a:r>
            <a:r>
              <a:rPr lang="en-US" sz="1000" spc="-5" dirty="0" smtClean="0">
                <a:latin typeface="Arial"/>
                <a:cs typeface="Arial"/>
              </a:rPr>
              <a:t> </a:t>
            </a:r>
            <a:r>
              <a:rPr lang="en-US" sz="1000" spc="0" dirty="0" smtClean="0">
                <a:latin typeface="Arial"/>
                <a:cs typeface="Arial"/>
              </a:rPr>
              <a:t>are </a:t>
            </a:r>
            <a:r>
              <a:rPr lang="en-US" sz="1000" spc="-10" dirty="0" smtClean="0">
                <a:latin typeface="Arial"/>
                <a:cs typeface="Arial"/>
              </a:rPr>
              <a:t>n</a:t>
            </a:r>
            <a:r>
              <a:rPr lang="en-US" sz="1000" spc="0" dirty="0" smtClean="0">
                <a:latin typeface="Arial"/>
                <a:cs typeface="Arial"/>
              </a:rPr>
              <a:t>ot </a:t>
            </a:r>
            <a:r>
              <a:rPr lang="en-US" sz="1000" spc="-15" dirty="0" smtClean="0">
                <a:latin typeface="Arial"/>
                <a:cs typeface="Arial"/>
              </a:rPr>
              <a:t>r</a:t>
            </a:r>
            <a:r>
              <a:rPr lang="en-US" sz="1000" spc="0" dirty="0" smtClean="0">
                <a:latin typeface="Arial"/>
                <a:cs typeface="Arial"/>
              </a:rPr>
              <a:t>eport</a:t>
            </a:r>
            <a:r>
              <a:rPr lang="en-US" sz="1000" spc="-10" dirty="0" smtClean="0">
                <a:latin typeface="Arial"/>
                <a:cs typeface="Arial"/>
              </a:rPr>
              <a:t>e</a:t>
            </a:r>
            <a:r>
              <a:rPr lang="en-US" sz="1000" spc="0" dirty="0" smtClean="0">
                <a:latin typeface="Arial"/>
                <a:cs typeface="Arial"/>
              </a:rPr>
              <a:t>d </a:t>
            </a:r>
            <a:r>
              <a:rPr lang="en-US" sz="1000" spc="5" dirty="0" smtClean="0">
                <a:latin typeface="Arial"/>
                <a:cs typeface="Arial"/>
              </a:rPr>
              <a:t>i</a:t>
            </a:r>
            <a:r>
              <a:rPr lang="en-US" sz="1000" spc="0" dirty="0" smtClean="0">
                <a:latin typeface="Arial"/>
                <a:cs typeface="Arial"/>
              </a:rPr>
              <a:t>n</a:t>
            </a:r>
            <a:r>
              <a:rPr lang="en-US" sz="1000" spc="-10" dirty="0" smtClean="0">
                <a:latin typeface="Arial"/>
                <a:cs typeface="Arial"/>
              </a:rPr>
              <a:t> </a:t>
            </a:r>
            <a:r>
              <a:rPr lang="en-US" sz="1000" spc="0" dirty="0" smtClean="0">
                <a:latin typeface="Arial"/>
                <a:cs typeface="Arial"/>
              </a:rPr>
              <a:t>the Q</a:t>
            </a:r>
            <a:r>
              <a:rPr lang="en-US" sz="1000" spc="-5" dirty="0" smtClean="0">
                <a:latin typeface="Arial"/>
                <a:cs typeface="Arial"/>
              </a:rPr>
              <a:t>D</a:t>
            </a:r>
            <a:r>
              <a:rPr lang="en-US" sz="1000" spc="0" dirty="0" smtClean="0">
                <a:latin typeface="Arial"/>
                <a:cs typeface="Arial"/>
              </a:rPr>
              <a:t>R</a:t>
            </a:r>
            <a:r>
              <a:rPr lang="en-US" sz="1000" spc="10" dirty="0" smtClean="0">
                <a:latin typeface="Arial"/>
                <a:cs typeface="Arial"/>
              </a:rPr>
              <a:t> </a:t>
            </a:r>
            <a:r>
              <a:rPr lang="en-US" sz="1000" spc="-10" dirty="0" smtClean="0">
                <a:latin typeface="Arial"/>
                <a:cs typeface="Arial"/>
              </a:rPr>
              <a:t>a</a:t>
            </a:r>
            <a:r>
              <a:rPr lang="en-US" sz="1000" spc="0" dirty="0" smtClean="0">
                <a:latin typeface="Arial"/>
                <a:cs typeface="Arial"/>
              </a:rPr>
              <a:t>nd a</a:t>
            </a:r>
            <a:r>
              <a:rPr lang="en-US" sz="1000" spc="-15" dirty="0" smtClean="0">
                <a:latin typeface="Arial"/>
                <a:cs typeface="Arial"/>
              </a:rPr>
              <a:t>r</a:t>
            </a:r>
            <a:r>
              <a:rPr lang="en-US" sz="1000" spc="0" dirty="0" smtClean="0">
                <a:latin typeface="Arial"/>
                <a:cs typeface="Arial"/>
              </a:rPr>
              <a:t>e </a:t>
            </a:r>
            <a:r>
              <a:rPr lang="en-US" sz="1000" spc="-10" dirty="0" smtClean="0">
                <a:latin typeface="Arial"/>
                <a:cs typeface="Arial"/>
              </a:rPr>
              <a:t>n</a:t>
            </a:r>
            <a:r>
              <a:rPr lang="en-US" sz="1000" spc="0" dirty="0" smtClean="0">
                <a:latin typeface="Arial"/>
                <a:cs typeface="Arial"/>
              </a:rPr>
              <a:t>ot i</a:t>
            </a:r>
            <a:r>
              <a:rPr lang="en-US" sz="1000" spc="-10" dirty="0" smtClean="0">
                <a:latin typeface="Arial"/>
                <a:cs typeface="Arial"/>
              </a:rPr>
              <a:t>n</a:t>
            </a:r>
            <a:r>
              <a:rPr lang="en-US" sz="1000" spc="5" dirty="0" smtClean="0">
                <a:latin typeface="Arial"/>
                <a:cs typeface="Arial"/>
              </a:rPr>
              <a:t>c</a:t>
            </a:r>
            <a:r>
              <a:rPr lang="en-US" sz="1000" spc="0" dirty="0" smtClean="0">
                <a:latin typeface="Arial"/>
                <a:cs typeface="Arial"/>
              </a:rPr>
              <a:t>l</a:t>
            </a:r>
            <a:r>
              <a:rPr lang="en-US" sz="1000" spc="-10" dirty="0" smtClean="0">
                <a:latin typeface="Arial"/>
                <a:cs typeface="Arial"/>
              </a:rPr>
              <a:t>u</a:t>
            </a:r>
            <a:r>
              <a:rPr lang="en-US" sz="1000" spc="0" dirty="0" smtClean="0">
                <a:latin typeface="Arial"/>
                <a:cs typeface="Arial"/>
              </a:rPr>
              <a:t>ded</a:t>
            </a:r>
            <a:r>
              <a:rPr lang="en-US" sz="1000" spc="-10" dirty="0" smtClean="0">
                <a:latin typeface="Arial"/>
                <a:cs typeface="Arial"/>
              </a:rPr>
              <a:t> </a:t>
            </a:r>
            <a:r>
              <a:rPr lang="en-US" sz="1000" spc="0" dirty="0" smtClean="0">
                <a:latin typeface="Arial"/>
                <a:cs typeface="Arial"/>
              </a:rPr>
              <a:t>in </a:t>
            </a:r>
            <a:r>
              <a:rPr lang="en-US" sz="1000" spc="-10" dirty="0" smtClean="0">
                <a:latin typeface="Arial"/>
                <a:cs typeface="Arial"/>
              </a:rPr>
              <a:t>t</a:t>
            </a:r>
            <a:r>
              <a:rPr lang="en-US" sz="1000" spc="0" dirty="0" smtClean="0">
                <a:latin typeface="Arial"/>
                <a:cs typeface="Arial"/>
              </a:rPr>
              <a:t>he</a:t>
            </a:r>
            <a:r>
              <a:rPr lang="en-US" sz="1000" spc="-10" dirty="0" smtClean="0">
                <a:latin typeface="Arial"/>
                <a:cs typeface="Arial"/>
              </a:rPr>
              <a:t>s</a:t>
            </a:r>
            <a:r>
              <a:rPr lang="en-US" sz="1000" spc="0" dirty="0" smtClean="0">
                <a:latin typeface="Arial"/>
                <a:cs typeface="Arial"/>
              </a:rPr>
              <a:t>e a</a:t>
            </a:r>
            <a:r>
              <a:rPr lang="en-US" sz="1000" spc="-10" dirty="0" smtClean="0">
                <a:latin typeface="Arial"/>
                <a:cs typeface="Arial"/>
              </a:rPr>
              <a:t>n</a:t>
            </a:r>
            <a:r>
              <a:rPr lang="en-US" sz="1000" spc="0" dirty="0" smtClean="0">
                <a:latin typeface="Arial"/>
                <a:cs typeface="Arial"/>
              </a:rPr>
              <a:t>al</a:t>
            </a:r>
            <a:r>
              <a:rPr lang="en-US" sz="1000" spc="-10" dirty="0" smtClean="0">
                <a:latin typeface="Arial"/>
                <a:cs typeface="Arial"/>
              </a:rPr>
              <a:t>y</a:t>
            </a:r>
            <a:r>
              <a:rPr lang="en-US" sz="1000" spc="5" dirty="0" smtClean="0">
                <a:latin typeface="Arial"/>
                <a:cs typeface="Arial"/>
              </a:rPr>
              <a:t>s</a:t>
            </a:r>
            <a:r>
              <a:rPr lang="en-US" sz="1000" spc="-10" dirty="0" smtClean="0">
                <a:latin typeface="Arial"/>
                <a:cs typeface="Arial"/>
              </a:rPr>
              <a:t>e</a:t>
            </a:r>
            <a:r>
              <a:rPr lang="en-US" sz="1000" spc="5" dirty="0" smtClean="0">
                <a:latin typeface="Arial"/>
                <a:cs typeface="Arial"/>
              </a:rPr>
              <a:t>s</a:t>
            </a:r>
            <a:r>
              <a:rPr lang="en-US" sz="1000" spc="0" dirty="0" smtClean="0">
                <a:latin typeface="Arial"/>
                <a:cs typeface="Arial"/>
              </a:rPr>
              <a:t>.</a:t>
            </a:r>
            <a:r>
              <a:rPr lang="en-US" sz="1000" spc="-10" dirty="0" smtClean="0">
                <a:latin typeface="Arial"/>
                <a:cs typeface="Arial"/>
              </a:rPr>
              <a:t> </a:t>
            </a:r>
            <a:r>
              <a:rPr lang="en-US" sz="1000" spc="0" dirty="0" smtClean="0">
                <a:latin typeface="Arial"/>
                <a:cs typeface="Arial"/>
              </a:rPr>
              <a:t>Be</a:t>
            </a:r>
            <a:r>
              <a:rPr lang="en-US" sz="1000" spc="5" dirty="0" smtClean="0">
                <a:latin typeface="Arial"/>
                <a:cs typeface="Arial"/>
              </a:rPr>
              <a:t>c</a:t>
            </a:r>
            <a:r>
              <a:rPr lang="en-US" sz="1000" spc="0" dirty="0" smtClean="0">
                <a:latin typeface="Arial"/>
                <a:cs typeface="Arial"/>
              </a:rPr>
              <a:t>a</a:t>
            </a:r>
            <a:r>
              <a:rPr lang="en-US" sz="1000" spc="-10" dirty="0" smtClean="0">
                <a:latin typeface="Arial"/>
                <a:cs typeface="Arial"/>
              </a:rPr>
              <a:t>u</a:t>
            </a:r>
            <a:r>
              <a:rPr lang="en-US" sz="1000" spc="5" dirty="0" smtClean="0">
                <a:latin typeface="Arial"/>
                <a:cs typeface="Arial"/>
              </a:rPr>
              <a:t>s</a:t>
            </a:r>
            <a:r>
              <a:rPr lang="en-US" sz="1000" spc="0" dirty="0" smtClean="0">
                <a:latin typeface="Arial"/>
                <a:cs typeface="Arial"/>
              </a:rPr>
              <a:t>e</a:t>
            </a:r>
            <a:r>
              <a:rPr lang="en-US" sz="1000" spc="-10" dirty="0" smtClean="0">
                <a:latin typeface="Arial"/>
                <a:cs typeface="Arial"/>
              </a:rPr>
              <a:t> </a:t>
            </a:r>
            <a:r>
              <a:rPr lang="en-US" sz="1000" spc="0" dirty="0" smtClean="0">
                <a:latin typeface="Arial"/>
                <a:cs typeface="Arial"/>
              </a:rPr>
              <a:t>di</a:t>
            </a:r>
            <a:r>
              <a:rPr lang="en-US" sz="1000" spc="-10" dirty="0" smtClean="0">
                <a:latin typeface="Arial"/>
                <a:cs typeface="Arial"/>
              </a:rPr>
              <a:t>s</a:t>
            </a:r>
            <a:r>
              <a:rPr lang="en-US" sz="1000" spc="0" dirty="0" smtClean="0">
                <a:latin typeface="Arial"/>
                <a:cs typeface="Arial"/>
              </a:rPr>
              <a:t>pari</a:t>
            </a:r>
            <a:r>
              <a:rPr lang="en-US" sz="1000" spc="-10" dirty="0" smtClean="0">
                <a:latin typeface="Arial"/>
                <a:cs typeface="Arial"/>
              </a:rPr>
              <a:t>t</a:t>
            </a:r>
            <a:r>
              <a:rPr lang="en-US" sz="1000" spc="0" dirty="0" smtClean="0">
                <a:latin typeface="Arial"/>
                <a:cs typeface="Arial"/>
              </a:rPr>
              <a:t>i</a:t>
            </a:r>
            <a:r>
              <a:rPr lang="en-US" sz="1000" spc="-10" dirty="0" smtClean="0">
                <a:latin typeface="Arial"/>
                <a:cs typeface="Arial"/>
              </a:rPr>
              <a:t>e</a:t>
            </a:r>
            <a:r>
              <a:rPr lang="en-US" sz="1000" spc="0" dirty="0" smtClean="0">
                <a:latin typeface="Arial"/>
                <a:cs typeface="Arial"/>
              </a:rPr>
              <a:t>s</a:t>
            </a:r>
            <a:r>
              <a:rPr lang="en-US" sz="1000" spc="5" dirty="0" smtClean="0">
                <a:latin typeface="Arial"/>
                <a:cs typeface="Arial"/>
              </a:rPr>
              <a:t> </a:t>
            </a:r>
            <a:r>
              <a:rPr lang="en-US" sz="1000" spc="0" dirty="0" smtClean="0">
                <a:latin typeface="Arial"/>
                <a:cs typeface="Arial"/>
              </a:rPr>
              <a:t>are t</a:t>
            </a:r>
            <a:r>
              <a:rPr lang="en-US" sz="1000" spc="-5" dirty="0" smtClean="0">
                <a:latin typeface="Arial"/>
                <a:cs typeface="Arial"/>
              </a:rPr>
              <a:t>y</a:t>
            </a:r>
            <a:r>
              <a:rPr lang="en-US" sz="1000" spc="0" dirty="0" smtClean="0">
                <a:latin typeface="Arial"/>
                <a:cs typeface="Arial"/>
              </a:rPr>
              <a:t>pi</a:t>
            </a:r>
            <a:r>
              <a:rPr lang="en-US" sz="1000" spc="5" dirty="0" smtClean="0">
                <a:latin typeface="Arial"/>
                <a:cs typeface="Arial"/>
              </a:rPr>
              <a:t>c</a:t>
            </a:r>
            <a:r>
              <a:rPr lang="en-US" sz="1000" spc="0" dirty="0" smtClean="0">
                <a:latin typeface="Arial"/>
                <a:cs typeface="Arial"/>
              </a:rPr>
              <a:t>a</a:t>
            </a:r>
            <a:r>
              <a:rPr lang="en-US" sz="1000" spc="-10" dirty="0" smtClean="0">
                <a:latin typeface="Arial"/>
                <a:cs typeface="Arial"/>
              </a:rPr>
              <a:t>l</a:t>
            </a:r>
            <a:r>
              <a:rPr lang="en-US" sz="1000" spc="0" dirty="0" smtClean="0">
                <a:latin typeface="Arial"/>
                <a:cs typeface="Arial"/>
              </a:rPr>
              <a:t>ly</a:t>
            </a:r>
            <a:r>
              <a:rPr lang="en-US" sz="1000" spc="-10" dirty="0" smtClean="0">
                <a:latin typeface="Arial"/>
                <a:cs typeface="Arial"/>
              </a:rPr>
              <a:t> </a:t>
            </a:r>
            <a:r>
              <a:rPr lang="en-US" sz="1000" spc="0" dirty="0" smtClean="0">
                <a:latin typeface="Arial"/>
                <a:cs typeface="Arial"/>
              </a:rPr>
              <a:t>el</a:t>
            </a:r>
            <a:r>
              <a:rPr lang="en-US" sz="1000" spc="-10" dirty="0" smtClean="0">
                <a:latin typeface="Arial"/>
                <a:cs typeface="Arial"/>
              </a:rPr>
              <a:t>i</a:t>
            </a:r>
            <a:r>
              <a:rPr lang="en-US" sz="1000" spc="5" dirty="0" smtClean="0">
                <a:latin typeface="Arial"/>
                <a:cs typeface="Arial"/>
              </a:rPr>
              <a:t>m</a:t>
            </a:r>
            <a:r>
              <a:rPr lang="en-US" sz="1000" spc="0" dirty="0" smtClean="0">
                <a:latin typeface="Arial"/>
                <a:cs typeface="Arial"/>
              </a:rPr>
              <a:t>i</a:t>
            </a:r>
            <a:r>
              <a:rPr lang="en-US" sz="1000" spc="-10" dirty="0" smtClean="0">
                <a:latin typeface="Arial"/>
                <a:cs typeface="Arial"/>
              </a:rPr>
              <a:t>n</a:t>
            </a:r>
            <a:r>
              <a:rPr lang="en-US" sz="1000" spc="0" dirty="0" smtClean="0">
                <a:latin typeface="Arial"/>
                <a:cs typeface="Arial"/>
              </a:rPr>
              <a:t>at</a:t>
            </a:r>
            <a:r>
              <a:rPr lang="en-US" sz="1000" spc="-10" dirty="0" smtClean="0">
                <a:latin typeface="Arial"/>
                <a:cs typeface="Arial"/>
              </a:rPr>
              <a:t>e</a:t>
            </a:r>
            <a:r>
              <a:rPr lang="en-US" sz="1000" spc="0" dirty="0" smtClean="0">
                <a:latin typeface="Arial"/>
                <a:cs typeface="Arial"/>
              </a:rPr>
              <a:t>d </a:t>
            </a:r>
            <a:r>
              <a:rPr lang="en-US" sz="1000" spc="-15" dirty="0" smtClean="0">
                <a:latin typeface="Arial"/>
                <a:cs typeface="Arial"/>
              </a:rPr>
              <a:t>w</a:t>
            </a:r>
            <a:r>
              <a:rPr lang="en-US" sz="1000" spc="0" dirty="0" smtClean="0">
                <a:latin typeface="Arial"/>
                <a:cs typeface="Arial"/>
              </a:rPr>
              <a:t>hen o</a:t>
            </a:r>
            <a:r>
              <a:rPr lang="en-US" sz="1000" spc="-10" dirty="0" smtClean="0">
                <a:latin typeface="Arial"/>
                <a:cs typeface="Arial"/>
              </a:rPr>
              <a:t>v</a:t>
            </a:r>
            <a:r>
              <a:rPr lang="en-US" sz="1000" spc="0" dirty="0" smtClean="0">
                <a:latin typeface="Arial"/>
                <a:cs typeface="Arial"/>
              </a:rPr>
              <a:t>e</a:t>
            </a:r>
            <a:r>
              <a:rPr lang="en-US" sz="1000" spc="-15" dirty="0" smtClean="0">
                <a:latin typeface="Arial"/>
                <a:cs typeface="Arial"/>
              </a:rPr>
              <a:t>r</a:t>
            </a:r>
            <a:r>
              <a:rPr lang="en-US" sz="1000" spc="0" dirty="0" smtClean="0">
                <a:latin typeface="Arial"/>
                <a:cs typeface="Arial"/>
              </a:rPr>
              <a:t>all </a:t>
            </a:r>
            <a:r>
              <a:rPr lang="en-US" sz="1000" spc="-10" dirty="0" smtClean="0">
                <a:latin typeface="Arial"/>
                <a:cs typeface="Arial"/>
              </a:rPr>
              <a:t>p</a:t>
            </a:r>
            <a:r>
              <a:rPr lang="en-US" sz="1000" spc="0" dirty="0" smtClean="0">
                <a:latin typeface="Arial"/>
                <a:cs typeface="Arial"/>
              </a:rPr>
              <a:t>erfo</a:t>
            </a:r>
            <a:r>
              <a:rPr lang="en-US" sz="1000" spc="-15" dirty="0" smtClean="0">
                <a:latin typeface="Arial"/>
                <a:cs typeface="Arial"/>
              </a:rPr>
              <a:t>r</a:t>
            </a:r>
            <a:r>
              <a:rPr lang="en-US" sz="1000" spc="5" dirty="0" smtClean="0">
                <a:latin typeface="Arial"/>
                <a:cs typeface="Arial"/>
              </a:rPr>
              <a:t>m</a:t>
            </a:r>
            <a:r>
              <a:rPr lang="en-US" sz="1000" spc="0" dirty="0" smtClean="0">
                <a:latin typeface="Arial"/>
                <a:cs typeface="Arial"/>
              </a:rPr>
              <a:t>a</a:t>
            </a:r>
            <a:r>
              <a:rPr lang="en-US" sz="1000" spc="-10" dirty="0" smtClean="0">
                <a:latin typeface="Arial"/>
                <a:cs typeface="Arial"/>
              </a:rPr>
              <a:t>n</a:t>
            </a:r>
            <a:r>
              <a:rPr lang="en-US" sz="1000" spc="5" dirty="0" smtClean="0">
                <a:latin typeface="Arial"/>
                <a:cs typeface="Arial"/>
              </a:rPr>
              <a:t>c</a:t>
            </a:r>
            <a:r>
              <a:rPr lang="en-US" sz="1000" spc="0" dirty="0" smtClean="0">
                <a:latin typeface="Arial"/>
                <a:cs typeface="Arial"/>
              </a:rPr>
              <a:t>e </a:t>
            </a:r>
            <a:r>
              <a:rPr lang="en-US" sz="1000" spc="-10" dirty="0" smtClean="0">
                <a:latin typeface="Arial"/>
                <a:cs typeface="Arial"/>
              </a:rPr>
              <a:t>r</a:t>
            </a:r>
            <a:r>
              <a:rPr lang="en-US" sz="1000" spc="0" dirty="0" smtClean="0">
                <a:latin typeface="Arial"/>
                <a:cs typeface="Arial"/>
              </a:rPr>
              <a:t>ea</a:t>
            </a:r>
            <a:r>
              <a:rPr lang="en-US" sz="1000" spc="-10" dirty="0" smtClean="0">
                <a:latin typeface="Arial"/>
                <a:cs typeface="Arial"/>
              </a:rPr>
              <a:t>c</a:t>
            </a:r>
            <a:r>
              <a:rPr lang="en-US" sz="1000" spc="0" dirty="0" smtClean="0">
                <a:latin typeface="Arial"/>
                <a:cs typeface="Arial"/>
              </a:rPr>
              <a:t>hes</a:t>
            </a:r>
            <a:r>
              <a:rPr lang="en-US" sz="1000" spc="-10" dirty="0" smtClean="0">
                <a:latin typeface="Arial"/>
                <a:cs typeface="Arial"/>
              </a:rPr>
              <a:t> </a:t>
            </a:r>
            <a:r>
              <a:rPr lang="en-US" sz="1000" spc="0" dirty="0" smtClean="0">
                <a:latin typeface="Arial"/>
                <a:cs typeface="Arial"/>
              </a:rPr>
              <a:t>95</a:t>
            </a:r>
            <a:r>
              <a:rPr lang="en-US" sz="1000" spc="-10" dirty="0" smtClean="0">
                <a:latin typeface="Arial"/>
                <a:cs typeface="Arial"/>
              </a:rPr>
              <a:t>%</a:t>
            </a:r>
            <a:r>
              <a:rPr lang="en-US" sz="1000" spc="0" dirty="0" smtClean="0">
                <a:latin typeface="Arial"/>
                <a:cs typeface="Arial"/>
              </a:rPr>
              <a:t>,</a:t>
            </a:r>
            <a:r>
              <a:rPr lang="en-US" sz="1000" spc="-10" dirty="0" smtClean="0">
                <a:latin typeface="Arial"/>
                <a:cs typeface="Arial"/>
              </a:rPr>
              <a:t> </a:t>
            </a:r>
            <a:r>
              <a:rPr lang="en-US" sz="1000" spc="0" dirty="0" smtClean="0">
                <a:latin typeface="Arial"/>
                <a:cs typeface="Arial"/>
              </a:rPr>
              <a:t>our a</a:t>
            </a:r>
            <a:r>
              <a:rPr lang="en-US" sz="1000" spc="-10" dirty="0" smtClean="0">
                <a:latin typeface="Arial"/>
                <a:cs typeface="Arial"/>
              </a:rPr>
              <a:t>n</a:t>
            </a:r>
            <a:r>
              <a:rPr lang="en-US" sz="1000" spc="0" dirty="0" smtClean="0">
                <a:latin typeface="Arial"/>
                <a:cs typeface="Arial"/>
              </a:rPr>
              <a:t>al</a:t>
            </a:r>
            <a:r>
              <a:rPr lang="en-US" sz="1000" spc="-10" dirty="0" smtClean="0">
                <a:latin typeface="Arial"/>
                <a:cs typeface="Arial"/>
              </a:rPr>
              <a:t>y</a:t>
            </a:r>
            <a:r>
              <a:rPr lang="en-US" sz="1000" spc="5" dirty="0" smtClean="0">
                <a:latin typeface="Arial"/>
                <a:cs typeface="Arial"/>
              </a:rPr>
              <a:t>s</a:t>
            </a:r>
            <a:r>
              <a:rPr lang="en-US" sz="1000" spc="-10" dirty="0" smtClean="0">
                <a:latin typeface="Arial"/>
                <a:cs typeface="Arial"/>
              </a:rPr>
              <a:t>e</a:t>
            </a:r>
            <a:r>
              <a:rPr lang="en-US" sz="1000" spc="0" dirty="0" smtClean="0">
                <a:latin typeface="Arial"/>
                <a:cs typeface="Arial"/>
              </a:rPr>
              <a:t>s</a:t>
            </a:r>
            <a:r>
              <a:rPr lang="en-US" sz="1000" spc="5" dirty="0" smtClean="0">
                <a:latin typeface="Arial"/>
                <a:cs typeface="Arial"/>
              </a:rPr>
              <a:t> </a:t>
            </a:r>
            <a:r>
              <a:rPr lang="en-US" sz="1000" spc="-5" dirty="0" smtClean="0">
                <a:latin typeface="Arial"/>
                <a:cs typeface="Arial"/>
              </a:rPr>
              <a:t>m</a:t>
            </a:r>
            <a:r>
              <a:rPr lang="en-US" sz="1000" spc="0" dirty="0" smtClean="0">
                <a:latin typeface="Arial"/>
                <a:cs typeface="Arial"/>
              </a:rPr>
              <a:t>ay</a:t>
            </a:r>
            <a:r>
              <a:rPr lang="en-US" sz="1000" spc="-10" dirty="0" smtClean="0">
                <a:latin typeface="Arial"/>
                <a:cs typeface="Arial"/>
              </a:rPr>
              <a:t> </a:t>
            </a:r>
            <a:r>
              <a:rPr lang="en-US" sz="1000" spc="0" dirty="0" smtClean="0">
                <a:latin typeface="Arial"/>
                <a:cs typeface="Arial"/>
              </a:rPr>
              <a:t>o</a:t>
            </a:r>
            <a:r>
              <a:rPr lang="en-US" sz="1000" spc="-10" dirty="0" smtClean="0">
                <a:latin typeface="Arial"/>
                <a:cs typeface="Arial"/>
              </a:rPr>
              <a:t>v</a:t>
            </a:r>
            <a:r>
              <a:rPr lang="en-US" sz="1000" spc="0" dirty="0" smtClean="0">
                <a:latin typeface="Arial"/>
                <a:cs typeface="Arial"/>
              </a:rPr>
              <a:t>er</a:t>
            </a:r>
            <a:r>
              <a:rPr lang="en-US" sz="1000" spc="5" dirty="0" smtClean="0">
                <a:latin typeface="Arial"/>
                <a:cs typeface="Arial"/>
              </a:rPr>
              <a:t>s</a:t>
            </a:r>
            <a:r>
              <a:rPr lang="en-US" sz="1000" spc="40" dirty="0" smtClean="0">
                <a:latin typeface="Arial"/>
                <a:cs typeface="Arial"/>
              </a:rPr>
              <a:t>t</a:t>
            </a:r>
            <a:r>
              <a:rPr lang="en-US" sz="1000" spc="-10" dirty="0" smtClean="0">
                <a:latin typeface="Arial"/>
                <a:cs typeface="Arial"/>
              </a:rPr>
              <a:t>a</a:t>
            </a:r>
            <a:r>
              <a:rPr lang="en-US" sz="1000" spc="0" dirty="0" smtClean="0">
                <a:latin typeface="Arial"/>
                <a:cs typeface="Arial"/>
              </a:rPr>
              <a:t>te t</a:t>
            </a:r>
            <a:r>
              <a:rPr lang="en-US" sz="1000" spc="-10" dirty="0" smtClean="0">
                <a:latin typeface="Arial"/>
                <a:cs typeface="Arial"/>
              </a:rPr>
              <a:t>h</a:t>
            </a:r>
            <a:r>
              <a:rPr lang="en-US" sz="1000" spc="0" dirty="0" smtClean="0">
                <a:latin typeface="Arial"/>
                <a:cs typeface="Arial"/>
              </a:rPr>
              <a:t>e</a:t>
            </a:r>
            <a:r>
              <a:rPr lang="en-US" sz="1000" spc="5" dirty="0" smtClean="0">
                <a:latin typeface="Arial"/>
                <a:cs typeface="Arial"/>
              </a:rPr>
              <a:t> </a:t>
            </a:r>
            <a:r>
              <a:rPr lang="en-US" sz="1000" spc="0" dirty="0" smtClean="0">
                <a:latin typeface="Arial"/>
                <a:cs typeface="Arial"/>
              </a:rPr>
              <a:t>pe</a:t>
            </a:r>
            <a:r>
              <a:rPr lang="en-US" sz="1000" spc="-15" dirty="0" smtClean="0">
                <a:latin typeface="Arial"/>
                <a:cs typeface="Arial"/>
              </a:rPr>
              <a:t>r</a:t>
            </a:r>
            <a:r>
              <a:rPr lang="en-US" sz="1000" spc="5" dirty="0" smtClean="0">
                <a:latin typeface="Arial"/>
                <a:cs typeface="Arial"/>
              </a:rPr>
              <a:t>c</a:t>
            </a:r>
            <a:r>
              <a:rPr lang="en-US" sz="1000" spc="0" dirty="0" smtClean="0">
                <a:latin typeface="Arial"/>
                <a:cs typeface="Arial"/>
              </a:rPr>
              <a:t>en</a:t>
            </a:r>
            <a:r>
              <a:rPr lang="en-US" sz="1000" spc="-10" dirty="0" smtClean="0">
                <a:latin typeface="Arial"/>
                <a:cs typeface="Arial"/>
              </a:rPr>
              <a:t>t</a:t>
            </a:r>
            <a:r>
              <a:rPr lang="en-US" sz="1000" spc="0" dirty="0" smtClean="0">
                <a:latin typeface="Arial"/>
                <a:cs typeface="Arial"/>
              </a:rPr>
              <a:t>age of </a:t>
            </a:r>
            <a:r>
              <a:rPr lang="en-US" sz="1000" spc="-10" dirty="0" smtClean="0">
                <a:latin typeface="Arial"/>
                <a:cs typeface="Arial"/>
              </a:rPr>
              <a:t>m</a:t>
            </a:r>
            <a:r>
              <a:rPr lang="en-US" sz="1000" spc="0" dirty="0" smtClean="0">
                <a:latin typeface="Arial"/>
                <a:cs typeface="Arial"/>
              </a:rPr>
              <a:t>ea</a:t>
            </a:r>
            <a:r>
              <a:rPr lang="en-US" sz="1000" spc="-10" dirty="0" smtClean="0">
                <a:latin typeface="Arial"/>
                <a:cs typeface="Arial"/>
              </a:rPr>
              <a:t>s</a:t>
            </a:r>
            <a:r>
              <a:rPr lang="en-US" sz="1000" spc="0" dirty="0" smtClean="0">
                <a:latin typeface="Arial"/>
                <a:cs typeface="Arial"/>
              </a:rPr>
              <a:t>ur</a:t>
            </a:r>
            <a:r>
              <a:rPr lang="en-US" sz="1000" spc="-10" dirty="0" smtClean="0">
                <a:latin typeface="Arial"/>
                <a:cs typeface="Arial"/>
              </a:rPr>
              <a:t>e</a:t>
            </a:r>
            <a:r>
              <a:rPr lang="en-US" sz="1000" spc="0" dirty="0" smtClean="0">
                <a:latin typeface="Arial"/>
                <a:cs typeface="Arial"/>
              </a:rPr>
              <a:t>s e</a:t>
            </a:r>
            <a:r>
              <a:rPr lang="en-US" sz="1000" spc="-20" dirty="0" smtClean="0">
                <a:latin typeface="Arial"/>
                <a:cs typeface="Arial"/>
              </a:rPr>
              <a:t>x</a:t>
            </a:r>
            <a:r>
              <a:rPr lang="en-US" sz="1000" spc="0" dirty="0" smtClean="0">
                <a:latin typeface="Arial"/>
                <a:cs typeface="Arial"/>
              </a:rPr>
              <a:t>hibit</a:t>
            </a:r>
            <a:r>
              <a:rPr lang="en-US" sz="1000" spc="5" dirty="0" smtClean="0">
                <a:latin typeface="Arial"/>
                <a:cs typeface="Arial"/>
              </a:rPr>
              <a:t>i</a:t>
            </a:r>
            <a:r>
              <a:rPr lang="en-US" sz="1000" spc="0" dirty="0" smtClean="0">
                <a:latin typeface="Arial"/>
                <a:cs typeface="Arial"/>
              </a:rPr>
              <a:t>ng</a:t>
            </a:r>
            <a:r>
              <a:rPr lang="en-US" sz="1000" spc="-10" dirty="0" smtClean="0">
                <a:latin typeface="Arial"/>
                <a:cs typeface="Arial"/>
              </a:rPr>
              <a:t> </a:t>
            </a:r>
            <a:r>
              <a:rPr lang="en-US" sz="1000" spc="0" dirty="0" smtClean="0">
                <a:latin typeface="Arial"/>
                <a:cs typeface="Arial"/>
              </a:rPr>
              <a:t>di</a:t>
            </a:r>
            <a:r>
              <a:rPr lang="en-US" sz="1000" spc="-10" dirty="0" smtClean="0">
                <a:latin typeface="Arial"/>
                <a:cs typeface="Arial"/>
              </a:rPr>
              <a:t>s</a:t>
            </a:r>
            <a:r>
              <a:rPr lang="en-US" sz="1000" spc="0" dirty="0" smtClean="0">
                <a:latin typeface="Arial"/>
                <a:cs typeface="Arial"/>
              </a:rPr>
              <a:t>pari</a:t>
            </a:r>
            <a:r>
              <a:rPr lang="en-US" sz="1000" spc="-10" dirty="0" smtClean="0">
                <a:latin typeface="Arial"/>
                <a:cs typeface="Arial"/>
              </a:rPr>
              <a:t>t</a:t>
            </a:r>
            <a:r>
              <a:rPr lang="en-US" sz="1000" spc="0" dirty="0" smtClean="0">
                <a:latin typeface="Arial"/>
                <a:cs typeface="Arial"/>
              </a:rPr>
              <a:t>i</a:t>
            </a:r>
            <a:r>
              <a:rPr lang="en-US" sz="1000" spc="-10" dirty="0" smtClean="0">
                <a:latin typeface="Arial"/>
                <a:cs typeface="Arial"/>
              </a:rPr>
              <a:t>e</a:t>
            </a:r>
            <a:r>
              <a:rPr lang="en-US" sz="1000" spc="5" dirty="0" smtClean="0">
                <a:latin typeface="Arial"/>
                <a:cs typeface="Arial"/>
              </a:rPr>
              <a:t>s</a:t>
            </a:r>
            <a:r>
              <a:rPr lang="en-US" sz="1000" spc="0" dirty="0" smtClean="0">
                <a:latin typeface="Arial"/>
                <a:cs typeface="Arial"/>
              </a:rPr>
              <a:t>.</a:t>
            </a:r>
            <a:endParaRPr lang="en-US" sz="1000" dirty="0" smtClean="0">
              <a:latin typeface="Arial"/>
              <a:cs typeface="Arial"/>
            </a:endParaRPr>
          </a:p>
          <a:p>
            <a:r>
              <a:rPr lang="en-US" sz="1000" spc="-10" dirty="0" smtClean="0">
                <a:latin typeface="Arial"/>
                <a:cs typeface="Arial"/>
              </a:rPr>
              <a:t>T</a:t>
            </a:r>
            <a:r>
              <a:rPr lang="en-US" sz="1000" spc="0" dirty="0" smtClean="0">
                <a:latin typeface="Arial"/>
                <a:cs typeface="Arial"/>
              </a:rPr>
              <a:t>he relat</a:t>
            </a:r>
            <a:r>
              <a:rPr lang="en-US" sz="1000" spc="5" dirty="0" smtClean="0">
                <a:latin typeface="Arial"/>
                <a:cs typeface="Arial"/>
              </a:rPr>
              <a:t>i</a:t>
            </a:r>
            <a:r>
              <a:rPr lang="en-US" sz="1000" spc="-10" dirty="0" smtClean="0">
                <a:latin typeface="Arial"/>
                <a:cs typeface="Arial"/>
              </a:rPr>
              <a:t>v</a:t>
            </a:r>
            <a:r>
              <a:rPr lang="en-US" sz="1000" spc="0" dirty="0" smtClean="0">
                <a:latin typeface="Arial"/>
                <a:cs typeface="Arial"/>
              </a:rPr>
              <a:t>e</a:t>
            </a:r>
            <a:r>
              <a:rPr lang="en-US" sz="1000" spc="-10" dirty="0" smtClean="0">
                <a:latin typeface="Arial"/>
                <a:cs typeface="Arial"/>
              </a:rPr>
              <a:t> </a:t>
            </a:r>
            <a:r>
              <a:rPr lang="en-US" sz="1000" spc="0" dirty="0" smtClean="0">
                <a:latin typeface="Arial"/>
                <a:cs typeface="Arial"/>
              </a:rPr>
              <a:t>dif</a:t>
            </a:r>
            <a:r>
              <a:rPr lang="en-US" sz="1000" spc="-10" dirty="0" smtClean="0">
                <a:latin typeface="Arial"/>
                <a:cs typeface="Arial"/>
              </a:rPr>
              <a:t>f</a:t>
            </a:r>
            <a:r>
              <a:rPr lang="en-US" sz="1000" spc="0" dirty="0" smtClean="0">
                <a:latin typeface="Arial"/>
                <a:cs typeface="Arial"/>
              </a:rPr>
              <a:t>ere</a:t>
            </a:r>
            <a:r>
              <a:rPr lang="en-US" sz="1000" spc="-10" dirty="0" smtClean="0">
                <a:latin typeface="Arial"/>
                <a:cs typeface="Arial"/>
              </a:rPr>
              <a:t>n</a:t>
            </a:r>
            <a:r>
              <a:rPr lang="en-US" sz="1000" spc="5" dirty="0" smtClean="0">
                <a:latin typeface="Arial"/>
                <a:cs typeface="Arial"/>
              </a:rPr>
              <a:t>c</a:t>
            </a:r>
            <a:r>
              <a:rPr lang="en-US" sz="1000" spc="0" dirty="0" smtClean="0">
                <a:latin typeface="Arial"/>
                <a:cs typeface="Arial"/>
              </a:rPr>
              <a:t>e </a:t>
            </a:r>
            <a:r>
              <a:rPr lang="en-US" sz="1000" spc="-10" dirty="0" smtClean="0">
                <a:latin typeface="Arial"/>
                <a:cs typeface="Arial"/>
              </a:rPr>
              <a:t>b</a:t>
            </a:r>
            <a:r>
              <a:rPr lang="en-US" sz="1000" spc="0" dirty="0" smtClean="0">
                <a:latin typeface="Arial"/>
                <a:cs typeface="Arial"/>
              </a:rPr>
              <a:t>et</a:t>
            </a:r>
            <a:r>
              <a:rPr lang="en-US" sz="1000" spc="-15" dirty="0" smtClean="0">
                <a:latin typeface="Arial"/>
                <a:cs typeface="Arial"/>
              </a:rPr>
              <a:t>w</a:t>
            </a:r>
            <a:r>
              <a:rPr lang="en-US" sz="1000" spc="0" dirty="0" smtClean="0">
                <a:latin typeface="Arial"/>
                <a:cs typeface="Arial"/>
              </a:rPr>
              <a:t>een a </a:t>
            </a:r>
            <a:r>
              <a:rPr lang="en-US" sz="1000" spc="-5" dirty="0" smtClean="0">
                <a:latin typeface="Arial"/>
                <a:cs typeface="Arial"/>
              </a:rPr>
              <a:t>s</a:t>
            </a:r>
            <a:r>
              <a:rPr lang="en-US" sz="1000" spc="0" dirty="0" smtClean="0">
                <a:latin typeface="Arial"/>
                <a:cs typeface="Arial"/>
              </a:rPr>
              <a:t>el</a:t>
            </a:r>
            <a:r>
              <a:rPr lang="en-US" sz="1000" spc="-10" dirty="0" smtClean="0">
                <a:latin typeface="Arial"/>
                <a:cs typeface="Arial"/>
              </a:rPr>
              <a:t>e</a:t>
            </a:r>
            <a:r>
              <a:rPr lang="en-US" sz="1000" spc="5" dirty="0" smtClean="0">
                <a:latin typeface="Arial"/>
                <a:cs typeface="Arial"/>
              </a:rPr>
              <a:t>c</a:t>
            </a:r>
            <a:r>
              <a:rPr lang="en-US" sz="1000" spc="0" dirty="0" smtClean="0">
                <a:latin typeface="Arial"/>
                <a:cs typeface="Arial"/>
              </a:rPr>
              <a:t>t</a:t>
            </a:r>
            <a:r>
              <a:rPr lang="en-US" sz="1000" spc="-10" dirty="0" smtClean="0">
                <a:latin typeface="Arial"/>
                <a:cs typeface="Arial"/>
              </a:rPr>
              <a:t>e</a:t>
            </a:r>
            <a:r>
              <a:rPr lang="en-US" sz="1000" spc="0" dirty="0" smtClean="0">
                <a:latin typeface="Arial"/>
                <a:cs typeface="Arial"/>
              </a:rPr>
              <a:t>d gr</a:t>
            </a:r>
            <a:r>
              <a:rPr lang="en-US" sz="1000" spc="-10" dirty="0" smtClean="0">
                <a:latin typeface="Arial"/>
                <a:cs typeface="Arial"/>
              </a:rPr>
              <a:t>o</a:t>
            </a:r>
            <a:r>
              <a:rPr lang="en-US" sz="1000" spc="0" dirty="0" smtClean="0">
                <a:latin typeface="Arial"/>
                <a:cs typeface="Arial"/>
              </a:rPr>
              <a:t>up </a:t>
            </a:r>
            <a:r>
              <a:rPr lang="en-US" sz="1000" spc="-10" dirty="0" smtClean="0">
                <a:latin typeface="Arial"/>
                <a:cs typeface="Arial"/>
              </a:rPr>
              <a:t>a</a:t>
            </a:r>
            <a:r>
              <a:rPr lang="en-US" sz="1000" spc="0" dirty="0" smtClean="0">
                <a:latin typeface="Arial"/>
                <a:cs typeface="Arial"/>
              </a:rPr>
              <a:t>nd </a:t>
            </a:r>
            <a:r>
              <a:rPr lang="en-US" sz="1000" spc="-10" dirty="0" smtClean="0">
                <a:latin typeface="Arial"/>
                <a:cs typeface="Arial"/>
              </a:rPr>
              <a:t>i</a:t>
            </a:r>
            <a:r>
              <a:rPr lang="en-US" sz="1000" spc="0" dirty="0" smtClean="0">
                <a:latin typeface="Arial"/>
                <a:cs typeface="Arial"/>
              </a:rPr>
              <a:t>ts</a:t>
            </a:r>
            <a:r>
              <a:rPr lang="en-US" sz="1000" spc="5" dirty="0" smtClean="0">
                <a:latin typeface="Arial"/>
                <a:cs typeface="Arial"/>
              </a:rPr>
              <a:t> </a:t>
            </a:r>
            <a:r>
              <a:rPr lang="en-US" sz="1000" spc="0" dirty="0" smtClean="0">
                <a:latin typeface="Arial"/>
                <a:cs typeface="Arial"/>
              </a:rPr>
              <a:t>r</a:t>
            </a:r>
            <a:r>
              <a:rPr lang="en-US" sz="1000" spc="-10" dirty="0" smtClean="0">
                <a:latin typeface="Arial"/>
                <a:cs typeface="Arial"/>
              </a:rPr>
              <a:t>e</a:t>
            </a:r>
            <a:r>
              <a:rPr lang="en-US" sz="1000" spc="0" dirty="0" smtClean="0">
                <a:latin typeface="Arial"/>
                <a:cs typeface="Arial"/>
              </a:rPr>
              <a:t>f</a:t>
            </a:r>
            <a:r>
              <a:rPr lang="en-US" sz="1000" spc="-10" dirty="0" smtClean="0">
                <a:latin typeface="Arial"/>
                <a:cs typeface="Arial"/>
              </a:rPr>
              <a:t>e</a:t>
            </a:r>
            <a:r>
              <a:rPr lang="en-US" sz="1000" spc="0" dirty="0" smtClean="0">
                <a:latin typeface="Arial"/>
                <a:cs typeface="Arial"/>
              </a:rPr>
              <a:t>ren</a:t>
            </a:r>
            <a:r>
              <a:rPr lang="en-US" sz="1000" spc="5" dirty="0" smtClean="0">
                <a:latin typeface="Arial"/>
                <a:cs typeface="Arial"/>
              </a:rPr>
              <a:t>c</a:t>
            </a:r>
            <a:r>
              <a:rPr lang="en-US" sz="1000" spc="0" dirty="0" smtClean="0">
                <a:latin typeface="Arial"/>
                <a:cs typeface="Arial"/>
              </a:rPr>
              <a:t>e</a:t>
            </a:r>
            <a:r>
              <a:rPr lang="en-US" sz="1000" spc="-10" dirty="0" smtClean="0">
                <a:latin typeface="Arial"/>
                <a:cs typeface="Arial"/>
              </a:rPr>
              <a:t> </a:t>
            </a:r>
            <a:r>
              <a:rPr lang="en-US" sz="1000" spc="0" dirty="0" smtClean="0">
                <a:latin typeface="Arial"/>
                <a:cs typeface="Arial"/>
              </a:rPr>
              <a:t>gro</a:t>
            </a:r>
            <a:r>
              <a:rPr lang="en-US" sz="1000" spc="-10" dirty="0" smtClean="0">
                <a:latin typeface="Arial"/>
                <a:cs typeface="Arial"/>
              </a:rPr>
              <a:t>u</a:t>
            </a:r>
            <a:r>
              <a:rPr lang="en-US" sz="1000" spc="0" dirty="0" smtClean="0">
                <a:latin typeface="Arial"/>
                <a:cs typeface="Arial"/>
              </a:rPr>
              <a:t>p </a:t>
            </a:r>
            <a:r>
              <a:rPr lang="en-US" sz="1000" spc="-10" dirty="0" smtClean="0">
                <a:latin typeface="Arial"/>
                <a:cs typeface="Arial"/>
              </a:rPr>
              <a:t>i</a:t>
            </a:r>
            <a:r>
              <a:rPr lang="en-US" sz="1000" spc="0" dirty="0" smtClean="0">
                <a:latin typeface="Arial"/>
                <a:cs typeface="Arial"/>
              </a:rPr>
              <a:t>s</a:t>
            </a:r>
            <a:r>
              <a:rPr lang="en-US" sz="1000" spc="5" dirty="0" smtClean="0">
                <a:latin typeface="Arial"/>
                <a:cs typeface="Arial"/>
              </a:rPr>
              <a:t> </a:t>
            </a:r>
            <a:r>
              <a:rPr lang="en-US" sz="1000" spc="-10" dirty="0" smtClean="0">
                <a:latin typeface="Arial"/>
                <a:cs typeface="Arial"/>
              </a:rPr>
              <a:t>u</a:t>
            </a:r>
            <a:r>
              <a:rPr lang="en-US" sz="1000" spc="5" dirty="0" smtClean="0">
                <a:latin typeface="Arial"/>
                <a:cs typeface="Arial"/>
              </a:rPr>
              <a:t>s</a:t>
            </a:r>
            <a:r>
              <a:rPr lang="en-US" sz="1000" spc="0" dirty="0" smtClean="0">
                <a:latin typeface="Arial"/>
                <a:cs typeface="Arial"/>
              </a:rPr>
              <a:t>ed</a:t>
            </a:r>
            <a:r>
              <a:rPr lang="en-US" sz="1000" spc="-10" dirty="0" smtClean="0">
                <a:latin typeface="Arial"/>
                <a:cs typeface="Arial"/>
              </a:rPr>
              <a:t> </a:t>
            </a:r>
            <a:r>
              <a:rPr lang="en-US" sz="1000" spc="0" dirty="0" smtClean="0">
                <a:latin typeface="Arial"/>
                <a:cs typeface="Arial"/>
              </a:rPr>
              <a:t>to </a:t>
            </a:r>
            <a:r>
              <a:rPr lang="en-US" sz="1000" spc="-10" dirty="0" smtClean="0">
                <a:latin typeface="Arial"/>
                <a:cs typeface="Arial"/>
              </a:rPr>
              <a:t>a</a:t>
            </a:r>
            <a:r>
              <a:rPr lang="en-US" sz="1000" spc="5" dirty="0" smtClean="0">
                <a:latin typeface="Arial"/>
                <a:cs typeface="Arial"/>
              </a:rPr>
              <a:t>s</a:t>
            </a:r>
            <a:r>
              <a:rPr lang="en-US" sz="1000" spc="-10" dirty="0" smtClean="0">
                <a:latin typeface="Arial"/>
                <a:cs typeface="Arial"/>
              </a:rPr>
              <a:t>s</a:t>
            </a:r>
            <a:r>
              <a:rPr lang="en-US" sz="1000" spc="0" dirty="0" smtClean="0">
                <a:latin typeface="Arial"/>
                <a:cs typeface="Arial"/>
              </a:rPr>
              <a:t>e</a:t>
            </a:r>
            <a:r>
              <a:rPr lang="en-US" sz="1000" spc="-10" dirty="0" smtClean="0">
                <a:latin typeface="Arial"/>
                <a:cs typeface="Arial"/>
              </a:rPr>
              <a:t>s</a:t>
            </a:r>
            <a:r>
              <a:rPr lang="en-US" sz="1000" spc="0" dirty="0" smtClean="0">
                <a:latin typeface="Arial"/>
                <a:cs typeface="Arial"/>
              </a:rPr>
              <a:t>s</a:t>
            </a:r>
            <a:r>
              <a:rPr lang="en-US" sz="1000" spc="-5" dirty="0" smtClean="0">
                <a:latin typeface="Arial"/>
                <a:cs typeface="Arial"/>
              </a:rPr>
              <a:t> </a:t>
            </a:r>
            <a:r>
              <a:rPr lang="en-US" sz="1000" spc="0" dirty="0" smtClean="0">
                <a:latin typeface="Arial"/>
                <a:cs typeface="Arial"/>
              </a:rPr>
              <a:t>di</a:t>
            </a:r>
            <a:r>
              <a:rPr lang="en-US" sz="1000" spc="5" dirty="0" smtClean="0">
                <a:latin typeface="Arial"/>
                <a:cs typeface="Arial"/>
              </a:rPr>
              <a:t>s</a:t>
            </a:r>
            <a:r>
              <a:rPr lang="en-US" sz="1000" spc="-10" dirty="0" smtClean="0">
                <a:latin typeface="Arial"/>
                <a:cs typeface="Arial"/>
              </a:rPr>
              <a:t>p</a:t>
            </a:r>
            <a:r>
              <a:rPr lang="en-US" sz="1000" spc="0" dirty="0" smtClean="0">
                <a:latin typeface="Arial"/>
                <a:cs typeface="Arial"/>
              </a:rPr>
              <a:t>ari</a:t>
            </a:r>
            <a:r>
              <a:rPr lang="en-US" sz="1000" spc="-10" dirty="0" smtClean="0">
                <a:latin typeface="Arial"/>
                <a:cs typeface="Arial"/>
              </a:rPr>
              <a:t>t</a:t>
            </a:r>
            <a:r>
              <a:rPr lang="en-US" sz="1000" spc="0" dirty="0" smtClean="0">
                <a:latin typeface="Arial"/>
                <a:cs typeface="Arial"/>
              </a:rPr>
              <a:t>ie</a:t>
            </a:r>
            <a:r>
              <a:rPr lang="en-US" sz="1000" spc="5" dirty="0" smtClean="0">
                <a:latin typeface="Arial"/>
                <a:cs typeface="Arial"/>
              </a:rPr>
              <a:t>s</a:t>
            </a:r>
            <a:r>
              <a:rPr lang="en-US" sz="1000" spc="0" dirty="0" smtClean="0">
                <a:latin typeface="Arial"/>
                <a:cs typeface="Arial"/>
              </a:rPr>
              <a:t>.</a:t>
            </a:r>
            <a:endParaRPr lang="en-US" sz="1000" dirty="0" smtClean="0">
              <a:latin typeface="Arial"/>
              <a:cs typeface="Arial"/>
            </a:endParaRPr>
          </a:p>
          <a:p>
            <a:pPr marL="469265" marR="426720" indent="-228600">
              <a:buFont typeface="Symbol"/>
              <a:buChar char=""/>
              <a:tabLst>
                <a:tab pos="469265" algn="l"/>
              </a:tabLst>
            </a:pPr>
            <a:r>
              <a:rPr lang="en-US" sz="1000" b="1" dirty="0" smtClean="0">
                <a:latin typeface="Arial"/>
                <a:cs typeface="Arial"/>
              </a:rPr>
              <a:t>Bett</a:t>
            </a:r>
            <a:r>
              <a:rPr lang="en-US" sz="1000" b="1" spc="5" dirty="0" smtClean="0">
                <a:latin typeface="Arial"/>
                <a:cs typeface="Arial"/>
              </a:rPr>
              <a:t>e</a:t>
            </a:r>
            <a:r>
              <a:rPr lang="en-US" sz="1000" b="1" spc="0" dirty="0" smtClean="0">
                <a:latin typeface="Arial"/>
                <a:cs typeface="Arial"/>
              </a:rPr>
              <a:t>r </a:t>
            </a:r>
            <a:r>
              <a:rPr lang="en-US" sz="1000" spc="0" dirty="0" smtClean="0">
                <a:latin typeface="Arial"/>
                <a:cs typeface="Arial"/>
              </a:rPr>
              <a:t>= Po</a:t>
            </a:r>
            <a:r>
              <a:rPr lang="en-US" sz="1000" spc="-10" dirty="0" smtClean="0">
                <a:latin typeface="Arial"/>
                <a:cs typeface="Arial"/>
              </a:rPr>
              <a:t>p</a:t>
            </a:r>
            <a:r>
              <a:rPr lang="en-US" sz="1000" spc="0" dirty="0" smtClean="0">
                <a:latin typeface="Arial"/>
                <a:cs typeface="Arial"/>
              </a:rPr>
              <a:t>ula</a:t>
            </a:r>
            <a:r>
              <a:rPr lang="en-US" sz="1000" spc="-10" dirty="0" smtClean="0">
                <a:latin typeface="Arial"/>
                <a:cs typeface="Arial"/>
              </a:rPr>
              <a:t>t</a:t>
            </a:r>
            <a:r>
              <a:rPr lang="en-US" sz="1000" spc="0" dirty="0" smtClean="0">
                <a:latin typeface="Arial"/>
                <a:cs typeface="Arial"/>
              </a:rPr>
              <a:t>ion </a:t>
            </a:r>
            <a:r>
              <a:rPr lang="en-US" sz="1000" spc="-10" dirty="0" smtClean="0">
                <a:latin typeface="Arial"/>
                <a:cs typeface="Arial"/>
              </a:rPr>
              <a:t>r</a:t>
            </a:r>
            <a:r>
              <a:rPr lang="en-US" sz="1000" spc="0" dirty="0" smtClean="0">
                <a:latin typeface="Arial"/>
                <a:cs typeface="Arial"/>
              </a:rPr>
              <a:t>e</a:t>
            </a:r>
            <a:r>
              <a:rPr lang="en-US" sz="1000" spc="-10" dirty="0" smtClean="0">
                <a:latin typeface="Arial"/>
                <a:cs typeface="Arial"/>
              </a:rPr>
              <a:t>c</a:t>
            </a:r>
            <a:r>
              <a:rPr lang="en-US" sz="1000" spc="0" dirty="0" smtClean="0">
                <a:latin typeface="Arial"/>
                <a:cs typeface="Arial"/>
              </a:rPr>
              <a:t>ei</a:t>
            </a:r>
            <a:r>
              <a:rPr lang="en-US" sz="1000" spc="-10" dirty="0" smtClean="0">
                <a:latin typeface="Arial"/>
                <a:cs typeface="Arial"/>
              </a:rPr>
              <a:t>v</a:t>
            </a:r>
            <a:r>
              <a:rPr lang="en-US" sz="1000" spc="0" dirty="0" smtClean="0">
                <a:latin typeface="Arial"/>
                <a:cs typeface="Arial"/>
              </a:rPr>
              <a:t>ed</a:t>
            </a:r>
            <a:r>
              <a:rPr lang="en-US" sz="1000" spc="-10" dirty="0" smtClean="0">
                <a:latin typeface="Arial"/>
                <a:cs typeface="Arial"/>
              </a:rPr>
              <a:t> </a:t>
            </a:r>
            <a:r>
              <a:rPr lang="en-US" sz="1000" spc="0" dirty="0" smtClean="0">
                <a:latin typeface="Arial"/>
                <a:cs typeface="Arial"/>
              </a:rPr>
              <a:t>better</a:t>
            </a:r>
            <a:r>
              <a:rPr lang="en-US" sz="1000" spc="-10" dirty="0" smtClean="0">
                <a:latin typeface="Arial"/>
                <a:cs typeface="Arial"/>
              </a:rPr>
              <a:t> </a:t>
            </a:r>
            <a:r>
              <a:rPr lang="en-US" sz="1000" spc="0" dirty="0" smtClean="0">
                <a:latin typeface="Arial"/>
                <a:cs typeface="Arial"/>
              </a:rPr>
              <a:t>qu</a:t>
            </a:r>
            <a:r>
              <a:rPr lang="en-US" sz="1000" spc="-10" dirty="0" smtClean="0">
                <a:latin typeface="Arial"/>
                <a:cs typeface="Arial"/>
              </a:rPr>
              <a:t>a</a:t>
            </a:r>
            <a:r>
              <a:rPr lang="en-US" sz="1000" spc="0" dirty="0" smtClean="0">
                <a:latin typeface="Arial"/>
                <a:cs typeface="Arial"/>
              </a:rPr>
              <a:t>lity</a:t>
            </a:r>
            <a:r>
              <a:rPr lang="en-US" sz="1000" spc="-5" dirty="0" smtClean="0">
                <a:latin typeface="Arial"/>
                <a:cs typeface="Arial"/>
              </a:rPr>
              <a:t> </a:t>
            </a:r>
            <a:r>
              <a:rPr lang="en-US" sz="1000" spc="0" dirty="0" smtClean="0">
                <a:latin typeface="Arial"/>
                <a:cs typeface="Arial"/>
              </a:rPr>
              <a:t>of</a:t>
            </a:r>
            <a:r>
              <a:rPr lang="en-US" sz="1000" spc="-10" dirty="0" smtClean="0">
                <a:latin typeface="Arial"/>
                <a:cs typeface="Arial"/>
              </a:rPr>
              <a:t> </a:t>
            </a:r>
            <a:r>
              <a:rPr lang="en-US" sz="1000" spc="5" dirty="0" smtClean="0">
                <a:latin typeface="Arial"/>
                <a:cs typeface="Arial"/>
              </a:rPr>
              <a:t>c</a:t>
            </a:r>
            <a:r>
              <a:rPr lang="en-US" sz="1000" spc="0" dirty="0" smtClean="0">
                <a:latin typeface="Arial"/>
                <a:cs typeface="Arial"/>
              </a:rPr>
              <a:t>are</a:t>
            </a:r>
            <a:r>
              <a:rPr lang="en-US" sz="1000" spc="-10" dirty="0" smtClean="0">
                <a:latin typeface="Arial"/>
                <a:cs typeface="Arial"/>
              </a:rPr>
              <a:t> </a:t>
            </a:r>
            <a:r>
              <a:rPr lang="en-US" sz="1000" spc="0" dirty="0" smtClean="0">
                <a:latin typeface="Arial"/>
                <a:cs typeface="Arial"/>
              </a:rPr>
              <a:t>th</a:t>
            </a:r>
            <a:r>
              <a:rPr lang="en-US" sz="1000" spc="-10" dirty="0" smtClean="0">
                <a:latin typeface="Arial"/>
                <a:cs typeface="Arial"/>
              </a:rPr>
              <a:t>a</a:t>
            </a:r>
            <a:r>
              <a:rPr lang="en-US" sz="1000" spc="0" dirty="0" smtClean="0">
                <a:latin typeface="Arial"/>
                <a:cs typeface="Arial"/>
              </a:rPr>
              <a:t>n ref</a:t>
            </a:r>
            <a:r>
              <a:rPr lang="en-US" sz="1000" spc="-10" dirty="0" smtClean="0">
                <a:latin typeface="Arial"/>
                <a:cs typeface="Arial"/>
              </a:rPr>
              <a:t>e</a:t>
            </a:r>
            <a:r>
              <a:rPr lang="en-US" sz="1000" spc="-15" dirty="0" smtClean="0">
                <a:latin typeface="Arial"/>
                <a:cs typeface="Arial"/>
              </a:rPr>
              <a:t>r</a:t>
            </a:r>
            <a:r>
              <a:rPr lang="en-US" sz="1000" spc="0" dirty="0" smtClean="0">
                <a:latin typeface="Arial"/>
                <a:cs typeface="Arial"/>
              </a:rPr>
              <a:t>en</a:t>
            </a:r>
            <a:r>
              <a:rPr lang="en-US" sz="1000" spc="5" dirty="0" smtClean="0">
                <a:latin typeface="Arial"/>
                <a:cs typeface="Arial"/>
              </a:rPr>
              <a:t>c</a:t>
            </a:r>
            <a:r>
              <a:rPr lang="en-US" sz="1000" spc="0" dirty="0" smtClean="0">
                <a:latin typeface="Arial"/>
                <a:cs typeface="Arial"/>
              </a:rPr>
              <a:t>e</a:t>
            </a:r>
            <a:r>
              <a:rPr lang="en-US" sz="1000" spc="-10" dirty="0" smtClean="0">
                <a:latin typeface="Arial"/>
                <a:cs typeface="Arial"/>
              </a:rPr>
              <a:t> </a:t>
            </a:r>
            <a:r>
              <a:rPr lang="en-US" sz="1000" spc="0" dirty="0" smtClean="0">
                <a:latin typeface="Arial"/>
                <a:cs typeface="Arial"/>
              </a:rPr>
              <a:t>gro</a:t>
            </a:r>
            <a:r>
              <a:rPr lang="en-US" sz="1000" spc="-10" dirty="0" smtClean="0">
                <a:latin typeface="Arial"/>
                <a:cs typeface="Arial"/>
              </a:rPr>
              <a:t>u</a:t>
            </a:r>
            <a:r>
              <a:rPr lang="en-US" sz="1000" spc="0" dirty="0" smtClean="0">
                <a:latin typeface="Arial"/>
                <a:cs typeface="Arial"/>
              </a:rPr>
              <a:t>p. Dif</a:t>
            </a:r>
            <a:r>
              <a:rPr lang="en-US" sz="1000" spc="-10" dirty="0" smtClean="0">
                <a:latin typeface="Arial"/>
                <a:cs typeface="Arial"/>
              </a:rPr>
              <a:t>f</a:t>
            </a:r>
            <a:r>
              <a:rPr lang="en-US" sz="1000" spc="0" dirty="0" smtClean="0">
                <a:latin typeface="Arial"/>
                <a:cs typeface="Arial"/>
              </a:rPr>
              <a:t>ere</a:t>
            </a:r>
            <a:r>
              <a:rPr lang="en-US" sz="1000" spc="-10" dirty="0" smtClean="0">
                <a:latin typeface="Arial"/>
                <a:cs typeface="Arial"/>
              </a:rPr>
              <a:t>n</a:t>
            </a:r>
            <a:r>
              <a:rPr lang="en-US" sz="1000" spc="5" dirty="0" smtClean="0">
                <a:latin typeface="Arial"/>
                <a:cs typeface="Arial"/>
              </a:rPr>
              <a:t>c</a:t>
            </a:r>
            <a:r>
              <a:rPr lang="en-US" sz="1000" spc="-10" dirty="0" smtClean="0">
                <a:latin typeface="Arial"/>
                <a:cs typeface="Arial"/>
              </a:rPr>
              <a:t>e</a:t>
            </a:r>
            <a:r>
              <a:rPr lang="en-US" sz="1000" spc="0" dirty="0" smtClean="0">
                <a:latin typeface="Arial"/>
                <a:cs typeface="Arial"/>
              </a:rPr>
              <a:t>s</a:t>
            </a:r>
            <a:r>
              <a:rPr lang="en-US" sz="1000" spc="5" dirty="0" smtClean="0">
                <a:latin typeface="Arial"/>
                <a:cs typeface="Arial"/>
              </a:rPr>
              <a:t> </a:t>
            </a:r>
            <a:r>
              <a:rPr lang="en-US" sz="1000" spc="0" dirty="0" smtClean="0">
                <a:latin typeface="Arial"/>
                <a:cs typeface="Arial"/>
              </a:rPr>
              <a:t>are</a:t>
            </a:r>
            <a:r>
              <a:rPr lang="en-US" sz="1000" spc="-10" dirty="0" smtClean="0">
                <a:latin typeface="Arial"/>
                <a:cs typeface="Arial"/>
              </a:rPr>
              <a:t> </a:t>
            </a:r>
            <a:r>
              <a:rPr lang="en-US" sz="1000" spc="5" dirty="0" smtClean="0">
                <a:latin typeface="Arial"/>
                <a:cs typeface="Arial"/>
              </a:rPr>
              <a:t>s</a:t>
            </a:r>
            <a:r>
              <a:rPr lang="en-US" sz="1000" spc="-10" dirty="0" smtClean="0">
                <a:latin typeface="Arial"/>
                <a:cs typeface="Arial"/>
              </a:rPr>
              <a:t>t</a:t>
            </a:r>
            <a:r>
              <a:rPr lang="en-US" sz="1000" spc="0" dirty="0" smtClean="0">
                <a:latin typeface="Arial"/>
                <a:cs typeface="Arial"/>
              </a:rPr>
              <a:t>at</a:t>
            </a:r>
            <a:r>
              <a:rPr lang="en-US" sz="1000" spc="5" dirty="0" smtClean="0">
                <a:latin typeface="Arial"/>
                <a:cs typeface="Arial"/>
              </a:rPr>
              <a:t>is</a:t>
            </a:r>
            <a:r>
              <a:rPr lang="en-US" sz="1000" spc="30" dirty="0" smtClean="0">
                <a:latin typeface="Arial"/>
                <a:cs typeface="Arial"/>
              </a:rPr>
              <a:t>t</a:t>
            </a:r>
            <a:r>
              <a:rPr lang="en-US" sz="1000" spc="0" dirty="0" smtClean="0">
                <a:latin typeface="Arial"/>
                <a:cs typeface="Arial"/>
              </a:rPr>
              <a:t>i</a:t>
            </a:r>
            <a:r>
              <a:rPr lang="en-US" sz="1000" spc="-10" dirty="0" smtClean="0">
                <a:latin typeface="Arial"/>
                <a:cs typeface="Arial"/>
              </a:rPr>
              <a:t>c</a:t>
            </a:r>
            <a:r>
              <a:rPr lang="en-US" sz="1000" spc="0" dirty="0" smtClean="0">
                <a:latin typeface="Arial"/>
                <a:cs typeface="Arial"/>
              </a:rPr>
              <a:t>ally </a:t>
            </a:r>
            <a:r>
              <a:rPr lang="en-US" sz="1000" spc="5" dirty="0" smtClean="0">
                <a:latin typeface="Arial"/>
                <a:cs typeface="Arial"/>
              </a:rPr>
              <a:t>s</a:t>
            </a:r>
            <a:r>
              <a:rPr lang="en-US" sz="1000" spc="0" dirty="0" smtClean="0">
                <a:latin typeface="Arial"/>
                <a:cs typeface="Arial"/>
              </a:rPr>
              <a:t>ig</a:t>
            </a:r>
            <a:r>
              <a:rPr lang="en-US" sz="1000" spc="-10" dirty="0" smtClean="0">
                <a:latin typeface="Arial"/>
                <a:cs typeface="Arial"/>
              </a:rPr>
              <a:t>n</a:t>
            </a:r>
            <a:r>
              <a:rPr lang="en-US" sz="1000" spc="0" dirty="0" smtClean="0">
                <a:latin typeface="Arial"/>
                <a:cs typeface="Arial"/>
              </a:rPr>
              <a:t>if</a:t>
            </a:r>
            <a:r>
              <a:rPr lang="en-US" sz="1000" spc="-10" dirty="0" smtClean="0">
                <a:latin typeface="Arial"/>
                <a:cs typeface="Arial"/>
              </a:rPr>
              <a:t>i</a:t>
            </a:r>
            <a:r>
              <a:rPr lang="en-US" sz="1000" spc="5" dirty="0" smtClean="0">
                <a:latin typeface="Arial"/>
                <a:cs typeface="Arial"/>
              </a:rPr>
              <a:t>c</a:t>
            </a:r>
            <a:r>
              <a:rPr lang="en-US" sz="1000" spc="0" dirty="0" smtClean="0">
                <a:latin typeface="Arial"/>
                <a:cs typeface="Arial"/>
              </a:rPr>
              <a:t>an</a:t>
            </a:r>
            <a:r>
              <a:rPr lang="en-US" sz="1000" spc="-10" dirty="0" smtClean="0">
                <a:latin typeface="Arial"/>
                <a:cs typeface="Arial"/>
              </a:rPr>
              <a:t>t</a:t>
            </a:r>
            <a:r>
              <a:rPr lang="en-US" sz="1000" spc="0" dirty="0" smtClean="0">
                <a:latin typeface="Arial"/>
                <a:cs typeface="Arial"/>
              </a:rPr>
              <a:t>, are</a:t>
            </a:r>
            <a:r>
              <a:rPr lang="en-US" sz="1000" spc="-10" dirty="0" smtClean="0">
                <a:latin typeface="Arial"/>
                <a:cs typeface="Arial"/>
              </a:rPr>
              <a:t> </a:t>
            </a:r>
            <a:r>
              <a:rPr lang="en-US" sz="1000" spc="0" dirty="0" smtClean="0">
                <a:latin typeface="Arial"/>
                <a:cs typeface="Arial"/>
              </a:rPr>
              <a:t>eq</a:t>
            </a:r>
            <a:r>
              <a:rPr lang="en-US" sz="1000" spc="-10" dirty="0" smtClean="0">
                <a:latin typeface="Arial"/>
                <a:cs typeface="Arial"/>
              </a:rPr>
              <a:t>u</a:t>
            </a:r>
            <a:r>
              <a:rPr lang="en-US" sz="1000" spc="0" dirty="0" smtClean="0">
                <a:latin typeface="Arial"/>
                <a:cs typeface="Arial"/>
              </a:rPr>
              <a:t>al </a:t>
            </a:r>
            <a:r>
              <a:rPr lang="en-US" sz="1000" spc="-10" dirty="0" smtClean="0">
                <a:latin typeface="Arial"/>
                <a:cs typeface="Arial"/>
              </a:rPr>
              <a:t>t</a:t>
            </a:r>
            <a:r>
              <a:rPr lang="en-US" sz="1000" spc="0" dirty="0" smtClean="0">
                <a:latin typeface="Arial"/>
                <a:cs typeface="Arial"/>
              </a:rPr>
              <a:t>o or</a:t>
            </a:r>
            <a:r>
              <a:rPr lang="en-US" sz="1000" spc="-10" dirty="0" smtClean="0">
                <a:latin typeface="Arial"/>
                <a:cs typeface="Arial"/>
              </a:rPr>
              <a:t> </a:t>
            </a:r>
            <a:r>
              <a:rPr lang="en-US" sz="1000" spc="0" dirty="0" smtClean="0">
                <a:latin typeface="Arial"/>
                <a:cs typeface="Arial"/>
              </a:rPr>
              <a:t>lar</a:t>
            </a:r>
            <a:r>
              <a:rPr lang="en-US" sz="1000" spc="-10" dirty="0" smtClean="0">
                <a:latin typeface="Arial"/>
                <a:cs typeface="Arial"/>
              </a:rPr>
              <a:t>g</a:t>
            </a:r>
            <a:r>
              <a:rPr lang="en-US" sz="1000" spc="0" dirty="0" smtClean="0">
                <a:latin typeface="Arial"/>
                <a:cs typeface="Arial"/>
              </a:rPr>
              <a:t>er than</a:t>
            </a:r>
            <a:r>
              <a:rPr lang="en-US" sz="1000" spc="-10" dirty="0" smtClean="0">
                <a:latin typeface="Arial"/>
                <a:cs typeface="Arial"/>
              </a:rPr>
              <a:t> </a:t>
            </a:r>
            <a:r>
              <a:rPr lang="en-US" sz="1000" spc="0" dirty="0" smtClean="0">
                <a:latin typeface="Arial"/>
                <a:cs typeface="Arial"/>
              </a:rPr>
              <a:t>1</a:t>
            </a:r>
            <a:r>
              <a:rPr lang="en-US" sz="1000" spc="-10" dirty="0" smtClean="0">
                <a:latin typeface="Arial"/>
                <a:cs typeface="Arial"/>
              </a:rPr>
              <a:t>0</a:t>
            </a:r>
            <a:r>
              <a:rPr lang="en-US" sz="1000" spc="0" dirty="0" smtClean="0">
                <a:latin typeface="Arial"/>
                <a:cs typeface="Arial"/>
              </a:rPr>
              <a:t>%, a</a:t>
            </a:r>
            <a:r>
              <a:rPr lang="en-US" sz="1000" spc="-10" dirty="0" smtClean="0">
                <a:latin typeface="Arial"/>
                <a:cs typeface="Arial"/>
              </a:rPr>
              <a:t>n</a:t>
            </a:r>
            <a:r>
              <a:rPr lang="en-US" sz="1000" spc="0" dirty="0" smtClean="0">
                <a:latin typeface="Arial"/>
                <a:cs typeface="Arial"/>
              </a:rPr>
              <a:t>d fa</a:t>
            </a:r>
            <a:r>
              <a:rPr lang="en-US" sz="1000" spc="-10" dirty="0" smtClean="0">
                <a:latin typeface="Arial"/>
                <a:cs typeface="Arial"/>
              </a:rPr>
              <a:t>v</a:t>
            </a:r>
            <a:r>
              <a:rPr lang="en-US" sz="1000" spc="0" dirty="0" smtClean="0">
                <a:latin typeface="Arial"/>
                <a:cs typeface="Arial"/>
              </a:rPr>
              <a:t>or </a:t>
            </a:r>
            <a:r>
              <a:rPr lang="en-US" sz="1000" spc="-10" dirty="0" smtClean="0">
                <a:latin typeface="Arial"/>
                <a:cs typeface="Arial"/>
              </a:rPr>
              <a:t>t</a:t>
            </a:r>
            <a:r>
              <a:rPr lang="en-US" sz="1000" spc="0" dirty="0" smtClean="0">
                <a:latin typeface="Arial"/>
                <a:cs typeface="Arial"/>
              </a:rPr>
              <a:t>he</a:t>
            </a:r>
            <a:r>
              <a:rPr lang="en-US" sz="1000" spc="15" dirty="0" smtClean="0">
                <a:latin typeface="Arial"/>
                <a:cs typeface="Arial"/>
              </a:rPr>
              <a:t> </a:t>
            </a:r>
            <a:r>
              <a:rPr lang="en-US" sz="1000" spc="5" dirty="0" smtClean="0">
                <a:latin typeface="Arial"/>
                <a:cs typeface="Arial"/>
              </a:rPr>
              <a:t>s</a:t>
            </a:r>
            <a:r>
              <a:rPr lang="en-US" sz="1000" spc="0" dirty="0" smtClean="0">
                <a:latin typeface="Arial"/>
                <a:cs typeface="Arial"/>
              </a:rPr>
              <a:t>e</a:t>
            </a:r>
            <a:r>
              <a:rPr lang="en-US" sz="1000" spc="-10" dirty="0" smtClean="0">
                <a:latin typeface="Arial"/>
                <a:cs typeface="Arial"/>
              </a:rPr>
              <a:t>l</a:t>
            </a:r>
            <a:r>
              <a:rPr lang="en-US" sz="1000" spc="0" dirty="0" smtClean="0">
                <a:latin typeface="Arial"/>
                <a:cs typeface="Arial"/>
              </a:rPr>
              <a:t>e</a:t>
            </a:r>
            <a:r>
              <a:rPr lang="en-US" sz="1000" spc="5" dirty="0" smtClean="0">
                <a:latin typeface="Arial"/>
                <a:cs typeface="Arial"/>
              </a:rPr>
              <a:t>c</a:t>
            </a:r>
            <a:r>
              <a:rPr lang="en-US" sz="1000" spc="0" dirty="0" smtClean="0">
                <a:latin typeface="Arial"/>
                <a:cs typeface="Arial"/>
              </a:rPr>
              <a:t>t</a:t>
            </a:r>
            <a:r>
              <a:rPr lang="en-US" sz="1000" spc="-10" dirty="0" smtClean="0">
                <a:latin typeface="Arial"/>
                <a:cs typeface="Arial"/>
              </a:rPr>
              <a:t>e</a:t>
            </a:r>
            <a:r>
              <a:rPr lang="en-US" sz="1000" spc="0" dirty="0" smtClean="0">
                <a:latin typeface="Arial"/>
                <a:cs typeface="Arial"/>
              </a:rPr>
              <a:t>d</a:t>
            </a:r>
            <a:r>
              <a:rPr lang="en-US" sz="1000" spc="5" dirty="0" smtClean="0">
                <a:latin typeface="Arial"/>
                <a:cs typeface="Arial"/>
              </a:rPr>
              <a:t> </a:t>
            </a:r>
            <a:r>
              <a:rPr lang="en-US" sz="1000" spc="0" dirty="0" smtClean="0">
                <a:latin typeface="Arial"/>
                <a:cs typeface="Arial"/>
              </a:rPr>
              <a:t>gr</a:t>
            </a:r>
            <a:r>
              <a:rPr lang="en-US" sz="1000" spc="-10" dirty="0" smtClean="0">
                <a:latin typeface="Arial"/>
                <a:cs typeface="Arial"/>
              </a:rPr>
              <a:t>o</a:t>
            </a:r>
            <a:r>
              <a:rPr lang="en-US" sz="1000" spc="0" dirty="0" smtClean="0">
                <a:latin typeface="Arial"/>
                <a:cs typeface="Arial"/>
              </a:rPr>
              <a:t>up.</a:t>
            </a:r>
            <a:endParaRPr lang="en-US" sz="1000" dirty="0" smtClean="0">
              <a:latin typeface="Arial"/>
              <a:cs typeface="Arial"/>
            </a:endParaRPr>
          </a:p>
          <a:p>
            <a:pPr marL="469265" marR="387350" indent="-228600">
              <a:buFont typeface="Symbol"/>
              <a:buChar char=""/>
              <a:tabLst>
                <a:tab pos="469265" algn="l"/>
              </a:tabLst>
            </a:pPr>
            <a:r>
              <a:rPr lang="en-US" sz="1000" b="1" dirty="0" smtClean="0">
                <a:latin typeface="Arial"/>
                <a:cs typeface="Arial"/>
              </a:rPr>
              <a:t>Same</a:t>
            </a:r>
            <a:r>
              <a:rPr lang="en-US" sz="1000" b="1" spc="5" dirty="0" smtClean="0">
                <a:latin typeface="Arial"/>
                <a:cs typeface="Arial"/>
              </a:rPr>
              <a:t> </a:t>
            </a:r>
            <a:r>
              <a:rPr lang="en-US" sz="1000" spc="0" dirty="0" smtClean="0">
                <a:latin typeface="Arial"/>
                <a:cs typeface="Arial"/>
              </a:rPr>
              <a:t>= </a:t>
            </a:r>
            <a:r>
              <a:rPr lang="en-US" sz="1000" spc="-15" dirty="0" smtClean="0">
                <a:latin typeface="Arial"/>
                <a:cs typeface="Arial"/>
              </a:rPr>
              <a:t>P</a:t>
            </a:r>
            <a:r>
              <a:rPr lang="en-US" sz="1000" spc="0" dirty="0" smtClean="0">
                <a:latin typeface="Arial"/>
                <a:cs typeface="Arial"/>
              </a:rPr>
              <a:t>op</a:t>
            </a:r>
            <a:r>
              <a:rPr lang="en-US" sz="1000" spc="-10" dirty="0" smtClean="0">
                <a:latin typeface="Arial"/>
                <a:cs typeface="Arial"/>
              </a:rPr>
              <a:t>u</a:t>
            </a:r>
            <a:r>
              <a:rPr lang="en-US" sz="1000" spc="0" dirty="0" smtClean="0">
                <a:latin typeface="Arial"/>
                <a:cs typeface="Arial"/>
              </a:rPr>
              <a:t>lat</a:t>
            </a:r>
            <a:r>
              <a:rPr lang="en-US" sz="1000" spc="-10" dirty="0" smtClean="0">
                <a:latin typeface="Arial"/>
                <a:cs typeface="Arial"/>
              </a:rPr>
              <a:t>i</a:t>
            </a:r>
            <a:r>
              <a:rPr lang="en-US" sz="1000" spc="0" dirty="0" smtClean="0">
                <a:latin typeface="Arial"/>
                <a:cs typeface="Arial"/>
              </a:rPr>
              <a:t>on </a:t>
            </a:r>
            <a:r>
              <a:rPr lang="en-US" sz="1000" spc="-10" dirty="0" smtClean="0">
                <a:latin typeface="Arial"/>
                <a:cs typeface="Arial"/>
              </a:rPr>
              <a:t>a</a:t>
            </a:r>
            <a:r>
              <a:rPr lang="en-US" sz="1000" spc="0" dirty="0" smtClean="0">
                <a:latin typeface="Arial"/>
                <a:cs typeface="Arial"/>
              </a:rPr>
              <a:t>nd r</a:t>
            </a:r>
            <a:r>
              <a:rPr lang="en-US" sz="1000" spc="-10" dirty="0" smtClean="0">
                <a:latin typeface="Arial"/>
                <a:cs typeface="Arial"/>
              </a:rPr>
              <a:t>e</a:t>
            </a:r>
            <a:r>
              <a:rPr lang="en-US" sz="1000" spc="0" dirty="0" smtClean="0">
                <a:latin typeface="Arial"/>
                <a:cs typeface="Arial"/>
              </a:rPr>
              <a:t>fer</a:t>
            </a:r>
            <a:r>
              <a:rPr lang="en-US" sz="1000" spc="-10" dirty="0" smtClean="0">
                <a:latin typeface="Arial"/>
                <a:cs typeface="Arial"/>
              </a:rPr>
              <a:t>e</a:t>
            </a:r>
            <a:r>
              <a:rPr lang="en-US" sz="1000" spc="0" dirty="0" smtClean="0">
                <a:latin typeface="Arial"/>
                <a:cs typeface="Arial"/>
              </a:rPr>
              <a:t>n</a:t>
            </a:r>
            <a:r>
              <a:rPr lang="en-US" sz="1000" spc="5" dirty="0" smtClean="0">
                <a:latin typeface="Arial"/>
                <a:cs typeface="Arial"/>
              </a:rPr>
              <a:t>c</a:t>
            </a:r>
            <a:r>
              <a:rPr lang="en-US" sz="1000" spc="0" dirty="0" smtClean="0">
                <a:latin typeface="Arial"/>
                <a:cs typeface="Arial"/>
              </a:rPr>
              <a:t>e</a:t>
            </a:r>
            <a:r>
              <a:rPr lang="en-US" sz="1000" spc="-10" dirty="0" smtClean="0">
                <a:latin typeface="Arial"/>
                <a:cs typeface="Arial"/>
              </a:rPr>
              <a:t> </a:t>
            </a:r>
            <a:r>
              <a:rPr lang="en-US" sz="1000" spc="0" dirty="0" smtClean="0">
                <a:latin typeface="Arial"/>
                <a:cs typeface="Arial"/>
              </a:rPr>
              <a:t>group</a:t>
            </a:r>
            <a:r>
              <a:rPr lang="en-US" sz="1000" spc="-10" dirty="0" smtClean="0">
                <a:latin typeface="Arial"/>
                <a:cs typeface="Arial"/>
              </a:rPr>
              <a:t> </a:t>
            </a:r>
            <a:r>
              <a:rPr lang="en-US" sz="1000" spc="0" dirty="0" smtClean="0">
                <a:latin typeface="Arial"/>
                <a:cs typeface="Arial"/>
              </a:rPr>
              <a:t>re</a:t>
            </a:r>
            <a:r>
              <a:rPr lang="en-US" sz="1000" spc="-10" dirty="0" smtClean="0">
                <a:latin typeface="Arial"/>
                <a:cs typeface="Arial"/>
              </a:rPr>
              <a:t>c</a:t>
            </a:r>
            <a:r>
              <a:rPr lang="en-US" sz="1000" spc="0" dirty="0" smtClean="0">
                <a:latin typeface="Arial"/>
                <a:cs typeface="Arial"/>
              </a:rPr>
              <a:t>ei</a:t>
            </a:r>
            <a:r>
              <a:rPr lang="en-US" sz="1000" spc="-10" dirty="0" smtClean="0">
                <a:latin typeface="Arial"/>
                <a:cs typeface="Arial"/>
              </a:rPr>
              <a:t>v</a:t>
            </a:r>
            <a:r>
              <a:rPr lang="en-US" sz="1000" spc="0" dirty="0" smtClean="0">
                <a:latin typeface="Arial"/>
                <a:cs typeface="Arial"/>
              </a:rPr>
              <a:t>ed </a:t>
            </a:r>
            <a:r>
              <a:rPr lang="en-US" sz="1000" spc="-10" dirty="0" smtClean="0">
                <a:latin typeface="Arial"/>
                <a:cs typeface="Arial"/>
              </a:rPr>
              <a:t>a</a:t>
            </a:r>
            <a:r>
              <a:rPr lang="en-US" sz="1000" spc="0" dirty="0" smtClean="0">
                <a:latin typeface="Arial"/>
                <a:cs typeface="Arial"/>
              </a:rPr>
              <a:t>bo</a:t>
            </a:r>
            <a:r>
              <a:rPr lang="en-US" sz="1000" spc="-10" dirty="0" smtClean="0">
                <a:latin typeface="Arial"/>
                <a:cs typeface="Arial"/>
              </a:rPr>
              <a:t>u</a:t>
            </a:r>
            <a:r>
              <a:rPr lang="en-US" sz="1000" spc="0" dirty="0" smtClean="0">
                <a:latin typeface="Arial"/>
                <a:cs typeface="Arial"/>
              </a:rPr>
              <a:t>t the</a:t>
            </a:r>
            <a:r>
              <a:rPr lang="en-US" sz="1000" spc="-20" dirty="0" smtClean="0">
                <a:latin typeface="Arial"/>
                <a:cs typeface="Arial"/>
              </a:rPr>
              <a:t> </a:t>
            </a:r>
            <a:r>
              <a:rPr lang="en-US" sz="1000" spc="5" dirty="0" smtClean="0">
                <a:latin typeface="Arial"/>
                <a:cs typeface="Arial"/>
              </a:rPr>
              <a:t>s</a:t>
            </a:r>
            <a:r>
              <a:rPr lang="en-US" sz="1000" spc="0" dirty="0" smtClean="0">
                <a:latin typeface="Arial"/>
                <a:cs typeface="Arial"/>
              </a:rPr>
              <a:t>a</a:t>
            </a:r>
            <a:r>
              <a:rPr lang="en-US" sz="1000" spc="-10" dirty="0" smtClean="0">
                <a:latin typeface="Arial"/>
                <a:cs typeface="Arial"/>
              </a:rPr>
              <a:t>m</a:t>
            </a:r>
            <a:r>
              <a:rPr lang="en-US" sz="1000" spc="0" dirty="0" smtClean="0">
                <a:latin typeface="Arial"/>
                <a:cs typeface="Arial"/>
              </a:rPr>
              <a:t>e q</a:t>
            </a:r>
            <a:r>
              <a:rPr lang="en-US" sz="1000" spc="-10" dirty="0" smtClean="0">
                <a:latin typeface="Arial"/>
                <a:cs typeface="Arial"/>
              </a:rPr>
              <a:t>u</a:t>
            </a:r>
            <a:r>
              <a:rPr lang="en-US" sz="1000" spc="0" dirty="0" smtClean="0">
                <a:latin typeface="Arial"/>
                <a:cs typeface="Arial"/>
              </a:rPr>
              <a:t>ality</a:t>
            </a:r>
            <a:r>
              <a:rPr lang="en-US" sz="1000" spc="-5" dirty="0" smtClean="0">
                <a:latin typeface="Arial"/>
                <a:cs typeface="Arial"/>
              </a:rPr>
              <a:t> </a:t>
            </a:r>
            <a:r>
              <a:rPr lang="en-US" sz="1000" spc="-10" dirty="0" smtClean="0">
                <a:latin typeface="Arial"/>
                <a:cs typeface="Arial"/>
              </a:rPr>
              <a:t>o</a:t>
            </a:r>
            <a:r>
              <a:rPr lang="en-US" sz="1000" spc="0" dirty="0" smtClean="0">
                <a:latin typeface="Arial"/>
                <a:cs typeface="Arial"/>
              </a:rPr>
              <a:t>f </a:t>
            </a:r>
            <a:r>
              <a:rPr lang="en-US" sz="1000" spc="5" dirty="0" smtClean="0">
                <a:latin typeface="Arial"/>
                <a:cs typeface="Arial"/>
              </a:rPr>
              <a:t>c</a:t>
            </a:r>
            <a:r>
              <a:rPr lang="en-US" sz="1000" spc="-10" dirty="0" smtClean="0">
                <a:latin typeface="Arial"/>
                <a:cs typeface="Arial"/>
              </a:rPr>
              <a:t>a</a:t>
            </a:r>
            <a:r>
              <a:rPr lang="en-US" sz="1000" spc="0" dirty="0" smtClean="0">
                <a:latin typeface="Arial"/>
                <a:cs typeface="Arial"/>
              </a:rPr>
              <a:t>re. Di</a:t>
            </a:r>
            <a:r>
              <a:rPr lang="en-US" sz="1000" spc="-10" dirty="0" smtClean="0">
                <a:latin typeface="Arial"/>
                <a:cs typeface="Arial"/>
              </a:rPr>
              <a:t>f</a:t>
            </a:r>
            <a:r>
              <a:rPr lang="en-US" sz="1000" spc="0" dirty="0" smtClean="0">
                <a:latin typeface="Arial"/>
                <a:cs typeface="Arial"/>
              </a:rPr>
              <a:t>fere</a:t>
            </a:r>
            <a:r>
              <a:rPr lang="en-US" sz="1000" spc="-10" dirty="0" smtClean="0">
                <a:latin typeface="Arial"/>
                <a:cs typeface="Arial"/>
              </a:rPr>
              <a:t>nc</a:t>
            </a:r>
            <a:r>
              <a:rPr lang="en-US" sz="1000" spc="0" dirty="0" smtClean="0">
                <a:latin typeface="Arial"/>
                <a:cs typeface="Arial"/>
              </a:rPr>
              <a:t>es</a:t>
            </a:r>
            <a:r>
              <a:rPr lang="en-US" sz="1000" spc="5" dirty="0" smtClean="0">
                <a:latin typeface="Arial"/>
                <a:cs typeface="Arial"/>
              </a:rPr>
              <a:t> </a:t>
            </a:r>
            <a:r>
              <a:rPr lang="en-US" sz="1000" spc="0" dirty="0" smtClean="0">
                <a:latin typeface="Arial"/>
                <a:cs typeface="Arial"/>
              </a:rPr>
              <a:t>a</a:t>
            </a:r>
            <a:r>
              <a:rPr lang="en-US" sz="1000" spc="-15" dirty="0" smtClean="0">
                <a:latin typeface="Arial"/>
                <a:cs typeface="Arial"/>
              </a:rPr>
              <a:t>r</a:t>
            </a:r>
            <a:r>
              <a:rPr lang="en-US" sz="1000" spc="0" dirty="0" smtClean="0">
                <a:latin typeface="Arial"/>
                <a:cs typeface="Arial"/>
              </a:rPr>
              <a:t>e not </a:t>
            </a:r>
            <a:r>
              <a:rPr lang="en-US" sz="1000" spc="5" dirty="0" smtClean="0">
                <a:latin typeface="Arial"/>
                <a:cs typeface="Arial"/>
              </a:rPr>
              <a:t>s</a:t>
            </a:r>
            <a:r>
              <a:rPr lang="en-US" sz="1000" spc="0" dirty="0" smtClean="0">
                <a:latin typeface="Arial"/>
                <a:cs typeface="Arial"/>
              </a:rPr>
              <a:t>tat</a:t>
            </a:r>
            <a:r>
              <a:rPr lang="en-US" sz="1000" spc="-10" dirty="0" smtClean="0">
                <a:latin typeface="Arial"/>
                <a:cs typeface="Arial"/>
              </a:rPr>
              <a:t>i</a:t>
            </a:r>
            <a:r>
              <a:rPr lang="en-US" sz="1000" spc="5" dirty="0" smtClean="0">
                <a:latin typeface="Arial"/>
                <a:cs typeface="Arial"/>
              </a:rPr>
              <a:t>s</a:t>
            </a:r>
            <a:r>
              <a:rPr lang="en-US" sz="1000" spc="0" dirty="0" smtClean="0">
                <a:latin typeface="Arial"/>
                <a:cs typeface="Arial"/>
              </a:rPr>
              <a:t>t</a:t>
            </a:r>
            <a:r>
              <a:rPr lang="en-US" sz="1000" spc="-10" dirty="0" smtClean="0">
                <a:latin typeface="Arial"/>
                <a:cs typeface="Arial"/>
              </a:rPr>
              <a:t>i</a:t>
            </a:r>
            <a:r>
              <a:rPr lang="en-US" sz="1000" spc="5" dirty="0" smtClean="0">
                <a:latin typeface="Arial"/>
                <a:cs typeface="Arial"/>
              </a:rPr>
              <a:t>c</a:t>
            </a:r>
            <a:r>
              <a:rPr lang="en-US" sz="1000" spc="-10" dirty="0" smtClean="0">
                <a:latin typeface="Arial"/>
                <a:cs typeface="Arial"/>
              </a:rPr>
              <a:t>a</a:t>
            </a:r>
            <a:r>
              <a:rPr lang="en-US" sz="1000" spc="0" dirty="0" smtClean="0">
                <a:latin typeface="Arial"/>
                <a:cs typeface="Arial"/>
              </a:rPr>
              <a:t>lly</a:t>
            </a:r>
            <a:r>
              <a:rPr lang="en-US" sz="1000" spc="-10" dirty="0" smtClean="0">
                <a:latin typeface="Arial"/>
                <a:cs typeface="Arial"/>
              </a:rPr>
              <a:t> </a:t>
            </a:r>
            <a:r>
              <a:rPr lang="en-US" sz="1000" spc="5" dirty="0" smtClean="0">
                <a:latin typeface="Arial"/>
                <a:cs typeface="Arial"/>
              </a:rPr>
              <a:t>s</a:t>
            </a:r>
            <a:r>
              <a:rPr lang="en-US" sz="1000" spc="-10" dirty="0" smtClean="0">
                <a:latin typeface="Arial"/>
                <a:cs typeface="Arial"/>
              </a:rPr>
              <a:t>i</a:t>
            </a:r>
            <a:r>
              <a:rPr lang="en-US" sz="1000" spc="0" dirty="0" smtClean="0">
                <a:latin typeface="Arial"/>
                <a:cs typeface="Arial"/>
              </a:rPr>
              <a:t>gni</a:t>
            </a:r>
            <a:r>
              <a:rPr lang="en-US" sz="1000" spc="-10" dirty="0" smtClean="0">
                <a:latin typeface="Arial"/>
                <a:cs typeface="Arial"/>
              </a:rPr>
              <a:t>f</a:t>
            </a:r>
            <a:r>
              <a:rPr lang="en-US" sz="1000" spc="0" dirty="0" smtClean="0">
                <a:latin typeface="Arial"/>
                <a:cs typeface="Arial"/>
              </a:rPr>
              <a:t>i</a:t>
            </a:r>
            <a:r>
              <a:rPr lang="en-US" sz="1000" spc="-10" dirty="0" smtClean="0">
                <a:latin typeface="Arial"/>
                <a:cs typeface="Arial"/>
              </a:rPr>
              <a:t>c</a:t>
            </a:r>
            <a:r>
              <a:rPr lang="en-US" sz="1000" spc="0" dirty="0" smtClean="0">
                <a:latin typeface="Arial"/>
                <a:cs typeface="Arial"/>
              </a:rPr>
              <a:t>ant or</a:t>
            </a:r>
            <a:r>
              <a:rPr lang="en-US" sz="1000" spc="5" dirty="0" smtClean="0">
                <a:latin typeface="Arial"/>
                <a:cs typeface="Arial"/>
              </a:rPr>
              <a:t> </a:t>
            </a:r>
            <a:r>
              <a:rPr lang="en-US" sz="1000" spc="0" dirty="0" smtClean="0">
                <a:latin typeface="Arial"/>
                <a:cs typeface="Arial"/>
              </a:rPr>
              <a:t>are</a:t>
            </a:r>
            <a:r>
              <a:rPr lang="en-US" sz="1000" spc="-10" dirty="0" smtClean="0">
                <a:latin typeface="Arial"/>
                <a:cs typeface="Arial"/>
              </a:rPr>
              <a:t> s</a:t>
            </a:r>
            <a:r>
              <a:rPr lang="en-US" sz="1000" spc="5" dirty="0" smtClean="0">
                <a:latin typeface="Arial"/>
                <a:cs typeface="Arial"/>
              </a:rPr>
              <a:t>m</a:t>
            </a:r>
            <a:r>
              <a:rPr lang="en-US" sz="1000" spc="0" dirty="0" smtClean="0">
                <a:latin typeface="Arial"/>
                <a:cs typeface="Arial"/>
              </a:rPr>
              <a:t>al</a:t>
            </a:r>
            <a:r>
              <a:rPr lang="en-US" sz="1000" spc="-10" dirty="0" smtClean="0">
                <a:latin typeface="Arial"/>
                <a:cs typeface="Arial"/>
              </a:rPr>
              <a:t>l</a:t>
            </a:r>
            <a:r>
              <a:rPr lang="en-US" sz="1000" spc="0" dirty="0" smtClean="0">
                <a:latin typeface="Arial"/>
                <a:cs typeface="Arial"/>
              </a:rPr>
              <a:t>er t</a:t>
            </a:r>
            <a:r>
              <a:rPr lang="en-US" sz="1000" spc="-10" dirty="0" smtClean="0">
                <a:latin typeface="Arial"/>
                <a:cs typeface="Arial"/>
              </a:rPr>
              <a:t>h</a:t>
            </a:r>
            <a:r>
              <a:rPr lang="en-US" sz="1000" spc="0" dirty="0" smtClean="0">
                <a:latin typeface="Arial"/>
                <a:cs typeface="Arial"/>
              </a:rPr>
              <a:t>an </a:t>
            </a:r>
            <a:r>
              <a:rPr lang="en-US" sz="1000" spc="-10" dirty="0" smtClean="0">
                <a:latin typeface="Arial"/>
                <a:cs typeface="Arial"/>
              </a:rPr>
              <a:t>1</a:t>
            </a:r>
            <a:r>
              <a:rPr lang="en-US" sz="1000" spc="0" dirty="0" smtClean="0">
                <a:latin typeface="Arial"/>
                <a:cs typeface="Arial"/>
              </a:rPr>
              <a:t>0%.</a:t>
            </a:r>
            <a:endParaRPr lang="en-US" sz="1000" dirty="0" smtClean="0">
              <a:latin typeface="Arial"/>
              <a:cs typeface="Arial"/>
            </a:endParaRPr>
          </a:p>
          <a:p>
            <a:pPr marL="469265" marR="400050" indent="-228600">
              <a:spcAft>
                <a:spcPts val="1200"/>
              </a:spcAft>
              <a:buFont typeface="Symbol"/>
              <a:buChar char=""/>
              <a:tabLst>
                <a:tab pos="469265" algn="l"/>
              </a:tabLst>
            </a:pPr>
            <a:r>
              <a:rPr lang="en-US" sz="1000" b="1" dirty="0" smtClean="0">
                <a:latin typeface="Arial"/>
                <a:cs typeface="Arial"/>
              </a:rPr>
              <a:t>Worse</a:t>
            </a:r>
            <a:r>
              <a:rPr lang="en-US" sz="1000" b="1" spc="5" dirty="0" smtClean="0">
                <a:latin typeface="Arial"/>
                <a:cs typeface="Arial"/>
              </a:rPr>
              <a:t> </a:t>
            </a:r>
            <a:r>
              <a:rPr lang="en-US" sz="1000" spc="0" dirty="0" smtClean="0">
                <a:latin typeface="Arial"/>
                <a:cs typeface="Arial"/>
              </a:rPr>
              <a:t>= </a:t>
            </a:r>
            <a:r>
              <a:rPr lang="en-US" sz="1000" spc="-15" dirty="0" smtClean="0">
                <a:latin typeface="Arial"/>
                <a:cs typeface="Arial"/>
              </a:rPr>
              <a:t>P</a:t>
            </a:r>
            <a:r>
              <a:rPr lang="en-US" sz="1000" spc="0" dirty="0" smtClean="0">
                <a:latin typeface="Arial"/>
                <a:cs typeface="Arial"/>
              </a:rPr>
              <a:t>opu</a:t>
            </a:r>
            <a:r>
              <a:rPr lang="en-US" sz="1000" spc="-10" dirty="0" smtClean="0">
                <a:latin typeface="Arial"/>
                <a:cs typeface="Arial"/>
              </a:rPr>
              <a:t>l</a:t>
            </a:r>
            <a:r>
              <a:rPr lang="en-US" sz="1000" spc="0" dirty="0" smtClean="0">
                <a:latin typeface="Arial"/>
                <a:cs typeface="Arial"/>
              </a:rPr>
              <a:t>at</a:t>
            </a:r>
            <a:r>
              <a:rPr lang="en-US" sz="1000" spc="-10" dirty="0" smtClean="0">
                <a:latin typeface="Arial"/>
                <a:cs typeface="Arial"/>
              </a:rPr>
              <a:t>i</a:t>
            </a:r>
            <a:r>
              <a:rPr lang="en-US" sz="1000" spc="0" dirty="0" smtClean="0">
                <a:latin typeface="Arial"/>
                <a:cs typeface="Arial"/>
              </a:rPr>
              <a:t>on r</a:t>
            </a:r>
            <a:r>
              <a:rPr lang="en-US" sz="1000" spc="-10" dirty="0" smtClean="0">
                <a:latin typeface="Arial"/>
                <a:cs typeface="Arial"/>
              </a:rPr>
              <a:t>e</a:t>
            </a:r>
            <a:r>
              <a:rPr lang="en-US" sz="1000" spc="5" dirty="0" smtClean="0">
                <a:latin typeface="Arial"/>
                <a:cs typeface="Arial"/>
              </a:rPr>
              <a:t>c</a:t>
            </a:r>
            <a:r>
              <a:rPr lang="en-US" sz="1000" spc="0" dirty="0" smtClean="0">
                <a:latin typeface="Arial"/>
                <a:cs typeface="Arial"/>
              </a:rPr>
              <a:t>ei</a:t>
            </a:r>
            <a:r>
              <a:rPr lang="en-US" sz="1000" spc="-10" dirty="0" smtClean="0">
                <a:latin typeface="Arial"/>
                <a:cs typeface="Arial"/>
              </a:rPr>
              <a:t>v</a:t>
            </a:r>
            <a:r>
              <a:rPr lang="en-US" sz="1000" spc="0" dirty="0" smtClean="0">
                <a:latin typeface="Arial"/>
                <a:cs typeface="Arial"/>
              </a:rPr>
              <a:t>ed</a:t>
            </a:r>
            <a:r>
              <a:rPr lang="en-US" sz="1000" spc="-20" dirty="0" smtClean="0">
                <a:latin typeface="Arial"/>
                <a:cs typeface="Arial"/>
              </a:rPr>
              <a:t> </a:t>
            </a:r>
            <a:r>
              <a:rPr lang="en-US" sz="1000" spc="-15" dirty="0" smtClean="0">
                <a:latin typeface="Arial"/>
                <a:cs typeface="Arial"/>
              </a:rPr>
              <a:t>w</a:t>
            </a:r>
            <a:r>
              <a:rPr lang="en-US" sz="1000" spc="0" dirty="0" smtClean="0">
                <a:latin typeface="Arial"/>
                <a:cs typeface="Arial"/>
              </a:rPr>
              <a:t>or</a:t>
            </a:r>
            <a:r>
              <a:rPr lang="en-US" sz="1000" spc="5" dirty="0" smtClean="0">
                <a:latin typeface="Arial"/>
                <a:cs typeface="Arial"/>
              </a:rPr>
              <a:t>s</a:t>
            </a:r>
            <a:r>
              <a:rPr lang="en-US" sz="1000" spc="0" dirty="0" smtClean="0">
                <a:latin typeface="Arial"/>
                <a:cs typeface="Arial"/>
              </a:rPr>
              <a:t>e qua</a:t>
            </a:r>
            <a:r>
              <a:rPr lang="en-US" sz="1000" spc="-10" dirty="0" smtClean="0">
                <a:latin typeface="Arial"/>
                <a:cs typeface="Arial"/>
              </a:rPr>
              <a:t>l</a:t>
            </a:r>
            <a:r>
              <a:rPr lang="en-US" sz="1000" spc="0" dirty="0" smtClean="0">
                <a:latin typeface="Arial"/>
                <a:cs typeface="Arial"/>
              </a:rPr>
              <a:t>ity</a:t>
            </a:r>
            <a:r>
              <a:rPr lang="en-US" sz="1000" spc="-5" dirty="0" smtClean="0">
                <a:latin typeface="Arial"/>
                <a:cs typeface="Arial"/>
              </a:rPr>
              <a:t> </a:t>
            </a:r>
            <a:r>
              <a:rPr lang="en-US" sz="1000" spc="0" dirty="0" smtClean="0">
                <a:latin typeface="Arial"/>
                <a:cs typeface="Arial"/>
              </a:rPr>
              <a:t>of</a:t>
            </a:r>
            <a:r>
              <a:rPr lang="en-US" sz="1000" spc="-10" dirty="0" smtClean="0">
                <a:latin typeface="Arial"/>
                <a:cs typeface="Arial"/>
              </a:rPr>
              <a:t> </a:t>
            </a:r>
            <a:r>
              <a:rPr lang="en-US" sz="1000" spc="5" dirty="0" smtClean="0">
                <a:latin typeface="Arial"/>
                <a:cs typeface="Arial"/>
              </a:rPr>
              <a:t>c</a:t>
            </a:r>
            <a:r>
              <a:rPr lang="en-US" sz="1000" spc="0" dirty="0" smtClean="0">
                <a:latin typeface="Arial"/>
                <a:cs typeface="Arial"/>
              </a:rPr>
              <a:t>are </a:t>
            </a:r>
            <a:r>
              <a:rPr lang="en-US" sz="1000" spc="-10" dirty="0" smtClean="0">
                <a:latin typeface="Arial"/>
                <a:cs typeface="Arial"/>
              </a:rPr>
              <a:t>t</a:t>
            </a:r>
            <a:r>
              <a:rPr lang="en-US" sz="1000" spc="0" dirty="0" smtClean="0">
                <a:latin typeface="Arial"/>
                <a:cs typeface="Arial"/>
              </a:rPr>
              <a:t>han </a:t>
            </a:r>
            <a:r>
              <a:rPr lang="en-US" sz="1000" spc="-10" dirty="0" smtClean="0">
                <a:latin typeface="Arial"/>
                <a:cs typeface="Arial"/>
              </a:rPr>
              <a:t>r</a:t>
            </a:r>
            <a:r>
              <a:rPr lang="en-US" sz="1000" spc="0" dirty="0" smtClean="0">
                <a:latin typeface="Arial"/>
                <a:cs typeface="Arial"/>
              </a:rPr>
              <a:t>ef</a:t>
            </a:r>
            <a:r>
              <a:rPr lang="en-US" sz="1000" spc="-10" dirty="0" smtClean="0">
                <a:latin typeface="Arial"/>
                <a:cs typeface="Arial"/>
              </a:rPr>
              <a:t>e</a:t>
            </a:r>
            <a:r>
              <a:rPr lang="en-US" sz="1000" spc="0" dirty="0" smtClean="0">
                <a:latin typeface="Arial"/>
                <a:cs typeface="Arial"/>
              </a:rPr>
              <a:t>ren</a:t>
            </a:r>
            <a:r>
              <a:rPr lang="en-US" sz="1000" spc="5" dirty="0" smtClean="0">
                <a:latin typeface="Arial"/>
                <a:cs typeface="Arial"/>
              </a:rPr>
              <a:t>c</a:t>
            </a:r>
            <a:r>
              <a:rPr lang="en-US" sz="1000" spc="0" dirty="0" smtClean="0">
                <a:latin typeface="Arial"/>
                <a:cs typeface="Arial"/>
              </a:rPr>
              <a:t>e</a:t>
            </a:r>
            <a:r>
              <a:rPr lang="en-US" sz="1000" spc="-10" dirty="0" smtClean="0">
                <a:latin typeface="Arial"/>
                <a:cs typeface="Arial"/>
              </a:rPr>
              <a:t> </a:t>
            </a:r>
            <a:r>
              <a:rPr lang="en-US" sz="1000" spc="0" dirty="0" smtClean="0">
                <a:latin typeface="Arial"/>
                <a:cs typeface="Arial"/>
              </a:rPr>
              <a:t>gro</a:t>
            </a:r>
            <a:r>
              <a:rPr lang="en-US" sz="1000" spc="-10" dirty="0" smtClean="0">
                <a:latin typeface="Arial"/>
                <a:cs typeface="Arial"/>
              </a:rPr>
              <a:t>u</a:t>
            </a:r>
            <a:r>
              <a:rPr lang="en-US" sz="1000" spc="0" dirty="0" smtClean="0">
                <a:latin typeface="Arial"/>
                <a:cs typeface="Arial"/>
              </a:rPr>
              <a:t>p. Di</a:t>
            </a:r>
            <a:r>
              <a:rPr lang="en-US" sz="1000" spc="-10" dirty="0" smtClean="0">
                <a:latin typeface="Arial"/>
                <a:cs typeface="Arial"/>
              </a:rPr>
              <a:t>f</a:t>
            </a:r>
            <a:r>
              <a:rPr lang="en-US" sz="1000" spc="0" dirty="0" smtClean="0">
                <a:latin typeface="Arial"/>
                <a:cs typeface="Arial"/>
              </a:rPr>
              <a:t>fere</a:t>
            </a:r>
            <a:r>
              <a:rPr lang="en-US" sz="1000" spc="-10" dirty="0" smtClean="0">
                <a:latin typeface="Arial"/>
                <a:cs typeface="Arial"/>
              </a:rPr>
              <a:t>n</a:t>
            </a:r>
            <a:r>
              <a:rPr lang="en-US" sz="1000" spc="5" dirty="0" smtClean="0">
                <a:latin typeface="Arial"/>
                <a:cs typeface="Arial"/>
              </a:rPr>
              <a:t>c</a:t>
            </a:r>
            <a:r>
              <a:rPr lang="en-US" sz="1000" spc="-10" dirty="0" smtClean="0">
                <a:latin typeface="Arial"/>
                <a:cs typeface="Arial"/>
              </a:rPr>
              <a:t>e</a:t>
            </a:r>
            <a:r>
              <a:rPr lang="en-US" sz="1000" spc="0" dirty="0" smtClean="0">
                <a:latin typeface="Arial"/>
                <a:cs typeface="Arial"/>
              </a:rPr>
              <a:t>s</a:t>
            </a:r>
            <a:r>
              <a:rPr lang="en-US" sz="1000" spc="5" dirty="0" smtClean="0">
                <a:latin typeface="Arial"/>
                <a:cs typeface="Arial"/>
              </a:rPr>
              <a:t> </a:t>
            </a:r>
            <a:r>
              <a:rPr lang="en-US" sz="1000" spc="0" dirty="0" smtClean="0">
                <a:latin typeface="Arial"/>
                <a:cs typeface="Arial"/>
              </a:rPr>
              <a:t>are</a:t>
            </a:r>
            <a:r>
              <a:rPr lang="en-US" sz="1000" spc="-10" dirty="0" smtClean="0">
                <a:latin typeface="Arial"/>
                <a:cs typeface="Arial"/>
              </a:rPr>
              <a:t> </a:t>
            </a:r>
            <a:r>
              <a:rPr lang="en-US" sz="1000" spc="-5" dirty="0" smtClean="0">
                <a:latin typeface="Arial"/>
                <a:cs typeface="Arial"/>
              </a:rPr>
              <a:t>s</a:t>
            </a:r>
            <a:r>
              <a:rPr lang="en-US" sz="1000" spc="0" dirty="0" smtClean="0">
                <a:latin typeface="Arial"/>
                <a:cs typeface="Arial"/>
              </a:rPr>
              <a:t>tat</a:t>
            </a:r>
            <a:r>
              <a:rPr lang="en-US" sz="1000" spc="5" dirty="0" smtClean="0">
                <a:latin typeface="Arial"/>
                <a:cs typeface="Arial"/>
              </a:rPr>
              <a:t>i</a:t>
            </a:r>
            <a:r>
              <a:rPr lang="en-US" sz="1000" spc="-10" dirty="0" smtClean="0">
                <a:latin typeface="Arial"/>
                <a:cs typeface="Arial"/>
              </a:rPr>
              <a:t>s</a:t>
            </a:r>
            <a:r>
              <a:rPr lang="en-US" sz="1000" spc="0" dirty="0" smtClean="0">
                <a:latin typeface="Arial"/>
                <a:cs typeface="Arial"/>
              </a:rPr>
              <a:t>t</a:t>
            </a:r>
            <a:r>
              <a:rPr lang="en-US" sz="1000" spc="5" dirty="0" smtClean="0">
                <a:latin typeface="Arial"/>
                <a:cs typeface="Arial"/>
              </a:rPr>
              <a:t>i</a:t>
            </a:r>
            <a:r>
              <a:rPr lang="en-US" sz="1000" spc="-10" dirty="0" smtClean="0">
                <a:latin typeface="Arial"/>
                <a:cs typeface="Arial"/>
              </a:rPr>
              <a:t>c</a:t>
            </a:r>
            <a:r>
              <a:rPr lang="en-US" sz="1000" spc="0" dirty="0" smtClean="0">
                <a:latin typeface="Arial"/>
                <a:cs typeface="Arial"/>
              </a:rPr>
              <a:t>ally </a:t>
            </a:r>
            <a:r>
              <a:rPr lang="en-US" sz="1000" spc="5" dirty="0" smtClean="0">
                <a:latin typeface="Arial"/>
                <a:cs typeface="Arial"/>
              </a:rPr>
              <a:t>s</a:t>
            </a:r>
            <a:r>
              <a:rPr lang="en-US" sz="1000" spc="0" dirty="0" smtClean="0">
                <a:latin typeface="Arial"/>
                <a:cs typeface="Arial"/>
              </a:rPr>
              <a:t>ig</a:t>
            </a:r>
            <a:r>
              <a:rPr lang="en-US" sz="1000" spc="-10" dirty="0" smtClean="0">
                <a:latin typeface="Arial"/>
                <a:cs typeface="Arial"/>
              </a:rPr>
              <a:t>n</a:t>
            </a:r>
            <a:r>
              <a:rPr lang="en-US" sz="1000" spc="0" dirty="0" smtClean="0">
                <a:latin typeface="Arial"/>
                <a:cs typeface="Arial"/>
              </a:rPr>
              <a:t>if</a:t>
            </a:r>
            <a:r>
              <a:rPr lang="en-US" sz="1000" spc="-10" dirty="0" smtClean="0">
                <a:latin typeface="Arial"/>
                <a:cs typeface="Arial"/>
              </a:rPr>
              <a:t>i</a:t>
            </a:r>
            <a:r>
              <a:rPr lang="en-US" sz="1000" spc="5" dirty="0" smtClean="0">
                <a:latin typeface="Arial"/>
                <a:cs typeface="Arial"/>
              </a:rPr>
              <a:t>c</a:t>
            </a:r>
            <a:r>
              <a:rPr lang="en-US" sz="1000" spc="0" dirty="0" smtClean="0">
                <a:latin typeface="Arial"/>
                <a:cs typeface="Arial"/>
              </a:rPr>
              <a:t>an</a:t>
            </a:r>
            <a:r>
              <a:rPr lang="en-US" sz="1000" spc="-10" dirty="0" smtClean="0">
                <a:latin typeface="Arial"/>
                <a:cs typeface="Arial"/>
              </a:rPr>
              <a:t>t</a:t>
            </a:r>
            <a:r>
              <a:rPr lang="en-US" sz="1000" spc="0" dirty="0" smtClean="0">
                <a:latin typeface="Arial"/>
                <a:cs typeface="Arial"/>
              </a:rPr>
              <a:t>, e</a:t>
            </a:r>
            <a:r>
              <a:rPr lang="en-US" sz="1000" spc="-10" dirty="0" smtClean="0">
                <a:latin typeface="Arial"/>
                <a:cs typeface="Arial"/>
              </a:rPr>
              <a:t>q</a:t>
            </a:r>
            <a:r>
              <a:rPr lang="en-US" sz="1000" spc="0" dirty="0" smtClean="0">
                <a:latin typeface="Arial"/>
                <a:cs typeface="Arial"/>
              </a:rPr>
              <a:t>ual</a:t>
            </a:r>
            <a:r>
              <a:rPr lang="en-US" sz="1000" spc="-10" dirty="0" smtClean="0">
                <a:latin typeface="Arial"/>
                <a:cs typeface="Arial"/>
              </a:rPr>
              <a:t> </a:t>
            </a:r>
            <a:r>
              <a:rPr lang="en-US" sz="1000" spc="0" dirty="0" smtClean="0">
                <a:latin typeface="Arial"/>
                <a:cs typeface="Arial"/>
              </a:rPr>
              <a:t>to or</a:t>
            </a:r>
            <a:r>
              <a:rPr lang="en-US" sz="1000" spc="-15" dirty="0" smtClean="0">
                <a:latin typeface="Arial"/>
                <a:cs typeface="Arial"/>
              </a:rPr>
              <a:t> </a:t>
            </a:r>
            <a:r>
              <a:rPr lang="en-US" sz="1000" spc="5" dirty="0" smtClean="0">
                <a:latin typeface="Arial"/>
                <a:cs typeface="Arial"/>
              </a:rPr>
              <a:t>l</a:t>
            </a:r>
            <a:r>
              <a:rPr lang="en-US" sz="1000" spc="0" dirty="0" smtClean="0">
                <a:latin typeface="Arial"/>
                <a:cs typeface="Arial"/>
              </a:rPr>
              <a:t>ar</a:t>
            </a:r>
            <a:r>
              <a:rPr lang="en-US" sz="1000" spc="-10" dirty="0" smtClean="0">
                <a:latin typeface="Arial"/>
                <a:cs typeface="Arial"/>
              </a:rPr>
              <a:t>g</a:t>
            </a:r>
            <a:r>
              <a:rPr lang="en-US" sz="1000" spc="0" dirty="0" smtClean="0">
                <a:latin typeface="Arial"/>
                <a:cs typeface="Arial"/>
              </a:rPr>
              <a:t>er </a:t>
            </a:r>
            <a:r>
              <a:rPr lang="en-US" sz="1000" spc="-10" dirty="0" smtClean="0">
                <a:latin typeface="Arial"/>
                <a:cs typeface="Arial"/>
              </a:rPr>
              <a:t>t</a:t>
            </a:r>
            <a:r>
              <a:rPr lang="en-US" sz="1000" spc="0" dirty="0" smtClean="0">
                <a:latin typeface="Arial"/>
                <a:cs typeface="Arial"/>
              </a:rPr>
              <a:t>han </a:t>
            </a:r>
            <a:r>
              <a:rPr lang="en-US" sz="1000" spc="-10" dirty="0" smtClean="0">
                <a:latin typeface="Arial"/>
                <a:cs typeface="Arial"/>
              </a:rPr>
              <a:t>1</a:t>
            </a:r>
            <a:r>
              <a:rPr lang="en-US" sz="1000" spc="0" dirty="0" smtClean="0">
                <a:latin typeface="Arial"/>
                <a:cs typeface="Arial"/>
              </a:rPr>
              <a:t>0%,</a:t>
            </a:r>
            <a:r>
              <a:rPr lang="en-US" sz="1000" spc="-10" dirty="0" smtClean="0">
                <a:latin typeface="Arial"/>
                <a:cs typeface="Arial"/>
              </a:rPr>
              <a:t> </a:t>
            </a:r>
            <a:r>
              <a:rPr lang="en-US" sz="1000" spc="0" dirty="0" smtClean="0">
                <a:latin typeface="Arial"/>
                <a:cs typeface="Arial"/>
              </a:rPr>
              <a:t>and </a:t>
            </a:r>
            <a:r>
              <a:rPr lang="en-US" sz="1000" spc="-10" dirty="0" smtClean="0">
                <a:latin typeface="Arial"/>
                <a:cs typeface="Arial"/>
              </a:rPr>
              <a:t>f</a:t>
            </a:r>
            <a:r>
              <a:rPr lang="en-US" sz="1000" spc="0" dirty="0" smtClean="0">
                <a:latin typeface="Arial"/>
                <a:cs typeface="Arial"/>
              </a:rPr>
              <a:t>a</a:t>
            </a:r>
            <a:r>
              <a:rPr lang="en-US" sz="1000" spc="-10" dirty="0" smtClean="0">
                <a:latin typeface="Arial"/>
                <a:cs typeface="Arial"/>
              </a:rPr>
              <a:t>v</a:t>
            </a:r>
            <a:r>
              <a:rPr lang="en-US" sz="1000" spc="0" dirty="0" smtClean="0">
                <a:latin typeface="Arial"/>
                <a:cs typeface="Arial"/>
              </a:rPr>
              <a:t>or the</a:t>
            </a:r>
            <a:r>
              <a:rPr lang="en-US" sz="1000" spc="15" dirty="0" smtClean="0">
                <a:latin typeface="Arial"/>
                <a:cs typeface="Arial"/>
              </a:rPr>
              <a:t> </a:t>
            </a:r>
            <a:r>
              <a:rPr lang="en-US" sz="1000" spc="0" dirty="0" smtClean="0">
                <a:latin typeface="Arial"/>
                <a:cs typeface="Arial"/>
              </a:rPr>
              <a:t>refe</a:t>
            </a:r>
            <a:r>
              <a:rPr lang="en-US" sz="1000" spc="-15" dirty="0" smtClean="0">
                <a:latin typeface="Arial"/>
                <a:cs typeface="Arial"/>
              </a:rPr>
              <a:t>r</a:t>
            </a:r>
            <a:r>
              <a:rPr lang="en-US" sz="1000" spc="-10" dirty="0" smtClean="0">
                <a:latin typeface="Arial"/>
                <a:cs typeface="Arial"/>
              </a:rPr>
              <a:t>e</a:t>
            </a:r>
            <a:r>
              <a:rPr lang="en-US" sz="1000" spc="0" dirty="0" smtClean="0">
                <a:latin typeface="Arial"/>
                <a:cs typeface="Arial"/>
              </a:rPr>
              <a:t>n</a:t>
            </a:r>
            <a:r>
              <a:rPr lang="en-US" sz="1000" spc="5" dirty="0" smtClean="0">
                <a:latin typeface="Arial"/>
                <a:cs typeface="Arial"/>
              </a:rPr>
              <a:t>c</a:t>
            </a:r>
            <a:r>
              <a:rPr lang="en-US" sz="1000" spc="0" dirty="0" smtClean="0">
                <a:latin typeface="Arial"/>
                <a:cs typeface="Arial"/>
              </a:rPr>
              <a:t>e</a:t>
            </a:r>
            <a:r>
              <a:rPr lang="en-US" sz="1000" spc="-5" dirty="0" smtClean="0">
                <a:latin typeface="Arial"/>
                <a:cs typeface="Arial"/>
              </a:rPr>
              <a:t> </a:t>
            </a:r>
            <a:r>
              <a:rPr lang="en-US" sz="1000" spc="0" dirty="0" smtClean="0">
                <a:latin typeface="Arial"/>
                <a:cs typeface="Arial"/>
              </a:rPr>
              <a:t>grou</a:t>
            </a:r>
            <a:r>
              <a:rPr lang="en-US" sz="1000" spc="-10" dirty="0" smtClean="0">
                <a:latin typeface="Arial"/>
                <a:cs typeface="Arial"/>
              </a:rPr>
              <a:t>p</a:t>
            </a:r>
            <a:r>
              <a:rPr lang="en-US" sz="1000" spc="0" dirty="0" smtClean="0">
                <a:latin typeface="Arial"/>
                <a:cs typeface="Arial"/>
              </a:rPr>
              <a:t>.</a:t>
            </a:r>
            <a:endParaRPr lang="en-US" sz="1000" dirty="0" smtClean="0">
              <a:latin typeface="Arial"/>
              <a:cs typeface="Arial"/>
            </a:endParaRPr>
          </a:p>
          <a:p>
            <a:r>
              <a:rPr lang="en-US" b="1" dirty="0" smtClean="0">
                <a:latin typeface="Times New Roman" panose="02020603050405020304" pitchFamily="18" charset="0"/>
                <a:cs typeface="Times New Roman" panose="02020603050405020304" pitchFamily="18" charset="0"/>
              </a:rPr>
              <a:t>Dispa</a:t>
            </a:r>
            <a:r>
              <a:rPr lang="en-US" b="1" spc="-5" dirty="0" smtClean="0">
                <a:latin typeface="Times New Roman" panose="02020603050405020304" pitchFamily="18" charset="0"/>
                <a:cs typeface="Times New Roman" panose="02020603050405020304" pitchFamily="18" charset="0"/>
              </a:rPr>
              <a:t>r</a:t>
            </a:r>
            <a:r>
              <a:rPr lang="en-US" b="1" spc="0" dirty="0" smtClean="0">
                <a:latin typeface="Times New Roman" panose="02020603050405020304" pitchFamily="18" charset="0"/>
                <a:cs typeface="Times New Roman" panose="02020603050405020304" pitchFamily="18" charset="0"/>
              </a:rPr>
              <a:t>iti</a:t>
            </a:r>
            <a:r>
              <a:rPr lang="en-US" b="1" spc="-5" dirty="0" smtClean="0">
                <a:latin typeface="Times New Roman" panose="02020603050405020304" pitchFamily="18" charset="0"/>
                <a:cs typeface="Times New Roman" panose="02020603050405020304" pitchFamily="18" charset="0"/>
              </a:rPr>
              <a:t>e</a:t>
            </a:r>
            <a:r>
              <a:rPr lang="en-US" b="1" spc="0" dirty="0" smtClean="0">
                <a:latin typeface="Times New Roman" panose="02020603050405020304" pitchFamily="18" charset="0"/>
                <a:cs typeface="Times New Roman" panose="02020603050405020304" pitchFamily="18" charset="0"/>
              </a:rPr>
              <a:t>s</a:t>
            </a:r>
            <a:endParaRPr lang="en-US" dirty="0" smtClean="0">
              <a:latin typeface="Times New Roman" panose="02020603050405020304" pitchFamily="18" charset="0"/>
              <a:cs typeface="Times New Roman" panose="02020603050405020304" pitchFamily="18" charset="0"/>
            </a:endParaRPr>
          </a:p>
          <a:p>
            <a:endParaRPr lang="en-US" dirty="0" smtClean="0">
              <a:latin typeface="Times New Roman" panose="02020603050405020304" pitchFamily="18" charset="0"/>
              <a:cs typeface="Times New Roman" panose="02020603050405020304" pitchFamily="18" charset="0"/>
            </a:endParaRPr>
          </a:p>
          <a:p>
            <a:pPr marL="241300" marR="219710" indent="-228600">
              <a:buFont typeface="Symbol"/>
              <a:buChar char=""/>
              <a:tabLst>
                <a:tab pos="240665" algn="l"/>
              </a:tabLst>
            </a:pPr>
            <a:r>
              <a:rPr lang="en-US" dirty="0" smtClean="0">
                <a:latin typeface="Times New Roman" panose="02020603050405020304" pitchFamily="18" charset="0"/>
                <a:cs typeface="Times New Roman" panose="02020603050405020304" pitchFamily="18" charset="0"/>
              </a:rPr>
              <a:t>People in poor households experienced the largest number of disparities, followed by Blacks and Hispanics.</a:t>
            </a:r>
          </a:p>
          <a:p>
            <a:pPr marL="241300" marR="219710" indent="-228600">
              <a:buFont typeface="Symbol"/>
              <a:buChar char=""/>
              <a:tabLst>
                <a:tab pos="240665" algn="l"/>
              </a:tabLst>
            </a:pPr>
            <a:r>
              <a:rPr lang="en-US" dirty="0" smtClean="0">
                <a:latin typeface="Times New Roman" panose="02020603050405020304" pitchFamily="18" charset="0"/>
                <a:cs typeface="Times New Roman" panose="02020603050405020304" pitchFamily="18" charset="0"/>
              </a:rPr>
              <a:t>P</a:t>
            </a:r>
            <a:r>
              <a:rPr lang="en-US" spc="-5" dirty="0" smtClean="0">
                <a:latin typeface="Times New Roman" panose="02020603050405020304" pitchFamily="18" charset="0"/>
                <a:cs typeface="Times New Roman" panose="02020603050405020304" pitchFamily="18" charset="0"/>
              </a:rPr>
              <a:t>e</a:t>
            </a:r>
            <a:r>
              <a:rPr lang="en-US" spc="0" dirty="0" smtClean="0">
                <a:latin typeface="Times New Roman" panose="02020603050405020304" pitchFamily="18" charset="0"/>
                <a:cs typeface="Times New Roman" panose="02020603050405020304" pitchFamily="18" charset="0"/>
              </a:rPr>
              <a:t>ople</a:t>
            </a:r>
            <a:r>
              <a:rPr lang="en-US" spc="-5" dirty="0" smtClean="0">
                <a:latin typeface="Times New Roman" panose="02020603050405020304" pitchFamily="18" charset="0"/>
                <a:cs typeface="Times New Roman" panose="02020603050405020304" pitchFamily="18" charset="0"/>
              </a:rPr>
              <a:t> </a:t>
            </a:r>
            <a:r>
              <a:rPr lang="en-US" spc="0" dirty="0" smtClean="0">
                <a:latin typeface="Times New Roman" panose="02020603050405020304" pitchFamily="18" charset="0"/>
                <a:cs typeface="Times New Roman" panose="02020603050405020304" pitchFamily="18" charset="0"/>
              </a:rPr>
              <a:t>in poor hous</a:t>
            </a:r>
            <a:r>
              <a:rPr lang="en-US" spc="-5" dirty="0" smtClean="0">
                <a:latin typeface="Times New Roman" panose="02020603050405020304" pitchFamily="18" charset="0"/>
                <a:cs typeface="Times New Roman" panose="02020603050405020304" pitchFamily="18" charset="0"/>
              </a:rPr>
              <a:t>e</a:t>
            </a:r>
            <a:r>
              <a:rPr lang="en-US" spc="0" dirty="0" smtClean="0">
                <a:latin typeface="Times New Roman" panose="02020603050405020304" pitchFamily="18" charset="0"/>
                <a:cs typeface="Times New Roman" panose="02020603050405020304" pitchFamily="18" charset="0"/>
              </a:rPr>
              <a:t>holds</a:t>
            </a:r>
            <a:r>
              <a:rPr lang="en-US" spc="5" dirty="0" smtClean="0">
                <a:latin typeface="Times New Roman" panose="02020603050405020304" pitchFamily="18" charset="0"/>
                <a:cs typeface="Times New Roman" panose="02020603050405020304" pitchFamily="18" charset="0"/>
              </a:rPr>
              <a:t> </a:t>
            </a:r>
            <a:r>
              <a:rPr lang="en-US" spc="0" dirty="0" smtClean="0">
                <a:latin typeface="Times New Roman" panose="02020603050405020304" pitchFamily="18" charset="0"/>
                <a:cs typeface="Times New Roman" panose="02020603050405020304" pitchFamily="18" charset="0"/>
              </a:rPr>
              <a:t>r</a:t>
            </a:r>
            <a:r>
              <a:rPr lang="en-US" spc="-10" dirty="0" smtClean="0">
                <a:latin typeface="Times New Roman" panose="02020603050405020304" pitchFamily="18" charset="0"/>
                <a:cs typeface="Times New Roman" panose="02020603050405020304" pitchFamily="18" charset="0"/>
              </a:rPr>
              <a:t>e</a:t>
            </a:r>
            <a:r>
              <a:rPr lang="en-US" spc="-5" dirty="0" smtClean="0">
                <a:latin typeface="Times New Roman" panose="02020603050405020304" pitchFamily="18" charset="0"/>
                <a:cs typeface="Times New Roman" panose="02020603050405020304" pitchFamily="18" charset="0"/>
              </a:rPr>
              <a:t>ce</a:t>
            </a:r>
            <a:r>
              <a:rPr lang="en-US" spc="0" dirty="0" smtClean="0">
                <a:latin typeface="Times New Roman" panose="02020603050405020304" pitchFamily="18" charset="0"/>
                <a:cs typeface="Times New Roman" panose="02020603050405020304" pitchFamily="18" charset="0"/>
              </a:rPr>
              <a:t>i</a:t>
            </a:r>
            <a:r>
              <a:rPr lang="en-US" spc="10" dirty="0" smtClean="0">
                <a:latin typeface="Times New Roman" panose="02020603050405020304" pitchFamily="18" charset="0"/>
                <a:cs typeface="Times New Roman" panose="02020603050405020304" pitchFamily="18" charset="0"/>
              </a:rPr>
              <a:t>v</a:t>
            </a:r>
            <a:r>
              <a:rPr lang="en-US" spc="-5" dirty="0" smtClean="0">
                <a:latin typeface="Times New Roman" panose="02020603050405020304" pitchFamily="18" charset="0"/>
                <a:cs typeface="Times New Roman" panose="02020603050405020304" pitchFamily="18" charset="0"/>
              </a:rPr>
              <a:t>e</a:t>
            </a:r>
            <a:r>
              <a:rPr lang="en-US" spc="0" dirty="0" smtClean="0">
                <a:latin typeface="Times New Roman" panose="02020603050405020304" pitchFamily="18" charset="0"/>
                <a:cs typeface="Times New Roman" panose="02020603050405020304" pitchFamily="18" charset="0"/>
              </a:rPr>
              <a:t>d wo</a:t>
            </a:r>
            <a:r>
              <a:rPr lang="en-US" spc="-10" dirty="0" smtClean="0">
                <a:latin typeface="Times New Roman" panose="02020603050405020304" pitchFamily="18" charset="0"/>
                <a:cs typeface="Times New Roman" panose="02020603050405020304" pitchFamily="18" charset="0"/>
              </a:rPr>
              <a:t>r</a:t>
            </a:r>
            <a:r>
              <a:rPr lang="en-US" spc="0" dirty="0" smtClean="0">
                <a:latin typeface="Times New Roman" panose="02020603050405020304" pitchFamily="18" charset="0"/>
                <a:cs typeface="Times New Roman" panose="02020603050405020304" pitchFamily="18" charset="0"/>
              </a:rPr>
              <a:t>se</a:t>
            </a:r>
            <a:r>
              <a:rPr lang="en-US" spc="5" dirty="0" smtClean="0">
                <a:latin typeface="Times New Roman" panose="02020603050405020304" pitchFamily="18" charset="0"/>
                <a:cs typeface="Times New Roman" panose="02020603050405020304" pitchFamily="18" charset="0"/>
              </a:rPr>
              <a:t> </a:t>
            </a:r>
            <a:r>
              <a:rPr lang="en-US" spc="-5" dirty="0" smtClean="0">
                <a:latin typeface="Times New Roman" panose="02020603050405020304" pitchFamily="18" charset="0"/>
                <a:cs typeface="Times New Roman" panose="02020603050405020304" pitchFamily="18" charset="0"/>
              </a:rPr>
              <a:t>ca</a:t>
            </a:r>
            <a:r>
              <a:rPr lang="en-US" spc="5" dirty="0" smtClean="0">
                <a:latin typeface="Times New Roman" panose="02020603050405020304" pitchFamily="18" charset="0"/>
                <a:cs typeface="Times New Roman" panose="02020603050405020304" pitchFamily="18" charset="0"/>
              </a:rPr>
              <a:t>r</a:t>
            </a:r>
            <a:r>
              <a:rPr lang="en-US" spc="0" dirty="0" smtClean="0">
                <a:latin typeface="Times New Roman" panose="02020603050405020304" pitchFamily="18" charset="0"/>
                <a:cs typeface="Times New Roman" panose="02020603050405020304" pitchFamily="18" charset="0"/>
              </a:rPr>
              <a:t>e</a:t>
            </a:r>
            <a:r>
              <a:rPr lang="en-US" spc="-5" dirty="0" smtClean="0">
                <a:latin typeface="Times New Roman" panose="02020603050405020304" pitchFamily="18" charset="0"/>
                <a:cs typeface="Times New Roman" panose="02020603050405020304" pitchFamily="18" charset="0"/>
              </a:rPr>
              <a:t> </a:t>
            </a:r>
            <a:r>
              <a:rPr lang="en-US" spc="0" dirty="0" smtClean="0">
                <a:latin typeface="Times New Roman" panose="02020603050405020304" pitchFamily="18" charset="0"/>
                <a:cs typeface="Times New Roman" panose="02020603050405020304" pitchFamily="18" charset="0"/>
              </a:rPr>
              <a:t>th</a:t>
            </a:r>
            <a:r>
              <a:rPr lang="en-US" spc="5" dirty="0" smtClean="0">
                <a:latin typeface="Times New Roman" panose="02020603050405020304" pitchFamily="18" charset="0"/>
                <a:cs typeface="Times New Roman" panose="02020603050405020304" pitchFamily="18" charset="0"/>
              </a:rPr>
              <a:t>a</a:t>
            </a:r>
            <a:r>
              <a:rPr lang="en-US" spc="0" dirty="0" smtClean="0">
                <a:latin typeface="Times New Roman" panose="02020603050405020304" pitchFamily="18" charset="0"/>
                <a:cs typeface="Times New Roman" panose="02020603050405020304" pitchFamily="18" charset="0"/>
              </a:rPr>
              <a:t>n</a:t>
            </a:r>
            <a:r>
              <a:rPr lang="en-US" spc="5" dirty="0" smtClean="0">
                <a:latin typeface="Times New Roman" panose="02020603050405020304" pitchFamily="18" charset="0"/>
                <a:cs typeface="Times New Roman" panose="02020603050405020304" pitchFamily="18" charset="0"/>
              </a:rPr>
              <a:t> </a:t>
            </a:r>
            <a:r>
              <a:rPr lang="en-US" spc="0" dirty="0" smtClean="0">
                <a:latin typeface="Times New Roman" panose="02020603050405020304" pitchFamily="18" charset="0"/>
                <a:cs typeface="Times New Roman" panose="02020603050405020304" pitchFamily="18" charset="0"/>
              </a:rPr>
              <a:t>p</a:t>
            </a:r>
            <a:r>
              <a:rPr lang="en-US" spc="-5" dirty="0" smtClean="0">
                <a:latin typeface="Times New Roman" panose="02020603050405020304" pitchFamily="18" charset="0"/>
                <a:cs typeface="Times New Roman" panose="02020603050405020304" pitchFamily="18" charset="0"/>
              </a:rPr>
              <a:t>e</a:t>
            </a:r>
            <a:r>
              <a:rPr lang="en-US" spc="0" dirty="0" smtClean="0">
                <a:latin typeface="Times New Roman" panose="02020603050405020304" pitchFamily="18" charset="0"/>
                <a:cs typeface="Times New Roman" panose="02020603050405020304" pitchFamily="18" charset="0"/>
              </a:rPr>
              <a:t>ople in hi</a:t>
            </a:r>
            <a:r>
              <a:rPr lang="en-US" spc="-10" dirty="0" smtClean="0">
                <a:latin typeface="Times New Roman" panose="02020603050405020304" pitchFamily="18" charset="0"/>
                <a:cs typeface="Times New Roman" panose="02020603050405020304" pitchFamily="18" charset="0"/>
              </a:rPr>
              <a:t>g</a:t>
            </a:r>
            <a:r>
              <a:rPr lang="en-US" spc="0" dirty="0" smtClean="0">
                <a:latin typeface="Times New Roman" panose="02020603050405020304" pitchFamily="18" charset="0"/>
                <a:cs typeface="Times New Roman" panose="02020603050405020304" pitchFamily="18" charset="0"/>
              </a:rPr>
              <a:t>h</a:t>
            </a:r>
            <a:r>
              <a:rPr lang="en-US" spc="-5" dirty="0" smtClean="0">
                <a:latin typeface="Times New Roman" panose="02020603050405020304" pitchFamily="18" charset="0"/>
                <a:cs typeface="Times New Roman" panose="02020603050405020304" pitchFamily="18" charset="0"/>
              </a:rPr>
              <a:t>-</a:t>
            </a:r>
            <a:r>
              <a:rPr lang="en-US" spc="0" dirty="0" smtClean="0">
                <a:latin typeface="Times New Roman" panose="02020603050405020304" pitchFamily="18" charset="0"/>
                <a:cs typeface="Times New Roman" panose="02020603050405020304" pitchFamily="18" charset="0"/>
              </a:rPr>
              <a:t>i</a:t>
            </a:r>
            <a:r>
              <a:rPr lang="en-US" spc="10" dirty="0" smtClean="0">
                <a:latin typeface="Times New Roman" panose="02020603050405020304" pitchFamily="18" charset="0"/>
                <a:cs typeface="Times New Roman" panose="02020603050405020304" pitchFamily="18" charset="0"/>
              </a:rPr>
              <a:t>n</a:t>
            </a:r>
            <a:r>
              <a:rPr lang="en-US" spc="-5" dirty="0" smtClean="0">
                <a:latin typeface="Times New Roman" panose="02020603050405020304" pitchFamily="18" charset="0"/>
                <a:cs typeface="Times New Roman" panose="02020603050405020304" pitchFamily="18" charset="0"/>
              </a:rPr>
              <a:t>c</a:t>
            </a:r>
            <a:r>
              <a:rPr lang="en-US" spc="0" dirty="0" smtClean="0">
                <a:latin typeface="Times New Roman" panose="02020603050405020304" pitchFamily="18" charset="0"/>
                <a:cs typeface="Times New Roman" panose="02020603050405020304" pitchFamily="18" charset="0"/>
              </a:rPr>
              <a:t>ome</a:t>
            </a:r>
            <a:r>
              <a:rPr lang="en-US" spc="10" dirty="0" smtClean="0">
                <a:latin typeface="Times New Roman" panose="02020603050405020304" pitchFamily="18" charset="0"/>
                <a:cs typeface="Times New Roman" panose="02020603050405020304" pitchFamily="18" charset="0"/>
              </a:rPr>
              <a:t> </a:t>
            </a:r>
            <a:r>
              <a:rPr lang="en-US" spc="0" dirty="0" smtClean="0">
                <a:latin typeface="Times New Roman" panose="02020603050405020304" pitchFamily="18" charset="0"/>
                <a:cs typeface="Times New Roman" panose="02020603050405020304" pitchFamily="18" charset="0"/>
              </a:rPr>
              <a:t>house</a:t>
            </a:r>
            <a:r>
              <a:rPr lang="en-US" spc="-5" dirty="0" smtClean="0">
                <a:latin typeface="Times New Roman" panose="02020603050405020304" pitchFamily="18" charset="0"/>
                <a:cs typeface="Times New Roman" panose="02020603050405020304" pitchFamily="18" charset="0"/>
              </a:rPr>
              <a:t>h</a:t>
            </a:r>
            <a:r>
              <a:rPr lang="en-US" spc="0" dirty="0" smtClean="0">
                <a:latin typeface="Times New Roman" panose="02020603050405020304" pitchFamily="18" charset="0"/>
                <a:cs typeface="Times New Roman" panose="02020603050405020304" pitchFamily="18" charset="0"/>
              </a:rPr>
              <a:t>olds</a:t>
            </a:r>
            <a:r>
              <a:rPr lang="en-US" spc="5" dirty="0" smtClean="0">
                <a:latin typeface="Times New Roman" panose="02020603050405020304" pitchFamily="18" charset="0"/>
                <a:cs typeface="Times New Roman" panose="02020603050405020304" pitchFamily="18" charset="0"/>
              </a:rPr>
              <a:t> </a:t>
            </a:r>
            <a:r>
              <a:rPr lang="en-US" spc="0" dirty="0" smtClean="0">
                <a:latin typeface="Times New Roman" panose="02020603050405020304" pitchFamily="18" charset="0"/>
                <a:cs typeface="Times New Roman" panose="02020603050405020304" pitchFamily="18" charset="0"/>
              </a:rPr>
              <a:t>on more</a:t>
            </a:r>
            <a:r>
              <a:rPr lang="en-US" spc="-10" dirty="0" smtClean="0">
                <a:latin typeface="Times New Roman" panose="02020603050405020304" pitchFamily="18" charset="0"/>
                <a:cs typeface="Times New Roman" panose="02020603050405020304" pitchFamily="18" charset="0"/>
              </a:rPr>
              <a:t> </a:t>
            </a:r>
            <a:r>
              <a:rPr lang="en-US" spc="0" dirty="0" smtClean="0">
                <a:latin typeface="Times New Roman" panose="02020603050405020304" pitchFamily="18" charset="0"/>
                <a:cs typeface="Times New Roman" panose="02020603050405020304" pitchFamily="18" charset="0"/>
              </a:rPr>
              <a:t>than h</a:t>
            </a:r>
            <a:r>
              <a:rPr lang="en-US" spc="-10" dirty="0" smtClean="0">
                <a:latin typeface="Times New Roman" panose="02020603050405020304" pitchFamily="18" charset="0"/>
                <a:cs typeface="Times New Roman" panose="02020603050405020304" pitchFamily="18" charset="0"/>
              </a:rPr>
              <a:t>a</a:t>
            </a:r>
            <a:r>
              <a:rPr lang="en-US" spc="0" dirty="0" smtClean="0">
                <a:latin typeface="Times New Roman" panose="02020603050405020304" pitchFamily="18" charset="0"/>
                <a:cs typeface="Times New Roman" panose="02020603050405020304" pitchFamily="18" charset="0"/>
              </a:rPr>
              <a:t>lf of</a:t>
            </a:r>
            <a:r>
              <a:rPr lang="en-US" spc="-10" dirty="0" smtClean="0">
                <a:latin typeface="Times New Roman" panose="02020603050405020304" pitchFamily="18" charset="0"/>
                <a:cs typeface="Times New Roman" panose="02020603050405020304" pitchFamily="18" charset="0"/>
              </a:rPr>
              <a:t> </a:t>
            </a:r>
            <a:r>
              <a:rPr lang="en-US" spc="0" dirty="0" smtClean="0">
                <a:latin typeface="Times New Roman" panose="02020603050405020304" pitchFamily="18" charset="0"/>
                <a:cs typeface="Times New Roman" panose="02020603050405020304" pitchFamily="18" charset="0"/>
              </a:rPr>
              <a:t>q</a:t>
            </a:r>
            <a:r>
              <a:rPr lang="en-US" spc="10" dirty="0" smtClean="0">
                <a:latin typeface="Times New Roman" panose="02020603050405020304" pitchFamily="18" charset="0"/>
                <a:cs typeface="Times New Roman" panose="02020603050405020304" pitchFamily="18" charset="0"/>
              </a:rPr>
              <a:t>u</a:t>
            </a:r>
            <a:r>
              <a:rPr lang="en-US" spc="-5" dirty="0" smtClean="0">
                <a:latin typeface="Times New Roman" panose="02020603050405020304" pitchFamily="18" charset="0"/>
                <a:cs typeface="Times New Roman" panose="02020603050405020304" pitchFamily="18" charset="0"/>
              </a:rPr>
              <a:t>a</a:t>
            </a:r>
            <a:r>
              <a:rPr lang="en-US" spc="0" dirty="0" smtClean="0">
                <a:latin typeface="Times New Roman" panose="02020603050405020304" pitchFamily="18" charset="0"/>
                <a:cs typeface="Times New Roman" panose="02020603050405020304" pitchFamily="18" charset="0"/>
              </a:rPr>
              <a:t>li</a:t>
            </a:r>
            <a:r>
              <a:rPr lang="en-US" spc="10" dirty="0" smtClean="0">
                <a:latin typeface="Times New Roman" panose="02020603050405020304" pitchFamily="18" charset="0"/>
                <a:cs typeface="Times New Roman" panose="02020603050405020304" pitchFamily="18" charset="0"/>
              </a:rPr>
              <a:t>t</a:t>
            </a:r>
            <a:r>
              <a:rPr lang="en-US" spc="0" dirty="0" smtClean="0">
                <a:latin typeface="Times New Roman" panose="02020603050405020304" pitchFamily="18" charset="0"/>
                <a:cs typeface="Times New Roman" panose="02020603050405020304" pitchFamily="18" charset="0"/>
              </a:rPr>
              <a:t>y</a:t>
            </a:r>
            <a:r>
              <a:rPr lang="en-US" spc="-10" dirty="0" smtClean="0">
                <a:latin typeface="Times New Roman" panose="02020603050405020304" pitchFamily="18" charset="0"/>
                <a:cs typeface="Times New Roman" panose="02020603050405020304" pitchFamily="18" charset="0"/>
              </a:rPr>
              <a:t> </a:t>
            </a:r>
            <a:r>
              <a:rPr lang="en-US" spc="0" dirty="0" smtClean="0">
                <a:latin typeface="Times New Roman" panose="02020603050405020304" pitchFamily="18" charset="0"/>
                <a:cs typeface="Times New Roman" panose="02020603050405020304" pitchFamily="18" charset="0"/>
              </a:rPr>
              <a:t>me</a:t>
            </a:r>
            <a:r>
              <a:rPr lang="en-US" spc="-10" dirty="0" smtClean="0">
                <a:latin typeface="Times New Roman" panose="02020603050405020304" pitchFamily="18" charset="0"/>
                <a:cs typeface="Times New Roman" panose="02020603050405020304" pitchFamily="18" charset="0"/>
              </a:rPr>
              <a:t>a</a:t>
            </a:r>
            <a:r>
              <a:rPr lang="en-US" spc="0" dirty="0" smtClean="0">
                <a:latin typeface="Times New Roman" panose="02020603050405020304" pitchFamily="18" charset="0"/>
                <a:cs typeface="Times New Roman" panose="02020603050405020304" pitchFamily="18" charset="0"/>
              </a:rPr>
              <a:t>sur</a:t>
            </a:r>
            <a:r>
              <a:rPr lang="en-US" spc="-10" dirty="0" smtClean="0">
                <a:latin typeface="Times New Roman" panose="02020603050405020304" pitchFamily="18" charset="0"/>
                <a:cs typeface="Times New Roman" panose="02020603050405020304" pitchFamily="18" charset="0"/>
              </a:rPr>
              <a:t>e</a:t>
            </a:r>
            <a:r>
              <a:rPr lang="en-US" spc="0" dirty="0" smtClean="0">
                <a:latin typeface="Times New Roman" panose="02020603050405020304" pitchFamily="18" charset="0"/>
                <a:cs typeface="Times New Roman" panose="02020603050405020304" pitchFamily="18" charset="0"/>
              </a:rPr>
              <a:t>s </a:t>
            </a:r>
            <a:r>
              <a:rPr lang="en-US" spc="5" dirty="0" smtClean="0">
                <a:latin typeface="Times New Roman" panose="02020603050405020304" pitchFamily="18" charset="0"/>
                <a:cs typeface="Times New Roman" panose="02020603050405020304" pitchFamily="18" charset="0"/>
              </a:rPr>
              <a:t>(</a:t>
            </a:r>
            <a:r>
              <a:rPr lang="en-US" spc="0" dirty="0" smtClean="0">
                <a:latin typeface="Times New Roman" panose="02020603050405020304" pitchFamily="18" charset="0"/>
                <a:cs typeface="Times New Roman" panose="02020603050405020304" pitchFamily="18" charset="0"/>
              </a:rPr>
              <a:t>g</a:t>
            </a:r>
            <a:r>
              <a:rPr lang="en-US" spc="-5" dirty="0" smtClean="0">
                <a:latin typeface="Times New Roman" panose="02020603050405020304" pitchFamily="18" charset="0"/>
                <a:cs typeface="Times New Roman" panose="02020603050405020304" pitchFamily="18" charset="0"/>
              </a:rPr>
              <a:t>ree</a:t>
            </a:r>
            <a:r>
              <a:rPr lang="en-US" spc="10" dirty="0" smtClean="0">
                <a:latin typeface="Times New Roman" panose="02020603050405020304" pitchFamily="18" charset="0"/>
                <a:cs typeface="Times New Roman" panose="02020603050405020304" pitchFamily="18" charset="0"/>
              </a:rPr>
              <a:t>n</a:t>
            </a:r>
            <a:r>
              <a:rPr lang="en-US" spc="-5" dirty="0" smtClean="0">
                <a:latin typeface="Times New Roman" panose="02020603050405020304" pitchFamily="18" charset="0"/>
                <a:cs typeface="Times New Roman" panose="02020603050405020304" pitchFamily="18" charset="0"/>
              </a:rPr>
              <a:t>)</a:t>
            </a:r>
            <a:r>
              <a:rPr lang="en-US" spc="0" dirty="0" smtClean="0">
                <a:latin typeface="Times New Roman" panose="02020603050405020304" pitchFamily="18" charset="0"/>
                <a:cs typeface="Times New Roman" panose="02020603050405020304" pitchFamily="18" charset="0"/>
              </a:rPr>
              <a:t>.</a:t>
            </a:r>
            <a:endParaRPr lang="en-US" dirty="0" smtClean="0">
              <a:latin typeface="Times New Roman" panose="02020603050405020304" pitchFamily="18" charset="0"/>
              <a:cs typeface="Times New Roman" panose="02020603050405020304" pitchFamily="18" charset="0"/>
            </a:endParaRPr>
          </a:p>
          <a:p>
            <a:pPr marL="241300" indent="-228600">
              <a:buFont typeface="Symbol"/>
              <a:buChar char=""/>
              <a:tabLst>
                <a:tab pos="240665" algn="l"/>
              </a:tabLst>
            </a:pPr>
            <a:r>
              <a:rPr lang="en-US" spc="-10" dirty="0" smtClean="0">
                <a:latin typeface="Times New Roman" panose="02020603050405020304" pitchFamily="18" charset="0"/>
                <a:cs typeface="Times New Roman" panose="02020603050405020304" pitchFamily="18" charset="0"/>
              </a:rPr>
              <a:t>B</a:t>
            </a:r>
            <a:r>
              <a:rPr lang="en-US" spc="0" dirty="0" smtClean="0">
                <a:latin typeface="Times New Roman" panose="02020603050405020304" pitchFamily="18" charset="0"/>
                <a:cs typeface="Times New Roman" panose="02020603050405020304" pitchFamily="18" charset="0"/>
              </a:rPr>
              <a:t>la</a:t>
            </a:r>
            <a:r>
              <a:rPr lang="en-US" spc="-10" dirty="0" smtClean="0">
                <a:latin typeface="Times New Roman" panose="02020603050405020304" pitchFamily="18" charset="0"/>
                <a:cs typeface="Times New Roman" panose="02020603050405020304" pitchFamily="18" charset="0"/>
              </a:rPr>
              <a:t>c</a:t>
            </a:r>
            <a:r>
              <a:rPr lang="en-US" spc="0" dirty="0" smtClean="0">
                <a:latin typeface="Times New Roman" panose="02020603050405020304" pitchFamily="18" charset="0"/>
                <a:cs typeface="Times New Roman" panose="02020603050405020304" pitchFamily="18" charset="0"/>
              </a:rPr>
              <a:t>ks </a:t>
            </a:r>
            <a:r>
              <a:rPr lang="en-US" spc="5" dirty="0" smtClean="0">
                <a:latin typeface="Times New Roman" panose="02020603050405020304" pitchFamily="18" charset="0"/>
                <a:cs typeface="Times New Roman" panose="02020603050405020304" pitchFamily="18" charset="0"/>
              </a:rPr>
              <a:t>r</a:t>
            </a:r>
            <a:r>
              <a:rPr lang="en-US" spc="-5" dirty="0" smtClean="0">
                <a:latin typeface="Times New Roman" panose="02020603050405020304" pitchFamily="18" charset="0"/>
                <a:cs typeface="Times New Roman" panose="02020603050405020304" pitchFamily="18" charset="0"/>
              </a:rPr>
              <a:t>e</a:t>
            </a:r>
            <a:r>
              <a:rPr lang="en-US" spc="5" dirty="0" smtClean="0">
                <a:latin typeface="Times New Roman" panose="02020603050405020304" pitchFamily="18" charset="0"/>
                <a:cs typeface="Times New Roman" panose="02020603050405020304" pitchFamily="18" charset="0"/>
              </a:rPr>
              <a:t>c</a:t>
            </a:r>
            <a:r>
              <a:rPr lang="en-US" spc="-5" dirty="0" smtClean="0">
                <a:latin typeface="Times New Roman" panose="02020603050405020304" pitchFamily="18" charset="0"/>
                <a:cs typeface="Times New Roman" panose="02020603050405020304" pitchFamily="18" charset="0"/>
              </a:rPr>
              <a:t>e</a:t>
            </a:r>
            <a:r>
              <a:rPr lang="en-US" spc="0" dirty="0" smtClean="0">
                <a:latin typeface="Times New Roman" panose="02020603050405020304" pitchFamily="18" charset="0"/>
                <a:cs typeface="Times New Roman" panose="02020603050405020304" pitchFamily="18" charset="0"/>
              </a:rPr>
              <a:t>ived </a:t>
            </a:r>
            <a:r>
              <a:rPr lang="en-US" spc="-5" dirty="0" smtClean="0">
                <a:latin typeface="Times New Roman" panose="02020603050405020304" pitchFamily="18" charset="0"/>
                <a:cs typeface="Times New Roman" panose="02020603050405020304" pitchFamily="18" charset="0"/>
              </a:rPr>
              <a:t>w</a:t>
            </a:r>
            <a:r>
              <a:rPr lang="en-US" spc="0" dirty="0" smtClean="0">
                <a:latin typeface="Times New Roman" panose="02020603050405020304" pitchFamily="18" charset="0"/>
                <a:cs typeface="Times New Roman" panose="02020603050405020304" pitchFamily="18" charset="0"/>
              </a:rPr>
              <a:t>or</a:t>
            </a:r>
            <a:r>
              <a:rPr lang="en-US" spc="5" dirty="0" smtClean="0">
                <a:latin typeface="Times New Roman" panose="02020603050405020304" pitchFamily="18" charset="0"/>
                <a:cs typeface="Times New Roman" panose="02020603050405020304" pitchFamily="18" charset="0"/>
              </a:rPr>
              <a:t>s</a:t>
            </a:r>
            <a:r>
              <a:rPr lang="en-US" spc="0" dirty="0" smtClean="0">
                <a:latin typeface="Times New Roman" panose="02020603050405020304" pitchFamily="18" charset="0"/>
                <a:cs typeface="Times New Roman" panose="02020603050405020304" pitchFamily="18" charset="0"/>
              </a:rPr>
              <a:t>e</a:t>
            </a:r>
            <a:r>
              <a:rPr lang="en-US" spc="-5" dirty="0" smtClean="0">
                <a:latin typeface="Times New Roman" panose="02020603050405020304" pitchFamily="18" charset="0"/>
                <a:cs typeface="Times New Roman" panose="02020603050405020304" pitchFamily="18" charset="0"/>
              </a:rPr>
              <a:t> c</a:t>
            </a:r>
            <a:r>
              <a:rPr lang="en-US" spc="5" dirty="0" smtClean="0">
                <a:latin typeface="Times New Roman" panose="02020603050405020304" pitchFamily="18" charset="0"/>
                <a:cs typeface="Times New Roman" panose="02020603050405020304" pitchFamily="18" charset="0"/>
              </a:rPr>
              <a:t>a</a:t>
            </a:r>
            <a:r>
              <a:rPr lang="en-US" spc="0" dirty="0" smtClean="0">
                <a:latin typeface="Times New Roman" panose="02020603050405020304" pitchFamily="18" charset="0"/>
                <a:cs typeface="Times New Roman" panose="02020603050405020304" pitchFamily="18" charset="0"/>
              </a:rPr>
              <a:t>re</a:t>
            </a:r>
            <a:r>
              <a:rPr lang="en-US" spc="-10" dirty="0" smtClean="0">
                <a:latin typeface="Times New Roman" panose="02020603050405020304" pitchFamily="18" charset="0"/>
                <a:cs typeface="Times New Roman" panose="02020603050405020304" pitchFamily="18" charset="0"/>
              </a:rPr>
              <a:t> </a:t>
            </a:r>
            <a:r>
              <a:rPr lang="en-US" spc="0" dirty="0" smtClean="0">
                <a:latin typeface="Times New Roman" panose="02020603050405020304" pitchFamily="18" charset="0"/>
                <a:cs typeface="Times New Roman" panose="02020603050405020304" pitchFamily="18" charset="0"/>
              </a:rPr>
              <a:t>than Whit</a:t>
            </a:r>
            <a:r>
              <a:rPr lang="en-US" spc="-5" dirty="0" smtClean="0">
                <a:latin typeface="Times New Roman" panose="02020603050405020304" pitchFamily="18" charset="0"/>
                <a:cs typeface="Times New Roman" panose="02020603050405020304" pitchFamily="18" charset="0"/>
              </a:rPr>
              <a:t>e</a:t>
            </a:r>
            <a:r>
              <a:rPr lang="en-US" spc="0" dirty="0" smtClean="0">
                <a:latin typeface="Times New Roman" panose="02020603050405020304" pitchFamily="18" charset="0"/>
                <a:cs typeface="Times New Roman" panose="02020603050405020304" pitchFamily="18" charset="0"/>
              </a:rPr>
              <a:t>s for</a:t>
            </a:r>
            <a:r>
              <a:rPr lang="en-US" spc="-10" dirty="0" smtClean="0">
                <a:latin typeface="Times New Roman" panose="02020603050405020304" pitchFamily="18" charset="0"/>
                <a:cs typeface="Times New Roman" panose="02020603050405020304" pitchFamily="18" charset="0"/>
              </a:rPr>
              <a:t> </a:t>
            </a:r>
            <a:r>
              <a:rPr lang="en-US" spc="-5" dirty="0" smtClean="0">
                <a:latin typeface="Times New Roman" panose="02020603050405020304" pitchFamily="18" charset="0"/>
                <a:cs typeface="Times New Roman" panose="02020603050405020304" pitchFamily="18" charset="0"/>
              </a:rPr>
              <a:t>a</a:t>
            </a:r>
            <a:r>
              <a:rPr lang="en-US" spc="0" dirty="0" smtClean="0">
                <a:latin typeface="Times New Roman" panose="02020603050405020304" pitchFamily="18" charset="0"/>
                <a:cs typeface="Times New Roman" panose="02020603050405020304" pitchFamily="18" charset="0"/>
              </a:rPr>
              <a:t>bout</a:t>
            </a:r>
            <a:r>
              <a:rPr lang="en-US" spc="20" dirty="0" smtClean="0">
                <a:latin typeface="Times New Roman" panose="02020603050405020304" pitchFamily="18" charset="0"/>
                <a:cs typeface="Times New Roman" panose="02020603050405020304" pitchFamily="18" charset="0"/>
              </a:rPr>
              <a:t> </a:t>
            </a:r>
            <a:r>
              <a:rPr lang="en-US" spc="0" dirty="0" smtClean="0">
                <a:latin typeface="Times New Roman" panose="02020603050405020304" pitchFamily="18" charset="0"/>
                <a:cs typeface="Times New Roman" panose="02020603050405020304" pitchFamily="18" charset="0"/>
              </a:rPr>
              <a:t>on</a:t>
            </a:r>
            <a:r>
              <a:rPr lang="en-US" spc="-5" dirty="0" smtClean="0">
                <a:latin typeface="Times New Roman" panose="02020603050405020304" pitchFamily="18" charset="0"/>
                <a:cs typeface="Times New Roman" panose="02020603050405020304" pitchFamily="18" charset="0"/>
              </a:rPr>
              <a:t>e-</a:t>
            </a:r>
            <a:r>
              <a:rPr lang="en-US" spc="0" dirty="0" smtClean="0">
                <a:latin typeface="Times New Roman" panose="02020603050405020304" pitchFamily="18" charset="0"/>
                <a:cs typeface="Times New Roman" panose="02020603050405020304" pitchFamily="18" charset="0"/>
              </a:rPr>
              <a:t>third</a:t>
            </a:r>
            <a:r>
              <a:rPr lang="en-US" spc="-5" dirty="0" smtClean="0">
                <a:latin typeface="Times New Roman" panose="02020603050405020304" pitchFamily="18" charset="0"/>
                <a:cs typeface="Times New Roman" panose="02020603050405020304" pitchFamily="18" charset="0"/>
              </a:rPr>
              <a:t> </a:t>
            </a:r>
            <a:r>
              <a:rPr lang="en-US" spc="0" dirty="0" smtClean="0">
                <a:latin typeface="Times New Roman" panose="02020603050405020304" pitchFamily="18" charset="0"/>
                <a:cs typeface="Times New Roman" panose="02020603050405020304" pitchFamily="18" charset="0"/>
              </a:rPr>
              <a:t>of</a:t>
            </a:r>
            <a:r>
              <a:rPr lang="en-US" spc="-5" dirty="0" smtClean="0">
                <a:latin typeface="Times New Roman" panose="02020603050405020304" pitchFamily="18" charset="0"/>
                <a:cs typeface="Times New Roman" panose="02020603050405020304" pitchFamily="18" charset="0"/>
              </a:rPr>
              <a:t> </a:t>
            </a:r>
            <a:r>
              <a:rPr lang="en-US" spc="0" dirty="0" smtClean="0">
                <a:latin typeface="Times New Roman" panose="02020603050405020304" pitchFamily="18" charset="0"/>
                <a:cs typeface="Times New Roman" panose="02020603050405020304" pitchFamily="18" charset="0"/>
              </a:rPr>
              <a:t>qu</a:t>
            </a:r>
            <a:r>
              <a:rPr lang="en-US" spc="-5" dirty="0" smtClean="0">
                <a:latin typeface="Times New Roman" panose="02020603050405020304" pitchFamily="18" charset="0"/>
                <a:cs typeface="Times New Roman" panose="02020603050405020304" pitchFamily="18" charset="0"/>
              </a:rPr>
              <a:t>a</a:t>
            </a:r>
            <a:r>
              <a:rPr lang="en-US" spc="0" dirty="0" smtClean="0">
                <a:latin typeface="Times New Roman" panose="02020603050405020304" pitchFamily="18" charset="0"/>
                <a:cs typeface="Times New Roman" panose="02020603050405020304" pitchFamily="18" charset="0"/>
              </a:rPr>
              <a:t>li</a:t>
            </a:r>
            <a:r>
              <a:rPr lang="en-US" spc="25" dirty="0" smtClean="0">
                <a:latin typeface="Times New Roman" panose="02020603050405020304" pitchFamily="18" charset="0"/>
                <a:cs typeface="Times New Roman" panose="02020603050405020304" pitchFamily="18" charset="0"/>
              </a:rPr>
              <a:t>t</a:t>
            </a:r>
            <a:r>
              <a:rPr lang="en-US" spc="0" dirty="0" smtClean="0">
                <a:latin typeface="Times New Roman" panose="02020603050405020304" pitchFamily="18" charset="0"/>
                <a:cs typeface="Times New Roman" panose="02020603050405020304" pitchFamily="18" charset="0"/>
              </a:rPr>
              <a:t>y</a:t>
            </a:r>
            <a:r>
              <a:rPr lang="en-US" spc="-25" dirty="0" smtClean="0">
                <a:latin typeface="Times New Roman" panose="02020603050405020304" pitchFamily="18" charset="0"/>
                <a:cs typeface="Times New Roman" panose="02020603050405020304" pitchFamily="18" charset="0"/>
              </a:rPr>
              <a:t> </a:t>
            </a:r>
            <a:r>
              <a:rPr lang="en-US" spc="0" dirty="0" smtClean="0">
                <a:latin typeface="Times New Roman" panose="02020603050405020304" pitchFamily="18" charset="0"/>
                <a:cs typeface="Times New Roman" panose="02020603050405020304" pitchFamily="18" charset="0"/>
              </a:rPr>
              <a:t>me</a:t>
            </a:r>
            <a:r>
              <a:rPr lang="en-US" spc="-10" dirty="0" smtClean="0">
                <a:latin typeface="Times New Roman" panose="02020603050405020304" pitchFamily="18" charset="0"/>
                <a:cs typeface="Times New Roman" panose="02020603050405020304" pitchFamily="18" charset="0"/>
              </a:rPr>
              <a:t>a</a:t>
            </a:r>
            <a:r>
              <a:rPr lang="en-US" spc="10" dirty="0" smtClean="0">
                <a:latin typeface="Times New Roman" panose="02020603050405020304" pitchFamily="18" charset="0"/>
                <a:cs typeface="Times New Roman" panose="02020603050405020304" pitchFamily="18" charset="0"/>
              </a:rPr>
              <a:t>s</a:t>
            </a:r>
            <a:r>
              <a:rPr lang="en-US" spc="0" dirty="0" smtClean="0">
                <a:latin typeface="Times New Roman" panose="02020603050405020304" pitchFamily="18" charset="0"/>
                <a:cs typeface="Times New Roman" panose="02020603050405020304" pitchFamily="18" charset="0"/>
              </a:rPr>
              <a:t>u</a:t>
            </a:r>
            <a:r>
              <a:rPr lang="en-US" spc="-5" dirty="0" smtClean="0">
                <a:latin typeface="Times New Roman" panose="02020603050405020304" pitchFamily="18" charset="0"/>
                <a:cs typeface="Times New Roman" panose="02020603050405020304" pitchFamily="18" charset="0"/>
              </a:rPr>
              <a:t>re</a:t>
            </a:r>
            <a:r>
              <a:rPr lang="en-US" spc="0" dirty="0" smtClean="0">
                <a:latin typeface="Times New Roman" panose="02020603050405020304" pitchFamily="18" charset="0"/>
                <a:cs typeface="Times New Roman" panose="02020603050405020304" pitchFamily="18" charset="0"/>
              </a:rPr>
              <a:t>s.</a:t>
            </a:r>
            <a:endParaRPr lang="en-US" dirty="0" smtClean="0">
              <a:latin typeface="Times New Roman" panose="02020603050405020304" pitchFamily="18" charset="0"/>
              <a:cs typeface="Times New Roman" panose="02020603050405020304" pitchFamily="18" charset="0"/>
            </a:endParaRPr>
          </a:p>
          <a:p>
            <a:pPr marL="241300" marR="420370" indent="-228600">
              <a:buFont typeface="Symbol"/>
              <a:buChar char=""/>
              <a:tabLst>
                <a:tab pos="240665" algn="l"/>
              </a:tabLst>
            </a:pPr>
            <a:r>
              <a:rPr lang="en-US" dirty="0" smtClean="0">
                <a:latin typeface="Times New Roman" panose="02020603050405020304" pitchFamily="18" charset="0"/>
                <a:cs typeface="Times New Roman" panose="02020603050405020304" pitchFamily="18" charset="0"/>
              </a:rPr>
              <a:t>Hisp</a:t>
            </a:r>
            <a:r>
              <a:rPr lang="en-US" spc="-5" dirty="0" smtClean="0">
                <a:latin typeface="Times New Roman" panose="02020603050405020304" pitchFamily="18" charset="0"/>
                <a:cs typeface="Times New Roman" panose="02020603050405020304" pitchFamily="18" charset="0"/>
              </a:rPr>
              <a:t>a</a:t>
            </a:r>
            <a:r>
              <a:rPr lang="en-US" spc="0" dirty="0" smtClean="0">
                <a:latin typeface="Times New Roman" panose="02020603050405020304" pitchFamily="18" charset="0"/>
                <a:cs typeface="Times New Roman" panose="02020603050405020304" pitchFamily="18" charset="0"/>
              </a:rPr>
              <a:t>nic</a:t>
            </a:r>
            <a:r>
              <a:rPr lang="en-US" spc="-5" dirty="0" smtClean="0">
                <a:latin typeface="Times New Roman" panose="02020603050405020304" pitchFamily="18" charset="0"/>
                <a:cs typeface="Times New Roman" panose="02020603050405020304" pitchFamily="18" charset="0"/>
              </a:rPr>
              <a:t>s</a:t>
            </a:r>
            <a:r>
              <a:rPr lang="en-US" spc="0" dirty="0" smtClean="0">
                <a:latin typeface="Times New Roman" panose="02020603050405020304" pitchFamily="18" charset="0"/>
                <a:cs typeface="Times New Roman" panose="02020603050405020304" pitchFamily="18" charset="0"/>
              </a:rPr>
              <a:t>, Am</a:t>
            </a:r>
            <a:r>
              <a:rPr lang="en-US" spc="-5" dirty="0" smtClean="0">
                <a:latin typeface="Times New Roman" panose="02020603050405020304" pitchFamily="18" charset="0"/>
                <a:cs typeface="Times New Roman" panose="02020603050405020304" pitchFamily="18" charset="0"/>
              </a:rPr>
              <a:t>e</a:t>
            </a:r>
            <a:r>
              <a:rPr lang="en-US" spc="0" dirty="0" smtClean="0">
                <a:latin typeface="Times New Roman" panose="02020603050405020304" pitchFamily="18" charset="0"/>
                <a:cs typeface="Times New Roman" panose="02020603050405020304" pitchFamily="18" charset="0"/>
              </a:rPr>
              <a:t>ric</a:t>
            </a:r>
            <a:r>
              <a:rPr lang="en-US" spc="-5" dirty="0" smtClean="0">
                <a:latin typeface="Times New Roman" panose="02020603050405020304" pitchFamily="18" charset="0"/>
                <a:cs typeface="Times New Roman" panose="02020603050405020304" pitchFamily="18" charset="0"/>
              </a:rPr>
              <a:t>a</a:t>
            </a:r>
            <a:r>
              <a:rPr lang="en-US" spc="0" dirty="0" smtClean="0">
                <a:latin typeface="Times New Roman" panose="02020603050405020304" pitchFamily="18" charset="0"/>
                <a:cs typeface="Times New Roman" panose="02020603050405020304" pitchFamily="18" charset="0"/>
              </a:rPr>
              <a:t>n</a:t>
            </a:r>
            <a:r>
              <a:rPr lang="en-US" spc="10" dirty="0" smtClean="0">
                <a:latin typeface="Times New Roman" panose="02020603050405020304" pitchFamily="18" charset="0"/>
                <a:cs typeface="Times New Roman" panose="02020603050405020304" pitchFamily="18" charset="0"/>
              </a:rPr>
              <a:t> </a:t>
            </a:r>
            <a:r>
              <a:rPr lang="en-US" spc="-20" dirty="0" smtClean="0">
                <a:latin typeface="Times New Roman" panose="02020603050405020304" pitchFamily="18" charset="0"/>
                <a:cs typeface="Times New Roman" panose="02020603050405020304" pitchFamily="18" charset="0"/>
              </a:rPr>
              <a:t>I</a:t>
            </a:r>
            <a:r>
              <a:rPr lang="en-US" spc="0" dirty="0" smtClean="0">
                <a:latin typeface="Times New Roman" panose="02020603050405020304" pitchFamily="18" charset="0"/>
                <a:cs typeface="Times New Roman" panose="02020603050405020304" pitchFamily="18" charset="0"/>
              </a:rPr>
              <a:t>n</a:t>
            </a:r>
            <a:r>
              <a:rPr lang="en-US" spc="10" dirty="0" smtClean="0">
                <a:latin typeface="Times New Roman" panose="02020603050405020304" pitchFamily="18" charset="0"/>
                <a:cs typeface="Times New Roman" panose="02020603050405020304" pitchFamily="18" charset="0"/>
              </a:rPr>
              <a:t>d</a:t>
            </a:r>
            <a:r>
              <a:rPr lang="en-US" spc="0" dirty="0" smtClean="0">
                <a:latin typeface="Times New Roman" panose="02020603050405020304" pitchFamily="18" charset="0"/>
                <a:cs typeface="Times New Roman" panose="02020603050405020304" pitchFamily="18" charset="0"/>
              </a:rPr>
              <a:t>ians </a:t>
            </a:r>
            <a:r>
              <a:rPr lang="en-US" spc="-10" dirty="0" smtClean="0">
                <a:latin typeface="Times New Roman" panose="02020603050405020304" pitchFamily="18" charset="0"/>
                <a:cs typeface="Times New Roman" panose="02020603050405020304" pitchFamily="18" charset="0"/>
              </a:rPr>
              <a:t>a</a:t>
            </a:r>
            <a:r>
              <a:rPr lang="en-US" spc="0" dirty="0" smtClean="0">
                <a:latin typeface="Times New Roman" panose="02020603050405020304" pitchFamily="18" charset="0"/>
                <a:cs typeface="Times New Roman" panose="02020603050405020304" pitchFamily="18" charset="0"/>
              </a:rPr>
              <a:t>nd Al</a:t>
            </a:r>
            <a:r>
              <a:rPr lang="en-US" spc="-5" dirty="0" smtClean="0">
                <a:latin typeface="Times New Roman" panose="02020603050405020304" pitchFamily="18" charset="0"/>
                <a:cs typeface="Times New Roman" panose="02020603050405020304" pitchFamily="18" charset="0"/>
              </a:rPr>
              <a:t>a</a:t>
            </a:r>
            <a:r>
              <a:rPr lang="en-US" spc="0" dirty="0" smtClean="0">
                <a:latin typeface="Times New Roman" panose="02020603050405020304" pitchFamily="18" charset="0"/>
                <a:cs typeface="Times New Roman" panose="02020603050405020304" pitchFamily="18" charset="0"/>
              </a:rPr>
              <a:t>ska N</a:t>
            </a:r>
            <a:r>
              <a:rPr lang="en-US" spc="-5" dirty="0" smtClean="0">
                <a:latin typeface="Times New Roman" panose="02020603050405020304" pitchFamily="18" charset="0"/>
                <a:cs typeface="Times New Roman" panose="02020603050405020304" pitchFamily="18" charset="0"/>
              </a:rPr>
              <a:t>a</a:t>
            </a:r>
            <a:r>
              <a:rPr lang="en-US" spc="0" dirty="0" smtClean="0">
                <a:latin typeface="Times New Roman" panose="02020603050405020304" pitchFamily="18" charset="0"/>
                <a:cs typeface="Times New Roman" panose="02020603050405020304" pitchFamily="18" charset="0"/>
              </a:rPr>
              <a:t>tiv</a:t>
            </a:r>
            <a:r>
              <a:rPr lang="en-US" spc="-5" dirty="0" smtClean="0">
                <a:latin typeface="Times New Roman" panose="02020603050405020304" pitchFamily="18" charset="0"/>
                <a:cs typeface="Times New Roman" panose="02020603050405020304" pitchFamily="18" charset="0"/>
              </a:rPr>
              <a:t>e</a:t>
            </a:r>
            <a:r>
              <a:rPr lang="en-US" spc="0" dirty="0" smtClean="0">
                <a:latin typeface="Times New Roman" panose="02020603050405020304" pitchFamily="18" charset="0"/>
                <a:cs typeface="Times New Roman" panose="02020603050405020304" pitchFamily="18" charset="0"/>
              </a:rPr>
              <a:t>s,</a:t>
            </a:r>
            <a:r>
              <a:rPr lang="en-US" spc="10" dirty="0" smtClean="0">
                <a:latin typeface="Times New Roman" panose="02020603050405020304" pitchFamily="18" charset="0"/>
                <a:cs typeface="Times New Roman" panose="02020603050405020304" pitchFamily="18" charset="0"/>
              </a:rPr>
              <a:t> </a:t>
            </a:r>
            <a:r>
              <a:rPr lang="en-US" spc="-5" dirty="0" smtClean="0">
                <a:latin typeface="Times New Roman" panose="02020603050405020304" pitchFamily="18" charset="0"/>
                <a:cs typeface="Times New Roman" panose="02020603050405020304" pitchFamily="18" charset="0"/>
              </a:rPr>
              <a:t>a</a:t>
            </a:r>
            <a:r>
              <a:rPr lang="en-US" spc="0" dirty="0" smtClean="0">
                <a:latin typeface="Times New Roman" panose="02020603050405020304" pitchFamily="18" charset="0"/>
                <a:cs typeface="Times New Roman" panose="02020603050405020304" pitchFamily="18" charset="0"/>
              </a:rPr>
              <a:t>nd Asians</a:t>
            </a:r>
            <a:r>
              <a:rPr lang="en-US" spc="5" dirty="0" smtClean="0">
                <a:latin typeface="Times New Roman" panose="02020603050405020304" pitchFamily="18" charset="0"/>
                <a:cs typeface="Times New Roman" panose="02020603050405020304" pitchFamily="18" charset="0"/>
              </a:rPr>
              <a:t> </a:t>
            </a:r>
            <a:r>
              <a:rPr lang="en-US" spc="0" dirty="0" smtClean="0">
                <a:latin typeface="Times New Roman" panose="02020603050405020304" pitchFamily="18" charset="0"/>
                <a:cs typeface="Times New Roman" panose="02020603050405020304" pitchFamily="18" charset="0"/>
              </a:rPr>
              <a:t>re</a:t>
            </a:r>
            <a:r>
              <a:rPr lang="en-US" spc="-5" dirty="0" smtClean="0">
                <a:latin typeface="Times New Roman" panose="02020603050405020304" pitchFamily="18" charset="0"/>
                <a:cs typeface="Times New Roman" panose="02020603050405020304" pitchFamily="18" charset="0"/>
              </a:rPr>
              <a:t>ce</a:t>
            </a:r>
            <a:r>
              <a:rPr lang="en-US" spc="0" dirty="0" smtClean="0">
                <a:latin typeface="Times New Roman" panose="02020603050405020304" pitchFamily="18" charset="0"/>
                <a:cs typeface="Times New Roman" panose="02020603050405020304" pitchFamily="18" charset="0"/>
              </a:rPr>
              <a:t>ived</a:t>
            </a:r>
            <a:r>
              <a:rPr lang="en-US" spc="5" dirty="0" smtClean="0">
                <a:latin typeface="Times New Roman" panose="02020603050405020304" pitchFamily="18" charset="0"/>
                <a:cs typeface="Times New Roman" panose="02020603050405020304" pitchFamily="18" charset="0"/>
              </a:rPr>
              <a:t> </a:t>
            </a:r>
            <a:r>
              <a:rPr lang="en-US" spc="0" dirty="0" smtClean="0">
                <a:latin typeface="Times New Roman" panose="02020603050405020304" pitchFamily="18" charset="0"/>
                <a:cs typeface="Times New Roman" panose="02020603050405020304" pitchFamily="18" charset="0"/>
              </a:rPr>
              <a:t>worse</a:t>
            </a:r>
            <a:r>
              <a:rPr lang="en-US" spc="-5" dirty="0" smtClean="0">
                <a:latin typeface="Times New Roman" panose="02020603050405020304" pitchFamily="18" charset="0"/>
                <a:cs typeface="Times New Roman" panose="02020603050405020304" pitchFamily="18" charset="0"/>
              </a:rPr>
              <a:t> ca</a:t>
            </a:r>
            <a:r>
              <a:rPr lang="en-US" spc="5" dirty="0" smtClean="0">
                <a:latin typeface="Times New Roman" panose="02020603050405020304" pitchFamily="18" charset="0"/>
                <a:cs typeface="Times New Roman" panose="02020603050405020304" pitchFamily="18" charset="0"/>
              </a:rPr>
              <a:t>r</a:t>
            </a:r>
            <a:r>
              <a:rPr lang="en-US" spc="0" dirty="0" smtClean="0">
                <a:latin typeface="Times New Roman" panose="02020603050405020304" pitchFamily="18" charset="0"/>
                <a:cs typeface="Times New Roman" panose="02020603050405020304" pitchFamily="18" charset="0"/>
              </a:rPr>
              <a:t>e</a:t>
            </a:r>
            <a:r>
              <a:rPr lang="en-US" spc="-5" dirty="0" smtClean="0">
                <a:latin typeface="Times New Roman" panose="02020603050405020304" pitchFamily="18" charset="0"/>
                <a:cs typeface="Times New Roman" panose="02020603050405020304" pitchFamily="18" charset="0"/>
              </a:rPr>
              <a:t> </a:t>
            </a:r>
            <a:r>
              <a:rPr lang="en-US" spc="0" dirty="0" smtClean="0">
                <a:latin typeface="Times New Roman" panose="02020603050405020304" pitchFamily="18" charset="0"/>
                <a:cs typeface="Times New Roman" panose="02020603050405020304" pitchFamily="18" charset="0"/>
              </a:rPr>
              <a:t>than </a:t>
            </a:r>
            <a:r>
              <a:rPr lang="en-US" spc="5" dirty="0" smtClean="0">
                <a:latin typeface="Times New Roman" panose="02020603050405020304" pitchFamily="18" charset="0"/>
                <a:cs typeface="Times New Roman" panose="02020603050405020304" pitchFamily="18" charset="0"/>
              </a:rPr>
              <a:t>W</a:t>
            </a:r>
            <a:r>
              <a:rPr lang="en-US" spc="0" dirty="0" smtClean="0">
                <a:latin typeface="Times New Roman" panose="02020603050405020304" pitchFamily="18" charset="0"/>
                <a:cs typeface="Times New Roman" panose="02020603050405020304" pitchFamily="18" charset="0"/>
              </a:rPr>
              <a:t>hit</a:t>
            </a:r>
            <a:r>
              <a:rPr lang="en-US" spc="-5" dirty="0" smtClean="0">
                <a:latin typeface="Times New Roman" panose="02020603050405020304" pitchFamily="18" charset="0"/>
                <a:cs typeface="Times New Roman" panose="02020603050405020304" pitchFamily="18" charset="0"/>
              </a:rPr>
              <a:t>e</a:t>
            </a:r>
            <a:r>
              <a:rPr lang="en-US" spc="0" dirty="0" smtClean="0">
                <a:latin typeface="Times New Roman" panose="02020603050405020304" pitchFamily="18" charset="0"/>
                <a:cs typeface="Times New Roman" panose="02020603050405020304" pitchFamily="18" charset="0"/>
              </a:rPr>
              <a:t>s for</a:t>
            </a:r>
            <a:r>
              <a:rPr lang="en-US" spc="-5" dirty="0" smtClean="0">
                <a:latin typeface="Times New Roman" panose="02020603050405020304" pitchFamily="18" charset="0"/>
                <a:cs typeface="Times New Roman" panose="02020603050405020304" pitchFamily="18" charset="0"/>
              </a:rPr>
              <a:t> </a:t>
            </a:r>
            <a:r>
              <a:rPr lang="en-US" spc="0" dirty="0" smtClean="0">
                <a:latin typeface="Times New Roman" panose="02020603050405020304" pitchFamily="18" charset="0"/>
                <a:cs typeface="Times New Roman" panose="02020603050405020304" pitchFamily="18" charset="0"/>
              </a:rPr>
              <a:t>some</a:t>
            </a:r>
            <a:r>
              <a:rPr lang="en-US" spc="-5" dirty="0" smtClean="0">
                <a:latin typeface="Times New Roman" panose="02020603050405020304" pitchFamily="18" charset="0"/>
                <a:cs typeface="Times New Roman" panose="02020603050405020304" pitchFamily="18" charset="0"/>
              </a:rPr>
              <a:t> </a:t>
            </a:r>
            <a:r>
              <a:rPr lang="en-US" spc="0" dirty="0" smtClean="0">
                <a:latin typeface="Times New Roman" panose="02020603050405020304" pitchFamily="18" charset="0"/>
                <a:cs typeface="Times New Roman" panose="02020603050405020304" pitchFamily="18" charset="0"/>
              </a:rPr>
              <a:t>qu</a:t>
            </a:r>
            <a:r>
              <a:rPr lang="en-US" spc="-5" dirty="0" smtClean="0">
                <a:latin typeface="Times New Roman" panose="02020603050405020304" pitchFamily="18" charset="0"/>
                <a:cs typeface="Times New Roman" panose="02020603050405020304" pitchFamily="18" charset="0"/>
              </a:rPr>
              <a:t>a</a:t>
            </a:r>
            <a:r>
              <a:rPr lang="en-US" spc="0" dirty="0" smtClean="0">
                <a:latin typeface="Times New Roman" panose="02020603050405020304" pitchFamily="18" charset="0"/>
                <a:cs typeface="Times New Roman" panose="02020603050405020304" pitchFamily="18" charset="0"/>
              </a:rPr>
              <a:t>li</a:t>
            </a:r>
            <a:r>
              <a:rPr lang="en-US" spc="10" dirty="0" smtClean="0">
                <a:latin typeface="Times New Roman" panose="02020603050405020304" pitchFamily="18" charset="0"/>
                <a:cs typeface="Times New Roman" panose="02020603050405020304" pitchFamily="18" charset="0"/>
              </a:rPr>
              <a:t>t</a:t>
            </a:r>
            <a:r>
              <a:rPr lang="en-US" spc="0" dirty="0" smtClean="0">
                <a:latin typeface="Times New Roman" panose="02020603050405020304" pitchFamily="18" charset="0"/>
                <a:cs typeface="Times New Roman" panose="02020603050405020304" pitchFamily="18" charset="0"/>
              </a:rPr>
              <a:t>y</a:t>
            </a:r>
            <a:r>
              <a:rPr lang="en-US" spc="-15" dirty="0" smtClean="0">
                <a:latin typeface="Times New Roman" panose="02020603050405020304" pitchFamily="18" charset="0"/>
                <a:cs typeface="Times New Roman" panose="02020603050405020304" pitchFamily="18" charset="0"/>
              </a:rPr>
              <a:t> </a:t>
            </a:r>
            <a:r>
              <a:rPr lang="en-US" spc="0" dirty="0" smtClean="0">
                <a:latin typeface="Times New Roman" panose="02020603050405020304" pitchFamily="18" charset="0"/>
                <a:cs typeface="Times New Roman" panose="02020603050405020304" pitchFamily="18" charset="0"/>
              </a:rPr>
              <a:t>me</a:t>
            </a:r>
            <a:r>
              <a:rPr lang="en-US" spc="-10" dirty="0" smtClean="0">
                <a:latin typeface="Times New Roman" panose="02020603050405020304" pitchFamily="18" charset="0"/>
                <a:cs typeface="Times New Roman" panose="02020603050405020304" pitchFamily="18" charset="0"/>
              </a:rPr>
              <a:t>a</a:t>
            </a:r>
            <a:r>
              <a:rPr lang="en-US" spc="0" dirty="0" smtClean="0">
                <a:latin typeface="Times New Roman" panose="02020603050405020304" pitchFamily="18" charset="0"/>
                <a:cs typeface="Times New Roman" panose="02020603050405020304" pitchFamily="18" charset="0"/>
              </a:rPr>
              <a:t>sur</a:t>
            </a:r>
            <a:r>
              <a:rPr lang="en-US" spc="-10" dirty="0" smtClean="0">
                <a:latin typeface="Times New Roman" panose="02020603050405020304" pitchFamily="18" charset="0"/>
                <a:cs typeface="Times New Roman" panose="02020603050405020304" pitchFamily="18" charset="0"/>
              </a:rPr>
              <a:t>e</a:t>
            </a:r>
            <a:r>
              <a:rPr lang="en-US" spc="0" dirty="0" smtClean="0">
                <a:latin typeface="Times New Roman" panose="02020603050405020304" pitchFamily="18" charset="0"/>
                <a:cs typeface="Times New Roman" panose="02020603050405020304" pitchFamily="18" charset="0"/>
              </a:rPr>
              <a:t>s and</a:t>
            </a:r>
            <a:r>
              <a:rPr lang="en-US" spc="10" dirty="0" smtClean="0">
                <a:latin typeface="Times New Roman" panose="02020603050405020304" pitchFamily="18" charset="0"/>
                <a:cs typeface="Times New Roman" panose="02020603050405020304" pitchFamily="18" charset="0"/>
              </a:rPr>
              <a:t> </a:t>
            </a:r>
            <a:r>
              <a:rPr lang="en-US" spc="0" dirty="0" smtClean="0">
                <a:latin typeface="Times New Roman" panose="02020603050405020304" pitchFamily="18" charset="0"/>
                <a:cs typeface="Times New Roman" panose="02020603050405020304" pitchFamily="18" charset="0"/>
              </a:rPr>
              <a:t>b</a:t>
            </a:r>
            <a:r>
              <a:rPr lang="en-US" spc="-5" dirty="0" smtClean="0">
                <a:latin typeface="Times New Roman" panose="02020603050405020304" pitchFamily="18" charset="0"/>
                <a:cs typeface="Times New Roman" panose="02020603050405020304" pitchFamily="18" charset="0"/>
              </a:rPr>
              <a:t>e</a:t>
            </a:r>
            <a:r>
              <a:rPr lang="en-US" spc="0" dirty="0" smtClean="0">
                <a:latin typeface="Times New Roman" panose="02020603050405020304" pitchFamily="18" charset="0"/>
                <a:cs typeface="Times New Roman" panose="02020603050405020304" pitchFamily="18" charset="0"/>
              </a:rPr>
              <a:t>tt</a:t>
            </a:r>
            <a:r>
              <a:rPr lang="en-US" spc="-5" dirty="0" smtClean="0">
                <a:latin typeface="Times New Roman" panose="02020603050405020304" pitchFamily="18" charset="0"/>
                <a:cs typeface="Times New Roman" panose="02020603050405020304" pitchFamily="18" charset="0"/>
              </a:rPr>
              <a:t>e</a:t>
            </a:r>
            <a:r>
              <a:rPr lang="en-US" spc="0" dirty="0" smtClean="0">
                <a:latin typeface="Times New Roman" panose="02020603050405020304" pitchFamily="18" charset="0"/>
                <a:cs typeface="Times New Roman" panose="02020603050405020304" pitchFamily="18" charset="0"/>
              </a:rPr>
              <a:t>r</a:t>
            </a:r>
            <a:r>
              <a:rPr lang="en-US" spc="5" dirty="0" smtClean="0">
                <a:latin typeface="Times New Roman" panose="02020603050405020304" pitchFamily="18" charset="0"/>
                <a:cs typeface="Times New Roman" panose="02020603050405020304" pitchFamily="18" charset="0"/>
              </a:rPr>
              <a:t> </a:t>
            </a:r>
            <a:r>
              <a:rPr lang="en-US" spc="-5" dirty="0" smtClean="0">
                <a:latin typeface="Times New Roman" panose="02020603050405020304" pitchFamily="18" charset="0"/>
                <a:cs typeface="Times New Roman" panose="02020603050405020304" pitchFamily="18" charset="0"/>
              </a:rPr>
              <a:t>ca</a:t>
            </a:r>
            <a:r>
              <a:rPr lang="en-US" spc="5" dirty="0" smtClean="0">
                <a:latin typeface="Times New Roman" panose="02020603050405020304" pitchFamily="18" charset="0"/>
                <a:cs typeface="Times New Roman" panose="02020603050405020304" pitchFamily="18" charset="0"/>
              </a:rPr>
              <a:t>r</a:t>
            </a:r>
            <a:r>
              <a:rPr lang="en-US" spc="0" dirty="0" smtClean="0">
                <a:latin typeface="Times New Roman" panose="02020603050405020304" pitchFamily="18" charset="0"/>
                <a:cs typeface="Times New Roman" panose="02020603050405020304" pitchFamily="18" charset="0"/>
              </a:rPr>
              <a:t>e</a:t>
            </a:r>
            <a:r>
              <a:rPr lang="en-US" spc="5" dirty="0" smtClean="0">
                <a:latin typeface="Times New Roman" panose="02020603050405020304" pitchFamily="18" charset="0"/>
                <a:cs typeface="Times New Roman" panose="02020603050405020304" pitchFamily="18" charset="0"/>
              </a:rPr>
              <a:t> </a:t>
            </a:r>
            <a:r>
              <a:rPr lang="en-US" spc="0" dirty="0" smtClean="0">
                <a:latin typeface="Times New Roman" panose="02020603050405020304" pitchFamily="18" charset="0"/>
                <a:cs typeface="Times New Roman" panose="02020603050405020304" pitchFamily="18" charset="0"/>
              </a:rPr>
              <a:t>for some m</a:t>
            </a:r>
            <a:r>
              <a:rPr lang="en-US" spc="-5" dirty="0" smtClean="0">
                <a:latin typeface="Times New Roman" panose="02020603050405020304" pitchFamily="18" charset="0"/>
                <a:cs typeface="Times New Roman" panose="02020603050405020304" pitchFamily="18" charset="0"/>
              </a:rPr>
              <a:t>ea</a:t>
            </a:r>
            <a:r>
              <a:rPr lang="en-US" spc="0" dirty="0" smtClean="0">
                <a:latin typeface="Times New Roman" panose="02020603050405020304" pitchFamily="18" charset="0"/>
                <a:cs typeface="Times New Roman" panose="02020603050405020304" pitchFamily="18" charset="0"/>
              </a:rPr>
              <a:t>s</a:t>
            </a:r>
            <a:r>
              <a:rPr lang="en-US" spc="10" dirty="0" smtClean="0">
                <a:latin typeface="Times New Roman" panose="02020603050405020304" pitchFamily="18" charset="0"/>
                <a:cs typeface="Times New Roman" panose="02020603050405020304" pitchFamily="18" charset="0"/>
              </a:rPr>
              <a:t>u</a:t>
            </a:r>
            <a:r>
              <a:rPr lang="en-US" spc="0" dirty="0" smtClean="0">
                <a:latin typeface="Times New Roman" panose="02020603050405020304" pitchFamily="18" charset="0"/>
                <a:cs typeface="Times New Roman" panose="02020603050405020304" pitchFamily="18" charset="0"/>
              </a:rPr>
              <a:t>r</a:t>
            </a:r>
            <a:r>
              <a:rPr lang="en-US" spc="-10" dirty="0" smtClean="0">
                <a:latin typeface="Times New Roman" panose="02020603050405020304" pitchFamily="18" charset="0"/>
                <a:cs typeface="Times New Roman" panose="02020603050405020304" pitchFamily="18" charset="0"/>
              </a:rPr>
              <a:t>e</a:t>
            </a:r>
            <a:r>
              <a:rPr lang="en-US" spc="0" dirty="0" smtClean="0">
                <a:latin typeface="Times New Roman" panose="02020603050405020304" pitchFamily="18" charset="0"/>
                <a:cs typeface="Times New Roman" panose="02020603050405020304" pitchFamily="18" charset="0"/>
              </a:rPr>
              <a:t>s.</a:t>
            </a:r>
            <a:endParaRPr lang="en-US" dirty="0" smtClean="0">
              <a:latin typeface="Times New Roman" panose="02020603050405020304" pitchFamily="18" charset="0"/>
              <a:cs typeface="Times New Roman" panose="02020603050405020304" pitchFamily="18" charset="0"/>
            </a:endParaRPr>
          </a:p>
          <a:p>
            <a:pPr marL="241300" marR="40005" indent="-228600">
              <a:buFont typeface="Symbol"/>
              <a:buChar char=""/>
              <a:tabLst>
                <a:tab pos="240665" algn="l"/>
              </a:tabLst>
            </a:pPr>
            <a:r>
              <a:rPr lang="en-US" spc="-10" dirty="0" smtClean="0">
                <a:latin typeface="Times New Roman" panose="02020603050405020304" pitchFamily="18" charset="0"/>
                <a:cs typeface="Times New Roman" panose="02020603050405020304" pitchFamily="18" charset="0"/>
              </a:rPr>
              <a:t>F</a:t>
            </a:r>
            <a:r>
              <a:rPr lang="en-US" spc="0" dirty="0" smtClean="0">
                <a:latin typeface="Times New Roman" panose="02020603050405020304" pitchFamily="18" charset="0"/>
                <a:cs typeface="Times New Roman" panose="02020603050405020304" pitchFamily="18" charset="0"/>
              </a:rPr>
              <a:t>or</a:t>
            </a:r>
            <a:r>
              <a:rPr lang="en-US" spc="-5" dirty="0" smtClean="0">
                <a:latin typeface="Times New Roman" panose="02020603050405020304" pitchFamily="18" charset="0"/>
                <a:cs typeface="Times New Roman" panose="02020603050405020304" pitchFamily="18" charset="0"/>
              </a:rPr>
              <a:t> </a:t>
            </a:r>
            <a:r>
              <a:rPr lang="en-US" spc="5" dirty="0" smtClean="0">
                <a:latin typeface="Times New Roman" panose="02020603050405020304" pitchFamily="18" charset="0"/>
                <a:cs typeface="Times New Roman" panose="02020603050405020304" pitchFamily="18" charset="0"/>
              </a:rPr>
              <a:t>e</a:t>
            </a:r>
            <a:r>
              <a:rPr lang="en-US" spc="-5" dirty="0" smtClean="0">
                <a:latin typeface="Times New Roman" panose="02020603050405020304" pitchFamily="18" charset="0"/>
                <a:cs typeface="Times New Roman" panose="02020603050405020304" pitchFamily="18" charset="0"/>
              </a:rPr>
              <a:t>ac</a:t>
            </a:r>
            <a:r>
              <a:rPr lang="en-US" spc="0" dirty="0" smtClean="0">
                <a:latin typeface="Times New Roman" panose="02020603050405020304" pitchFamily="18" charset="0"/>
                <a:cs typeface="Times New Roman" panose="02020603050405020304" pitchFamily="18" charset="0"/>
              </a:rPr>
              <a:t>h</a:t>
            </a:r>
            <a:r>
              <a:rPr lang="en-US" spc="10" dirty="0" smtClean="0">
                <a:latin typeface="Times New Roman" panose="02020603050405020304" pitchFamily="18" charset="0"/>
                <a:cs typeface="Times New Roman" panose="02020603050405020304" pitchFamily="18" charset="0"/>
              </a:rPr>
              <a:t> </a:t>
            </a:r>
            <a:r>
              <a:rPr lang="en-US" spc="-15" dirty="0" smtClean="0">
                <a:latin typeface="Times New Roman" panose="02020603050405020304" pitchFamily="18" charset="0"/>
                <a:cs typeface="Times New Roman" panose="02020603050405020304" pitchFamily="18" charset="0"/>
              </a:rPr>
              <a:t>g</a:t>
            </a:r>
            <a:r>
              <a:rPr lang="en-US" spc="0" dirty="0" smtClean="0">
                <a:latin typeface="Times New Roman" panose="02020603050405020304" pitchFamily="18" charset="0"/>
                <a:cs typeface="Times New Roman" panose="02020603050405020304" pitchFamily="18" charset="0"/>
              </a:rPr>
              <a:t>roup,</a:t>
            </a:r>
            <a:r>
              <a:rPr lang="en-US" spc="-5" dirty="0" smtClean="0">
                <a:latin typeface="Times New Roman" panose="02020603050405020304" pitchFamily="18" charset="0"/>
                <a:cs typeface="Times New Roman" panose="02020603050405020304" pitchFamily="18" charset="0"/>
              </a:rPr>
              <a:t> </a:t>
            </a:r>
            <a:r>
              <a:rPr lang="en-US" spc="0" dirty="0" smtClean="0">
                <a:latin typeface="Times New Roman" panose="02020603050405020304" pitchFamily="18" charset="0"/>
                <a:cs typeface="Times New Roman" panose="02020603050405020304" pitchFamily="18" charset="0"/>
              </a:rPr>
              <a:t>dis</a:t>
            </a:r>
            <a:r>
              <a:rPr lang="en-US" spc="10" dirty="0" smtClean="0">
                <a:latin typeface="Times New Roman" panose="02020603050405020304" pitchFamily="18" charset="0"/>
                <a:cs typeface="Times New Roman" panose="02020603050405020304" pitchFamily="18" charset="0"/>
              </a:rPr>
              <a:t>p</a:t>
            </a:r>
            <a:r>
              <a:rPr lang="en-US" spc="-5" dirty="0" smtClean="0">
                <a:latin typeface="Times New Roman" panose="02020603050405020304" pitchFamily="18" charset="0"/>
                <a:cs typeface="Times New Roman" panose="02020603050405020304" pitchFamily="18" charset="0"/>
              </a:rPr>
              <a:t>a</a:t>
            </a:r>
            <a:r>
              <a:rPr lang="en-US" spc="0" dirty="0" smtClean="0">
                <a:latin typeface="Times New Roman" panose="02020603050405020304" pitchFamily="18" charset="0"/>
                <a:cs typeface="Times New Roman" panose="02020603050405020304" pitchFamily="18" charset="0"/>
              </a:rPr>
              <a:t>rities in quali</a:t>
            </a:r>
            <a:r>
              <a:rPr lang="en-US" spc="15" dirty="0" smtClean="0">
                <a:latin typeface="Times New Roman" panose="02020603050405020304" pitchFamily="18" charset="0"/>
                <a:cs typeface="Times New Roman" panose="02020603050405020304" pitchFamily="18" charset="0"/>
              </a:rPr>
              <a:t>t</a:t>
            </a:r>
            <a:r>
              <a:rPr lang="en-US" spc="0" dirty="0" smtClean="0">
                <a:latin typeface="Times New Roman" panose="02020603050405020304" pitchFamily="18" charset="0"/>
                <a:cs typeface="Times New Roman" panose="02020603050405020304" pitchFamily="18" charset="0"/>
              </a:rPr>
              <a:t>y</a:t>
            </a:r>
            <a:r>
              <a:rPr lang="en-US" spc="-25" dirty="0" smtClean="0">
                <a:latin typeface="Times New Roman" panose="02020603050405020304" pitchFamily="18" charset="0"/>
                <a:cs typeface="Times New Roman" panose="02020603050405020304" pitchFamily="18" charset="0"/>
              </a:rPr>
              <a:t> </a:t>
            </a:r>
            <a:r>
              <a:rPr lang="en-US" spc="0" dirty="0" smtClean="0">
                <a:latin typeface="Times New Roman" panose="02020603050405020304" pitchFamily="18" charset="0"/>
                <a:cs typeface="Times New Roman" panose="02020603050405020304" pitchFamily="18" charset="0"/>
              </a:rPr>
              <a:t>of</a:t>
            </a:r>
            <a:r>
              <a:rPr lang="en-US" spc="5" dirty="0" smtClean="0">
                <a:latin typeface="Times New Roman" panose="02020603050405020304" pitchFamily="18" charset="0"/>
                <a:cs typeface="Times New Roman" panose="02020603050405020304" pitchFamily="18" charset="0"/>
              </a:rPr>
              <a:t> </a:t>
            </a:r>
            <a:r>
              <a:rPr lang="en-US" spc="-5" dirty="0" smtClean="0">
                <a:latin typeface="Times New Roman" panose="02020603050405020304" pitchFamily="18" charset="0"/>
                <a:cs typeface="Times New Roman" panose="02020603050405020304" pitchFamily="18" charset="0"/>
              </a:rPr>
              <a:t>ca</a:t>
            </a:r>
            <a:r>
              <a:rPr lang="en-US" spc="5" dirty="0" smtClean="0">
                <a:latin typeface="Times New Roman" panose="02020603050405020304" pitchFamily="18" charset="0"/>
                <a:cs typeface="Times New Roman" panose="02020603050405020304" pitchFamily="18" charset="0"/>
              </a:rPr>
              <a:t>r</a:t>
            </a:r>
            <a:r>
              <a:rPr lang="en-US" spc="0" dirty="0" smtClean="0">
                <a:latin typeface="Times New Roman" panose="02020603050405020304" pitchFamily="18" charset="0"/>
                <a:cs typeface="Times New Roman" panose="02020603050405020304" pitchFamily="18" charset="0"/>
              </a:rPr>
              <a:t>e</a:t>
            </a:r>
            <a:r>
              <a:rPr lang="en-US" spc="5" dirty="0" smtClean="0">
                <a:latin typeface="Times New Roman" panose="02020603050405020304" pitchFamily="18" charset="0"/>
                <a:cs typeface="Times New Roman" panose="02020603050405020304" pitchFamily="18" charset="0"/>
              </a:rPr>
              <a:t> </a:t>
            </a:r>
            <a:r>
              <a:rPr lang="en-US" spc="-5" dirty="0" smtClean="0">
                <a:latin typeface="Times New Roman" panose="02020603050405020304" pitchFamily="18" charset="0"/>
                <a:cs typeface="Times New Roman" panose="02020603050405020304" pitchFamily="18" charset="0"/>
              </a:rPr>
              <a:t>a</a:t>
            </a:r>
            <a:r>
              <a:rPr lang="en-US" spc="5" dirty="0" smtClean="0">
                <a:latin typeface="Times New Roman" panose="02020603050405020304" pitchFamily="18" charset="0"/>
                <a:cs typeface="Times New Roman" panose="02020603050405020304" pitchFamily="18" charset="0"/>
              </a:rPr>
              <a:t>r</a:t>
            </a:r>
            <a:r>
              <a:rPr lang="en-US" spc="0" dirty="0" smtClean="0">
                <a:latin typeface="Times New Roman" panose="02020603050405020304" pitchFamily="18" charset="0"/>
                <a:cs typeface="Times New Roman" panose="02020603050405020304" pitchFamily="18" charset="0"/>
              </a:rPr>
              <a:t>e</a:t>
            </a:r>
            <a:r>
              <a:rPr lang="en-US" spc="-5" dirty="0" smtClean="0">
                <a:latin typeface="Times New Roman" panose="02020603050405020304" pitchFamily="18" charset="0"/>
                <a:cs typeface="Times New Roman" panose="02020603050405020304" pitchFamily="18" charset="0"/>
              </a:rPr>
              <a:t> </a:t>
            </a:r>
            <a:r>
              <a:rPr lang="en-US" spc="10" dirty="0" smtClean="0">
                <a:latin typeface="Times New Roman" panose="02020603050405020304" pitchFamily="18" charset="0"/>
                <a:cs typeface="Times New Roman" panose="02020603050405020304" pitchFamily="18" charset="0"/>
              </a:rPr>
              <a:t>s</a:t>
            </a:r>
            <a:r>
              <a:rPr lang="en-US" spc="0" dirty="0" smtClean="0">
                <a:latin typeface="Times New Roman" panose="02020603050405020304" pitchFamily="18" charset="0"/>
                <a:cs typeface="Times New Roman" panose="02020603050405020304" pitchFamily="18" charset="0"/>
              </a:rPr>
              <a:t>imil</a:t>
            </a:r>
            <a:r>
              <a:rPr lang="en-US" spc="-5" dirty="0" smtClean="0">
                <a:latin typeface="Times New Roman" panose="02020603050405020304" pitchFamily="18" charset="0"/>
                <a:cs typeface="Times New Roman" panose="02020603050405020304" pitchFamily="18" charset="0"/>
              </a:rPr>
              <a:t>a</a:t>
            </a:r>
            <a:r>
              <a:rPr lang="en-US" spc="0" dirty="0" smtClean="0">
                <a:latin typeface="Times New Roman" panose="02020603050405020304" pitchFamily="18" charset="0"/>
                <a:cs typeface="Times New Roman" panose="02020603050405020304" pitchFamily="18" charset="0"/>
              </a:rPr>
              <a:t>r to</a:t>
            </a:r>
            <a:r>
              <a:rPr lang="en-US" spc="5" dirty="0" smtClean="0">
                <a:latin typeface="Times New Roman" panose="02020603050405020304" pitchFamily="18" charset="0"/>
                <a:cs typeface="Times New Roman" panose="02020603050405020304" pitchFamily="18" charset="0"/>
              </a:rPr>
              <a:t> </a:t>
            </a:r>
            <a:r>
              <a:rPr lang="en-US" spc="0" dirty="0" smtClean="0">
                <a:latin typeface="Times New Roman" panose="02020603050405020304" pitchFamily="18" charset="0"/>
                <a:cs typeface="Times New Roman" panose="02020603050405020304" pitchFamily="18" charset="0"/>
              </a:rPr>
              <a:t>dispa</a:t>
            </a:r>
            <a:r>
              <a:rPr lang="en-US" spc="-5" dirty="0" smtClean="0">
                <a:latin typeface="Times New Roman" panose="02020603050405020304" pitchFamily="18" charset="0"/>
                <a:cs typeface="Times New Roman" panose="02020603050405020304" pitchFamily="18" charset="0"/>
              </a:rPr>
              <a:t>r</a:t>
            </a:r>
            <a:r>
              <a:rPr lang="en-US" spc="0" dirty="0" smtClean="0">
                <a:latin typeface="Times New Roman" panose="02020603050405020304" pitchFamily="18" charset="0"/>
                <a:cs typeface="Times New Roman" panose="02020603050405020304" pitchFamily="18" charset="0"/>
              </a:rPr>
              <a:t>ities in </a:t>
            </a:r>
            <a:r>
              <a:rPr lang="en-US" spc="-5" dirty="0" smtClean="0">
                <a:latin typeface="Times New Roman" panose="02020603050405020304" pitchFamily="18" charset="0"/>
                <a:cs typeface="Times New Roman" panose="02020603050405020304" pitchFamily="18" charset="0"/>
              </a:rPr>
              <a:t>acce</a:t>
            </a:r>
            <a:r>
              <a:rPr lang="en-US" spc="0" dirty="0" smtClean="0">
                <a:latin typeface="Times New Roman" panose="02020603050405020304" pitchFamily="18" charset="0"/>
                <a:cs typeface="Times New Roman" panose="02020603050405020304" pitchFamily="18" charset="0"/>
              </a:rPr>
              <a:t>ss to </a:t>
            </a:r>
            <a:r>
              <a:rPr lang="en-US" spc="-5" dirty="0" smtClean="0">
                <a:latin typeface="Times New Roman" panose="02020603050405020304" pitchFamily="18" charset="0"/>
                <a:cs typeface="Times New Roman" panose="02020603050405020304" pitchFamily="18" charset="0"/>
              </a:rPr>
              <a:t>ca</a:t>
            </a:r>
            <a:r>
              <a:rPr lang="en-US" spc="5" dirty="0" smtClean="0">
                <a:latin typeface="Times New Roman" panose="02020603050405020304" pitchFamily="18" charset="0"/>
                <a:cs typeface="Times New Roman" panose="02020603050405020304" pitchFamily="18" charset="0"/>
              </a:rPr>
              <a:t>r</a:t>
            </a:r>
            <a:r>
              <a:rPr lang="en-US" spc="0" dirty="0" smtClean="0">
                <a:latin typeface="Times New Roman" panose="02020603050405020304" pitchFamily="18" charset="0"/>
                <a:cs typeface="Times New Roman" panose="02020603050405020304" pitchFamily="18" charset="0"/>
              </a:rPr>
              <a:t>e, </a:t>
            </a:r>
            <a:r>
              <a:rPr lang="en-US" spc="-5" dirty="0" smtClean="0">
                <a:latin typeface="Times New Roman" panose="02020603050405020304" pitchFamily="18" charset="0"/>
                <a:cs typeface="Times New Roman" panose="02020603050405020304" pitchFamily="18" charset="0"/>
              </a:rPr>
              <a:t>a</a:t>
            </a:r>
            <a:r>
              <a:rPr lang="en-US" spc="0" dirty="0" smtClean="0">
                <a:latin typeface="Times New Roman" panose="02020603050405020304" pitchFamily="18" charset="0"/>
                <a:cs typeface="Times New Roman" panose="02020603050405020304" pitchFamily="18" charset="0"/>
              </a:rPr>
              <a:t>lthou</a:t>
            </a:r>
            <a:r>
              <a:rPr lang="en-US" spc="-15" dirty="0" smtClean="0">
                <a:latin typeface="Times New Roman" panose="02020603050405020304" pitchFamily="18" charset="0"/>
                <a:cs typeface="Times New Roman" panose="02020603050405020304" pitchFamily="18" charset="0"/>
              </a:rPr>
              <a:t>g</a:t>
            </a:r>
            <a:r>
              <a:rPr lang="en-US" spc="0" dirty="0" smtClean="0">
                <a:latin typeface="Times New Roman" panose="02020603050405020304" pitchFamily="18" charset="0"/>
                <a:cs typeface="Times New Roman" panose="02020603050405020304" pitchFamily="18" charset="0"/>
              </a:rPr>
              <a:t>h </a:t>
            </a:r>
            <a:r>
              <a:rPr lang="en-US" spc="5" dirty="0" smtClean="0">
                <a:latin typeface="Times New Roman" panose="02020603050405020304" pitchFamily="18" charset="0"/>
                <a:cs typeface="Times New Roman" panose="02020603050405020304" pitchFamily="18" charset="0"/>
              </a:rPr>
              <a:t>a</a:t>
            </a:r>
            <a:r>
              <a:rPr lang="en-US" spc="-5" dirty="0" smtClean="0">
                <a:latin typeface="Times New Roman" panose="02020603050405020304" pitchFamily="18" charset="0"/>
                <a:cs typeface="Times New Roman" panose="02020603050405020304" pitchFamily="18" charset="0"/>
              </a:rPr>
              <a:t>c</a:t>
            </a:r>
            <a:r>
              <a:rPr lang="en-US" spc="5" dirty="0" smtClean="0">
                <a:latin typeface="Times New Roman" panose="02020603050405020304" pitchFamily="18" charset="0"/>
                <a:cs typeface="Times New Roman" panose="02020603050405020304" pitchFamily="18" charset="0"/>
              </a:rPr>
              <a:t>c</a:t>
            </a:r>
            <a:r>
              <a:rPr lang="en-US" spc="-5" dirty="0" smtClean="0">
                <a:latin typeface="Times New Roman" panose="02020603050405020304" pitchFamily="18" charset="0"/>
                <a:cs typeface="Times New Roman" panose="02020603050405020304" pitchFamily="18" charset="0"/>
              </a:rPr>
              <a:t>e</a:t>
            </a:r>
            <a:r>
              <a:rPr lang="en-US" spc="0" dirty="0" smtClean="0">
                <a:latin typeface="Times New Roman" panose="02020603050405020304" pitchFamily="18" charset="0"/>
                <a:cs typeface="Times New Roman" panose="02020603050405020304" pitchFamily="18" charset="0"/>
              </a:rPr>
              <a:t>ss proble</a:t>
            </a:r>
            <a:r>
              <a:rPr lang="en-US" spc="5" dirty="0" smtClean="0">
                <a:latin typeface="Times New Roman" panose="02020603050405020304" pitchFamily="18" charset="0"/>
                <a:cs typeface="Times New Roman" panose="02020603050405020304" pitchFamily="18" charset="0"/>
              </a:rPr>
              <a:t>m</a:t>
            </a:r>
            <a:r>
              <a:rPr lang="en-US" spc="0" dirty="0" smtClean="0">
                <a:latin typeface="Times New Roman" panose="02020603050405020304" pitchFamily="18" charset="0"/>
                <a:cs typeface="Times New Roman" panose="02020603050405020304" pitchFamily="18" charset="0"/>
              </a:rPr>
              <a:t>s a</a:t>
            </a:r>
            <a:r>
              <a:rPr lang="en-US" spc="-10" dirty="0" smtClean="0">
                <a:latin typeface="Times New Roman" panose="02020603050405020304" pitchFamily="18" charset="0"/>
                <a:cs typeface="Times New Roman" panose="02020603050405020304" pitchFamily="18" charset="0"/>
              </a:rPr>
              <a:t>r</a:t>
            </a:r>
            <a:r>
              <a:rPr lang="en-US" spc="0" dirty="0" smtClean="0">
                <a:latin typeface="Times New Roman" panose="02020603050405020304" pitchFamily="18" charset="0"/>
                <a:cs typeface="Times New Roman" panose="02020603050405020304" pitchFamily="18" charset="0"/>
              </a:rPr>
              <a:t>e</a:t>
            </a:r>
            <a:r>
              <a:rPr lang="en-US" spc="-5" dirty="0" smtClean="0">
                <a:latin typeface="Times New Roman" panose="02020603050405020304" pitchFamily="18" charset="0"/>
                <a:cs typeface="Times New Roman" panose="02020603050405020304" pitchFamily="18" charset="0"/>
              </a:rPr>
              <a:t> </a:t>
            </a:r>
            <a:r>
              <a:rPr lang="en-US" spc="0" dirty="0" smtClean="0">
                <a:latin typeface="Times New Roman" panose="02020603050405020304" pitchFamily="18" charset="0"/>
                <a:cs typeface="Times New Roman" panose="02020603050405020304" pitchFamily="18" charset="0"/>
              </a:rPr>
              <a:t>more </a:t>
            </a:r>
            <a:r>
              <a:rPr lang="en-US" spc="-5" dirty="0" smtClean="0">
                <a:latin typeface="Times New Roman" panose="02020603050405020304" pitchFamily="18" charset="0"/>
                <a:cs typeface="Times New Roman" panose="02020603050405020304" pitchFamily="18" charset="0"/>
              </a:rPr>
              <a:t>c</a:t>
            </a:r>
            <a:r>
              <a:rPr lang="en-US" spc="0" dirty="0" smtClean="0">
                <a:latin typeface="Times New Roman" panose="02020603050405020304" pitchFamily="18" charset="0"/>
                <a:cs typeface="Times New Roman" panose="02020603050405020304" pitchFamily="18" charset="0"/>
              </a:rPr>
              <a:t>ommon than</a:t>
            </a:r>
            <a:r>
              <a:rPr lang="en-US" spc="5" dirty="0" smtClean="0">
                <a:latin typeface="Times New Roman" panose="02020603050405020304" pitchFamily="18" charset="0"/>
                <a:cs typeface="Times New Roman" panose="02020603050405020304" pitchFamily="18" charset="0"/>
              </a:rPr>
              <a:t> </a:t>
            </a:r>
            <a:r>
              <a:rPr lang="en-US" spc="0" dirty="0" smtClean="0">
                <a:latin typeface="Times New Roman" panose="02020603050405020304" pitchFamily="18" charset="0"/>
                <a:cs typeface="Times New Roman" panose="02020603050405020304" pitchFamily="18" charset="0"/>
              </a:rPr>
              <a:t>qu</a:t>
            </a:r>
            <a:r>
              <a:rPr lang="en-US" spc="-5" dirty="0" smtClean="0">
                <a:latin typeface="Times New Roman" panose="02020603050405020304" pitchFamily="18" charset="0"/>
                <a:cs typeface="Times New Roman" panose="02020603050405020304" pitchFamily="18" charset="0"/>
              </a:rPr>
              <a:t>a</a:t>
            </a:r>
            <a:r>
              <a:rPr lang="en-US" spc="0" dirty="0" smtClean="0">
                <a:latin typeface="Times New Roman" panose="02020603050405020304" pitchFamily="18" charset="0"/>
                <a:cs typeface="Times New Roman" panose="02020603050405020304" pitchFamily="18" charset="0"/>
              </a:rPr>
              <a:t>li</a:t>
            </a:r>
            <a:r>
              <a:rPr lang="en-US" spc="10" dirty="0" smtClean="0">
                <a:latin typeface="Times New Roman" panose="02020603050405020304" pitchFamily="18" charset="0"/>
                <a:cs typeface="Times New Roman" panose="02020603050405020304" pitchFamily="18" charset="0"/>
              </a:rPr>
              <a:t>t</a:t>
            </a:r>
            <a:r>
              <a:rPr lang="en-US" spc="0" dirty="0" smtClean="0">
                <a:latin typeface="Times New Roman" panose="02020603050405020304" pitchFamily="18" charset="0"/>
                <a:cs typeface="Times New Roman" panose="02020603050405020304" pitchFamily="18" charset="0"/>
              </a:rPr>
              <a:t>y</a:t>
            </a:r>
            <a:r>
              <a:rPr lang="en-US" spc="-25" dirty="0" smtClean="0">
                <a:latin typeface="Times New Roman" panose="02020603050405020304" pitchFamily="18" charset="0"/>
                <a:cs typeface="Times New Roman" panose="02020603050405020304" pitchFamily="18" charset="0"/>
              </a:rPr>
              <a:t> </a:t>
            </a:r>
            <a:r>
              <a:rPr lang="en-US" spc="0" dirty="0" smtClean="0">
                <a:latin typeface="Times New Roman" panose="02020603050405020304" pitchFamily="18" charset="0"/>
                <a:cs typeface="Times New Roman" panose="02020603050405020304" pitchFamily="18" charset="0"/>
              </a:rPr>
              <a:t>pro</a:t>
            </a:r>
            <a:r>
              <a:rPr lang="en-US" spc="-5" dirty="0" smtClean="0">
                <a:latin typeface="Times New Roman" panose="02020603050405020304" pitchFamily="18" charset="0"/>
                <a:cs typeface="Times New Roman" panose="02020603050405020304" pitchFamily="18" charset="0"/>
              </a:rPr>
              <a:t>b</a:t>
            </a:r>
            <a:r>
              <a:rPr lang="en-US" spc="0" dirty="0" smtClean="0">
                <a:latin typeface="Times New Roman" panose="02020603050405020304" pitchFamily="18" charset="0"/>
                <a:cs typeface="Times New Roman" panose="02020603050405020304" pitchFamily="18" charset="0"/>
              </a:rPr>
              <a:t>lems (</a:t>
            </a:r>
            <a:r>
              <a:rPr lang="en-US" spc="5" dirty="0" smtClean="0">
                <a:latin typeface="Times New Roman" panose="02020603050405020304" pitchFamily="18" charset="0"/>
                <a:cs typeface="Times New Roman" panose="02020603050405020304" pitchFamily="18" charset="0"/>
              </a:rPr>
              <a:t>s</a:t>
            </a:r>
            <a:r>
              <a:rPr lang="en-US" spc="-5" dirty="0" smtClean="0">
                <a:latin typeface="Times New Roman" panose="02020603050405020304" pitchFamily="18" charset="0"/>
                <a:cs typeface="Times New Roman" panose="02020603050405020304" pitchFamily="18" charset="0"/>
              </a:rPr>
              <a:t>e</a:t>
            </a:r>
            <a:r>
              <a:rPr lang="en-US" spc="0" dirty="0" smtClean="0">
                <a:latin typeface="Times New Roman" panose="02020603050405020304" pitchFamily="18" charset="0"/>
                <a:cs typeface="Times New Roman" panose="02020603050405020304" pitchFamily="18" charset="0"/>
              </a:rPr>
              <a:t>e</a:t>
            </a:r>
            <a:r>
              <a:rPr lang="en-US" spc="-5" dirty="0" smtClean="0">
                <a:latin typeface="Times New Roman" panose="02020603050405020304" pitchFamily="18" charset="0"/>
                <a:cs typeface="Times New Roman" panose="02020603050405020304" pitchFamily="18" charset="0"/>
              </a:rPr>
              <a:t> </a:t>
            </a:r>
            <a:r>
              <a:rPr lang="en-US" spc="0" dirty="0" smtClean="0">
                <a:latin typeface="Times New Roman" panose="02020603050405020304" pitchFamily="18" charset="0"/>
                <a:cs typeface="Times New Roman" panose="02020603050405020304" pitchFamily="18" charset="0"/>
              </a:rPr>
              <a:t>p.</a:t>
            </a:r>
            <a:r>
              <a:rPr lang="en-US" spc="10" dirty="0" smtClean="0">
                <a:latin typeface="Times New Roman" panose="02020603050405020304" pitchFamily="18" charset="0"/>
                <a:cs typeface="Times New Roman" panose="02020603050405020304" pitchFamily="18" charset="0"/>
              </a:rPr>
              <a:t> </a:t>
            </a:r>
            <a:r>
              <a:rPr lang="en-US" spc="0" dirty="0" smtClean="0">
                <a:latin typeface="Times New Roman" panose="02020603050405020304" pitchFamily="18" charset="0"/>
                <a:cs typeface="Times New Roman" panose="02020603050405020304" pitchFamily="18" charset="0"/>
              </a:rPr>
              <a:t>7 for</a:t>
            </a:r>
            <a:r>
              <a:rPr lang="en-US" spc="-10" dirty="0" smtClean="0">
                <a:latin typeface="Times New Roman" panose="02020603050405020304" pitchFamily="18" charset="0"/>
                <a:cs typeface="Times New Roman" panose="02020603050405020304" pitchFamily="18" charset="0"/>
              </a:rPr>
              <a:t> </a:t>
            </a:r>
            <a:r>
              <a:rPr lang="en-US" spc="0" dirty="0" smtClean="0">
                <a:latin typeface="Times New Roman" panose="02020603050405020304" pitchFamily="18" charset="0"/>
                <a:cs typeface="Times New Roman" panose="02020603050405020304" pitchFamily="18" charset="0"/>
              </a:rPr>
              <a:t>dispa</a:t>
            </a:r>
            <a:r>
              <a:rPr lang="en-US" spc="-5" dirty="0" smtClean="0">
                <a:latin typeface="Times New Roman" panose="02020603050405020304" pitchFamily="18" charset="0"/>
                <a:cs typeface="Times New Roman" panose="02020603050405020304" pitchFamily="18" charset="0"/>
              </a:rPr>
              <a:t>r</a:t>
            </a:r>
            <a:r>
              <a:rPr lang="en-US" spc="0" dirty="0" smtClean="0">
                <a:latin typeface="Times New Roman" panose="02020603050405020304" pitchFamily="18" charset="0"/>
                <a:cs typeface="Times New Roman" panose="02020603050405020304" pitchFamily="18" charset="0"/>
              </a:rPr>
              <a:t>ities in </a:t>
            </a:r>
            <a:r>
              <a:rPr lang="en-US" spc="-5" dirty="0" smtClean="0">
                <a:latin typeface="Times New Roman" panose="02020603050405020304" pitchFamily="18" charset="0"/>
                <a:cs typeface="Times New Roman" panose="02020603050405020304" pitchFamily="18" charset="0"/>
              </a:rPr>
              <a:t>ac</a:t>
            </a:r>
            <a:r>
              <a:rPr lang="en-US" spc="5" dirty="0" smtClean="0">
                <a:latin typeface="Times New Roman" panose="02020603050405020304" pitchFamily="18" charset="0"/>
                <a:cs typeface="Times New Roman" panose="02020603050405020304" pitchFamily="18" charset="0"/>
              </a:rPr>
              <a:t>c</a:t>
            </a:r>
            <a:r>
              <a:rPr lang="en-US" spc="-5" dirty="0" smtClean="0">
                <a:latin typeface="Times New Roman" panose="02020603050405020304" pitchFamily="18" charset="0"/>
                <a:cs typeface="Times New Roman" panose="02020603050405020304" pitchFamily="18" charset="0"/>
              </a:rPr>
              <a:t>e</a:t>
            </a:r>
            <a:r>
              <a:rPr lang="en-US" spc="0" dirty="0" smtClean="0">
                <a:latin typeface="Times New Roman" panose="02020603050405020304" pitchFamily="18" charset="0"/>
                <a:cs typeface="Times New Roman" panose="02020603050405020304" pitchFamily="18" charset="0"/>
              </a:rPr>
              <a:t>ss).</a:t>
            </a:r>
            <a:endParaRPr lang="en-US" dirty="0" smtClean="0">
              <a:latin typeface="Times New Roman" panose="02020603050405020304" pitchFamily="18" charset="0"/>
              <a:cs typeface="Times New Roman" panose="02020603050405020304" pitchFamily="18" charset="0"/>
            </a:endParaRPr>
          </a:p>
          <a:p>
            <a:endParaRPr lang="en-US" dirty="0">
              <a:latin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10"/>
          </p:nvPr>
        </p:nvSpPr>
        <p:spPr/>
        <p:txBody>
          <a:bodyPr/>
          <a:lstStyle/>
          <a:p>
            <a:fld id="{B3EF0EEC-1D1B-4067-A962-C742C5F9CB51}" type="slidenum">
              <a:rPr lang="en-US" smtClean="0"/>
              <a:t>17</a:t>
            </a:fld>
            <a:endParaRPr lang="en-US"/>
          </a:p>
        </p:txBody>
      </p:sp>
    </p:spTree>
    <p:extLst>
      <p:ext uri="{BB962C8B-B14F-4D97-AF65-F5344CB8AC3E}">
        <p14:creationId xmlns:p14="http://schemas.microsoft.com/office/powerpoint/2010/main" val="78113385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46213" y="754063"/>
            <a:ext cx="4879975" cy="3771900"/>
          </a:xfrm>
        </p:spPr>
      </p:sp>
      <p:sp>
        <p:nvSpPr>
          <p:cNvPr id="3" name="Notes Placeholder 2"/>
          <p:cNvSpPr>
            <a:spLocks noGrp="1"/>
          </p:cNvSpPr>
          <p:nvPr>
            <p:ph type="body" idx="1"/>
          </p:nvPr>
        </p:nvSpPr>
        <p:spPr/>
        <p:txBody>
          <a:bodyPr/>
          <a:lstStyle/>
          <a:p>
            <a:r>
              <a:rPr lang="en-US" sz="1000" b="1" dirty="0" smtClean="0">
                <a:latin typeface="Arial"/>
                <a:cs typeface="Arial"/>
              </a:rPr>
              <a:t>K</a:t>
            </a:r>
            <a:r>
              <a:rPr lang="en-US" sz="1000" b="1" spc="25" dirty="0" smtClean="0">
                <a:latin typeface="Arial"/>
                <a:cs typeface="Arial"/>
              </a:rPr>
              <a:t>e</a:t>
            </a:r>
            <a:r>
              <a:rPr lang="en-US" sz="1000" b="1" spc="-35" dirty="0" smtClean="0">
                <a:latin typeface="Arial"/>
                <a:cs typeface="Arial"/>
              </a:rPr>
              <a:t>y</a:t>
            </a:r>
            <a:r>
              <a:rPr lang="en-US" sz="1000" b="1" spc="0" dirty="0" smtClean="0">
                <a:latin typeface="Arial"/>
                <a:cs typeface="Arial"/>
              </a:rPr>
              <a:t>:</a:t>
            </a:r>
            <a:r>
              <a:rPr lang="en-US" sz="1000" b="1" spc="-10" dirty="0" smtClean="0">
                <a:latin typeface="Arial"/>
                <a:cs typeface="Arial"/>
              </a:rPr>
              <a:t> </a:t>
            </a:r>
            <a:r>
              <a:rPr lang="en-US" sz="1000" spc="0" dirty="0" smtClean="0">
                <a:latin typeface="Arial"/>
                <a:cs typeface="Arial"/>
              </a:rPr>
              <a:t>AI/AN = A</a:t>
            </a:r>
            <a:r>
              <a:rPr lang="en-US" sz="1000" spc="5" dirty="0" smtClean="0">
                <a:latin typeface="Arial"/>
                <a:cs typeface="Arial"/>
              </a:rPr>
              <a:t>m</a:t>
            </a:r>
            <a:r>
              <a:rPr lang="en-US" sz="1000" spc="0" dirty="0" smtClean="0">
                <a:latin typeface="Arial"/>
                <a:cs typeface="Arial"/>
              </a:rPr>
              <a:t>eri</a:t>
            </a:r>
            <a:r>
              <a:rPr lang="en-US" sz="1000" spc="5" dirty="0" smtClean="0">
                <a:latin typeface="Arial"/>
                <a:cs typeface="Arial"/>
              </a:rPr>
              <a:t>c</a:t>
            </a:r>
            <a:r>
              <a:rPr lang="en-US" sz="1000" spc="0" dirty="0" smtClean="0">
                <a:latin typeface="Arial"/>
                <a:cs typeface="Arial"/>
              </a:rPr>
              <a:t>an</a:t>
            </a:r>
            <a:r>
              <a:rPr lang="en-US" sz="1000" spc="-10" dirty="0" smtClean="0">
                <a:latin typeface="Arial"/>
                <a:cs typeface="Arial"/>
              </a:rPr>
              <a:t> </a:t>
            </a:r>
            <a:r>
              <a:rPr lang="en-US" sz="1000" spc="0" dirty="0" smtClean="0">
                <a:latin typeface="Arial"/>
                <a:cs typeface="Arial"/>
              </a:rPr>
              <a:t>In</a:t>
            </a:r>
            <a:r>
              <a:rPr lang="en-US" sz="1000" spc="-10" dirty="0" smtClean="0">
                <a:latin typeface="Arial"/>
                <a:cs typeface="Arial"/>
              </a:rPr>
              <a:t>d</a:t>
            </a:r>
            <a:r>
              <a:rPr lang="en-US" sz="1000" spc="0" dirty="0" smtClean="0">
                <a:latin typeface="Arial"/>
                <a:cs typeface="Arial"/>
              </a:rPr>
              <a:t>ian</a:t>
            </a:r>
            <a:r>
              <a:rPr lang="en-US" sz="1000" spc="-10" dirty="0" smtClean="0">
                <a:latin typeface="Arial"/>
                <a:cs typeface="Arial"/>
              </a:rPr>
              <a:t> </a:t>
            </a:r>
            <a:r>
              <a:rPr lang="en-US" sz="1000" spc="0" dirty="0" smtClean="0">
                <a:latin typeface="Arial"/>
                <a:cs typeface="Arial"/>
              </a:rPr>
              <a:t>or A</a:t>
            </a:r>
            <a:r>
              <a:rPr lang="en-US" sz="1000" spc="5" dirty="0" smtClean="0">
                <a:latin typeface="Arial"/>
                <a:cs typeface="Arial"/>
              </a:rPr>
              <a:t>l</a:t>
            </a:r>
            <a:r>
              <a:rPr lang="en-US" sz="1000" spc="-10" dirty="0" smtClean="0">
                <a:latin typeface="Arial"/>
                <a:cs typeface="Arial"/>
              </a:rPr>
              <a:t>a</a:t>
            </a:r>
            <a:r>
              <a:rPr lang="en-US" sz="1000" spc="5" dirty="0" smtClean="0">
                <a:latin typeface="Arial"/>
                <a:cs typeface="Arial"/>
              </a:rPr>
              <a:t>s</a:t>
            </a:r>
            <a:r>
              <a:rPr lang="en-US" sz="1000" spc="-10" dirty="0" smtClean="0">
                <a:latin typeface="Arial"/>
                <a:cs typeface="Arial"/>
              </a:rPr>
              <a:t>k</a:t>
            </a:r>
            <a:r>
              <a:rPr lang="en-US" sz="1000" spc="0" dirty="0" smtClean="0">
                <a:latin typeface="Arial"/>
                <a:cs typeface="Arial"/>
              </a:rPr>
              <a:t>a Nat</a:t>
            </a:r>
            <a:r>
              <a:rPr lang="en-US" sz="1000" spc="5" dirty="0" smtClean="0">
                <a:latin typeface="Arial"/>
                <a:cs typeface="Arial"/>
              </a:rPr>
              <a:t>i</a:t>
            </a:r>
            <a:r>
              <a:rPr lang="en-US" sz="1000" spc="-10" dirty="0" smtClean="0">
                <a:latin typeface="Arial"/>
                <a:cs typeface="Arial"/>
              </a:rPr>
              <a:t>v</a:t>
            </a:r>
            <a:r>
              <a:rPr lang="en-US" sz="1000" spc="0" dirty="0" smtClean="0">
                <a:latin typeface="Arial"/>
                <a:cs typeface="Arial"/>
              </a:rPr>
              <a:t>e;</a:t>
            </a:r>
            <a:r>
              <a:rPr lang="en-US" sz="1000" spc="-10" dirty="0" smtClean="0">
                <a:latin typeface="Arial"/>
                <a:cs typeface="Arial"/>
              </a:rPr>
              <a:t> </a:t>
            </a:r>
            <a:r>
              <a:rPr lang="en-US" sz="1000" spc="0" dirty="0" smtClean="0">
                <a:latin typeface="Arial"/>
                <a:cs typeface="Arial"/>
              </a:rPr>
              <a:t>n = </a:t>
            </a:r>
            <a:r>
              <a:rPr lang="en-US" sz="1000" spc="-10" dirty="0" smtClean="0">
                <a:latin typeface="Arial"/>
                <a:cs typeface="Arial"/>
              </a:rPr>
              <a:t>n</a:t>
            </a:r>
            <a:r>
              <a:rPr lang="en-US" sz="1000" spc="0" dirty="0" smtClean="0">
                <a:latin typeface="Arial"/>
                <a:cs typeface="Arial"/>
              </a:rPr>
              <a:t>u</a:t>
            </a:r>
            <a:r>
              <a:rPr lang="en-US" sz="1000" spc="-10" dirty="0" smtClean="0">
                <a:latin typeface="Arial"/>
                <a:cs typeface="Arial"/>
              </a:rPr>
              <a:t>m</a:t>
            </a:r>
            <a:r>
              <a:rPr lang="en-US" sz="1000" spc="0" dirty="0" smtClean="0">
                <a:latin typeface="Arial"/>
                <a:cs typeface="Arial"/>
              </a:rPr>
              <a:t>ber</a:t>
            </a:r>
            <a:r>
              <a:rPr lang="en-US" sz="1000" spc="-10" dirty="0" smtClean="0">
                <a:latin typeface="Arial"/>
                <a:cs typeface="Arial"/>
              </a:rPr>
              <a:t> </a:t>
            </a:r>
            <a:r>
              <a:rPr lang="en-US" sz="1000" spc="0" dirty="0" smtClean="0">
                <a:latin typeface="Arial"/>
                <a:cs typeface="Arial"/>
              </a:rPr>
              <a:t>of </a:t>
            </a:r>
            <a:r>
              <a:rPr lang="en-US" sz="1000" spc="5" dirty="0" smtClean="0">
                <a:latin typeface="Arial"/>
                <a:cs typeface="Arial"/>
              </a:rPr>
              <a:t>m</a:t>
            </a:r>
            <a:r>
              <a:rPr lang="en-US" sz="1000" spc="-10" dirty="0" smtClean="0">
                <a:latin typeface="Arial"/>
                <a:cs typeface="Arial"/>
              </a:rPr>
              <a:t>e</a:t>
            </a:r>
            <a:r>
              <a:rPr lang="en-US" sz="1000" spc="0" dirty="0" smtClean="0">
                <a:latin typeface="Arial"/>
                <a:cs typeface="Arial"/>
              </a:rPr>
              <a:t>a</a:t>
            </a:r>
            <a:r>
              <a:rPr lang="en-US" sz="1000" spc="5" dirty="0" smtClean="0">
                <a:latin typeface="Arial"/>
                <a:cs typeface="Arial"/>
              </a:rPr>
              <a:t>s</a:t>
            </a:r>
            <a:r>
              <a:rPr lang="en-US" sz="1000" spc="-10" dirty="0" smtClean="0">
                <a:latin typeface="Arial"/>
                <a:cs typeface="Arial"/>
              </a:rPr>
              <a:t>u</a:t>
            </a:r>
            <a:r>
              <a:rPr lang="en-US" sz="1000" spc="0" dirty="0" smtClean="0">
                <a:latin typeface="Arial"/>
                <a:cs typeface="Arial"/>
              </a:rPr>
              <a:t>re</a:t>
            </a:r>
            <a:r>
              <a:rPr lang="en-US" sz="1000" spc="5" dirty="0" smtClean="0">
                <a:latin typeface="Arial"/>
                <a:cs typeface="Arial"/>
              </a:rPr>
              <a:t>s</a:t>
            </a:r>
            <a:r>
              <a:rPr lang="en-US" sz="1000" spc="0" dirty="0" smtClean="0">
                <a:latin typeface="Arial"/>
                <a:cs typeface="Arial"/>
              </a:rPr>
              <a:t>.</a:t>
            </a:r>
            <a:endParaRPr lang="en-US" sz="1000" dirty="0" smtClean="0">
              <a:latin typeface="Arial"/>
              <a:cs typeface="Arial"/>
            </a:endParaRPr>
          </a:p>
          <a:p>
            <a:r>
              <a:rPr lang="en-US" sz="1000" b="1" dirty="0" smtClean="0">
                <a:latin typeface="Arial"/>
                <a:cs typeface="Arial"/>
              </a:rPr>
              <a:t>Note:</a:t>
            </a:r>
            <a:r>
              <a:rPr lang="en-US" sz="1000" b="1" spc="-10" dirty="0" smtClean="0">
                <a:latin typeface="Arial"/>
                <a:cs typeface="Arial"/>
              </a:rPr>
              <a:t> </a:t>
            </a:r>
            <a:r>
              <a:rPr lang="en-US" sz="1000" spc="0" dirty="0" smtClean="0">
                <a:latin typeface="Arial"/>
                <a:cs typeface="Arial"/>
              </a:rPr>
              <a:t>Poor </a:t>
            </a:r>
            <a:r>
              <a:rPr lang="en-US" sz="1000" spc="5" dirty="0" smtClean="0">
                <a:latin typeface="Arial"/>
                <a:cs typeface="Arial"/>
              </a:rPr>
              <a:t>i</a:t>
            </a:r>
            <a:r>
              <a:rPr lang="en-US" sz="1000" spc="0" dirty="0" smtClean="0">
                <a:latin typeface="Arial"/>
                <a:cs typeface="Arial"/>
              </a:rPr>
              <a:t>nd</a:t>
            </a:r>
            <a:r>
              <a:rPr lang="en-US" sz="1000" spc="-10" dirty="0" smtClean="0">
                <a:latin typeface="Arial"/>
                <a:cs typeface="Arial"/>
              </a:rPr>
              <a:t>i</a:t>
            </a:r>
            <a:r>
              <a:rPr lang="en-US" sz="1000" spc="5" dirty="0" smtClean="0">
                <a:latin typeface="Arial"/>
                <a:cs typeface="Arial"/>
              </a:rPr>
              <a:t>c</a:t>
            </a:r>
            <a:r>
              <a:rPr lang="en-US" sz="1000" spc="0" dirty="0" smtClean="0">
                <a:latin typeface="Arial"/>
                <a:cs typeface="Arial"/>
              </a:rPr>
              <a:t>a</a:t>
            </a:r>
            <a:r>
              <a:rPr lang="en-US" sz="1000" spc="-10" dirty="0" smtClean="0">
                <a:latin typeface="Arial"/>
                <a:cs typeface="Arial"/>
              </a:rPr>
              <a:t>t</a:t>
            </a:r>
            <a:r>
              <a:rPr lang="en-US" sz="1000" spc="0" dirty="0" smtClean="0">
                <a:latin typeface="Arial"/>
                <a:cs typeface="Arial"/>
              </a:rPr>
              <a:t>es</a:t>
            </a:r>
            <a:r>
              <a:rPr lang="en-US" sz="1000" spc="-5" dirty="0" smtClean="0">
                <a:latin typeface="Arial"/>
                <a:cs typeface="Arial"/>
              </a:rPr>
              <a:t> </a:t>
            </a:r>
            <a:r>
              <a:rPr lang="en-US" sz="1000" spc="0" dirty="0" smtClean="0">
                <a:latin typeface="Arial"/>
                <a:cs typeface="Arial"/>
              </a:rPr>
              <a:t>fa</a:t>
            </a:r>
            <a:r>
              <a:rPr lang="en-US" sz="1000" spc="-10" dirty="0" smtClean="0">
                <a:latin typeface="Arial"/>
                <a:cs typeface="Arial"/>
              </a:rPr>
              <a:t>m</a:t>
            </a:r>
            <a:r>
              <a:rPr lang="en-US" sz="1000" spc="0" dirty="0" smtClean="0">
                <a:latin typeface="Arial"/>
                <a:cs typeface="Arial"/>
              </a:rPr>
              <a:t>ily</a:t>
            </a:r>
            <a:r>
              <a:rPr lang="en-US" sz="1000" spc="-10" dirty="0" smtClean="0">
                <a:latin typeface="Arial"/>
                <a:cs typeface="Arial"/>
              </a:rPr>
              <a:t> </a:t>
            </a:r>
            <a:r>
              <a:rPr lang="en-US" sz="1000" spc="5" dirty="0" smtClean="0">
                <a:latin typeface="Arial"/>
                <a:cs typeface="Arial"/>
              </a:rPr>
              <a:t>i</a:t>
            </a:r>
            <a:r>
              <a:rPr lang="en-US" sz="1000" spc="-10" dirty="0" smtClean="0">
                <a:latin typeface="Arial"/>
                <a:cs typeface="Arial"/>
              </a:rPr>
              <a:t>nc</a:t>
            </a:r>
            <a:r>
              <a:rPr lang="en-US" sz="1000" spc="0" dirty="0" smtClean="0">
                <a:latin typeface="Arial"/>
                <a:cs typeface="Arial"/>
              </a:rPr>
              <a:t>o</a:t>
            </a:r>
            <a:r>
              <a:rPr lang="en-US" sz="1000" spc="5" dirty="0" smtClean="0">
                <a:latin typeface="Arial"/>
                <a:cs typeface="Arial"/>
              </a:rPr>
              <a:t>m</a:t>
            </a:r>
            <a:r>
              <a:rPr lang="en-US" sz="1000" spc="0" dirty="0" smtClean="0">
                <a:latin typeface="Arial"/>
                <a:cs typeface="Arial"/>
              </a:rPr>
              <a:t>e</a:t>
            </a:r>
            <a:r>
              <a:rPr lang="en-US" sz="1000" spc="-10" dirty="0" smtClean="0">
                <a:latin typeface="Arial"/>
                <a:cs typeface="Arial"/>
              </a:rPr>
              <a:t> </a:t>
            </a:r>
            <a:r>
              <a:rPr lang="en-US" sz="1000" spc="0" dirty="0" smtClean="0">
                <a:latin typeface="Arial"/>
                <a:cs typeface="Arial"/>
              </a:rPr>
              <a:t>le</a:t>
            </a:r>
            <a:r>
              <a:rPr lang="en-US" sz="1000" spc="-10" dirty="0" smtClean="0">
                <a:latin typeface="Arial"/>
                <a:cs typeface="Arial"/>
              </a:rPr>
              <a:t>s</a:t>
            </a:r>
            <a:r>
              <a:rPr lang="en-US" sz="1000" spc="0" dirty="0" smtClean="0">
                <a:latin typeface="Arial"/>
                <a:cs typeface="Arial"/>
              </a:rPr>
              <a:t>s</a:t>
            </a:r>
            <a:r>
              <a:rPr lang="en-US" sz="1000" spc="5" dirty="0" smtClean="0">
                <a:latin typeface="Arial"/>
                <a:cs typeface="Arial"/>
              </a:rPr>
              <a:t> </a:t>
            </a:r>
            <a:r>
              <a:rPr lang="en-US" sz="1000" spc="0" dirty="0" smtClean="0">
                <a:latin typeface="Arial"/>
                <a:cs typeface="Arial"/>
              </a:rPr>
              <a:t>t</a:t>
            </a:r>
            <a:r>
              <a:rPr lang="en-US" sz="1000" spc="-10" dirty="0" smtClean="0">
                <a:latin typeface="Arial"/>
                <a:cs typeface="Arial"/>
              </a:rPr>
              <a:t>h</a:t>
            </a:r>
            <a:r>
              <a:rPr lang="en-US" sz="1000" spc="0" dirty="0" smtClean="0">
                <a:latin typeface="Arial"/>
                <a:cs typeface="Arial"/>
              </a:rPr>
              <a:t>an </a:t>
            </a:r>
            <a:r>
              <a:rPr lang="en-US" sz="1000" spc="-10" dirty="0" smtClean="0">
                <a:latin typeface="Arial"/>
                <a:cs typeface="Arial"/>
              </a:rPr>
              <a:t>t</a:t>
            </a:r>
            <a:r>
              <a:rPr lang="en-US" sz="1000" spc="0" dirty="0" smtClean="0">
                <a:latin typeface="Arial"/>
                <a:cs typeface="Arial"/>
              </a:rPr>
              <a:t>he </a:t>
            </a:r>
            <a:r>
              <a:rPr lang="en-US" sz="1000" spc="-10" dirty="0" smtClean="0">
                <a:latin typeface="Arial"/>
                <a:cs typeface="Arial"/>
              </a:rPr>
              <a:t>f</a:t>
            </a:r>
            <a:r>
              <a:rPr lang="en-US" sz="1000" spc="0" dirty="0" smtClean="0">
                <a:latin typeface="Arial"/>
                <a:cs typeface="Arial"/>
              </a:rPr>
              <a:t>eder</a:t>
            </a:r>
            <a:r>
              <a:rPr lang="en-US" sz="1000" spc="-10" dirty="0" smtClean="0">
                <a:latin typeface="Arial"/>
                <a:cs typeface="Arial"/>
              </a:rPr>
              <a:t>a</a:t>
            </a:r>
            <a:r>
              <a:rPr lang="en-US" sz="1000" spc="0" dirty="0" smtClean="0">
                <a:latin typeface="Arial"/>
                <a:cs typeface="Arial"/>
              </a:rPr>
              <a:t>l po</a:t>
            </a:r>
            <a:r>
              <a:rPr lang="en-US" sz="1000" spc="-20" dirty="0" smtClean="0">
                <a:latin typeface="Arial"/>
                <a:cs typeface="Arial"/>
              </a:rPr>
              <a:t>v</a:t>
            </a:r>
            <a:r>
              <a:rPr lang="en-US" sz="1000" spc="0" dirty="0" smtClean="0">
                <a:latin typeface="Arial"/>
                <a:cs typeface="Arial"/>
              </a:rPr>
              <a:t>erty</a:t>
            </a:r>
            <a:r>
              <a:rPr lang="en-US" sz="1000" spc="-5" dirty="0" smtClean="0">
                <a:latin typeface="Arial"/>
                <a:cs typeface="Arial"/>
              </a:rPr>
              <a:t> </a:t>
            </a:r>
            <a:r>
              <a:rPr lang="en-US" sz="1000" spc="5" dirty="0" smtClean="0">
                <a:latin typeface="Arial"/>
                <a:cs typeface="Arial"/>
              </a:rPr>
              <a:t>l</a:t>
            </a:r>
            <a:r>
              <a:rPr lang="en-US" sz="1000" spc="0" dirty="0" smtClean="0">
                <a:latin typeface="Arial"/>
                <a:cs typeface="Arial"/>
              </a:rPr>
              <a:t>e</a:t>
            </a:r>
            <a:r>
              <a:rPr lang="en-US" sz="1000" spc="-10" dirty="0" smtClean="0">
                <a:latin typeface="Arial"/>
                <a:cs typeface="Arial"/>
              </a:rPr>
              <a:t>v</a:t>
            </a:r>
            <a:r>
              <a:rPr lang="en-US" sz="1000" spc="0" dirty="0" smtClean="0">
                <a:latin typeface="Arial"/>
                <a:cs typeface="Arial"/>
              </a:rPr>
              <a:t>el; H</a:t>
            </a:r>
            <a:r>
              <a:rPr lang="en-US" sz="1000" spc="-10" dirty="0" smtClean="0">
                <a:latin typeface="Arial"/>
                <a:cs typeface="Arial"/>
              </a:rPr>
              <a:t>i</a:t>
            </a:r>
            <a:r>
              <a:rPr lang="en-US" sz="1000" spc="0" dirty="0" smtClean="0">
                <a:latin typeface="Arial"/>
                <a:cs typeface="Arial"/>
              </a:rPr>
              <a:t>gh </a:t>
            </a:r>
            <a:r>
              <a:rPr lang="en-US" sz="1000" spc="-10" dirty="0" smtClean="0">
                <a:latin typeface="Arial"/>
                <a:cs typeface="Arial"/>
              </a:rPr>
              <a:t>I</a:t>
            </a:r>
            <a:r>
              <a:rPr lang="en-US" sz="1000" spc="0" dirty="0" smtClean="0">
                <a:latin typeface="Arial"/>
                <a:cs typeface="Arial"/>
              </a:rPr>
              <a:t>n</a:t>
            </a:r>
            <a:r>
              <a:rPr lang="en-US" sz="1000" spc="5" dirty="0" smtClean="0">
                <a:latin typeface="Arial"/>
                <a:cs typeface="Arial"/>
              </a:rPr>
              <a:t>c</a:t>
            </a:r>
            <a:r>
              <a:rPr lang="en-US" sz="1000" spc="-10" dirty="0" smtClean="0">
                <a:latin typeface="Arial"/>
                <a:cs typeface="Arial"/>
              </a:rPr>
              <a:t>o</a:t>
            </a:r>
            <a:r>
              <a:rPr lang="en-US" sz="1000" spc="5" dirty="0" smtClean="0">
                <a:latin typeface="Arial"/>
                <a:cs typeface="Arial"/>
              </a:rPr>
              <a:t>m</a:t>
            </a:r>
            <a:r>
              <a:rPr lang="en-US" sz="1000" spc="0" dirty="0" smtClean="0">
                <a:latin typeface="Arial"/>
                <a:cs typeface="Arial"/>
              </a:rPr>
              <a:t>e</a:t>
            </a:r>
            <a:r>
              <a:rPr lang="en-US" sz="1000" spc="-10" dirty="0" smtClean="0">
                <a:latin typeface="Arial"/>
                <a:cs typeface="Arial"/>
              </a:rPr>
              <a:t> </a:t>
            </a:r>
            <a:r>
              <a:rPr lang="en-US" sz="1000" spc="0" dirty="0" smtClean="0">
                <a:latin typeface="Arial"/>
                <a:cs typeface="Arial"/>
              </a:rPr>
              <a:t>in</a:t>
            </a:r>
            <a:r>
              <a:rPr lang="en-US" sz="1000" spc="-10" dirty="0" smtClean="0">
                <a:latin typeface="Arial"/>
                <a:cs typeface="Arial"/>
              </a:rPr>
              <a:t>d</a:t>
            </a:r>
            <a:r>
              <a:rPr lang="en-US" sz="1000" spc="0" dirty="0" smtClean="0">
                <a:latin typeface="Arial"/>
                <a:cs typeface="Arial"/>
              </a:rPr>
              <a:t>i</a:t>
            </a:r>
            <a:r>
              <a:rPr lang="en-US" sz="1000" spc="5" dirty="0" smtClean="0">
                <a:latin typeface="Arial"/>
                <a:cs typeface="Arial"/>
              </a:rPr>
              <a:t>c</a:t>
            </a:r>
            <a:r>
              <a:rPr lang="en-US" sz="1000" spc="0" dirty="0" smtClean="0">
                <a:latin typeface="Arial"/>
                <a:cs typeface="Arial"/>
              </a:rPr>
              <a:t>a</a:t>
            </a:r>
            <a:r>
              <a:rPr lang="en-US" sz="1000" spc="-10" dirty="0" smtClean="0">
                <a:latin typeface="Arial"/>
                <a:cs typeface="Arial"/>
              </a:rPr>
              <a:t>t</a:t>
            </a:r>
            <a:r>
              <a:rPr lang="en-US" sz="1000" spc="0" dirty="0" smtClean="0">
                <a:latin typeface="Arial"/>
                <a:cs typeface="Arial"/>
              </a:rPr>
              <a:t>es</a:t>
            </a:r>
            <a:r>
              <a:rPr lang="en-US" sz="1000" spc="5" dirty="0" smtClean="0">
                <a:latin typeface="Arial"/>
                <a:cs typeface="Arial"/>
              </a:rPr>
              <a:t> </a:t>
            </a:r>
            <a:r>
              <a:rPr lang="en-US" sz="1000" spc="0" dirty="0" smtClean="0">
                <a:latin typeface="Arial"/>
                <a:cs typeface="Arial"/>
              </a:rPr>
              <a:t>f</a:t>
            </a:r>
            <a:r>
              <a:rPr lang="en-US" sz="1000" spc="-10" dirty="0" smtClean="0">
                <a:latin typeface="Arial"/>
                <a:cs typeface="Arial"/>
              </a:rPr>
              <a:t>a</a:t>
            </a:r>
            <a:r>
              <a:rPr lang="en-US" sz="1000" spc="5" dirty="0" smtClean="0">
                <a:latin typeface="Arial"/>
                <a:cs typeface="Arial"/>
              </a:rPr>
              <a:t>m</a:t>
            </a:r>
            <a:r>
              <a:rPr lang="en-US" sz="1000" spc="-10" dirty="0" smtClean="0">
                <a:latin typeface="Arial"/>
                <a:cs typeface="Arial"/>
              </a:rPr>
              <a:t>i</a:t>
            </a:r>
            <a:r>
              <a:rPr lang="en-US" sz="1000" spc="0" dirty="0" smtClean="0">
                <a:latin typeface="Arial"/>
                <a:cs typeface="Arial"/>
              </a:rPr>
              <a:t>ly</a:t>
            </a:r>
            <a:r>
              <a:rPr lang="en-US" sz="1000" spc="-10" dirty="0" smtClean="0">
                <a:latin typeface="Arial"/>
                <a:cs typeface="Arial"/>
              </a:rPr>
              <a:t> </a:t>
            </a:r>
            <a:r>
              <a:rPr lang="en-US" sz="1000" spc="5" dirty="0" smtClean="0">
                <a:latin typeface="Arial"/>
                <a:cs typeface="Arial"/>
              </a:rPr>
              <a:t>i</a:t>
            </a:r>
            <a:r>
              <a:rPr lang="en-US" sz="1000" spc="0" dirty="0" smtClean="0">
                <a:latin typeface="Arial"/>
                <a:cs typeface="Arial"/>
              </a:rPr>
              <a:t>n</a:t>
            </a:r>
            <a:r>
              <a:rPr lang="en-US" sz="1000" spc="-10" dirty="0" smtClean="0">
                <a:latin typeface="Arial"/>
                <a:cs typeface="Arial"/>
              </a:rPr>
              <a:t>c</a:t>
            </a:r>
            <a:r>
              <a:rPr lang="en-US" sz="1000" spc="0" dirty="0" smtClean="0">
                <a:latin typeface="Arial"/>
                <a:cs typeface="Arial"/>
              </a:rPr>
              <a:t>o</a:t>
            </a:r>
            <a:r>
              <a:rPr lang="en-US" sz="1000" spc="5" dirty="0" smtClean="0">
                <a:latin typeface="Arial"/>
                <a:cs typeface="Arial"/>
              </a:rPr>
              <a:t>m</a:t>
            </a:r>
            <a:r>
              <a:rPr lang="en-US" sz="1000" spc="0" dirty="0" smtClean="0">
                <a:latin typeface="Arial"/>
                <a:cs typeface="Arial"/>
              </a:rPr>
              <a:t>e</a:t>
            </a:r>
            <a:r>
              <a:rPr lang="en-US" sz="1000" spc="-10" dirty="0" smtClean="0">
                <a:latin typeface="Arial"/>
                <a:cs typeface="Arial"/>
              </a:rPr>
              <a:t> </a:t>
            </a:r>
            <a:r>
              <a:rPr lang="en-US" sz="1000" spc="0" dirty="0" smtClean="0">
                <a:latin typeface="Arial"/>
                <a:cs typeface="Arial"/>
              </a:rPr>
              <a:t>four </a:t>
            </a:r>
            <a:r>
              <a:rPr lang="en-US" sz="1000" dirty="0" smtClean="0">
                <a:latin typeface="Arial"/>
                <a:cs typeface="Arial"/>
              </a:rPr>
              <a:t>t</a:t>
            </a:r>
            <a:r>
              <a:rPr lang="en-US" sz="1000" spc="5" dirty="0" smtClean="0">
                <a:latin typeface="Arial"/>
                <a:cs typeface="Arial"/>
              </a:rPr>
              <a:t>im</a:t>
            </a:r>
            <a:r>
              <a:rPr lang="en-US" sz="1000" spc="-10" dirty="0" smtClean="0">
                <a:latin typeface="Arial"/>
                <a:cs typeface="Arial"/>
              </a:rPr>
              <a:t>e</a:t>
            </a:r>
            <a:r>
              <a:rPr lang="en-US" sz="1000" spc="0" dirty="0" smtClean="0">
                <a:latin typeface="Arial"/>
                <a:cs typeface="Arial"/>
              </a:rPr>
              <a:t>s</a:t>
            </a:r>
            <a:r>
              <a:rPr lang="en-US" sz="1000" spc="5" dirty="0" smtClean="0">
                <a:latin typeface="Arial"/>
                <a:cs typeface="Arial"/>
              </a:rPr>
              <a:t> </a:t>
            </a:r>
            <a:r>
              <a:rPr lang="en-US" sz="1000" spc="0" dirty="0" smtClean="0">
                <a:latin typeface="Arial"/>
                <a:cs typeface="Arial"/>
              </a:rPr>
              <a:t>t</a:t>
            </a:r>
            <a:r>
              <a:rPr lang="en-US" sz="1000" spc="-10" dirty="0" smtClean="0">
                <a:latin typeface="Arial"/>
                <a:cs typeface="Arial"/>
              </a:rPr>
              <a:t>h</a:t>
            </a:r>
            <a:r>
              <a:rPr lang="en-US" sz="1000" spc="0" dirty="0" smtClean="0">
                <a:latin typeface="Arial"/>
                <a:cs typeface="Arial"/>
              </a:rPr>
              <a:t>e f</a:t>
            </a:r>
            <a:r>
              <a:rPr lang="en-US" sz="1000" spc="-10" dirty="0" smtClean="0">
                <a:latin typeface="Arial"/>
                <a:cs typeface="Arial"/>
              </a:rPr>
              <a:t>e</a:t>
            </a:r>
            <a:r>
              <a:rPr lang="en-US" sz="1000" spc="0" dirty="0" smtClean="0">
                <a:latin typeface="Arial"/>
                <a:cs typeface="Arial"/>
              </a:rPr>
              <a:t>der</a:t>
            </a:r>
            <a:r>
              <a:rPr lang="en-US" sz="1000" spc="-10" dirty="0" smtClean="0">
                <a:latin typeface="Arial"/>
                <a:cs typeface="Arial"/>
              </a:rPr>
              <a:t>a</a:t>
            </a:r>
            <a:r>
              <a:rPr lang="en-US" sz="1000" spc="0" dirty="0" smtClean="0">
                <a:latin typeface="Arial"/>
                <a:cs typeface="Arial"/>
              </a:rPr>
              <a:t>l p</a:t>
            </a:r>
            <a:r>
              <a:rPr lang="en-US" sz="1000" spc="10" dirty="0" smtClean="0">
                <a:latin typeface="Arial"/>
                <a:cs typeface="Arial"/>
              </a:rPr>
              <a:t>o</a:t>
            </a:r>
            <a:r>
              <a:rPr lang="en-US" sz="1000" spc="-10" dirty="0" smtClean="0">
                <a:latin typeface="Arial"/>
                <a:cs typeface="Arial"/>
              </a:rPr>
              <a:t>v</a:t>
            </a:r>
            <a:r>
              <a:rPr lang="en-US" sz="1000" spc="0" dirty="0" smtClean="0">
                <a:latin typeface="Arial"/>
                <a:cs typeface="Arial"/>
              </a:rPr>
              <a:t>erty</a:t>
            </a:r>
            <a:r>
              <a:rPr lang="en-US" sz="1000" spc="-5" dirty="0" smtClean="0">
                <a:latin typeface="Arial"/>
                <a:cs typeface="Arial"/>
              </a:rPr>
              <a:t> </a:t>
            </a:r>
            <a:r>
              <a:rPr lang="en-US" sz="1000" spc="5" dirty="0" smtClean="0">
                <a:latin typeface="Arial"/>
                <a:cs typeface="Arial"/>
              </a:rPr>
              <a:t>l</a:t>
            </a:r>
            <a:r>
              <a:rPr lang="en-US" sz="1000" spc="0" dirty="0" smtClean="0">
                <a:latin typeface="Arial"/>
                <a:cs typeface="Arial"/>
              </a:rPr>
              <a:t>e</a:t>
            </a:r>
            <a:r>
              <a:rPr lang="en-US" sz="1000" spc="-10" dirty="0" smtClean="0">
                <a:latin typeface="Arial"/>
                <a:cs typeface="Arial"/>
              </a:rPr>
              <a:t>ve</a:t>
            </a:r>
            <a:r>
              <a:rPr lang="en-US" sz="1000" spc="0" dirty="0" smtClean="0">
                <a:latin typeface="Arial"/>
                <a:cs typeface="Arial"/>
              </a:rPr>
              <a:t>l</a:t>
            </a:r>
            <a:r>
              <a:rPr lang="en-US" sz="1000" spc="-10" dirty="0" smtClean="0">
                <a:latin typeface="Arial"/>
                <a:cs typeface="Arial"/>
              </a:rPr>
              <a:t> </a:t>
            </a:r>
            <a:r>
              <a:rPr lang="en-US" sz="1000" spc="0" dirty="0" smtClean="0">
                <a:latin typeface="Arial"/>
                <a:cs typeface="Arial"/>
              </a:rPr>
              <a:t>or gre</a:t>
            </a:r>
            <a:r>
              <a:rPr lang="en-US" sz="1000" spc="-10" dirty="0" smtClean="0">
                <a:latin typeface="Arial"/>
                <a:cs typeface="Arial"/>
              </a:rPr>
              <a:t>a</a:t>
            </a:r>
            <a:r>
              <a:rPr lang="en-US" sz="1000" spc="0" dirty="0" smtClean="0">
                <a:latin typeface="Arial"/>
                <a:cs typeface="Arial"/>
              </a:rPr>
              <a:t>ter.</a:t>
            </a:r>
            <a:r>
              <a:rPr lang="en-US" sz="1000" spc="10" dirty="0" smtClean="0">
                <a:latin typeface="Arial"/>
                <a:cs typeface="Arial"/>
              </a:rPr>
              <a:t> </a:t>
            </a:r>
            <a:r>
              <a:rPr lang="en-US" sz="1000" spc="0" dirty="0" smtClean="0">
                <a:latin typeface="Arial"/>
                <a:cs typeface="Arial"/>
              </a:rPr>
              <a:t>N</a:t>
            </a:r>
            <a:r>
              <a:rPr lang="en-US" sz="1000" spc="-10" dirty="0" smtClean="0">
                <a:latin typeface="Arial"/>
                <a:cs typeface="Arial"/>
              </a:rPr>
              <a:t>u</a:t>
            </a:r>
            <a:r>
              <a:rPr lang="en-US" sz="1000" spc="5" dirty="0" smtClean="0">
                <a:latin typeface="Arial"/>
                <a:cs typeface="Arial"/>
              </a:rPr>
              <a:t>m</a:t>
            </a:r>
            <a:r>
              <a:rPr lang="en-US" sz="1000" spc="0" dirty="0" smtClean="0">
                <a:latin typeface="Arial"/>
                <a:cs typeface="Arial"/>
              </a:rPr>
              <a:t>be</a:t>
            </a:r>
            <a:r>
              <a:rPr lang="en-US" sz="1000" spc="-15" dirty="0" smtClean="0">
                <a:latin typeface="Arial"/>
                <a:cs typeface="Arial"/>
              </a:rPr>
              <a:t>r</a:t>
            </a:r>
            <a:r>
              <a:rPr lang="en-US" sz="1000" spc="0" dirty="0" smtClean="0">
                <a:latin typeface="Arial"/>
                <a:cs typeface="Arial"/>
              </a:rPr>
              <a:t>s</a:t>
            </a:r>
            <a:r>
              <a:rPr lang="en-US" sz="1000" spc="5" dirty="0" smtClean="0">
                <a:latin typeface="Arial"/>
                <a:cs typeface="Arial"/>
              </a:rPr>
              <a:t> </a:t>
            </a:r>
            <a:r>
              <a:rPr lang="en-US" sz="1000" spc="0" dirty="0" smtClean="0">
                <a:latin typeface="Arial"/>
                <a:cs typeface="Arial"/>
              </a:rPr>
              <a:t>of</a:t>
            </a:r>
            <a:r>
              <a:rPr lang="en-US" sz="1000" spc="-10" dirty="0" smtClean="0">
                <a:latin typeface="Arial"/>
                <a:cs typeface="Arial"/>
              </a:rPr>
              <a:t> </a:t>
            </a:r>
            <a:r>
              <a:rPr lang="en-US" sz="1000" spc="5" dirty="0" smtClean="0">
                <a:latin typeface="Arial"/>
                <a:cs typeface="Arial"/>
              </a:rPr>
              <a:t>m</a:t>
            </a:r>
            <a:r>
              <a:rPr lang="en-US" sz="1000" spc="-10" dirty="0" smtClean="0">
                <a:latin typeface="Arial"/>
                <a:cs typeface="Arial"/>
              </a:rPr>
              <a:t>e</a:t>
            </a:r>
            <a:r>
              <a:rPr lang="en-US" sz="1000" spc="0" dirty="0" smtClean="0">
                <a:latin typeface="Arial"/>
                <a:cs typeface="Arial"/>
              </a:rPr>
              <a:t>a</a:t>
            </a:r>
            <a:r>
              <a:rPr lang="en-US" sz="1000" spc="-10" dirty="0" smtClean="0">
                <a:latin typeface="Arial"/>
                <a:cs typeface="Arial"/>
              </a:rPr>
              <a:t>su</a:t>
            </a:r>
            <a:r>
              <a:rPr lang="en-US" sz="1000" spc="0" dirty="0" smtClean="0">
                <a:latin typeface="Arial"/>
                <a:cs typeface="Arial"/>
              </a:rPr>
              <a:t>res</a:t>
            </a:r>
            <a:r>
              <a:rPr lang="en-US" sz="1000" spc="5" dirty="0" smtClean="0">
                <a:latin typeface="Arial"/>
                <a:cs typeface="Arial"/>
              </a:rPr>
              <a:t> </a:t>
            </a:r>
            <a:r>
              <a:rPr lang="en-US" sz="1000" spc="-10" dirty="0" smtClean="0">
                <a:latin typeface="Arial"/>
                <a:cs typeface="Arial"/>
              </a:rPr>
              <a:t>d</a:t>
            </a:r>
            <a:r>
              <a:rPr lang="en-US" sz="1000" spc="0" dirty="0" smtClean="0">
                <a:latin typeface="Arial"/>
                <a:cs typeface="Arial"/>
              </a:rPr>
              <a:t>iffer</a:t>
            </a:r>
            <a:r>
              <a:rPr lang="en-US" sz="1000" spc="-10" dirty="0" smtClean="0">
                <a:latin typeface="Arial"/>
                <a:cs typeface="Arial"/>
              </a:rPr>
              <a:t> </a:t>
            </a:r>
            <a:r>
              <a:rPr lang="en-US" sz="1000" spc="0" dirty="0" smtClean="0">
                <a:latin typeface="Arial"/>
                <a:cs typeface="Arial"/>
              </a:rPr>
              <a:t>a</a:t>
            </a:r>
            <a:r>
              <a:rPr lang="en-US" sz="1000" spc="5" dirty="0" smtClean="0">
                <a:latin typeface="Arial"/>
                <a:cs typeface="Arial"/>
              </a:rPr>
              <a:t>c</a:t>
            </a:r>
            <a:r>
              <a:rPr lang="en-US" sz="1000" spc="0" dirty="0" smtClean="0">
                <a:latin typeface="Arial"/>
                <a:cs typeface="Arial"/>
              </a:rPr>
              <a:t>r</a:t>
            </a:r>
            <a:r>
              <a:rPr lang="en-US" sz="1000" spc="-10" dirty="0" smtClean="0">
                <a:latin typeface="Arial"/>
                <a:cs typeface="Arial"/>
              </a:rPr>
              <a:t>o</a:t>
            </a:r>
            <a:r>
              <a:rPr lang="en-US" sz="1000" spc="5" dirty="0" smtClean="0">
                <a:latin typeface="Arial"/>
                <a:cs typeface="Arial"/>
              </a:rPr>
              <a:t>s</a:t>
            </a:r>
            <a:r>
              <a:rPr lang="en-US" sz="1000" spc="0" dirty="0" smtClean="0">
                <a:latin typeface="Arial"/>
                <a:cs typeface="Arial"/>
              </a:rPr>
              <a:t>s</a:t>
            </a:r>
            <a:r>
              <a:rPr lang="en-US" sz="1000" spc="-10" dirty="0" smtClean="0">
                <a:latin typeface="Arial"/>
                <a:cs typeface="Arial"/>
              </a:rPr>
              <a:t> </a:t>
            </a:r>
            <a:r>
              <a:rPr lang="en-US" sz="1000" spc="0" dirty="0" smtClean="0">
                <a:latin typeface="Arial"/>
                <a:cs typeface="Arial"/>
              </a:rPr>
              <a:t>gr</a:t>
            </a:r>
            <a:r>
              <a:rPr lang="en-US" sz="1000" spc="-10" dirty="0" smtClean="0">
                <a:latin typeface="Arial"/>
                <a:cs typeface="Arial"/>
              </a:rPr>
              <a:t>o</a:t>
            </a:r>
            <a:r>
              <a:rPr lang="en-US" sz="1000" spc="0" dirty="0" smtClean="0">
                <a:latin typeface="Arial"/>
                <a:cs typeface="Arial"/>
              </a:rPr>
              <a:t>ups</a:t>
            </a:r>
            <a:r>
              <a:rPr lang="en-US" sz="1000" spc="-5" dirty="0" smtClean="0">
                <a:latin typeface="Arial"/>
                <a:cs typeface="Arial"/>
              </a:rPr>
              <a:t> </a:t>
            </a:r>
            <a:r>
              <a:rPr lang="en-US" sz="1000" spc="0" dirty="0" smtClean="0">
                <a:latin typeface="Arial"/>
                <a:cs typeface="Arial"/>
              </a:rPr>
              <a:t>b</a:t>
            </a:r>
            <a:r>
              <a:rPr lang="en-US" sz="1000" spc="-10" dirty="0" smtClean="0">
                <a:latin typeface="Arial"/>
                <a:cs typeface="Arial"/>
              </a:rPr>
              <a:t>e</a:t>
            </a:r>
            <a:r>
              <a:rPr lang="en-US" sz="1000" spc="5" dirty="0" smtClean="0">
                <a:latin typeface="Arial"/>
                <a:cs typeface="Arial"/>
              </a:rPr>
              <a:t>c</a:t>
            </a:r>
            <a:r>
              <a:rPr lang="en-US" sz="1000" spc="0" dirty="0" smtClean="0">
                <a:latin typeface="Arial"/>
                <a:cs typeface="Arial"/>
              </a:rPr>
              <a:t>a</a:t>
            </a:r>
            <a:r>
              <a:rPr lang="en-US" sz="1000" spc="-10" dirty="0" smtClean="0">
                <a:latin typeface="Arial"/>
                <a:cs typeface="Arial"/>
              </a:rPr>
              <a:t>u</a:t>
            </a:r>
            <a:r>
              <a:rPr lang="en-US" sz="1000" spc="5" dirty="0" smtClean="0">
                <a:latin typeface="Arial"/>
                <a:cs typeface="Arial"/>
              </a:rPr>
              <a:t>s</a:t>
            </a:r>
            <a:r>
              <a:rPr lang="en-US" sz="1000" spc="0" dirty="0" smtClean="0">
                <a:latin typeface="Arial"/>
                <a:cs typeface="Arial"/>
              </a:rPr>
              <a:t>e of</a:t>
            </a:r>
            <a:r>
              <a:rPr lang="en-US" sz="1000" spc="-10" dirty="0" smtClean="0">
                <a:latin typeface="Arial"/>
                <a:cs typeface="Arial"/>
              </a:rPr>
              <a:t> </a:t>
            </a:r>
            <a:r>
              <a:rPr lang="en-US" sz="1000" spc="5" dirty="0" smtClean="0">
                <a:latin typeface="Arial"/>
                <a:cs typeface="Arial"/>
              </a:rPr>
              <a:t>s</a:t>
            </a:r>
            <a:r>
              <a:rPr lang="en-US" sz="1000" spc="-10" dirty="0" smtClean="0">
                <a:latin typeface="Arial"/>
                <a:cs typeface="Arial"/>
              </a:rPr>
              <a:t>a</a:t>
            </a:r>
            <a:r>
              <a:rPr lang="en-US" sz="1000" spc="5" dirty="0" smtClean="0">
                <a:latin typeface="Arial"/>
                <a:cs typeface="Arial"/>
              </a:rPr>
              <a:t>m</a:t>
            </a:r>
            <a:r>
              <a:rPr lang="en-US" sz="1000" spc="0" dirty="0" smtClean="0">
                <a:latin typeface="Arial"/>
                <a:cs typeface="Arial"/>
              </a:rPr>
              <a:t>p</a:t>
            </a:r>
            <a:r>
              <a:rPr lang="en-US" sz="1000" spc="-10" dirty="0" smtClean="0">
                <a:latin typeface="Arial"/>
                <a:cs typeface="Arial"/>
              </a:rPr>
              <a:t>l</a:t>
            </a:r>
            <a:r>
              <a:rPr lang="en-US" sz="1000" spc="0" dirty="0" smtClean="0">
                <a:latin typeface="Arial"/>
                <a:cs typeface="Arial"/>
              </a:rPr>
              <a:t>e </a:t>
            </a:r>
            <a:r>
              <a:rPr lang="en-US" sz="1000" spc="-5" dirty="0" smtClean="0">
                <a:latin typeface="Arial"/>
                <a:cs typeface="Arial"/>
              </a:rPr>
              <a:t>s</a:t>
            </a:r>
            <a:r>
              <a:rPr lang="en-US" sz="1000" spc="0" dirty="0" smtClean="0">
                <a:latin typeface="Arial"/>
                <a:cs typeface="Arial"/>
              </a:rPr>
              <a:t>i</a:t>
            </a:r>
            <a:r>
              <a:rPr lang="en-US" sz="1000" spc="-10" dirty="0" smtClean="0">
                <a:latin typeface="Arial"/>
                <a:cs typeface="Arial"/>
              </a:rPr>
              <a:t>z</a:t>
            </a:r>
            <a:r>
              <a:rPr lang="en-US" sz="1000" spc="0" dirty="0" smtClean="0">
                <a:latin typeface="Arial"/>
                <a:cs typeface="Arial"/>
              </a:rPr>
              <a:t>e li</a:t>
            </a:r>
            <a:r>
              <a:rPr lang="en-US" sz="1000" spc="-10" dirty="0" smtClean="0">
                <a:latin typeface="Arial"/>
                <a:cs typeface="Arial"/>
              </a:rPr>
              <a:t>m</a:t>
            </a:r>
            <a:r>
              <a:rPr lang="en-US" sz="1000" spc="0" dirty="0" smtClean="0">
                <a:latin typeface="Arial"/>
                <a:cs typeface="Arial"/>
              </a:rPr>
              <a:t>itat</a:t>
            </a:r>
            <a:r>
              <a:rPr lang="en-US" sz="1000" spc="-10" dirty="0" smtClean="0">
                <a:latin typeface="Arial"/>
                <a:cs typeface="Arial"/>
              </a:rPr>
              <a:t>i</a:t>
            </a:r>
            <a:r>
              <a:rPr lang="en-US" sz="1000" spc="0" dirty="0" smtClean="0">
                <a:latin typeface="Arial"/>
                <a:cs typeface="Arial"/>
              </a:rPr>
              <a:t>o</a:t>
            </a:r>
            <a:r>
              <a:rPr lang="en-US" sz="1000" spc="-10" dirty="0" smtClean="0">
                <a:latin typeface="Arial"/>
                <a:cs typeface="Arial"/>
              </a:rPr>
              <a:t>n</a:t>
            </a:r>
            <a:r>
              <a:rPr lang="en-US" sz="1000" spc="5" dirty="0" smtClean="0">
                <a:latin typeface="Arial"/>
                <a:cs typeface="Arial"/>
              </a:rPr>
              <a:t>s</a:t>
            </a:r>
            <a:r>
              <a:rPr lang="en-US" sz="1000" spc="0" dirty="0" smtClean="0">
                <a:latin typeface="Arial"/>
                <a:cs typeface="Arial"/>
              </a:rPr>
              <a:t>.</a:t>
            </a:r>
            <a:r>
              <a:rPr lang="en-US" sz="1000" spc="5" dirty="0" smtClean="0">
                <a:latin typeface="Arial"/>
                <a:cs typeface="Arial"/>
              </a:rPr>
              <a:t> </a:t>
            </a:r>
            <a:r>
              <a:rPr lang="en-US" sz="1000" spc="0" dirty="0" smtClean="0">
                <a:latin typeface="Arial"/>
                <a:cs typeface="Arial"/>
              </a:rPr>
              <a:t>For</a:t>
            </a:r>
            <a:r>
              <a:rPr lang="en-US" sz="1000" spc="-15" dirty="0" smtClean="0">
                <a:latin typeface="Arial"/>
                <a:cs typeface="Arial"/>
              </a:rPr>
              <a:t> </a:t>
            </a:r>
            <a:r>
              <a:rPr lang="en-US" sz="1000" spc="0" dirty="0" smtClean="0">
                <a:latin typeface="Arial"/>
                <a:cs typeface="Arial"/>
              </a:rPr>
              <a:t>the</a:t>
            </a:r>
            <a:r>
              <a:rPr lang="en-US" sz="1000" spc="-5" dirty="0" smtClean="0">
                <a:latin typeface="Arial"/>
                <a:cs typeface="Arial"/>
              </a:rPr>
              <a:t> </a:t>
            </a:r>
            <a:r>
              <a:rPr lang="en-US" sz="1000" spc="5" dirty="0" smtClean="0">
                <a:latin typeface="Arial"/>
                <a:cs typeface="Arial"/>
              </a:rPr>
              <a:t>m</a:t>
            </a:r>
            <a:r>
              <a:rPr lang="en-US" sz="1000" spc="-10" dirty="0" smtClean="0">
                <a:latin typeface="Arial"/>
                <a:cs typeface="Arial"/>
              </a:rPr>
              <a:t>a</a:t>
            </a:r>
            <a:r>
              <a:rPr lang="en-US" sz="1000" spc="0" dirty="0" smtClean="0">
                <a:latin typeface="Arial"/>
                <a:cs typeface="Arial"/>
              </a:rPr>
              <a:t>jority</a:t>
            </a:r>
            <a:r>
              <a:rPr lang="en-US" sz="1000" spc="-5" dirty="0" smtClean="0">
                <a:latin typeface="Arial"/>
                <a:cs typeface="Arial"/>
              </a:rPr>
              <a:t> </a:t>
            </a:r>
            <a:r>
              <a:rPr lang="en-US" sz="1000" spc="0" dirty="0" smtClean="0">
                <a:latin typeface="Arial"/>
                <a:cs typeface="Arial"/>
              </a:rPr>
              <a:t>of</a:t>
            </a:r>
            <a:r>
              <a:rPr lang="en-US" sz="1000" spc="-20" dirty="0" smtClean="0">
                <a:latin typeface="Arial"/>
                <a:cs typeface="Arial"/>
              </a:rPr>
              <a:t> </a:t>
            </a:r>
            <a:r>
              <a:rPr lang="en-US" sz="1000" spc="5" dirty="0" smtClean="0">
                <a:latin typeface="Arial"/>
                <a:cs typeface="Arial"/>
              </a:rPr>
              <a:t>m</a:t>
            </a:r>
            <a:r>
              <a:rPr lang="en-US" sz="1000" spc="0" dirty="0" smtClean="0">
                <a:latin typeface="Arial"/>
                <a:cs typeface="Arial"/>
              </a:rPr>
              <a:t>e</a:t>
            </a:r>
            <a:r>
              <a:rPr lang="en-US" sz="1000" spc="-10" dirty="0" smtClean="0">
                <a:latin typeface="Arial"/>
                <a:cs typeface="Arial"/>
              </a:rPr>
              <a:t>a</a:t>
            </a:r>
            <a:r>
              <a:rPr lang="en-US" sz="1000" spc="5" dirty="0" smtClean="0">
                <a:latin typeface="Arial"/>
                <a:cs typeface="Arial"/>
              </a:rPr>
              <a:t>s</a:t>
            </a:r>
            <a:r>
              <a:rPr lang="en-US" sz="1000" spc="0" dirty="0" smtClean="0">
                <a:latin typeface="Arial"/>
                <a:cs typeface="Arial"/>
              </a:rPr>
              <a:t>ur</a:t>
            </a:r>
            <a:r>
              <a:rPr lang="en-US" sz="1000" spc="-10" dirty="0" smtClean="0">
                <a:latin typeface="Arial"/>
                <a:cs typeface="Arial"/>
              </a:rPr>
              <a:t>e</a:t>
            </a:r>
            <a:r>
              <a:rPr lang="en-US" sz="1000" spc="5" dirty="0" smtClean="0">
                <a:latin typeface="Arial"/>
                <a:cs typeface="Arial"/>
              </a:rPr>
              <a:t>s</a:t>
            </a:r>
            <a:r>
              <a:rPr lang="en-US" sz="1000" spc="0" dirty="0" smtClean="0">
                <a:latin typeface="Arial"/>
                <a:cs typeface="Arial"/>
              </a:rPr>
              <a:t>, tr</a:t>
            </a:r>
            <a:r>
              <a:rPr lang="en-US" sz="1000" spc="-10" dirty="0" smtClean="0">
                <a:latin typeface="Arial"/>
                <a:cs typeface="Arial"/>
              </a:rPr>
              <a:t>e</a:t>
            </a:r>
            <a:r>
              <a:rPr lang="en-US" sz="1000" spc="0" dirty="0" smtClean="0">
                <a:latin typeface="Arial"/>
                <a:cs typeface="Arial"/>
              </a:rPr>
              <a:t>nd </a:t>
            </a:r>
            <a:r>
              <a:rPr lang="en-US" sz="1000" spc="-10" dirty="0" smtClean="0">
                <a:latin typeface="Arial"/>
                <a:cs typeface="Arial"/>
              </a:rPr>
              <a:t>d</a:t>
            </a:r>
            <a:r>
              <a:rPr lang="en-US" sz="1000" spc="0" dirty="0" smtClean="0">
                <a:latin typeface="Arial"/>
                <a:cs typeface="Arial"/>
              </a:rPr>
              <a:t>ata</a:t>
            </a:r>
            <a:r>
              <a:rPr lang="en-US" sz="1000" spc="-10" dirty="0" smtClean="0">
                <a:latin typeface="Arial"/>
                <a:cs typeface="Arial"/>
              </a:rPr>
              <a:t> </a:t>
            </a:r>
            <a:r>
              <a:rPr lang="en-US" sz="1000" spc="0" dirty="0" smtClean="0">
                <a:latin typeface="Arial"/>
                <a:cs typeface="Arial"/>
              </a:rPr>
              <a:t>are a</a:t>
            </a:r>
            <a:r>
              <a:rPr lang="en-US" sz="1000" spc="-10" dirty="0" smtClean="0">
                <a:latin typeface="Arial"/>
                <a:cs typeface="Arial"/>
              </a:rPr>
              <a:t>va</a:t>
            </a:r>
            <a:r>
              <a:rPr lang="en-US" sz="1000" spc="0" dirty="0" smtClean="0">
                <a:latin typeface="Arial"/>
                <a:cs typeface="Arial"/>
              </a:rPr>
              <a:t>i</a:t>
            </a:r>
            <a:r>
              <a:rPr lang="en-US" sz="1000" spc="5" dirty="0" smtClean="0">
                <a:latin typeface="Arial"/>
                <a:cs typeface="Arial"/>
              </a:rPr>
              <a:t>l</a:t>
            </a:r>
            <a:r>
              <a:rPr lang="en-US" sz="1000" spc="0" dirty="0" smtClean="0">
                <a:latin typeface="Arial"/>
                <a:cs typeface="Arial"/>
              </a:rPr>
              <a:t>able</a:t>
            </a:r>
            <a:r>
              <a:rPr lang="en-US" sz="1000" spc="-10" dirty="0" smtClean="0">
                <a:latin typeface="Arial"/>
                <a:cs typeface="Arial"/>
              </a:rPr>
              <a:t> </a:t>
            </a:r>
            <a:r>
              <a:rPr lang="en-US" sz="1000" spc="0" dirty="0" smtClean="0">
                <a:latin typeface="Arial"/>
                <a:cs typeface="Arial"/>
              </a:rPr>
              <a:t>from</a:t>
            </a:r>
            <a:r>
              <a:rPr lang="en-US" sz="1000" spc="-10" dirty="0" smtClean="0">
                <a:latin typeface="Arial"/>
                <a:cs typeface="Arial"/>
              </a:rPr>
              <a:t> </a:t>
            </a:r>
            <a:r>
              <a:rPr lang="en-US" sz="1000" spc="0" dirty="0" smtClean="0">
                <a:latin typeface="Arial"/>
                <a:cs typeface="Arial"/>
              </a:rPr>
              <a:t>20</a:t>
            </a:r>
            <a:r>
              <a:rPr lang="en-US" sz="1000" spc="-10" dirty="0" smtClean="0">
                <a:latin typeface="Arial"/>
                <a:cs typeface="Arial"/>
              </a:rPr>
              <a:t>0</a:t>
            </a:r>
            <a:r>
              <a:rPr lang="en-US" sz="1000" spc="10" dirty="0" smtClean="0">
                <a:latin typeface="Arial"/>
                <a:cs typeface="Arial"/>
              </a:rPr>
              <a:t>1</a:t>
            </a:r>
            <a:r>
              <a:rPr lang="en-US" sz="1000" spc="0" dirty="0" smtClean="0">
                <a:latin typeface="Arial"/>
                <a:cs typeface="Arial"/>
              </a:rPr>
              <a:t>-2</a:t>
            </a:r>
            <a:r>
              <a:rPr lang="en-US" sz="1000" spc="-10" dirty="0" smtClean="0">
                <a:latin typeface="Arial"/>
                <a:cs typeface="Arial"/>
              </a:rPr>
              <a:t>0</a:t>
            </a:r>
            <a:r>
              <a:rPr lang="en-US" sz="1000" spc="0" dirty="0" smtClean="0">
                <a:latin typeface="Arial"/>
                <a:cs typeface="Arial"/>
              </a:rPr>
              <a:t>02 to</a:t>
            </a:r>
            <a:r>
              <a:rPr lang="en-US" sz="1000" spc="-10" dirty="0" smtClean="0">
                <a:latin typeface="Arial"/>
                <a:cs typeface="Arial"/>
              </a:rPr>
              <a:t> </a:t>
            </a:r>
            <a:r>
              <a:rPr lang="en-US" sz="1000" spc="0" dirty="0" smtClean="0">
                <a:latin typeface="Arial"/>
                <a:cs typeface="Arial"/>
              </a:rPr>
              <a:t>20</a:t>
            </a:r>
            <a:r>
              <a:rPr lang="en-US" sz="1000" spc="-10" dirty="0" smtClean="0">
                <a:latin typeface="Arial"/>
                <a:cs typeface="Arial"/>
              </a:rPr>
              <a:t>1</a:t>
            </a:r>
            <a:r>
              <a:rPr lang="en-US" sz="1000" spc="5" dirty="0" smtClean="0">
                <a:latin typeface="Arial"/>
                <a:cs typeface="Arial"/>
              </a:rPr>
              <a:t>2</a:t>
            </a:r>
            <a:r>
              <a:rPr lang="en-US" sz="1000" spc="0" dirty="0" smtClean="0">
                <a:latin typeface="Arial"/>
                <a:cs typeface="Arial"/>
              </a:rPr>
              <a:t>.</a:t>
            </a:r>
            <a:endParaRPr lang="en-US" sz="1000" dirty="0" smtClean="0">
              <a:latin typeface="Arial"/>
              <a:cs typeface="Arial"/>
            </a:endParaRPr>
          </a:p>
          <a:p>
            <a:pPr marR="12700"/>
            <a:r>
              <a:rPr lang="en-US" sz="1000" dirty="0" smtClean="0">
                <a:latin typeface="Arial"/>
                <a:cs typeface="Arial"/>
              </a:rPr>
              <a:t>For e</a:t>
            </a:r>
            <a:r>
              <a:rPr lang="en-US" sz="1000" spc="-10" dirty="0" smtClean="0">
                <a:latin typeface="Arial"/>
                <a:cs typeface="Arial"/>
              </a:rPr>
              <a:t>a</a:t>
            </a:r>
            <a:r>
              <a:rPr lang="en-US" sz="1000" spc="5" dirty="0" smtClean="0">
                <a:latin typeface="Arial"/>
                <a:cs typeface="Arial"/>
              </a:rPr>
              <a:t>c</a:t>
            </a:r>
            <a:r>
              <a:rPr lang="en-US" sz="1000" spc="0" dirty="0" smtClean="0">
                <a:latin typeface="Arial"/>
                <a:cs typeface="Arial"/>
              </a:rPr>
              <a:t>h</a:t>
            </a:r>
            <a:r>
              <a:rPr lang="en-US" sz="1000" spc="-10" dirty="0" smtClean="0">
                <a:latin typeface="Arial"/>
                <a:cs typeface="Arial"/>
              </a:rPr>
              <a:t> </a:t>
            </a:r>
            <a:r>
              <a:rPr lang="en-US" sz="1000" spc="5" dirty="0" smtClean="0">
                <a:latin typeface="Arial"/>
                <a:cs typeface="Arial"/>
              </a:rPr>
              <a:t>m</a:t>
            </a:r>
            <a:r>
              <a:rPr lang="en-US" sz="1000" spc="0" dirty="0" smtClean="0">
                <a:latin typeface="Arial"/>
                <a:cs typeface="Arial"/>
              </a:rPr>
              <a:t>e</a:t>
            </a:r>
            <a:r>
              <a:rPr lang="en-US" sz="1000" spc="-10" dirty="0" smtClean="0">
                <a:latin typeface="Arial"/>
                <a:cs typeface="Arial"/>
              </a:rPr>
              <a:t>a</a:t>
            </a:r>
            <a:r>
              <a:rPr lang="en-US" sz="1000" spc="5" dirty="0" smtClean="0">
                <a:latin typeface="Arial"/>
                <a:cs typeface="Arial"/>
              </a:rPr>
              <a:t>s</a:t>
            </a:r>
            <a:r>
              <a:rPr lang="en-US" sz="1000" spc="0" dirty="0" smtClean="0">
                <a:latin typeface="Arial"/>
                <a:cs typeface="Arial"/>
              </a:rPr>
              <a:t>ur</a:t>
            </a:r>
            <a:r>
              <a:rPr lang="en-US" sz="1000" spc="-10" dirty="0" smtClean="0">
                <a:latin typeface="Arial"/>
                <a:cs typeface="Arial"/>
              </a:rPr>
              <a:t>e</a:t>
            </a:r>
            <a:r>
              <a:rPr lang="en-US" sz="1000" spc="0" dirty="0" smtClean="0">
                <a:latin typeface="Arial"/>
                <a:cs typeface="Arial"/>
              </a:rPr>
              <a:t>, a</a:t>
            </a:r>
            <a:r>
              <a:rPr lang="en-US" sz="1000" spc="-10" dirty="0" smtClean="0">
                <a:latin typeface="Arial"/>
                <a:cs typeface="Arial"/>
              </a:rPr>
              <a:t>v</a:t>
            </a:r>
            <a:r>
              <a:rPr lang="en-US" sz="1000" spc="0" dirty="0" smtClean="0">
                <a:latin typeface="Arial"/>
                <a:cs typeface="Arial"/>
              </a:rPr>
              <a:t>era</a:t>
            </a:r>
            <a:r>
              <a:rPr lang="en-US" sz="1000" spc="-10" dirty="0" smtClean="0">
                <a:latin typeface="Arial"/>
                <a:cs typeface="Arial"/>
              </a:rPr>
              <a:t>g</a:t>
            </a:r>
            <a:r>
              <a:rPr lang="en-US" sz="1000" spc="0" dirty="0" smtClean="0">
                <a:latin typeface="Arial"/>
                <a:cs typeface="Arial"/>
              </a:rPr>
              <a:t>e </a:t>
            </a:r>
            <a:r>
              <a:rPr lang="en-US" sz="1000" spc="-10" dirty="0" smtClean="0">
                <a:latin typeface="Arial"/>
                <a:cs typeface="Arial"/>
              </a:rPr>
              <a:t>a</a:t>
            </a:r>
            <a:r>
              <a:rPr lang="en-US" sz="1000" spc="0" dirty="0" smtClean="0">
                <a:latin typeface="Arial"/>
                <a:cs typeface="Arial"/>
              </a:rPr>
              <a:t>nnual</a:t>
            </a:r>
            <a:r>
              <a:rPr lang="en-US" sz="1000" spc="-10" dirty="0" smtClean="0">
                <a:latin typeface="Arial"/>
                <a:cs typeface="Arial"/>
              </a:rPr>
              <a:t> </a:t>
            </a:r>
            <a:r>
              <a:rPr lang="en-US" sz="1000" spc="0" dirty="0" smtClean="0">
                <a:latin typeface="Arial"/>
                <a:cs typeface="Arial"/>
              </a:rPr>
              <a:t>pe</a:t>
            </a:r>
            <a:r>
              <a:rPr lang="en-US" sz="1000" spc="-15" dirty="0" smtClean="0">
                <a:latin typeface="Arial"/>
                <a:cs typeface="Arial"/>
              </a:rPr>
              <a:t>r</a:t>
            </a:r>
            <a:r>
              <a:rPr lang="en-US" sz="1000" spc="5" dirty="0" smtClean="0">
                <a:latin typeface="Arial"/>
                <a:cs typeface="Arial"/>
              </a:rPr>
              <a:t>c</a:t>
            </a:r>
            <a:r>
              <a:rPr lang="en-US" sz="1000" spc="0" dirty="0" smtClean="0">
                <a:latin typeface="Arial"/>
                <a:cs typeface="Arial"/>
              </a:rPr>
              <a:t>en</a:t>
            </a:r>
            <a:r>
              <a:rPr lang="en-US" sz="1000" spc="-10" dirty="0" smtClean="0">
                <a:latin typeface="Arial"/>
                <a:cs typeface="Arial"/>
              </a:rPr>
              <a:t>t</a:t>
            </a:r>
            <a:r>
              <a:rPr lang="en-US" sz="1000" spc="0" dirty="0" smtClean="0">
                <a:latin typeface="Arial"/>
                <a:cs typeface="Arial"/>
              </a:rPr>
              <a:t>age</a:t>
            </a:r>
            <a:r>
              <a:rPr lang="en-US" sz="1000" spc="-10" dirty="0" smtClean="0">
                <a:latin typeface="Arial"/>
                <a:cs typeface="Arial"/>
              </a:rPr>
              <a:t> </a:t>
            </a:r>
            <a:r>
              <a:rPr lang="en-US" sz="1000" spc="5" dirty="0" smtClean="0">
                <a:latin typeface="Arial"/>
                <a:cs typeface="Arial"/>
              </a:rPr>
              <a:t>c</a:t>
            </a:r>
            <a:r>
              <a:rPr lang="en-US" sz="1000" spc="-10" dirty="0" smtClean="0">
                <a:latin typeface="Arial"/>
                <a:cs typeface="Arial"/>
              </a:rPr>
              <a:t>h</a:t>
            </a:r>
            <a:r>
              <a:rPr lang="en-US" sz="1000" spc="0" dirty="0" smtClean="0">
                <a:latin typeface="Arial"/>
                <a:cs typeface="Arial"/>
              </a:rPr>
              <a:t>ang</a:t>
            </a:r>
            <a:r>
              <a:rPr lang="en-US" sz="1000" spc="-10" dirty="0" smtClean="0">
                <a:latin typeface="Arial"/>
                <a:cs typeface="Arial"/>
              </a:rPr>
              <a:t>e</a:t>
            </a:r>
            <a:r>
              <a:rPr lang="en-US" sz="1000" spc="0" dirty="0" smtClean="0">
                <a:latin typeface="Arial"/>
                <a:cs typeface="Arial"/>
              </a:rPr>
              <a:t>s</a:t>
            </a:r>
            <a:r>
              <a:rPr lang="en-US" sz="1000" spc="5" dirty="0" smtClean="0">
                <a:latin typeface="Arial"/>
                <a:cs typeface="Arial"/>
              </a:rPr>
              <a:t> </a:t>
            </a:r>
            <a:r>
              <a:rPr lang="en-US" sz="1000" spc="-15" dirty="0" smtClean="0">
                <a:latin typeface="Arial"/>
                <a:cs typeface="Arial"/>
              </a:rPr>
              <a:t>w</a:t>
            </a:r>
            <a:r>
              <a:rPr lang="en-US" sz="1000" spc="0" dirty="0" smtClean="0">
                <a:latin typeface="Arial"/>
                <a:cs typeface="Arial"/>
              </a:rPr>
              <a:t>ere </a:t>
            </a:r>
            <a:r>
              <a:rPr lang="en-US" sz="1000" spc="5" dirty="0" smtClean="0">
                <a:latin typeface="Arial"/>
                <a:cs typeface="Arial"/>
              </a:rPr>
              <a:t>c</a:t>
            </a:r>
            <a:r>
              <a:rPr lang="en-US" sz="1000" spc="-10" dirty="0" smtClean="0">
                <a:latin typeface="Arial"/>
                <a:cs typeface="Arial"/>
              </a:rPr>
              <a:t>a</a:t>
            </a:r>
            <a:r>
              <a:rPr lang="en-US" sz="1000" spc="0" dirty="0" smtClean="0">
                <a:latin typeface="Arial"/>
                <a:cs typeface="Arial"/>
              </a:rPr>
              <a:t>l</a:t>
            </a:r>
            <a:r>
              <a:rPr lang="en-US" sz="1000" spc="5" dirty="0" smtClean="0">
                <a:latin typeface="Arial"/>
                <a:cs typeface="Arial"/>
              </a:rPr>
              <a:t>c</a:t>
            </a:r>
            <a:r>
              <a:rPr lang="en-US" sz="1000" spc="-10" dirty="0" smtClean="0">
                <a:latin typeface="Arial"/>
                <a:cs typeface="Arial"/>
              </a:rPr>
              <a:t>u</a:t>
            </a:r>
            <a:r>
              <a:rPr lang="en-US" sz="1000" spc="0" dirty="0" smtClean="0">
                <a:latin typeface="Arial"/>
                <a:cs typeface="Arial"/>
              </a:rPr>
              <a:t>lat</a:t>
            </a:r>
            <a:r>
              <a:rPr lang="en-US" sz="1000" spc="-10" dirty="0" smtClean="0">
                <a:latin typeface="Arial"/>
                <a:cs typeface="Arial"/>
              </a:rPr>
              <a:t>e</a:t>
            </a:r>
            <a:r>
              <a:rPr lang="en-US" sz="1000" spc="0" dirty="0" smtClean="0">
                <a:latin typeface="Arial"/>
                <a:cs typeface="Arial"/>
              </a:rPr>
              <a:t>d for</a:t>
            </a:r>
            <a:r>
              <a:rPr lang="en-US" sz="1000" spc="-15" dirty="0" smtClean="0">
                <a:latin typeface="Arial"/>
                <a:cs typeface="Arial"/>
              </a:rPr>
              <a:t> </a:t>
            </a:r>
            <a:r>
              <a:rPr lang="en-US" sz="1000" spc="5" dirty="0" smtClean="0">
                <a:latin typeface="Arial"/>
                <a:cs typeface="Arial"/>
              </a:rPr>
              <a:t>s</a:t>
            </a:r>
            <a:r>
              <a:rPr lang="en-US" sz="1000" spc="-10" dirty="0" smtClean="0">
                <a:latin typeface="Arial"/>
                <a:cs typeface="Arial"/>
              </a:rPr>
              <a:t>e</a:t>
            </a:r>
            <a:r>
              <a:rPr lang="en-US" sz="1000" spc="0" dirty="0" smtClean="0">
                <a:latin typeface="Arial"/>
                <a:cs typeface="Arial"/>
              </a:rPr>
              <a:t>l</a:t>
            </a:r>
            <a:r>
              <a:rPr lang="en-US" sz="1000" spc="40" dirty="0" smtClean="0">
                <a:latin typeface="Arial"/>
                <a:cs typeface="Arial"/>
              </a:rPr>
              <a:t>e</a:t>
            </a:r>
            <a:r>
              <a:rPr lang="en-US" sz="1000" spc="-10" dirty="0" smtClean="0">
                <a:latin typeface="Arial"/>
                <a:cs typeface="Arial"/>
              </a:rPr>
              <a:t>c</a:t>
            </a:r>
            <a:r>
              <a:rPr lang="en-US" sz="1000" spc="0" dirty="0" smtClean="0">
                <a:latin typeface="Arial"/>
                <a:cs typeface="Arial"/>
              </a:rPr>
              <a:t>t p</a:t>
            </a:r>
            <a:r>
              <a:rPr lang="en-US" sz="1000" spc="-10" dirty="0" smtClean="0">
                <a:latin typeface="Arial"/>
                <a:cs typeface="Arial"/>
              </a:rPr>
              <a:t>o</a:t>
            </a:r>
            <a:r>
              <a:rPr lang="en-US" sz="1000" spc="0" dirty="0" smtClean="0">
                <a:latin typeface="Arial"/>
                <a:cs typeface="Arial"/>
              </a:rPr>
              <a:t>pul</a:t>
            </a:r>
            <a:r>
              <a:rPr lang="en-US" sz="1000" spc="-10" dirty="0" smtClean="0">
                <a:latin typeface="Arial"/>
                <a:cs typeface="Arial"/>
              </a:rPr>
              <a:t>at</a:t>
            </a:r>
            <a:r>
              <a:rPr lang="en-US" sz="1000" spc="0" dirty="0" smtClean="0">
                <a:latin typeface="Arial"/>
                <a:cs typeface="Arial"/>
              </a:rPr>
              <a:t>ions</a:t>
            </a:r>
            <a:r>
              <a:rPr lang="en-US" sz="1000" spc="-10" dirty="0" smtClean="0">
                <a:latin typeface="Arial"/>
                <a:cs typeface="Arial"/>
              </a:rPr>
              <a:t> </a:t>
            </a:r>
            <a:r>
              <a:rPr lang="en-US" sz="1000" spc="0" dirty="0" smtClean="0">
                <a:latin typeface="Arial"/>
                <a:cs typeface="Arial"/>
              </a:rPr>
              <a:t>and</a:t>
            </a:r>
            <a:r>
              <a:rPr lang="en-US" sz="1000" spc="-10" dirty="0" smtClean="0">
                <a:latin typeface="Arial"/>
                <a:cs typeface="Arial"/>
              </a:rPr>
              <a:t> </a:t>
            </a:r>
            <a:r>
              <a:rPr lang="en-US" sz="1000" spc="0" dirty="0" smtClean="0">
                <a:latin typeface="Arial"/>
                <a:cs typeface="Arial"/>
              </a:rPr>
              <a:t>refe</a:t>
            </a:r>
            <a:r>
              <a:rPr lang="en-US" sz="1000" spc="-15" dirty="0" smtClean="0">
                <a:latin typeface="Arial"/>
                <a:cs typeface="Arial"/>
              </a:rPr>
              <a:t>r</a:t>
            </a:r>
            <a:r>
              <a:rPr lang="en-US" sz="1000" spc="0" dirty="0" smtClean="0">
                <a:latin typeface="Arial"/>
                <a:cs typeface="Arial"/>
              </a:rPr>
              <a:t>en</a:t>
            </a:r>
            <a:r>
              <a:rPr lang="en-US" sz="1000" spc="-10" dirty="0" smtClean="0">
                <a:latin typeface="Arial"/>
                <a:cs typeface="Arial"/>
              </a:rPr>
              <a:t>c</a:t>
            </a:r>
            <a:r>
              <a:rPr lang="en-US" sz="1000" spc="0" dirty="0" smtClean="0">
                <a:latin typeface="Arial"/>
                <a:cs typeface="Arial"/>
              </a:rPr>
              <a:t>e gr</a:t>
            </a:r>
            <a:r>
              <a:rPr lang="en-US" sz="1000" spc="-10" dirty="0" smtClean="0">
                <a:latin typeface="Arial"/>
                <a:cs typeface="Arial"/>
              </a:rPr>
              <a:t>o</a:t>
            </a:r>
            <a:r>
              <a:rPr lang="en-US" sz="1000" spc="0" dirty="0" smtClean="0">
                <a:latin typeface="Arial"/>
                <a:cs typeface="Arial"/>
              </a:rPr>
              <a:t>u</a:t>
            </a:r>
            <a:r>
              <a:rPr lang="en-US" sz="1000" spc="-10" dirty="0" smtClean="0">
                <a:latin typeface="Arial"/>
                <a:cs typeface="Arial"/>
              </a:rPr>
              <a:t>p</a:t>
            </a:r>
            <a:r>
              <a:rPr lang="en-US" sz="1000" spc="5" dirty="0" smtClean="0">
                <a:latin typeface="Arial"/>
                <a:cs typeface="Arial"/>
              </a:rPr>
              <a:t>s</a:t>
            </a:r>
            <a:r>
              <a:rPr lang="en-US" sz="1000" spc="0" dirty="0" smtClean="0">
                <a:latin typeface="Arial"/>
                <a:cs typeface="Arial"/>
              </a:rPr>
              <a:t>. </a:t>
            </a:r>
            <a:r>
              <a:rPr lang="en-US" sz="1000" spc="-20" dirty="0" smtClean="0">
                <a:latin typeface="Arial"/>
                <a:cs typeface="Arial"/>
              </a:rPr>
              <a:t>M</a:t>
            </a:r>
            <a:r>
              <a:rPr lang="en-US" sz="1000" spc="0" dirty="0" smtClean="0">
                <a:latin typeface="Arial"/>
                <a:cs typeface="Arial"/>
              </a:rPr>
              <a:t>ea</a:t>
            </a:r>
            <a:r>
              <a:rPr lang="en-US" sz="1000" spc="5" dirty="0" smtClean="0">
                <a:latin typeface="Arial"/>
                <a:cs typeface="Arial"/>
              </a:rPr>
              <a:t>s</a:t>
            </a:r>
            <a:r>
              <a:rPr lang="en-US" sz="1000" spc="0" dirty="0" smtClean="0">
                <a:latin typeface="Arial"/>
                <a:cs typeface="Arial"/>
              </a:rPr>
              <a:t>ures</a:t>
            </a:r>
            <a:r>
              <a:rPr lang="en-US" sz="1000" spc="5" dirty="0" smtClean="0">
                <a:latin typeface="Arial"/>
                <a:cs typeface="Arial"/>
              </a:rPr>
              <a:t> </a:t>
            </a:r>
            <a:r>
              <a:rPr lang="en-US" sz="1000" spc="0" dirty="0" smtClean="0">
                <a:latin typeface="Arial"/>
                <a:cs typeface="Arial"/>
              </a:rPr>
              <a:t>are</a:t>
            </a:r>
            <a:r>
              <a:rPr lang="en-US" sz="1000" spc="-10" dirty="0" smtClean="0">
                <a:latin typeface="Arial"/>
                <a:cs typeface="Arial"/>
              </a:rPr>
              <a:t> </a:t>
            </a:r>
            <a:r>
              <a:rPr lang="en-US" sz="1000" spc="0" dirty="0" smtClean="0">
                <a:latin typeface="Arial"/>
                <a:cs typeface="Arial"/>
              </a:rPr>
              <a:t>a</a:t>
            </a:r>
            <a:r>
              <a:rPr lang="en-US" sz="1000" spc="-10" dirty="0" smtClean="0">
                <a:latin typeface="Arial"/>
                <a:cs typeface="Arial"/>
              </a:rPr>
              <a:t>l</a:t>
            </a:r>
            <a:r>
              <a:rPr lang="en-US" sz="1000" spc="0" dirty="0" smtClean="0">
                <a:latin typeface="Arial"/>
                <a:cs typeface="Arial"/>
              </a:rPr>
              <a:t>ign</a:t>
            </a:r>
            <a:r>
              <a:rPr lang="en-US" sz="1000" spc="-10" dirty="0" smtClean="0">
                <a:latin typeface="Arial"/>
                <a:cs typeface="Arial"/>
              </a:rPr>
              <a:t>e</a:t>
            </a:r>
            <a:r>
              <a:rPr lang="en-US" sz="1000" spc="0" dirty="0" smtClean="0">
                <a:latin typeface="Arial"/>
                <a:cs typeface="Arial"/>
              </a:rPr>
              <a:t>d </a:t>
            </a:r>
            <a:r>
              <a:rPr lang="en-US" sz="1000" spc="-5" dirty="0" smtClean="0">
                <a:latin typeface="Arial"/>
                <a:cs typeface="Arial"/>
              </a:rPr>
              <a:t>s</a:t>
            </a:r>
            <a:r>
              <a:rPr lang="en-US" sz="1000" spc="0" dirty="0" smtClean="0">
                <a:latin typeface="Arial"/>
                <a:cs typeface="Arial"/>
              </a:rPr>
              <a:t>o t</a:t>
            </a:r>
            <a:r>
              <a:rPr lang="en-US" sz="1000" spc="-10" dirty="0" smtClean="0">
                <a:latin typeface="Arial"/>
                <a:cs typeface="Arial"/>
              </a:rPr>
              <a:t>h</a:t>
            </a:r>
            <a:r>
              <a:rPr lang="en-US" sz="1000" spc="0" dirty="0" smtClean="0">
                <a:latin typeface="Arial"/>
                <a:cs typeface="Arial"/>
              </a:rPr>
              <a:t>at</a:t>
            </a:r>
            <a:r>
              <a:rPr lang="en-US" sz="1000" spc="-10" dirty="0" smtClean="0">
                <a:latin typeface="Arial"/>
                <a:cs typeface="Arial"/>
              </a:rPr>
              <a:t> </a:t>
            </a:r>
            <a:r>
              <a:rPr lang="en-US" sz="1000" spc="0" dirty="0" smtClean="0">
                <a:latin typeface="Arial"/>
                <a:cs typeface="Arial"/>
              </a:rPr>
              <a:t>po</a:t>
            </a:r>
            <a:r>
              <a:rPr lang="en-US" sz="1000" spc="5" dirty="0" smtClean="0">
                <a:latin typeface="Arial"/>
                <a:cs typeface="Arial"/>
              </a:rPr>
              <a:t>s</a:t>
            </a:r>
            <a:r>
              <a:rPr lang="en-US" sz="1000" spc="-10" dirty="0" smtClean="0">
                <a:latin typeface="Arial"/>
                <a:cs typeface="Arial"/>
              </a:rPr>
              <a:t>i</a:t>
            </a:r>
            <a:r>
              <a:rPr lang="en-US" sz="1000" spc="0" dirty="0" smtClean="0">
                <a:latin typeface="Arial"/>
                <a:cs typeface="Arial"/>
              </a:rPr>
              <a:t>t</a:t>
            </a:r>
            <a:r>
              <a:rPr lang="en-US" sz="1000" spc="5" dirty="0" smtClean="0">
                <a:latin typeface="Arial"/>
                <a:cs typeface="Arial"/>
              </a:rPr>
              <a:t>i</a:t>
            </a:r>
            <a:r>
              <a:rPr lang="en-US" sz="1000" spc="-10" dirty="0" smtClean="0">
                <a:latin typeface="Arial"/>
                <a:cs typeface="Arial"/>
              </a:rPr>
              <a:t>v</a:t>
            </a:r>
            <a:r>
              <a:rPr lang="en-US" sz="1000" spc="0" dirty="0" smtClean="0">
                <a:latin typeface="Arial"/>
                <a:cs typeface="Arial"/>
              </a:rPr>
              <a:t>e ra</a:t>
            </a:r>
            <a:r>
              <a:rPr lang="en-US" sz="1000" spc="-10" dirty="0" smtClean="0">
                <a:latin typeface="Arial"/>
                <a:cs typeface="Arial"/>
              </a:rPr>
              <a:t>t</a:t>
            </a:r>
            <a:r>
              <a:rPr lang="en-US" sz="1000" spc="0" dirty="0" smtClean="0">
                <a:latin typeface="Arial"/>
                <a:cs typeface="Arial"/>
              </a:rPr>
              <a:t>es</a:t>
            </a:r>
            <a:r>
              <a:rPr lang="en-US" sz="1000" spc="-5" dirty="0" smtClean="0">
                <a:latin typeface="Arial"/>
                <a:cs typeface="Arial"/>
              </a:rPr>
              <a:t> </a:t>
            </a:r>
            <a:r>
              <a:rPr lang="en-US" sz="1000" spc="0" dirty="0" smtClean="0">
                <a:latin typeface="Arial"/>
                <a:cs typeface="Arial"/>
              </a:rPr>
              <a:t>ind</a:t>
            </a:r>
            <a:r>
              <a:rPr lang="en-US" sz="1000" spc="-10" dirty="0" smtClean="0">
                <a:latin typeface="Arial"/>
                <a:cs typeface="Arial"/>
              </a:rPr>
              <a:t>i</a:t>
            </a:r>
            <a:r>
              <a:rPr lang="en-US" sz="1000" spc="5" dirty="0" smtClean="0">
                <a:latin typeface="Arial"/>
                <a:cs typeface="Arial"/>
              </a:rPr>
              <a:t>c</a:t>
            </a:r>
            <a:r>
              <a:rPr lang="en-US" sz="1000" spc="0" dirty="0" smtClean="0">
                <a:latin typeface="Arial"/>
                <a:cs typeface="Arial"/>
              </a:rPr>
              <a:t>a</a:t>
            </a:r>
            <a:r>
              <a:rPr lang="en-US" sz="1000" spc="-10" dirty="0" smtClean="0">
                <a:latin typeface="Arial"/>
                <a:cs typeface="Arial"/>
              </a:rPr>
              <a:t>t</a:t>
            </a:r>
            <a:r>
              <a:rPr lang="en-US" sz="1000" spc="0" dirty="0" smtClean="0">
                <a:latin typeface="Arial"/>
                <a:cs typeface="Arial"/>
              </a:rPr>
              <a:t>e </a:t>
            </a:r>
            <a:r>
              <a:rPr lang="en-US" sz="1000" spc="-10" dirty="0" smtClean="0">
                <a:latin typeface="Arial"/>
                <a:cs typeface="Arial"/>
              </a:rPr>
              <a:t>i</a:t>
            </a:r>
            <a:r>
              <a:rPr lang="en-US" sz="1000" spc="5" dirty="0" smtClean="0">
                <a:latin typeface="Arial"/>
                <a:cs typeface="Arial"/>
              </a:rPr>
              <a:t>m</a:t>
            </a:r>
            <a:r>
              <a:rPr lang="en-US" sz="1000" spc="0" dirty="0" smtClean="0">
                <a:latin typeface="Arial"/>
                <a:cs typeface="Arial"/>
              </a:rPr>
              <a:t>pro</a:t>
            </a:r>
            <a:r>
              <a:rPr lang="en-US" sz="1000" spc="-10" dirty="0" smtClean="0">
                <a:latin typeface="Arial"/>
                <a:cs typeface="Arial"/>
              </a:rPr>
              <a:t>ve</a:t>
            </a:r>
            <a:r>
              <a:rPr lang="en-US" sz="1000" spc="5" dirty="0" smtClean="0">
                <a:latin typeface="Arial"/>
                <a:cs typeface="Arial"/>
              </a:rPr>
              <a:t>m</a:t>
            </a:r>
            <a:r>
              <a:rPr lang="en-US" sz="1000" spc="0" dirty="0" smtClean="0">
                <a:latin typeface="Arial"/>
                <a:cs typeface="Arial"/>
              </a:rPr>
              <a:t>ent</a:t>
            </a:r>
            <a:r>
              <a:rPr lang="en-US" sz="1000" spc="-10" dirty="0" smtClean="0">
                <a:latin typeface="Arial"/>
                <a:cs typeface="Arial"/>
              </a:rPr>
              <a:t> </a:t>
            </a:r>
            <a:r>
              <a:rPr lang="en-US" sz="1000" spc="0" dirty="0" smtClean="0">
                <a:latin typeface="Arial"/>
                <a:cs typeface="Arial"/>
              </a:rPr>
              <a:t>in </a:t>
            </a:r>
            <a:r>
              <a:rPr lang="en-US" sz="1000" spc="-10" dirty="0" smtClean="0">
                <a:latin typeface="Arial"/>
                <a:cs typeface="Arial"/>
              </a:rPr>
              <a:t>a</a:t>
            </a:r>
            <a:r>
              <a:rPr lang="en-US" sz="1000" spc="5" dirty="0" smtClean="0">
                <a:latin typeface="Arial"/>
                <a:cs typeface="Arial"/>
              </a:rPr>
              <a:t>c</a:t>
            </a:r>
            <a:r>
              <a:rPr lang="en-US" sz="1000" spc="-10" dirty="0" smtClean="0">
                <a:latin typeface="Arial"/>
                <a:cs typeface="Arial"/>
              </a:rPr>
              <a:t>c</a:t>
            </a:r>
            <a:r>
              <a:rPr lang="en-US" sz="1000" spc="0" dirty="0" smtClean="0">
                <a:latin typeface="Arial"/>
                <a:cs typeface="Arial"/>
              </a:rPr>
              <a:t>e</a:t>
            </a:r>
            <a:r>
              <a:rPr lang="en-US" sz="1000" spc="-10" dirty="0" smtClean="0">
                <a:latin typeface="Arial"/>
                <a:cs typeface="Arial"/>
              </a:rPr>
              <a:t>s</a:t>
            </a:r>
            <a:r>
              <a:rPr lang="en-US" sz="1000" spc="0" dirty="0" smtClean="0">
                <a:latin typeface="Arial"/>
                <a:cs typeface="Arial"/>
              </a:rPr>
              <a:t>s</a:t>
            </a:r>
            <a:r>
              <a:rPr lang="en-US" sz="1000" spc="5" dirty="0" smtClean="0">
                <a:latin typeface="Arial"/>
                <a:cs typeface="Arial"/>
              </a:rPr>
              <a:t> </a:t>
            </a:r>
            <a:r>
              <a:rPr lang="en-US" sz="1000" spc="0" dirty="0" smtClean="0">
                <a:latin typeface="Arial"/>
                <a:cs typeface="Arial"/>
              </a:rPr>
              <a:t>to</a:t>
            </a:r>
            <a:r>
              <a:rPr lang="en-US" sz="1000" spc="-10" dirty="0" smtClean="0">
                <a:latin typeface="Arial"/>
                <a:cs typeface="Arial"/>
              </a:rPr>
              <a:t> </a:t>
            </a:r>
            <a:r>
              <a:rPr lang="en-US" sz="1000" spc="5" dirty="0" smtClean="0">
                <a:latin typeface="Arial"/>
                <a:cs typeface="Arial"/>
              </a:rPr>
              <a:t>c</a:t>
            </a:r>
            <a:r>
              <a:rPr lang="en-US" sz="1000" spc="0" dirty="0" smtClean="0">
                <a:latin typeface="Arial"/>
                <a:cs typeface="Arial"/>
              </a:rPr>
              <a:t>a</a:t>
            </a:r>
            <a:r>
              <a:rPr lang="en-US" sz="1000" spc="-15" dirty="0" smtClean="0">
                <a:latin typeface="Arial"/>
                <a:cs typeface="Arial"/>
              </a:rPr>
              <a:t>r</a:t>
            </a:r>
            <a:r>
              <a:rPr lang="en-US" sz="1000" spc="0" dirty="0" smtClean="0">
                <a:latin typeface="Arial"/>
                <a:cs typeface="Arial"/>
              </a:rPr>
              <a:t>e. Dif</a:t>
            </a:r>
            <a:r>
              <a:rPr lang="en-US" sz="1000" spc="-10" dirty="0" smtClean="0">
                <a:latin typeface="Arial"/>
                <a:cs typeface="Arial"/>
              </a:rPr>
              <a:t>f</a:t>
            </a:r>
            <a:r>
              <a:rPr lang="en-US" sz="1000" spc="0" dirty="0" smtClean="0">
                <a:latin typeface="Arial"/>
                <a:cs typeface="Arial"/>
              </a:rPr>
              <a:t>er</a:t>
            </a:r>
            <a:r>
              <a:rPr lang="en-US" sz="1000" spc="-10" dirty="0" smtClean="0">
                <a:latin typeface="Arial"/>
                <a:cs typeface="Arial"/>
              </a:rPr>
              <a:t>e</a:t>
            </a:r>
            <a:r>
              <a:rPr lang="en-US" sz="1000" spc="0" dirty="0" smtClean="0">
                <a:latin typeface="Arial"/>
                <a:cs typeface="Arial"/>
              </a:rPr>
              <a:t>n</a:t>
            </a:r>
            <a:r>
              <a:rPr lang="en-US" sz="1000" spc="5" dirty="0" smtClean="0">
                <a:latin typeface="Arial"/>
                <a:cs typeface="Arial"/>
              </a:rPr>
              <a:t>c</a:t>
            </a:r>
            <a:r>
              <a:rPr lang="en-US" sz="1000" spc="-10" dirty="0" smtClean="0">
                <a:latin typeface="Arial"/>
                <a:cs typeface="Arial"/>
              </a:rPr>
              <a:t>e</a:t>
            </a:r>
            <a:r>
              <a:rPr lang="en-US" sz="1000" spc="0" dirty="0" smtClean="0">
                <a:latin typeface="Arial"/>
                <a:cs typeface="Arial"/>
              </a:rPr>
              <a:t>s</a:t>
            </a:r>
            <a:r>
              <a:rPr lang="en-US" sz="1000" spc="5" dirty="0" smtClean="0">
                <a:latin typeface="Arial"/>
                <a:cs typeface="Arial"/>
              </a:rPr>
              <a:t> i</a:t>
            </a:r>
            <a:r>
              <a:rPr lang="en-US" sz="1000" spc="0" dirty="0" smtClean="0">
                <a:latin typeface="Arial"/>
                <a:cs typeface="Arial"/>
              </a:rPr>
              <a:t>n</a:t>
            </a:r>
            <a:r>
              <a:rPr lang="en-US" sz="1000" spc="-10" dirty="0" smtClean="0">
                <a:latin typeface="Arial"/>
                <a:cs typeface="Arial"/>
              </a:rPr>
              <a:t> </a:t>
            </a:r>
            <a:r>
              <a:rPr lang="en-US" sz="1000" spc="0" dirty="0" smtClean="0">
                <a:latin typeface="Arial"/>
                <a:cs typeface="Arial"/>
              </a:rPr>
              <a:t>rat</a:t>
            </a:r>
            <a:r>
              <a:rPr lang="en-US" sz="1000" spc="-10" dirty="0" smtClean="0">
                <a:latin typeface="Arial"/>
                <a:cs typeface="Arial"/>
              </a:rPr>
              <a:t>e</a:t>
            </a:r>
            <a:r>
              <a:rPr lang="en-US" sz="1000" spc="0" dirty="0" smtClean="0">
                <a:latin typeface="Arial"/>
                <a:cs typeface="Arial"/>
              </a:rPr>
              <a:t>s</a:t>
            </a:r>
            <a:r>
              <a:rPr lang="en-US" sz="1000" spc="5" dirty="0" smtClean="0">
                <a:latin typeface="Arial"/>
                <a:cs typeface="Arial"/>
              </a:rPr>
              <a:t> </a:t>
            </a:r>
            <a:r>
              <a:rPr lang="en-US" sz="1000" spc="0" dirty="0" smtClean="0">
                <a:latin typeface="Arial"/>
                <a:cs typeface="Arial"/>
              </a:rPr>
              <a:t>b</a:t>
            </a:r>
            <a:r>
              <a:rPr lang="en-US" sz="1000" spc="-10" dirty="0" smtClean="0">
                <a:latin typeface="Arial"/>
                <a:cs typeface="Arial"/>
              </a:rPr>
              <a:t>e</a:t>
            </a:r>
            <a:r>
              <a:rPr lang="en-US" sz="1000" spc="0" dirty="0" smtClean="0">
                <a:latin typeface="Arial"/>
                <a:cs typeface="Arial"/>
              </a:rPr>
              <a:t>t</a:t>
            </a:r>
            <a:r>
              <a:rPr lang="en-US" sz="1000" spc="-15" dirty="0" smtClean="0">
                <a:latin typeface="Arial"/>
                <a:cs typeface="Arial"/>
              </a:rPr>
              <a:t>w</a:t>
            </a:r>
            <a:r>
              <a:rPr lang="en-US" sz="1000" spc="0" dirty="0" smtClean="0">
                <a:latin typeface="Arial"/>
                <a:cs typeface="Arial"/>
              </a:rPr>
              <a:t>een </a:t>
            </a:r>
            <a:r>
              <a:rPr lang="en-US" sz="1000" dirty="0" smtClean="0">
                <a:latin typeface="Arial"/>
                <a:cs typeface="Arial"/>
              </a:rPr>
              <a:t>grou</a:t>
            </a:r>
            <a:r>
              <a:rPr lang="en-US" sz="1000" spc="-10" dirty="0" smtClean="0">
                <a:latin typeface="Arial"/>
                <a:cs typeface="Arial"/>
              </a:rPr>
              <a:t>p</a:t>
            </a:r>
            <a:r>
              <a:rPr lang="en-US" sz="1000" spc="0" dirty="0" smtClean="0">
                <a:latin typeface="Arial"/>
                <a:cs typeface="Arial"/>
              </a:rPr>
              <a:t>s</a:t>
            </a:r>
            <a:r>
              <a:rPr lang="en-US" sz="1000" spc="5" dirty="0" smtClean="0">
                <a:latin typeface="Arial"/>
                <a:cs typeface="Arial"/>
              </a:rPr>
              <a:t> </a:t>
            </a:r>
            <a:r>
              <a:rPr lang="en-US" sz="1000" spc="-15" dirty="0" smtClean="0">
                <a:latin typeface="Arial"/>
                <a:cs typeface="Arial"/>
              </a:rPr>
              <a:t>w</a:t>
            </a:r>
            <a:r>
              <a:rPr lang="en-US" sz="1000" spc="0" dirty="0" smtClean="0">
                <a:latin typeface="Arial"/>
                <a:cs typeface="Arial"/>
              </a:rPr>
              <a:t>ere u</a:t>
            </a:r>
            <a:r>
              <a:rPr lang="en-US" sz="1000" spc="5" dirty="0" smtClean="0">
                <a:latin typeface="Arial"/>
                <a:cs typeface="Arial"/>
              </a:rPr>
              <a:t>s</a:t>
            </a:r>
            <a:r>
              <a:rPr lang="en-US" sz="1000" spc="-10" dirty="0" smtClean="0">
                <a:latin typeface="Arial"/>
                <a:cs typeface="Arial"/>
              </a:rPr>
              <a:t>e</a:t>
            </a:r>
            <a:r>
              <a:rPr lang="en-US" sz="1000" spc="0" dirty="0" smtClean="0">
                <a:latin typeface="Arial"/>
                <a:cs typeface="Arial"/>
              </a:rPr>
              <a:t>d</a:t>
            </a:r>
            <a:r>
              <a:rPr lang="en-US" sz="1000" spc="10" dirty="0" smtClean="0">
                <a:latin typeface="Arial"/>
                <a:cs typeface="Arial"/>
              </a:rPr>
              <a:t> </a:t>
            </a:r>
            <a:r>
              <a:rPr lang="en-US" sz="1000" spc="0" dirty="0" smtClean="0">
                <a:latin typeface="Arial"/>
                <a:cs typeface="Arial"/>
              </a:rPr>
              <a:t>to</a:t>
            </a:r>
            <a:r>
              <a:rPr lang="en-US" sz="1000" spc="-5" dirty="0" smtClean="0">
                <a:latin typeface="Arial"/>
                <a:cs typeface="Arial"/>
              </a:rPr>
              <a:t> </a:t>
            </a:r>
            <a:r>
              <a:rPr lang="en-US" sz="1000" spc="0" dirty="0" smtClean="0">
                <a:latin typeface="Arial"/>
                <a:cs typeface="Arial"/>
              </a:rPr>
              <a:t>a</a:t>
            </a:r>
            <a:r>
              <a:rPr lang="en-US" sz="1000" spc="-10" dirty="0" smtClean="0">
                <a:latin typeface="Arial"/>
                <a:cs typeface="Arial"/>
              </a:rPr>
              <a:t>s</a:t>
            </a:r>
            <a:r>
              <a:rPr lang="en-US" sz="1000" spc="5" dirty="0" smtClean="0">
                <a:latin typeface="Arial"/>
                <a:cs typeface="Arial"/>
              </a:rPr>
              <a:t>s</a:t>
            </a:r>
            <a:r>
              <a:rPr lang="en-US" sz="1000" spc="-10" dirty="0" smtClean="0">
                <a:latin typeface="Arial"/>
                <a:cs typeface="Arial"/>
              </a:rPr>
              <a:t>e</a:t>
            </a:r>
            <a:r>
              <a:rPr lang="en-US" sz="1000" spc="5" dirty="0" smtClean="0">
                <a:latin typeface="Arial"/>
                <a:cs typeface="Arial"/>
              </a:rPr>
              <a:t>s</a:t>
            </a:r>
            <a:r>
              <a:rPr lang="en-US" sz="1000" spc="0" dirty="0" smtClean="0">
                <a:latin typeface="Arial"/>
                <a:cs typeface="Arial"/>
              </a:rPr>
              <a:t>s</a:t>
            </a:r>
            <a:r>
              <a:rPr lang="en-US" sz="1000" spc="5" dirty="0" smtClean="0">
                <a:latin typeface="Arial"/>
                <a:cs typeface="Arial"/>
              </a:rPr>
              <a:t> </a:t>
            </a:r>
            <a:r>
              <a:rPr lang="en-US" sz="1000" spc="0" dirty="0" smtClean="0">
                <a:latin typeface="Arial"/>
                <a:cs typeface="Arial"/>
              </a:rPr>
              <a:t>t</a:t>
            </a:r>
            <a:r>
              <a:rPr lang="en-US" sz="1000" spc="-15" dirty="0" smtClean="0">
                <a:latin typeface="Arial"/>
                <a:cs typeface="Arial"/>
              </a:rPr>
              <a:t>r</a:t>
            </a:r>
            <a:r>
              <a:rPr lang="en-US" sz="1000" spc="0" dirty="0" smtClean="0">
                <a:latin typeface="Arial"/>
                <a:cs typeface="Arial"/>
              </a:rPr>
              <a:t>ends</a:t>
            </a:r>
            <a:r>
              <a:rPr lang="en-US" sz="1000" spc="-10" dirty="0" smtClean="0">
                <a:latin typeface="Arial"/>
                <a:cs typeface="Arial"/>
              </a:rPr>
              <a:t> </a:t>
            </a:r>
            <a:r>
              <a:rPr lang="en-US" sz="1000" spc="5" dirty="0" smtClean="0">
                <a:latin typeface="Arial"/>
                <a:cs typeface="Arial"/>
              </a:rPr>
              <a:t>i</a:t>
            </a:r>
            <a:r>
              <a:rPr lang="en-US" sz="1000" spc="0" dirty="0" smtClean="0">
                <a:latin typeface="Arial"/>
                <a:cs typeface="Arial"/>
              </a:rPr>
              <a:t>n</a:t>
            </a:r>
            <a:r>
              <a:rPr lang="en-US" sz="1000" spc="-10" dirty="0" smtClean="0">
                <a:latin typeface="Arial"/>
                <a:cs typeface="Arial"/>
              </a:rPr>
              <a:t> </a:t>
            </a:r>
            <a:r>
              <a:rPr lang="en-US" sz="1000" spc="0" dirty="0" smtClean="0">
                <a:latin typeface="Arial"/>
                <a:cs typeface="Arial"/>
              </a:rPr>
              <a:t>di</a:t>
            </a:r>
            <a:r>
              <a:rPr lang="en-US" sz="1000" spc="-10" dirty="0" smtClean="0">
                <a:latin typeface="Arial"/>
                <a:cs typeface="Arial"/>
              </a:rPr>
              <a:t>s</a:t>
            </a:r>
            <a:r>
              <a:rPr lang="en-US" sz="1000" spc="0" dirty="0" smtClean="0">
                <a:latin typeface="Arial"/>
                <a:cs typeface="Arial"/>
              </a:rPr>
              <a:t>par</a:t>
            </a:r>
            <a:r>
              <a:rPr lang="en-US" sz="1000" spc="-10" dirty="0" smtClean="0">
                <a:latin typeface="Arial"/>
                <a:cs typeface="Arial"/>
              </a:rPr>
              <a:t>i</a:t>
            </a:r>
            <a:r>
              <a:rPr lang="en-US" sz="1000" spc="0" dirty="0" smtClean="0">
                <a:latin typeface="Arial"/>
                <a:cs typeface="Arial"/>
              </a:rPr>
              <a:t>t</a:t>
            </a:r>
            <a:r>
              <a:rPr lang="en-US" sz="1000" spc="5" dirty="0" smtClean="0">
                <a:latin typeface="Arial"/>
                <a:cs typeface="Arial"/>
              </a:rPr>
              <a:t>i</a:t>
            </a:r>
            <a:r>
              <a:rPr lang="en-US" sz="1000" spc="-10" dirty="0" smtClean="0">
                <a:latin typeface="Arial"/>
                <a:cs typeface="Arial"/>
              </a:rPr>
              <a:t>e</a:t>
            </a:r>
            <a:r>
              <a:rPr lang="en-US" sz="1000" spc="5" dirty="0" smtClean="0">
                <a:latin typeface="Arial"/>
                <a:cs typeface="Arial"/>
              </a:rPr>
              <a:t>s</a:t>
            </a:r>
            <a:r>
              <a:rPr lang="en-US" sz="1000" spc="0" dirty="0" smtClean="0">
                <a:latin typeface="Arial"/>
                <a:cs typeface="Arial"/>
              </a:rPr>
              <a:t>.</a:t>
            </a:r>
            <a:endParaRPr lang="en-US" sz="1000" dirty="0" smtClean="0">
              <a:latin typeface="Arial"/>
              <a:cs typeface="Arial"/>
            </a:endParaRPr>
          </a:p>
          <a:p>
            <a:pPr marL="469265" marR="126364" indent="-228600">
              <a:buFont typeface="Symbol"/>
              <a:buChar char=""/>
              <a:tabLst>
                <a:tab pos="469265" algn="l"/>
              </a:tabLst>
            </a:pPr>
            <a:r>
              <a:rPr lang="en-US" sz="1000" b="1" dirty="0" smtClean="0">
                <a:latin typeface="Arial"/>
                <a:cs typeface="Arial"/>
              </a:rPr>
              <a:t>Worsening</a:t>
            </a:r>
            <a:r>
              <a:rPr lang="en-US" sz="1000" b="1" spc="-5" dirty="0" smtClean="0">
                <a:latin typeface="Arial"/>
                <a:cs typeface="Arial"/>
              </a:rPr>
              <a:t> </a:t>
            </a:r>
            <a:r>
              <a:rPr lang="en-US" sz="1000" spc="0" dirty="0" smtClean="0">
                <a:latin typeface="Arial"/>
                <a:cs typeface="Arial"/>
              </a:rPr>
              <a:t>= D</a:t>
            </a:r>
            <a:r>
              <a:rPr lang="en-US" sz="1000" spc="-10" dirty="0" smtClean="0">
                <a:latin typeface="Arial"/>
                <a:cs typeface="Arial"/>
              </a:rPr>
              <a:t>i</a:t>
            </a:r>
            <a:r>
              <a:rPr lang="en-US" sz="1000" spc="5" dirty="0" smtClean="0">
                <a:latin typeface="Arial"/>
                <a:cs typeface="Arial"/>
              </a:rPr>
              <a:t>s</a:t>
            </a:r>
            <a:r>
              <a:rPr lang="en-US" sz="1000" spc="0" dirty="0" smtClean="0">
                <a:latin typeface="Arial"/>
                <a:cs typeface="Arial"/>
              </a:rPr>
              <a:t>pa</a:t>
            </a:r>
            <a:r>
              <a:rPr lang="en-US" sz="1000" spc="-15" dirty="0" smtClean="0">
                <a:latin typeface="Arial"/>
                <a:cs typeface="Arial"/>
              </a:rPr>
              <a:t>r</a:t>
            </a:r>
            <a:r>
              <a:rPr lang="en-US" sz="1000" spc="0" dirty="0" smtClean="0">
                <a:latin typeface="Arial"/>
                <a:cs typeface="Arial"/>
              </a:rPr>
              <a:t>it</a:t>
            </a:r>
            <a:r>
              <a:rPr lang="en-US" sz="1000" spc="5" dirty="0" smtClean="0">
                <a:latin typeface="Arial"/>
                <a:cs typeface="Arial"/>
              </a:rPr>
              <a:t>i</a:t>
            </a:r>
            <a:r>
              <a:rPr lang="en-US" sz="1000" spc="-10" dirty="0" smtClean="0">
                <a:latin typeface="Arial"/>
                <a:cs typeface="Arial"/>
              </a:rPr>
              <a:t>e</a:t>
            </a:r>
            <a:r>
              <a:rPr lang="en-US" sz="1000" spc="0" dirty="0" smtClean="0">
                <a:latin typeface="Arial"/>
                <a:cs typeface="Arial"/>
              </a:rPr>
              <a:t>s</a:t>
            </a:r>
            <a:r>
              <a:rPr lang="en-US" sz="1000" spc="5" dirty="0" smtClean="0">
                <a:latin typeface="Arial"/>
                <a:cs typeface="Arial"/>
              </a:rPr>
              <a:t> </a:t>
            </a:r>
            <a:r>
              <a:rPr lang="en-US" sz="1000" spc="0" dirty="0" smtClean="0">
                <a:latin typeface="Arial"/>
                <a:cs typeface="Arial"/>
              </a:rPr>
              <a:t>a</a:t>
            </a:r>
            <a:r>
              <a:rPr lang="en-US" sz="1000" spc="-15" dirty="0" smtClean="0">
                <a:latin typeface="Arial"/>
                <a:cs typeface="Arial"/>
              </a:rPr>
              <a:t>r</a:t>
            </a:r>
            <a:r>
              <a:rPr lang="en-US" sz="1000" spc="0" dirty="0" smtClean="0">
                <a:latin typeface="Arial"/>
                <a:cs typeface="Arial"/>
              </a:rPr>
              <a:t>e </a:t>
            </a:r>
            <a:r>
              <a:rPr lang="en-US" sz="1000" spc="-10" dirty="0" smtClean="0">
                <a:latin typeface="Arial"/>
                <a:cs typeface="Arial"/>
              </a:rPr>
              <a:t>g</a:t>
            </a:r>
            <a:r>
              <a:rPr lang="en-US" sz="1000" spc="0" dirty="0" smtClean="0">
                <a:latin typeface="Arial"/>
                <a:cs typeface="Arial"/>
              </a:rPr>
              <a:t>etti</a:t>
            </a:r>
            <a:r>
              <a:rPr lang="en-US" sz="1000" spc="-10" dirty="0" smtClean="0">
                <a:latin typeface="Arial"/>
                <a:cs typeface="Arial"/>
              </a:rPr>
              <a:t>n</a:t>
            </a:r>
            <a:r>
              <a:rPr lang="en-US" sz="1000" spc="0" dirty="0" smtClean="0">
                <a:latin typeface="Arial"/>
                <a:cs typeface="Arial"/>
              </a:rPr>
              <a:t>g </a:t>
            </a:r>
            <a:r>
              <a:rPr lang="en-US" sz="1000" spc="5" dirty="0" smtClean="0">
                <a:latin typeface="Arial"/>
                <a:cs typeface="Arial"/>
              </a:rPr>
              <a:t>l</a:t>
            </a:r>
            <a:r>
              <a:rPr lang="en-US" sz="1000" spc="0" dirty="0" smtClean="0">
                <a:latin typeface="Arial"/>
                <a:cs typeface="Arial"/>
              </a:rPr>
              <a:t>a</a:t>
            </a:r>
            <a:r>
              <a:rPr lang="en-US" sz="1000" spc="-15" dirty="0" smtClean="0">
                <a:latin typeface="Arial"/>
                <a:cs typeface="Arial"/>
              </a:rPr>
              <a:t>r</a:t>
            </a:r>
            <a:r>
              <a:rPr lang="en-US" sz="1000" spc="0" dirty="0" smtClean="0">
                <a:latin typeface="Arial"/>
                <a:cs typeface="Arial"/>
              </a:rPr>
              <a:t>ger. D</a:t>
            </a:r>
            <a:r>
              <a:rPr lang="en-US" sz="1000" spc="-10" dirty="0" smtClean="0">
                <a:latin typeface="Arial"/>
                <a:cs typeface="Arial"/>
              </a:rPr>
              <a:t>i</a:t>
            </a:r>
            <a:r>
              <a:rPr lang="en-US" sz="1000" spc="0" dirty="0" smtClean="0">
                <a:latin typeface="Arial"/>
                <a:cs typeface="Arial"/>
              </a:rPr>
              <a:t>ffer</a:t>
            </a:r>
            <a:r>
              <a:rPr lang="en-US" sz="1000" spc="-10" dirty="0" smtClean="0">
                <a:latin typeface="Arial"/>
                <a:cs typeface="Arial"/>
              </a:rPr>
              <a:t>e</a:t>
            </a:r>
            <a:r>
              <a:rPr lang="en-US" sz="1000" spc="0" dirty="0" smtClean="0">
                <a:latin typeface="Arial"/>
                <a:cs typeface="Arial"/>
              </a:rPr>
              <a:t>n</a:t>
            </a:r>
            <a:r>
              <a:rPr lang="en-US" sz="1000" spc="5" dirty="0" smtClean="0">
                <a:latin typeface="Arial"/>
                <a:cs typeface="Arial"/>
              </a:rPr>
              <a:t>c</a:t>
            </a:r>
            <a:r>
              <a:rPr lang="en-US" sz="1000" spc="-10" dirty="0" smtClean="0">
                <a:latin typeface="Arial"/>
                <a:cs typeface="Arial"/>
              </a:rPr>
              <a:t>e</a:t>
            </a:r>
            <a:r>
              <a:rPr lang="en-US" sz="1000" spc="0" dirty="0" smtClean="0">
                <a:latin typeface="Arial"/>
                <a:cs typeface="Arial"/>
              </a:rPr>
              <a:t>s</a:t>
            </a:r>
            <a:r>
              <a:rPr lang="en-US" sz="1000" spc="25" dirty="0" smtClean="0">
                <a:latin typeface="Arial"/>
                <a:cs typeface="Arial"/>
              </a:rPr>
              <a:t> </a:t>
            </a:r>
            <a:r>
              <a:rPr lang="en-US" sz="1000" spc="-10" dirty="0" smtClean="0">
                <a:latin typeface="Arial"/>
                <a:cs typeface="Arial"/>
              </a:rPr>
              <a:t>i</a:t>
            </a:r>
            <a:r>
              <a:rPr lang="en-US" sz="1000" spc="0" dirty="0" smtClean="0">
                <a:latin typeface="Arial"/>
                <a:cs typeface="Arial"/>
              </a:rPr>
              <a:t>n ra</a:t>
            </a:r>
            <a:r>
              <a:rPr lang="en-US" sz="1000" spc="-10" dirty="0" smtClean="0">
                <a:latin typeface="Arial"/>
                <a:cs typeface="Arial"/>
              </a:rPr>
              <a:t>t</a:t>
            </a:r>
            <a:r>
              <a:rPr lang="en-US" sz="1000" spc="0" dirty="0" smtClean="0">
                <a:latin typeface="Arial"/>
                <a:cs typeface="Arial"/>
              </a:rPr>
              <a:t>es</a:t>
            </a:r>
            <a:r>
              <a:rPr lang="en-US" sz="1000" spc="5" dirty="0" smtClean="0">
                <a:latin typeface="Arial"/>
                <a:cs typeface="Arial"/>
              </a:rPr>
              <a:t> </a:t>
            </a:r>
            <a:r>
              <a:rPr lang="en-US" sz="1000" spc="-10" dirty="0" smtClean="0">
                <a:latin typeface="Arial"/>
                <a:cs typeface="Arial"/>
              </a:rPr>
              <a:t>b</a:t>
            </a:r>
            <a:r>
              <a:rPr lang="en-US" sz="1000" spc="0" dirty="0" smtClean="0">
                <a:latin typeface="Arial"/>
                <a:cs typeface="Arial"/>
              </a:rPr>
              <a:t>et</a:t>
            </a:r>
            <a:r>
              <a:rPr lang="en-US" sz="1000" spc="-15" dirty="0" smtClean="0">
                <a:latin typeface="Arial"/>
                <a:cs typeface="Arial"/>
              </a:rPr>
              <a:t>w</a:t>
            </a:r>
            <a:r>
              <a:rPr lang="en-US" sz="1000" spc="0" dirty="0" smtClean="0">
                <a:latin typeface="Arial"/>
                <a:cs typeface="Arial"/>
              </a:rPr>
              <a:t>een gro</a:t>
            </a:r>
            <a:r>
              <a:rPr lang="en-US" sz="1000" spc="-10" dirty="0" smtClean="0">
                <a:latin typeface="Arial"/>
                <a:cs typeface="Arial"/>
              </a:rPr>
              <a:t>u</a:t>
            </a:r>
            <a:r>
              <a:rPr lang="en-US" sz="1000" spc="0" dirty="0" smtClean="0">
                <a:latin typeface="Arial"/>
                <a:cs typeface="Arial"/>
              </a:rPr>
              <a:t>ps</a:t>
            </a:r>
            <a:r>
              <a:rPr lang="en-US" sz="1000" spc="-5" dirty="0" smtClean="0">
                <a:latin typeface="Arial"/>
                <a:cs typeface="Arial"/>
              </a:rPr>
              <a:t> </a:t>
            </a:r>
            <a:r>
              <a:rPr lang="en-US" sz="1000" spc="0" dirty="0" smtClean="0">
                <a:latin typeface="Arial"/>
                <a:cs typeface="Arial"/>
              </a:rPr>
              <a:t>are</a:t>
            </a:r>
            <a:r>
              <a:rPr lang="en-US" sz="1000" spc="-10" dirty="0" smtClean="0">
                <a:latin typeface="Arial"/>
                <a:cs typeface="Arial"/>
              </a:rPr>
              <a:t> </a:t>
            </a:r>
            <a:r>
              <a:rPr lang="en-US" sz="1000" spc="5" dirty="0" smtClean="0">
                <a:latin typeface="Arial"/>
                <a:cs typeface="Arial"/>
              </a:rPr>
              <a:t>s</a:t>
            </a:r>
            <a:r>
              <a:rPr lang="en-US" sz="1000" spc="0" dirty="0" smtClean="0">
                <a:latin typeface="Arial"/>
                <a:cs typeface="Arial"/>
              </a:rPr>
              <a:t>ta</a:t>
            </a:r>
            <a:r>
              <a:rPr lang="en-US" sz="1000" spc="-10" dirty="0" smtClean="0">
                <a:latin typeface="Arial"/>
                <a:cs typeface="Arial"/>
              </a:rPr>
              <a:t>t</a:t>
            </a:r>
            <a:r>
              <a:rPr lang="en-US" sz="1000" spc="0" dirty="0" smtClean="0">
                <a:latin typeface="Arial"/>
                <a:cs typeface="Arial"/>
              </a:rPr>
              <a:t>i</a:t>
            </a:r>
            <a:r>
              <a:rPr lang="en-US" sz="1000" spc="5" dirty="0" smtClean="0">
                <a:latin typeface="Arial"/>
                <a:cs typeface="Arial"/>
              </a:rPr>
              <a:t>s</a:t>
            </a:r>
            <a:r>
              <a:rPr lang="en-US" sz="1000" spc="-10" dirty="0" smtClean="0">
                <a:latin typeface="Arial"/>
                <a:cs typeface="Arial"/>
              </a:rPr>
              <a:t>ti</a:t>
            </a:r>
            <a:r>
              <a:rPr lang="en-US" sz="1000" spc="5" dirty="0" smtClean="0">
                <a:latin typeface="Arial"/>
                <a:cs typeface="Arial"/>
              </a:rPr>
              <a:t>c</a:t>
            </a:r>
            <a:r>
              <a:rPr lang="en-US" sz="1000" spc="0" dirty="0" smtClean="0">
                <a:latin typeface="Arial"/>
                <a:cs typeface="Arial"/>
              </a:rPr>
              <a:t>ally</a:t>
            </a:r>
            <a:r>
              <a:rPr lang="en-US" sz="1000" spc="-20" dirty="0" smtClean="0">
                <a:latin typeface="Arial"/>
                <a:cs typeface="Arial"/>
              </a:rPr>
              <a:t> </a:t>
            </a:r>
            <a:r>
              <a:rPr lang="en-US" sz="1000" spc="5" dirty="0" smtClean="0">
                <a:latin typeface="Arial"/>
                <a:cs typeface="Arial"/>
              </a:rPr>
              <a:t>s</a:t>
            </a:r>
            <a:r>
              <a:rPr lang="en-US" sz="1000" spc="0" dirty="0" smtClean="0">
                <a:latin typeface="Arial"/>
                <a:cs typeface="Arial"/>
              </a:rPr>
              <a:t>i</a:t>
            </a:r>
            <a:r>
              <a:rPr lang="en-US" sz="1000" spc="-10" dirty="0" smtClean="0">
                <a:latin typeface="Arial"/>
                <a:cs typeface="Arial"/>
              </a:rPr>
              <a:t>g</a:t>
            </a:r>
            <a:r>
              <a:rPr lang="en-US" sz="1000" spc="0" dirty="0" smtClean="0">
                <a:latin typeface="Arial"/>
                <a:cs typeface="Arial"/>
              </a:rPr>
              <a:t>nif</a:t>
            </a:r>
            <a:r>
              <a:rPr lang="en-US" sz="1000" spc="-10" dirty="0" smtClean="0">
                <a:latin typeface="Arial"/>
                <a:cs typeface="Arial"/>
              </a:rPr>
              <a:t>i</a:t>
            </a:r>
            <a:r>
              <a:rPr lang="en-US" sz="1000" spc="5" dirty="0" smtClean="0">
                <a:latin typeface="Arial"/>
                <a:cs typeface="Arial"/>
              </a:rPr>
              <a:t>c</a:t>
            </a:r>
            <a:r>
              <a:rPr lang="en-US" sz="1000" spc="0" dirty="0" smtClean="0">
                <a:latin typeface="Arial"/>
                <a:cs typeface="Arial"/>
              </a:rPr>
              <a:t>a</a:t>
            </a:r>
            <a:r>
              <a:rPr lang="en-US" sz="1000" spc="-10" dirty="0" smtClean="0">
                <a:latin typeface="Arial"/>
                <a:cs typeface="Arial"/>
              </a:rPr>
              <a:t>n</a:t>
            </a:r>
            <a:r>
              <a:rPr lang="en-US" sz="1000" spc="0" dirty="0" smtClean="0">
                <a:latin typeface="Arial"/>
                <a:cs typeface="Arial"/>
              </a:rPr>
              <a:t>t and re</a:t>
            </a:r>
            <a:r>
              <a:rPr lang="en-US" sz="1000" spc="-10" dirty="0" smtClean="0">
                <a:latin typeface="Arial"/>
                <a:cs typeface="Arial"/>
              </a:rPr>
              <a:t>f</a:t>
            </a:r>
            <a:r>
              <a:rPr lang="en-US" sz="1000" spc="0" dirty="0" smtClean="0">
                <a:latin typeface="Arial"/>
                <a:cs typeface="Arial"/>
              </a:rPr>
              <a:t>ere</a:t>
            </a:r>
            <a:r>
              <a:rPr lang="en-US" sz="1000" spc="-10" dirty="0" smtClean="0">
                <a:latin typeface="Arial"/>
                <a:cs typeface="Arial"/>
              </a:rPr>
              <a:t>n</a:t>
            </a:r>
            <a:r>
              <a:rPr lang="en-US" sz="1000" spc="5" dirty="0" smtClean="0">
                <a:latin typeface="Arial"/>
                <a:cs typeface="Arial"/>
              </a:rPr>
              <a:t>c</a:t>
            </a:r>
            <a:r>
              <a:rPr lang="en-US" sz="1000" spc="0" dirty="0" smtClean="0">
                <a:latin typeface="Arial"/>
                <a:cs typeface="Arial"/>
              </a:rPr>
              <a:t>e</a:t>
            </a:r>
            <a:r>
              <a:rPr lang="en-US" sz="1000" spc="-10" dirty="0" smtClean="0">
                <a:latin typeface="Arial"/>
                <a:cs typeface="Arial"/>
              </a:rPr>
              <a:t> </a:t>
            </a:r>
            <a:r>
              <a:rPr lang="en-US" sz="1000" spc="0" dirty="0" smtClean="0">
                <a:latin typeface="Arial"/>
                <a:cs typeface="Arial"/>
              </a:rPr>
              <a:t>group</a:t>
            </a:r>
            <a:r>
              <a:rPr lang="en-US" sz="1000" spc="-10" dirty="0" smtClean="0">
                <a:latin typeface="Arial"/>
                <a:cs typeface="Arial"/>
              </a:rPr>
              <a:t> </a:t>
            </a:r>
            <a:r>
              <a:rPr lang="en-US" sz="1000" spc="0" dirty="0" smtClean="0">
                <a:latin typeface="Arial"/>
                <a:cs typeface="Arial"/>
              </a:rPr>
              <a:t>rat</a:t>
            </a:r>
            <a:r>
              <a:rPr lang="en-US" sz="1000" spc="-10" dirty="0" smtClean="0">
                <a:latin typeface="Arial"/>
                <a:cs typeface="Arial"/>
              </a:rPr>
              <a:t>e</a:t>
            </a:r>
            <a:r>
              <a:rPr lang="en-US" sz="1000" spc="0" dirty="0" smtClean="0">
                <a:latin typeface="Arial"/>
                <a:cs typeface="Arial"/>
              </a:rPr>
              <a:t>s</a:t>
            </a:r>
            <a:r>
              <a:rPr lang="en-US" sz="1000" spc="5" dirty="0" smtClean="0">
                <a:latin typeface="Arial"/>
                <a:cs typeface="Arial"/>
              </a:rPr>
              <a:t> </a:t>
            </a:r>
            <a:r>
              <a:rPr lang="en-US" sz="1000" spc="0" dirty="0" smtClean="0">
                <a:latin typeface="Arial"/>
                <a:cs typeface="Arial"/>
              </a:rPr>
              <a:t>e</a:t>
            </a:r>
            <a:r>
              <a:rPr lang="en-US" sz="1000" spc="-20" dirty="0" smtClean="0">
                <a:latin typeface="Arial"/>
                <a:cs typeface="Arial"/>
              </a:rPr>
              <a:t>x</a:t>
            </a:r>
            <a:r>
              <a:rPr lang="en-US" sz="1000" spc="5" dirty="0" smtClean="0">
                <a:latin typeface="Arial"/>
                <a:cs typeface="Arial"/>
              </a:rPr>
              <a:t>c</a:t>
            </a:r>
            <a:r>
              <a:rPr lang="en-US" sz="1000" spc="0" dirty="0" smtClean="0">
                <a:latin typeface="Arial"/>
                <a:cs typeface="Arial"/>
              </a:rPr>
              <a:t>eed </a:t>
            </a:r>
            <a:r>
              <a:rPr lang="en-US" sz="1000" spc="-10" dirty="0" smtClean="0">
                <a:latin typeface="Arial"/>
                <a:cs typeface="Arial"/>
              </a:rPr>
              <a:t>p</a:t>
            </a:r>
            <a:r>
              <a:rPr lang="en-US" sz="1000" spc="0" dirty="0" smtClean="0">
                <a:latin typeface="Arial"/>
                <a:cs typeface="Arial"/>
              </a:rPr>
              <a:t>opu</a:t>
            </a:r>
            <a:r>
              <a:rPr lang="en-US" sz="1000" spc="-10" dirty="0" smtClean="0">
                <a:latin typeface="Arial"/>
                <a:cs typeface="Arial"/>
              </a:rPr>
              <a:t>l</a:t>
            </a:r>
            <a:r>
              <a:rPr lang="en-US" sz="1000" spc="0" dirty="0" smtClean="0">
                <a:latin typeface="Arial"/>
                <a:cs typeface="Arial"/>
              </a:rPr>
              <a:t>at</a:t>
            </a:r>
            <a:r>
              <a:rPr lang="en-US" sz="1000" spc="-10" dirty="0" smtClean="0">
                <a:latin typeface="Arial"/>
                <a:cs typeface="Arial"/>
              </a:rPr>
              <a:t>i</a:t>
            </a:r>
            <a:r>
              <a:rPr lang="en-US" sz="1000" spc="0" dirty="0" smtClean="0">
                <a:latin typeface="Arial"/>
                <a:cs typeface="Arial"/>
              </a:rPr>
              <a:t>on ra</a:t>
            </a:r>
            <a:r>
              <a:rPr lang="en-US" sz="1000" spc="-10" dirty="0" smtClean="0">
                <a:latin typeface="Arial"/>
                <a:cs typeface="Arial"/>
              </a:rPr>
              <a:t>t</a:t>
            </a:r>
            <a:r>
              <a:rPr lang="en-US" sz="1000" spc="0" dirty="0" smtClean="0">
                <a:latin typeface="Arial"/>
                <a:cs typeface="Arial"/>
              </a:rPr>
              <a:t>es</a:t>
            </a:r>
            <a:r>
              <a:rPr lang="en-US" sz="1000" spc="-5" dirty="0" smtClean="0">
                <a:latin typeface="Arial"/>
                <a:cs typeface="Arial"/>
              </a:rPr>
              <a:t> </a:t>
            </a:r>
            <a:r>
              <a:rPr lang="en-US" sz="1000" spc="0" dirty="0" smtClean="0">
                <a:latin typeface="Arial"/>
                <a:cs typeface="Arial"/>
              </a:rPr>
              <a:t>by</a:t>
            </a:r>
            <a:r>
              <a:rPr lang="en-US" sz="1000" spc="-10" dirty="0" smtClean="0">
                <a:latin typeface="Arial"/>
                <a:cs typeface="Arial"/>
              </a:rPr>
              <a:t> </a:t>
            </a:r>
            <a:r>
              <a:rPr lang="en-US" sz="1000" spc="0" dirty="0" smtClean="0">
                <a:latin typeface="Arial"/>
                <a:cs typeface="Arial"/>
              </a:rPr>
              <a:t>at </a:t>
            </a:r>
            <a:r>
              <a:rPr lang="en-US" sz="1000" spc="-10" dirty="0" smtClean="0">
                <a:latin typeface="Arial"/>
                <a:cs typeface="Arial"/>
              </a:rPr>
              <a:t>l</a:t>
            </a:r>
            <a:r>
              <a:rPr lang="en-US" sz="1000" spc="0" dirty="0" smtClean="0">
                <a:latin typeface="Arial"/>
                <a:cs typeface="Arial"/>
              </a:rPr>
              <a:t>ea</a:t>
            </a:r>
            <a:r>
              <a:rPr lang="en-US" sz="1000" spc="-10" dirty="0" smtClean="0">
                <a:latin typeface="Arial"/>
                <a:cs typeface="Arial"/>
              </a:rPr>
              <a:t>s</a:t>
            </a:r>
            <a:r>
              <a:rPr lang="en-US" sz="1000" spc="0" dirty="0" smtClean="0">
                <a:latin typeface="Arial"/>
                <a:cs typeface="Arial"/>
              </a:rPr>
              <a:t>t 1% </a:t>
            </a:r>
            <a:r>
              <a:rPr lang="en-US" sz="1000" spc="-10" dirty="0" smtClean="0">
                <a:latin typeface="Arial"/>
                <a:cs typeface="Arial"/>
              </a:rPr>
              <a:t>p</a:t>
            </a:r>
            <a:r>
              <a:rPr lang="en-US" sz="1000" spc="0" dirty="0" smtClean="0">
                <a:latin typeface="Arial"/>
                <a:cs typeface="Arial"/>
              </a:rPr>
              <a:t>er </a:t>
            </a:r>
            <a:r>
              <a:rPr lang="en-US" sz="1000" spc="-5" dirty="0" smtClean="0">
                <a:latin typeface="Arial"/>
                <a:cs typeface="Arial"/>
              </a:rPr>
              <a:t>y</a:t>
            </a:r>
            <a:r>
              <a:rPr lang="en-US" sz="1000" spc="0" dirty="0" smtClean="0">
                <a:latin typeface="Arial"/>
                <a:cs typeface="Arial"/>
              </a:rPr>
              <a:t>ear.</a:t>
            </a:r>
            <a:endParaRPr lang="en-US" sz="1000" dirty="0" smtClean="0">
              <a:latin typeface="Arial"/>
              <a:cs typeface="Arial"/>
            </a:endParaRPr>
          </a:p>
          <a:p>
            <a:pPr marL="469265" marR="477520" indent="-228600">
              <a:buFont typeface="Symbol"/>
              <a:buChar char=""/>
              <a:tabLst>
                <a:tab pos="469265" algn="l"/>
              </a:tabLst>
            </a:pPr>
            <a:r>
              <a:rPr lang="en-US" sz="1000" b="1" dirty="0" smtClean="0">
                <a:latin typeface="Arial"/>
                <a:cs typeface="Arial"/>
              </a:rPr>
              <a:t>No Ch</a:t>
            </a:r>
            <a:r>
              <a:rPr lang="en-US" sz="1000" b="1" spc="5" dirty="0" smtClean="0">
                <a:latin typeface="Arial"/>
                <a:cs typeface="Arial"/>
              </a:rPr>
              <a:t>a</a:t>
            </a:r>
            <a:r>
              <a:rPr lang="en-US" sz="1000" b="1" spc="0" dirty="0" smtClean="0">
                <a:latin typeface="Arial"/>
                <a:cs typeface="Arial"/>
              </a:rPr>
              <a:t>nge</a:t>
            </a:r>
            <a:r>
              <a:rPr lang="en-US" sz="1000" b="1" spc="5" dirty="0" smtClean="0">
                <a:latin typeface="Arial"/>
                <a:cs typeface="Arial"/>
              </a:rPr>
              <a:t> </a:t>
            </a:r>
            <a:r>
              <a:rPr lang="en-US" sz="1000" spc="0" dirty="0" smtClean="0">
                <a:latin typeface="Arial"/>
                <a:cs typeface="Arial"/>
              </a:rPr>
              <a:t>=</a:t>
            </a:r>
            <a:r>
              <a:rPr lang="en-US" sz="1000" spc="-10" dirty="0" smtClean="0">
                <a:latin typeface="Arial"/>
                <a:cs typeface="Arial"/>
              </a:rPr>
              <a:t> </a:t>
            </a:r>
            <a:r>
              <a:rPr lang="en-US" sz="1000" spc="0" dirty="0" smtClean="0">
                <a:latin typeface="Arial"/>
                <a:cs typeface="Arial"/>
              </a:rPr>
              <a:t>Di</a:t>
            </a:r>
            <a:r>
              <a:rPr lang="en-US" sz="1000" spc="-10" dirty="0" smtClean="0">
                <a:latin typeface="Arial"/>
                <a:cs typeface="Arial"/>
              </a:rPr>
              <a:t>s</a:t>
            </a:r>
            <a:r>
              <a:rPr lang="en-US" sz="1000" spc="0" dirty="0" smtClean="0">
                <a:latin typeface="Arial"/>
                <a:cs typeface="Arial"/>
              </a:rPr>
              <a:t>pari</a:t>
            </a:r>
            <a:r>
              <a:rPr lang="en-US" sz="1000" spc="-10" dirty="0" smtClean="0">
                <a:latin typeface="Arial"/>
                <a:cs typeface="Arial"/>
              </a:rPr>
              <a:t>t</a:t>
            </a:r>
            <a:r>
              <a:rPr lang="en-US" sz="1000" spc="0" dirty="0" smtClean="0">
                <a:latin typeface="Arial"/>
                <a:cs typeface="Arial"/>
              </a:rPr>
              <a:t>i</a:t>
            </a:r>
            <a:r>
              <a:rPr lang="en-US" sz="1000" spc="-10" dirty="0" smtClean="0">
                <a:latin typeface="Arial"/>
                <a:cs typeface="Arial"/>
              </a:rPr>
              <a:t>e</a:t>
            </a:r>
            <a:r>
              <a:rPr lang="en-US" sz="1000" spc="0" dirty="0" smtClean="0">
                <a:latin typeface="Arial"/>
                <a:cs typeface="Arial"/>
              </a:rPr>
              <a:t>s</a:t>
            </a:r>
            <a:r>
              <a:rPr lang="en-US" sz="1000" spc="5" dirty="0" smtClean="0">
                <a:latin typeface="Arial"/>
                <a:cs typeface="Arial"/>
              </a:rPr>
              <a:t> </a:t>
            </a:r>
            <a:r>
              <a:rPr lang="en-US" sz="1000" spc="0" dirty="0" smtClean="0">
                <a:latin typeface="Arial"/>
                <a:cs typeface="Arial"/>
              </a:rPr>
              <a:t>are</a:t>
            </a:r>
            <a:r>
              <a:rPr lang="en-US" sz="1000" spc="-10" dirty="0" smtClean="0">
                <a:latin typeface="Arial"/>
                <a:cs typeface="Arial"/>
              </a:rPr>
              <a:t> n</a:t>
            </a:r>
            <a:r>
              <a:rPr lang="en-US" sz="1000" spc="0" dirty="0" smtClean="0">
                <a:latin typeface="Arial"/>
                <a:cs typeface="Arial"/>
              </a:rPr>
              <a:t>ot </a:t>
            </a:r>
            <a:r>
              <a:rPr lang="en-US" sz="1000" spc="5" dirty="0" smtClean="0">
                <a:latin typeface="Arial"/>
                <a:cs typeface="Arial"/>
              </a:rPr>
              <a:t>c</a:t>
            </a:r>
            <a:r>
              <a:rPr lang="en-US" sz="1000" spc="-10" dirty="0" smtClean="0">
                <a:latin typeface="Arial"/>
                <a:cs typeface="Arial"/>
              </a:rPr>
              <a:t>h</a:t>
            </a:r>
            <a:r>
              <a:rPr lang="en-US" sz="1000" spc="0" dirty="0" smtClean="0">
                <a:latin typeface="Arial"/>
                <a:cs typeface="Arial"/>
              </a:rPr>
              <a:t>an</a:t>
            </a:r>
            <a:r>
              <a:rPr lang="en-US" sz="1000" spc="-10" dirty="0" smtClean="0">
                <a:latin typeface="Arial"/>
                <a:cs typeface="Arial"/>
              </a:rPr>
              <a:t>g</a:t>
            </a:r>
            <a:r>
              <a:rPr lang="en-US" sz="1000" spc="0" dirty="0" smtClean="0">
                <a:latin typeface="Arial"/>
                <a:cs typeface="Arial"/>
              </a:rPr>
              <a:t>ing. </a:t>
            </a:r>
            <a:r>
              <a:rPr lang="en-US" sz="1000" spc="-15" dirty="0" smtClean="0">
                <a:latin typeface="Arial"/>
                <a:cs typeface="Arial"/>
              </a:rPr>
              <a:t>D</a:t>
            </a:r>
            <a:r>
              <a:rPr lang="en-US" sz="1000" spc="0" dirty="0" smtClean="0">
                <a:latin typeface="Arial"/>
                <a:cs typeface="Arial"/>
              </a:rPr>
              <a:t>iffe</a:t>
            </a:r>
            <a:r>
              <a:rPr lang="en-US" sz="1000" spc="-15" dirty="0" smtClean="0">
                <a:latin typeface="Arial"/>
                <a:cs typeface="Arial"/>
              </a:rPr>
              <a:t>r</a:t>
            </a:r>
            <a:r>
              <a:rPr lang="en-US" sz="1000" spc="0" dirty="0" smtClean="0">
                <a:latin typeface="Arial"/>
                <a:cs typeface="Arial"/>
              </a:rPr>
              <a:t>en</a:t>
            </a:r>
            <a:r>
              <a:rPr lang="en-US" sz="1000" spc="-10" dirty="0" smtClean="0">
                <a:latin typeface="Arial"/>
                <a:cs typeface="Arial"/>
              </a:rPr>
              <a:t>c</a:t>
            </a:r>
            <a:r>
              <a:rPr lang="en-US" sz="1000" spc="0" dirty="0" smtClean="0">
                <a:latin typeface="Arial"/>
                <a:cs typeface="Arial"/>
              </a:rPr>
              <a:t>es</a:t>
            </a:r>
            <a:r>
              <a:rPr lang="en-US" sz="1000" spc="-5" dirty="0" smtClean="0">
                <a:latin typeface="Arial"/>
                <a:cs typeface="Arial"/>
              </a:rPr>
              <a:t> </a:t>
            </a:r>
            <a:r>
              <a:rPr lang="en-US" sz="1000" spc="0" dirty="0" smtClean="0">
                <a:latin typeface="Arial"/>
                <a:cs typeface="Arial"/>
              </a:rPr>
              <a:t>in r</a:t>
            </a:r>
            <a:r>
              <a:rPr lang="en-US" sz="1000" spc="-10" dirty="0" smtClean="0">
                <a:latin typeface="Arial"/>
                <a:cs typeface="Arial"/>
              </a:rPr>
              <a:t>at</a:t>
            </a:r>
            <a:r>
              <a:rPr lang="en-US" sz="1000" spc="0" dirty="0" smtClean="0">
                <a:latin typeface="Arial"/>
                <a:cs typeface="Arial"/>
              </a:rPr>
              <a:t>es</a:t>
            </a:r>
            <a:r>
              <a:rPr lang="en-US" sz="1000" spc="5" dirty="0" smtClean="0">
                <a:latin typeface="Arial"/>
                <a:cs typeface="Arial"/>
              </a:rPr>
              <a:t> </a:t>
            </a:r>
            <a:r>
              <a:rPr lang="en-US" sz="1000" spc="-10" dirty="0" smtClean="0">
                <a:latin typeface="Arial"/>
                <a:cs typeface="Arial"/>
              </a:rPr>
              <a:t>b</a:t>
            </a:r>
            <a:r>
              <a:rPr lang="en-US" sz="1000" spc="0" dirty="0" smtClean="0">
                <a:latin typeface="Arial"/>
                <a:cs typeface="Arial"/>
              </a:rPr>
              <a:t>et</a:t>
            </a:r>
            <a:r>
              <a:rPr lang="en-US" sz="1000" spc="-15" dirty="0" smtClean="0">
                <a:latin typeface="Arial"/>
                <a:cs typeface="Arial"/>
              </a:rPr>
              <a:t>w</a:t>
            </a:r>
            <a:r>
              <a:rPr lang="en-US" sz="1000" spc="0" dirty="0" smtClean="0">
                <a:latin typeface="Arial"/>
                <a:cs typeface="Arial"/>
              </a:rPr>
              <a:t>een gro</a:t>
            </a:r>
            <a:r>
              <a:rPr lang="en-US" sz="1000" spc="-10" dirty="0" smtClean="0">
                <a:latin typeface="Arial"/>
                <a:cs typeface="Arial"/>
              </a:rPr>
              <a:t>u</a:t>
            </a:r>
            <a:r>
              <a:rPr lang="en-US" sz="1000" spc="0" dirty="0" smtClean="0">
                <a:latin typeface="Arial"/>
                <a:cs typeface="Arial"/>
              </a:rPr>
              <a:t>ps</a:t>
            </a:r>
            <a:r>
              <a:rPr lang="en-US" sz="1000" spc="-5" dirty="0" smtClean="0">
                <a:latin typeface="Arial"/>
                <a:cs typeface="Arial"/>
              </a:rPr>
              <a:t> </a:t>
            </a:r>
            <a:r>
              <a:rPr lang="en-US" sz="1000" spc="0" dirty="0" smtClean="0">
                <a:latin typeface="Arial"/>
                <a:cs typeface="Arial"/>
              </a:rPr>
              <a:t>are </a:t>
            </a:r>
            <a:r>
              <a:rPr lang="en-US" sz="1000" spc="-10" dirty="0" smtClean="0">
                <a:latin typeface="Arial"/>
                <a:cs typeface="Arial"/>
              </a:rPr>
              <a:t>n</a:t>
            </a:r>
            <a:r>
              <a:rPr lang="en-US" sz="1000" spc="0" dirty="0" smtClean="0">
                <a:latin typeface="Arial"/>
                <a:cs typeface="Arial"/>
              </a:rPr>
              <a:t>ot </a:t>
            </a:r>
            <a:r>
              <a:rPr lang="en-US" sz="1000" spc="-10" dirty="0" smtClean="0">
                <a:latin typeface="Arial"/>
                <a:cs typeface="Arial"/>
              </a:rPr>
              <a:t>s</a:t>
            </a:r>
            <a:r>
              <a:rPr lang="en-US" sz="1000" spc="0" dirty="0" smtClean="0">
                <a:latin typeface="Arial"/>
                <a:cs typeface="Arial"/>
              </a:rPr>
              <a:t>t</a:t>
            </a:r>
            <a:r>
              <a:rPr lang="en-US" sz="1000" spc="-10" dirty="0" smtClean="0">
                <a:latin typeface="Arial"/>
                <a:cs typeface="Arial"/>
              </a:rPr>
              <a:t>a</a:t>
            </a:r>
            <a:r>
              <a:rPr lang="en-US" sz="1000" spc="0" dirty="0" smtClean="0">
                <a:latin typeface="Arial"/>
                <a:cs typeface="Arial"/>
              </a:rPr>
              <a:t>t</a:t>
            </a:r>
            <a:r>
              <a:rPr lang="en-US" sz="1000" spc="5" dirty="0" smtClean="0">
                <a:latin typeface="Arial"/>
                <a:cs typeface="Arial"/>
              </a:rPr>
              <a:t>is</a:t>
            </a:r>
            <a:r>
              <a:rPr lang="en-US" sz="1000" spc="0" dirty="0" smtClean="0">
                <a:latin typeface="Arial"/>
                <a:cs typeface="Arial"/>
              </a:rPr>
              <a:t>t</a:t>
            </a:r>
            <a:r>
              <a:rPr lang="en-US" sz="1000" spc="-10" dirty="0" smtClean="0">
                <a:latin typeface="Arial"/>
                <a:cs typeface="Arial"/>
              </a:rPr>
              <a:t>i</a:t>
            </a:r>
            <a:r>
              <a:rPr lang="en-US" sz="1000" spc="5" dirty="0" smtClean="0">
                <a:latin typeface="Arial"/>
                <a:cs typeface="Arial"/>
              </a:rPr>
              <a:t>c</a:t>
            </a:r>
            <a:r>
              <a:rPr lang="en-US" sz="1000" spc="-10" dirty="0" smtClean="0">
                <a:latin typeface="Arial"/>
                <a:cs typeface="Arial"/>
              </a:rPr>
              <a:t>a</a:t>
            </a:r>
            <a:r>
              <a:rPr lang="en-US" sz="1000" spc="0" dirty="0" smtClean="0">
                <a:latin typeface="Arial"/>
                <a:cs typeface="Arial"/>
              </a:rPr>
              <a:t>lly </a:t>
            </a:r>
            <a:r>
              <a:rPr lang="en-US" sz="1000" spc="5" dirty="0" smtClean="0">
                <a:latin typeface="Arial"/>
                <a:cs typeface="Arial"/>
              </a:rPr>
              <a:t>s</a:t>
            </a:r>
            <a:r>
              <a:rPr lang="en-US" sz="1000" spc="0" dirty="0" smtClean="0">
                <a:latin typeface="Arial"/>
                <a:cs typeface="Arial"/>
              </a:rPr>
              <a:t>ig</a:t>
            </a:r>
            <a:r>
              <a:rPr lang="en-US" sz="1000" spc="-10" dirty="0" smtClean="0">
                <a:latin typeface="Arial"/>
                <a:cs typeface="Arial"/>
              </a:rPr>
              <a:t>n</a:t>
            </a:r>
            <a:r>
              <a:rPr lang="en-US" sz="1000" spc="0" dirty="0" smtClean="0">
                <a:latin typeface="Arial"/>
                <a:cs typeface="Arial"/>
              </a:rPr>
              <a:t>if</a:t>
            </a:r>
            <a:r>
              <a:rPr lang="en-US" sz="1000" spc="-10" dirty="0" smtClean="0">
                <a:latin typeface="Arial"/>
                <a:cs typeface="Arial"/>
              </a:rPr>
              <a:t>i</a:t>
            </a:r>
            <a:r>
              <a:rPr lang="en-US" sz="1000" spc="5" dirty="0" smtClean="0">
                <a:latin typeface="Arial"/>
                <a:cs typeface="Arial"/>
              </a:rPr>
              <a:t>c</a:t>
            </a:r>
            <a:r>
              <a:rPr lang="en-US" sz="1000" spc="0" dirty="0" smtClean="0">
                <a:latin typeface="Arial"/>
                <a:cs typeface="Arial"/>
              </a:rPr>
              <a:t>ant</a:t>
            </a:r>
            <a:r>
              <a:rPr lang="en-US" sz="1000" spc="-10" dirty="0" smtClean="0">
                <a:latin typeface="Arial"/>
                <a:cs typeface="Arial"/>
              </a:rPr>
              <a:t> </a:t>
            </a:r>
            <a:r>
              <a:rPr lang="en-US" sz="1000" spc="0" dirty="0" smtClean="0">
                <a:latin typeface="Arial"/>
                <a:cs typeface="Arial"/>
              </a:rPr>
              <a:t>or </a:t>
            </a:r>
            <a:r>
              <a:rPr lang="en-US" sz="1000" spc="-10" dirty="0" smtClean="0">
                <a:latin typeface="Arial"/>
                <a:cs typeface="Arial"/>
              </a:rPr>
              <a:t>d</a:t>
            </a:r>
            <a:r>
              <a:rPr lang="en-US" sz="1000" spc="0" dirty="0" smtClean="0">
                <a:latin typeface="Arial"/>
                <a:cs typeface="Arial"/>
              </a:rPr>
              <a:t>iffer</a:t>
            </a:r>
            <a:r>
              <a:rPr lang="en-US" sz="1000" spc="-15" dirty="0" smtClean="0">
                <a:latin typeface="Arial"/>
                <a:cs typeface="Arial"/>
              </a:rPr>
              <a:t> </a:t>
            </a:r>
            <a:r>
              <a:rPr lang="en-US" sz="1000" spc="0" dirty="0" smtClean="0">
                <a:latin typeface="Arial"/>
                <a:cs typeface="Arial"/>
              </a:rPr>
              <a:t>by</a:t>
            </a:r>
            <a:r>
              <a:rPr lang="en-US" sz="1000" spc="-10" dirty="0" smtClean="0">
                <a:latin typeface="Arial"/>
                <a:cs typeface="Arial"/>
              </a:rPr>
              <a:t> </a:t>
            </a:r>
            <a:r>
              <a:rPr lang="en-US" sz="1000" spc="5" dirty="0" smtClean="0">
                <a:latin typeface="Arial"/>
                <a:cs typeface="Arial"/>
              </a:rPr>
              <a:t>l</a:t>
            </a:r>
            <a:r>
              <a:rPr lang="en-US" sz="1000" spc="0" dirty="0" smtClean="0">
                <a:latin typeface="Arial"/>
                <a:cs typeface="Arial"/>
              </a:rPr>
              <a:t>e</a:t>
            </a:r>
            <a:r>
              <a:rPr lang="en-US" sz="1000" spc="5" dirty="0" smtClean="0">
                <a:latin typeface="Arial"/>
                <a:cs typeface="Arial"/>
              </a:rPr>
              <a:t>s</a:t>
            </a:r>
            <a:r>
              <a:rPr lang="en-US" sz="1000" spc="0" dirty="0" smtClean="0">
                <a:latin typeface="Arial"/>
                <a:cs typeface="Arial"/>
              </a:rPr>
              <a:t>s</a:t>
            </a:r>
            <a:r>
              <a:rPr lang="en-US" sz="1000" spc="5" dirty="0" smtClean="0">
                <a:latin typeface="Arial"/>
                <a:cs typeface="Arial"/>
              </a:rPr>
              <a:t> </a:t>
            </a:r>
            <a:r>
              <a:rPr lang="en-US" sz="1000" spc="-10" dirty="0" smtClean="0">
                <a:latin typeface="Arial"/>
                <a:cs typeface="Arial"/>
              </a:rPr>
              <a:t>t</a:t>
            </a:r>
            <a:r>
              <a:rPr lang="en-US" sz="1000" spc="0" dirty="0" smtClean="0">
                <a:latin typeface="Arial"/>
                <a:cs typeface="Arial"/>
              </a:rPr>
              <a:t>h</a:t>
            </a:r>
            <a:r>
              <a:rPr lang="en-US" sz="1000" spc="-10" dirty="0" smtClean="0">
                <a:latin typeface="Arial"/>
                <a:cs typeface="Arial"/>
              </a:rPr>
              <a:t>a</a:t>
            </a:r>
            <a:r>
              <a:rPr lang="en-US" sz="1000" spc="0" dirty="0" smtClean="0">
                <a:latin typeface="Arial"/>
                <a:cs typeface="Arial"/>
              </a:rPr>
              <a:t>n 1% </a:t>
            </a:r>
            <a:r>
              <a:rPr lang="en-US" sz="1000" spc="-10" dirty="0" smtClean="0">
                <a:latin typeface="Arial"/>
                <a:cs typeface="Arial"/>
              </a:rPr>
              <a:t>p</a:t>
            </a:r>
            <a:r>
              <a:rPr lang="en-US" sz="1000" spc="0" dirty="0" smtClean="0">
                <a:latin typeface="Arial"/>
                <a:cs typeface="Arial"/>
              </a:rPr>
              <a:t>er </a:t>
            </a:r>
            <a:r>
              <a:rPr lang="en-US" sz="1000" spc="-5" dirty="0" smtClean="0">
                <a:latin typeface="Arial"/>
                <a:cs typeface="Arial"/>
              </a:rPr>
              <a:t>y</a:t>
            </a:r>
            <a:r>
              <a:rPr lang="en-US" sz="1000" spc="0" dirty="0" smtClean="0">
                <a:latin typeface="Arial"/>
                <a:cs typeface="Arial"/>
              </a:rPr>
              <a:t>ear.</a:t>
            </a:r>
            <a:endParaRPr lang="en-US" sz="1000" dirty="0" smtClean="0">
              <a:latin typeface="Arial"/>
              <a:cs typeface="Arial"/>
            </a:endParaRPr>
          </a:p>
          <a:p>
            <a:pPr marL="469265" marR="86995" indent="-228600">
              <a:buFont typeface="Symbol"/>
              <a:buChar char=""/>
              <a:tabLst>
                <a:tab pos="469265" algn="l"/>
              </a:tabLst>
            </a:pPr>
            <a:r>
              <a:rPr lang="en-US" sz="1000" b="1" dirty="0" smtClean="0">
                <a:latin typeface="Arial"/>
                <a:cs typeface="Arial"/>
              </a:rPr>
              <a:t>Impro</a:t>
            </a:r>
            <a:r>
              <a:rPr lang="en-US" sz="1000" b="1" spc="-10" dirty="0" smtClean="0">
                <a:latin typeface="Arial"/>
                <a:cs typeface="Arial"/>
              </a:rPr>
              <a:t>v</a:t>
            </a:r>
            <a:r>
              <a:rPr lang="en-US" sz="1000" b="1" spc="0" dirty="0" smtClean="0">
                <a:latin typeface="Arial"/>
                <a:cs typeface="Arial"/>
              </a:rPr>
              <a:t>ing</a:t>
            </a:r>
            <a:r>
              <a:rPr lang="en-US" sz="1000" b="1" spc="5" dirty="0" smtClean="0">
                <a:latin typeface="Arial"/>
                <a:cs typeface="Arial"/>
              </a:rPr>
              <a:t> </a:t>
            </a:r>
            <a:r>
              <a:rPr lang="en-US" sz="1000" spc="0" dirty="0" smtClean="0">
                <a:latin typeface="Arial"/>
                <a:cs typeface="Arial"/>
              </a:rPr>
              <a:t>= D</a:t>
            </a:r>
            <a:r>
              <a:rPr lang="en-US" sz="1000" spc="-10" dirty="0" smtClean="0">
                <a:latin typeface="Arial"/>
                <a:cs typeface="Arial"/>
              </a:rPr>
              <a:t>i</a:t>
            </a:r>
            <a:r>
              <a:rPr lang="en-US" sz="1000" spc="5" dirty="0" smtClean="0">
                <a:latin typeface="Arial"/>
                <a:cs typeface="Arial"/>
              </a:rPr>
              <a:t>s</a:t>
            </a:r>
            <a:r>
              <a:rPr lang="en-US" sz="1000" spc="0" dirty="0" smtClean="0">
                <a:latin typeface="Arial"/>
                <a:cs typeface="Arial"/>
              </a:rPr>
              <a:t>pa</a:t>
            </a:r>
            <a:r>
              <a:rPr lang="en-US" sz="1000" spc="-15" dirty="0" smtClean="0">
                <a:latin typeface="Arial"/>
                <a:cs typeface="Arial"/>
              </a:rPr>
              <a:t>r</a:t>
            </a:r>
            <a:r>
              <a:rPr lang="en-US" sz="1000" spc="0" dirty="0" smtClean="0">
                <a:latin typeface="Arial"/>
                <a:cs typeface="Arial"/>
              </a:rPr>
              <a:t>it</a:t>
            </a:r>
            <a:r>
              <a:rPr lang="en-US" sz="1000" spc="5" dirty="0" smtClean="0">
                <a:latin typeface="Arial"/>
                <a:cs typeface="Arial"/>
              </a:rPr>
              <a:t>i</a:t>
            </a:r>
            <a:r>
              <a:rPr lang="en-US" sz="1000" spc="-10" dirty="0" smtClean="0">
                <a:latin typeface="Arial"/>
                <a:cs typeface="Arial"/>
              </a:rPr>
              <a:t>e</a:t>
            </a:r>
            <a:r>
              <a:rPr lang="en-US" sz="1000" spc="0" dirty="0" smtClean="0">
                <a:latin typeface="Arial"/>
                <a:cs typeface="Arial"/>
              </a:rPr>
              <a:t>s</a:t>
            </a:r>
            <a:r>
              <a:rPr lang="en-US" sz="1000" spc="5" dirty="0" smtClean="0">
                <a:latin typeface="Arial"/>
                <a:cs typeface="Arial"/>
              </a:rPr>
              <a:t> </a:t>
            </a:r>
            <a:r>
              <a:rPr lang="en-US" sz="1000" spc="0" dirty="0" smtClean="0">
                <a:latin typeface="Arial"/>
                <a:cs typeface="Arial"/>
              </a:rPr>
              <a:t>a</a:t>
            </a:r>
            <a:r>
              <a:rPr lang="en-US" sz="1000" spc="-15" dirty="0" smtClean="0">
                <a:latin typeface="Arial"/>
                <a:cs typeface="Arial"/>
              </a:rPr>
              <a:t>r</a:t>
            </a:r>
            <a:r>
              <a:rPr lang="en-US" sz="1000" spc="0" dirty="0" smtClean="0">
                <a:latin typeface="Arial"/>
                <a:cs typeface="Arial"/>
              </a:rPr>
              <a:t>e </a:t>
            </a:r>
            <a:r>
              <a:rPr lang="en-US" sz="1000" spc="-10" dirty="0" smtClean="0">
                <a:latin typeface="Arial"/>
                <a:cs typeface="Arial"/>
              </a:rPr>
              <a:t>g</a:t>
            </a:r>
            <a:r>
              <a:rPr lang="en-US" sz="1000" spc="0" dirty="0" smtClean="0">
                <a:latin typeface="Arial"/>
                <a:cs typeface="Arial"/>
              </a:rPr>
              <a:t>etti</a:t>
            </a:r>
            <a:r>
              <a:rPr lang="en-US" sz="1000" spc="-10" dirty="0" smtClean="0">
                <a:latin typeface="Arial"/>
                <a:cs typeface="Arial"/>
              </a:rPr>
              <a:t>n</a:t>
            </a:r>
            <a:r>
              <a:rPr lang="en-US" sz="1000" spc="0" dirty="0" smtClean="0">
                <a:latin typeface="Arial"/>
                <a:cs typeface="Arial"/>
              </a:rPr>
              <a:t>g </a:t>
            </a:r>
            <a:r>
              <a:rPr lang="en-US" sz="1000" spc="-5" dirty="0" smtClean="0">
                <a:latin typeface="Arial"/>
                <a:cs typeface="Arial"/>
              </a:rPr>
              <a:t>s</a:t>
            </a:r>
            <a:r>
              <a:rPr lang="en-US" sz="1000" spc="5" dirty="0" smtClean="0">
                <a:latin typeface="Arial"/>
                <a:cs typeface="Arial"/>
              </a:rPr>
              <a:t>m</a:t>
            </a:r>
            <a:r>
              <a:rPr lang="en-US" sz="1000" spc="0" dirty="0" smtClean="0">
                <a:latin typeface="Arial"/>
                <a:cs typeface="Arial"/>
              </a:rPr>
              <a:t>a</a:t>
            </a:r>
            <a:r>
              <a:rPr lang="en-US" sz="1000" spc="-10" dirty="0" smtClean="0">
                <a:latin typeface="Arial"/>
                <a:cs typeface="Arial"/>
              </a:rPr>
              <a:t>l</a:t>
            </a:r>
            <a:r>
              <a:rPr lang="en-US" sz="1000" spc="0" dirty="0" smtClean="0">
                <a:latin typeface="Arial"/>
                <a:cs typeface="Arial"/>
              </a:rPr>
              <a:t>ler.</a:t>
            </a:r>
            <a:r>
              <a:rPr lang="en-US" sz="1000" spc="20" dirty="0" smtClean="0">
                <a:latin typeface="Arial"/>
                <a:cs typeface="Arial"/>
              </a:rPr>
              <a:t> </a:t>
            </a:r>
            <a:r>
              <a:rPr lang="en-US" sz="1000" spc="0" dirty="0" smtClean="0">
                <a:latin typeface="Arial"/>
                <a:cs typeface="Arial"/>
              </a:rPr>
              <a:t>D</a:t>
            </a:r>
            <a:r>
              <a:rPr lang="en-US" sz="1000" spc="-10" dirty="0" smtClean="0">
                <a:latin typeface="Arial"/>
                <a:cs typeface="Arial"/>
              </a:rPr>
              <a:t>i</a:t>
            </a:r>
            <a:r>
              <a:rPr lang="en-US" sz="1000" spc="0" dirty="0" smtClean="0">
                <a:latin typeface="Arial"/>
                <a:cs typeface="Arial"/>
              </a:rPr>
              <a:t>ffer</a:t>
            </a:r>
            <a:r>
              <a:rPr lang="en-US" sz="1000" spc="-10" dirty="0" smtClean="0">
                <a:latin typeface="Arial"/>
                <a:cs typeface="Arial"/>
              </a:rPr>
              <a:t>e</a:t>
            </a:r>
            <a:r>
              <a:rPr lang="en-US" sz="1000" spc="0" dirty="0" smtClean="0">
                <a:latin typeface="Arial"/>
                <a:cs typeface="Arial"/>
              </a:rPr>
              <a:t>n</a:t>
            </a:r>
            <a:r>
              <a:rPr lang="en-US" sz="1000" spc="5" dirty="0" smtClean="0">
                <a:latin typeface="Arial"/>
                <a:cs typeface="Arial"/>
              </a:rPr>
              <a:t>c</a:t>
            </a:r>
            <a:r>
              <a:rPr lang="en-US" sz="1000" spc="-10" dirty="0" smtClean="0">
                <a:latin typeface="Arial"/>
                <a:cs typeface="Arial"/>
              </a:rPr>
              <a:t>e</a:t>
            </a:r>
            <a:r>
              <a:rPr lang="en-US" sz="1000" spc="0" dirty="0" smtClean="0">
                <a:latin typeface="Arial"/>
                <a:cs typeface="Arial"/>
              </a:rPr>
              <a:t>s</a:t>
            </a:r>
            <a:r>
              <a:rPr lang="en-US" sz="1000" spc="5" dirty="0" smtClean="0">
                <a:latin typeface="Arial"/>
                <a:cs typeface="Arial"/>
              </a:rPr>
              <a:t> </a:t>
            </a:r>
            <a:r>
              <a:rPr lang="en-US" sz="1000" spc="-10" dirty="0" smtClean="0">
                <a:latin typeface="Arial"/>
                <a:cs typeface="Arial"/>
              </a:rPr>
              <a:t>i</a:t>
            </a:r>
            <a:r>
              <a:rPr lang="en-US" sz="1000" spc="0" dirty="0" smtClean="0">
                <a:latin typeface="Arial"/>
                <a:cs typeface="Arial"/>
              </a:rPr>
              <a:t>n </a:t>
            </a:r>
            <a:r>
              <a:rPr lang="en-US" sz="1000" spc="-10" dirty="0" smtClean="0">
                <a:latin typeface="Arial"/>
                <a:cs typeface="Arial"/>
              </a:rPr>
              <a:t>r</a:t>
            </a:r>
            <a:r>
              <a:rPr lang="en-US" sz="1000" spc="0" dirty="0" smtClean="0">
                <a:latin typeface="Arial"/>
                <a:cs typeface="Arial"/>
              </a:rPr>
              <a:t>ates</a:t>
            </a:r>
            <a:r>
              <a:rPr lang="en-US" sz="1000" spc="-5" dirty="0" smtClean="0">
                <a:latin typeface="Arial"/>
                <a:cs typeface="Arial"/>
              </a:rPr>
              <a:t> </a:t>
            </a:r>
            <a:r>
              <a:rPr lang="en-US" sz="1000" spc="0" dirty="0" smtClean="0">
                <a:latin typeface="Arial"/>
                <a:cs typeface="Arial"/>
              </a:rPr>
              <a:t>bet</a:t>
            </a:r>
            <a:r>
              <a:rPr lang="en-US" sz="1000" spc="-15" dirty="0" smtClean="0">
                <a:latin typeface="Arial"/>
                <a:cs typeface="Arial"/>
              </a:rPr>
              <a:t>w</a:t>
            </a:r>
            <a:r>
              <a:rPr lang="en-US" sz="1000" spc="0" dirty="0" smtClean="0">
                <a:latin typeface="Arial"/>
                <a:cs typeface="Arial"/>
              </a:rPr>
              <a:t>een g</a:t>
            </a:r>
            <a:r>
              <a:rPr lang="en-US" sz="1000" spc="-15" dirty="0" smtClean="0">
                <a:latin typeface="Arial"/>
                <a:cs typeface="Arial"/>
              </a:rPr>
              <a:t>r</a:t>
            </a:r>
            <a:r>
              <a:rPr lang="en-US" sz="1000" spc="0" dirty="0" smtClean="0">
                <a:latin typeface="Arial"/>
                <a:cs typeface="Arial"/>
              </a:rPr>
              <a:t>ou</a:t>
            </a:r>
            <a:r>
              <a:rPr lang="en-US" sz="1000" spc="-10" dirty="0" smtClean="0">
                <a:latin typeface="Arial"/>
                <a:cs typeface="Arial"/>
              </a:rPr>
              <a:t>p</a:t>
            </a:r>
            <a:r>
              <a:rPr lang="en-US" sz="1000" spc="0" dirty="0" smtClean="0">
                <a:latin typeface="Arial"/>
                <a:cs typeface="Arial"/>
              </a:rPr>
              <a:t>s</a:t>
            </a:r>
            <a:r>
              <a:rPr lang="en-US" sz="1000" spc="5" dirty="0" smtClean="0">
                <a:latin typeface="Arial"/>
                <a:cs typeface="Arial"/>
              </a:rPr>
              <a:t> </a:t>
            </a:r>
            <a:r>
              <a:rPr lang="en-US" sz="1000" spc="0" dirty="0" smtClean="0">
                <a:latin typeface="Arial"/>
                <a:cs typeface="Arial"/>
              </a:rPr>
              <a:t>are</a:t>
            </a:r>
            <a:r>
              <a:rPr lang="en-US" sz="1000" spc="-10" dirty="0" smtClean="0">
                <a:latin typeface="Arial"/>
                <a:cs typeface="Arial"/>
              </a:rPr>
              <a:t> </a:t>
            </a:r>
            <a:r>
              <a:rPr lang="en-US" sz="1000" spc="5" dirty="0" smtClean="0">
                <a:latin typeface="Arial"/>
                <a:cs typeface="Arial"/>
              </a:rPr>
              <a:t>s</a:t>
            </a:r>
            <a:r>
              <a:rPr lang="en-US" sz="1000" spc="0" dirty="0" smtClean="0">
                <a:latin typeface="Arial"/>
                <a:cs typeface="Arial"/>
              </a:rPr>
              <a:t>t</a:t>
            </a:r>
            <a:r>
              <a:rPr lang="en-US" sz="1000" spc="-10" dirty="0" smtClean="0">
                <a:latin typeface="Arial"/>
                <a:cs typeface="Arial"/>
              </a:rPr>
              <a:t>a</a:t>
            </a:r>
            <a:r>
              <a:rPr lang="en-US" sz="1000" spc="0" dirty="0" smtClean="0">
                <a:latin typeface="Arial"/>
                <a:cs typeface="Arial"/>
              </a:rPr>
              <a:t>t</a:t>
            </a:r>
            <a:r>
              <a:rPr lang="en-US" sz="1000" spc="5" dirty="0" smtClean="0">
                <a:latin typeface="Arial"/>
                <a:cs typeface="Arial"/>
              </a:rPr>
              <a:t>i</a:t>
            </a:r>
            <a:r>
              <a:rPr lang="en-US" sz="1000" spc="-10" dirty="0" smtClean="0">
                <a:latin typeface="Arial"/>
                <a:cs typeface="Arial"/>
              </a:rPr>
              <a:t>s</a:t>
            </a:r>
            <a:r>
              <a:rPr lang="en-US" sz="1000" spc="0" dirty="0" smtClean="0">
                <a:latin typeface="Arial"/>
                <a:cs typeface="Arial"/>
              </a:rPr>
              <a:t>t</a:t>
            </a:r>
            <a:r>
              <a:rPr lang="en-US" sz="1000" spc="5" dirty="0" smtClean="0">
                <a:latin typeface="Arial"/>
                <a:cs typeface="Arial"/>
              </a:rPr>
              <a:t>ic</a:t>
            </a:r>
            <a:r>
              <a:rPr lang="en-US" sz="1000" spc="-10" dirty="0" smtClean="0">
                <a:latin typeface="Arial"/>
                <a:cs typeface="Arial"/>
              </a:rPr>
              <a:t>a</a:t>
            </a:r>
            <a:r>
              <a:rPr lang="en-US" sz="1000" spc="0" dirty="0" smtClean="0">
                <a:latin typeface="Arial"/>
                <a:cs typeface="Arial"/>
              </a:rPr>
              <a:t>lly</a:t>
            </a:r>
            <a:r>
              <a:rPr lang="en-US" sz="1000" spc="-10" dirty="0" smtClean="0">
                <a:latin typeface="Arial"/>
                <a:cs typeface="Arial"/>
              </a:rPr>
              <a:t> </a:t>
            </a:r>
            <a:r>
              <a:rPr lang="en-US" sz="1000" spc="5" dirty="0" smtClean="0">
                <a:latin typeface="Arial"/>
                <a:cs typeface="Arial"/>
              </a:rPr>
              <a:t>s</a:t>
            </a:r>
            <a:r>
              <a:rPr lang="en-US" sz="1000" spc="-10" dirty="0" smtClean="0">
                <a:latin typeface="Arial"/>
                <a:cs typeface="Arial"/>
              </a:rPr>
              <a:t>i</a:t>
            </a:r>
            <a:r>
              <a:rPr lang="en-US" sz="1000" spc="0" dirty="0" smtClean="0">
                <a:latin typeface="Arial"/>
                <a:cs typeface="Arial"/>
              </a:rPr>
              <a:t>gn</a:t>
            </a:r>
            <a:r>
              <a:rPr lang="en-US" sz="1000" spc="-10" dirty="0" smtClean="0">
                <a:latin typeface="Arial"/>
                <a:cs typeface="Arial"/>
              </a:rPr>
              <a:t>i</a:t>
            </a:r>
            <a:r>
              <a:rPr lang="en-US" sz="1000" spc="0" dirty="0" smtClean="0">
                <a:latin typeface="Arial"/>
                <a:cs typeface="Arial"/>
              </a:rPr>
              <a:t>f</a:t>
            </a:r>
            <a:r>
              <a:rPr lang="en-US" sz="1000" spc="5" dirty="0" smtClean="0">
                <a:latin typeface="Arial"/>
                <a:cs typeface="Arial"/>
              </a:rPr>
              <a:t>i</a:t>
            </a:r>
            <a:r>
              <a:rPr lang="en-US" sz="1000" spc="-10" dirty="0" smtClean="0">
                <a:latin typeface="Arial"/>
                <a:cs typeface="Arial"/>
              </a:rPr>
              <a:t>c</a:t>
            </a:r>
            <a:r>
              <a:rPr lang="en-US" sz="1000" spc="0" dirty="0" smtClean="0">
                <a:latin typeface="Arial"/>
                <a:cs typeface="Arial"/>
              </a:rPr>
              <a:t>ant and </a:t>
            </a:r>
            <a:r>
              <a:rPr lang="en-US" sz="1000" spc="-10" dirty="0" smtClean="0">
                <a:latin typeface="Arial"/>
                <a:cs typeface="Arial"/>
              </a:rPr>
              <a:t>p</a:t>
            </a:r>
            <a:r>
              <a:rPr lang="en-US" sz="1000" spc="0" dirty="0" smtClean="0">
                <a:latin typeface="Arial"/>
                <a:cs typeface="Arial"/>
              </a:rPr>
              <a:t>opu</a:t>
            </a:r>
            <a:r>
              <a:rPr lang="en-US" sz="1000" spc="-10" dirty="0" smtClean="0">
                <a:latin typeface="Arial"/>
                <a:cs typeface="Arial"/>
              </a:rPr>
              <a:t>l</a:t>
            </a:r>
            <a:r>
              <a:rPr lang="en-US" sz="1000" spc="0" dirty="0" smtClean="0">
                <a:latin typeface="Arial"/>
                <a:cs typeface="Arial"/>
              </a:rPr>
              <a:t>at</a:t>
            </a:r>
            <a:r>
              <a:rPr lang="en-US" sz="1000" spc="-10" dirty="0" smtClean="0">
                <a:latin typeface="Arial"/>
                <a:cs typeface="Arial"/>
              </a:rPr>
              <a:t>i</a:t>
            </a:r>
            <a:r>
              <a:rPr lang="en-US" sz="1000" spc="0" dirty="0" smtClean="0">
                <a:latin typeface="Arial"/>
                <a:cs typeface="Arial"/>
              </a:rPr>
              <a:t>on ra</a:t>
            </a:r>
            <a:r>
              <a:rPr lang="en-US" sz="1000" spc="-10" dirty="0" smtClean="0">
                <a:latin typeface="Arial"/>
                <a:cs typeface="Arial"/>
              </a:rPr>
              <a:t>t</a:t>
            </a:r>
            <a:r>
              <a:rPr lang="en-US" sz="1000" spc="0" dirty="0" smtClean="0">
                <a:latin typeface="Arial"/>
                <a:cs typeface="Arial"/>
              </a:rPr>
              <a:t>es</a:t>
            </a:r>
            <a:r>
              <a:rPr lang="en-US" sz="1000" spc="-5" dirty="0" smtClean="0">
                <a:latin typeface="Arial"/>
                <a:cs typeface="Arial"/>
              </a:rPr>
              <a:t> </a:t>
            </a:r>
            <a:r>
              <a:rPr lang="en-US" sz="1000" spc="0" dirty="0" smtClean="0">
                <a:latin typeface="Arial"/>
                <a:cs typeface="Arial"/>
              </a:rPr>
              <a:t>e</a:t>
            </a:r>
            <a:r>
              <a:rPr lang="en-US" sz="1000" spc="-20" dirty="0" smtClean="0">
                <a:latin typeface="Arial"/>
                <a:cs typeface="Arial"/>
              </a:rPr>
              <a:t>x</a:t>
            </a:r>
            <a:r>
              <a:rPr lang="en-US" sz="1000" spc="5" dirty="0" smtClean="0">
                <a:latin typeface="Arial"/>
                <a:cs typeface="Arial"/>
              </a:rPr>
              <a:t>c</a:t>
            </a:r>
            <a:r>
              <a:rPr lang="en-US" sz="1000" spc="0" dirty="0" smtClean="0">
                <a:latin typeface="Arial"/>
                <a:cs typeface="Arial"/>
              </a:rPr>
              <a:t>eed </a:t>
            </a:r>
            <a:r>
              <a:rPr lang="en-US" sz="1000" spc="-10" dirty="0" smtClean="0">
                <a:latin typeface="Arial"/>
                <a:cs typeface="Arial"/>
              </a:rPr>
              <a:t>r</a:t>
            </a:r>
            <a:r>
              <a:rPr lang="en-US" sz="1000" spc="0" dirty="0" smtClean="0">
                <a:latin typeface="Arial"/>
                <a:cs typeface="Arial"/>
              </a:rPr>
              <a:t>efere</a:t>
            </a:r>
            <a:r>
              <a:rPr lang="en-US" sz="1000" spc="-10" dirty="0" smtClean="0">
                <a:latin typeface="Arial"/>
                <a:cs typeface="Arial"/>
              </a:rPr>
              <a:t>n</a:t>
            </a:r>
            <a:r>
              <a:rPr lang="en-US" sz="1000" spc="5" dirty="0" smtClean="0">
                <a:latin typeface="Arial"/>
                <a:cs typeface="Arial"/>
              </a:rPr>
              <a:t>c</a:t>
            </a:r>
            <a:r>
              <a:rPr lang="en-US" sz="1000" spc="0" dirty="0" smtClean="0">
                <a:latin typeface="Arial"/>
                <a:cs typeface="Arial"/>
              </a:rPr>
              <a:t>e</a:t>
            </a:r>
            <a:r>
              <a:rPr lang="en-US" sz="1000" spc="-10" dirty="0" smtClean="0">
                <a:latin typeface="Arial"/>
                <a:cs typeface="Arial"/>
              </a:rPr>
              <a:t> </a:t>
            </a:r>
            <a:r>
              <a:rPr lang="en-US" sz="1000" spc="0" dirty="0" smtClean="0">
                <a:latin typeface="Arial"/>
                <a:cs typeface="Arial"/>
              </a:rPr>
              <a:t>group</a:t>
            </a:r>
            <a:r>
              <a:rPr lang="en-US" sz="1000" spc="-10" dirty="0" smtClean="0">
                <a:latin typeface="Arial"/>
                <a:cs typeface="Arial"/>
              </a:rPr>
              <a:t> </a:t>
            </a:r>
            <a:r>
              <a:rPr lang="en-US" sz="1000" spc="0" dirty="0" smtClean="0">
                <a:latin typeface="Arial"/>
                <a:cs typeface="Arial"/>
              </a:rPr>
              <a:t>rat</a:t>
            </a:r>
            <a:r>
              <a:rPr lang="en-US" sz="1000" spc="-10" dirty="0" smtClean="0">
                <a:latin typeface="Arial"/>
                <a:cs typeface="Arial"/>
              </a:rPr>
              <a:t>e</a:t>
            </a:r>
            <a:r>
              <a:rPr lang="en-US" sz="1000" spc="0" dirty="0" smtClean="0">
                <a:latin typeface="Arial"/>
                <a:cs typeface="Arial"/>
              </a:rPr>
              <a:t>s</a:t>
            </a:r>
            <a:r>
              <a:rPr lang="en-US" sz="1000" spc="5" dirty="0" smtClean="0">
                <a:latin typeface="Arial"/>
                <a:cs typeface="Arial"/>
              </a:rPr>
              <a:t> </a:t>
            </a:r>
            <a:r>
              <a:rPr lang="en-US" sz="1000" spc="0" dirty="0" smtClean="0">
                <a:latin typeface="Arial"/>
                <a:cs typeface="Arial"/>
              </a:rPr>
              <a:t>by</a:t>
            </a:r>
            <a:r>
              <a:rPr lang="en-US" sz="1000" spc="-10" dirty="0" smtClean="0">
                <a:latin typeface="Arial"/>
                <a:cs typeface="Arial"/>
              </a:rPr>
              <a:t> </a:t>
            </a:r>
            <a:r>
              <a:rPr lang="en-US" sz="1000" spc="0" dirty="0" smtClean="0">
                <a:latin typeface="Arial"/>
                <a:cs typeface="Arial"/>
              </a:rPr>
              <a:t>at</a:t>
            </a:r>
            <a:r>
              <a:rPr lang="en-US" sz="1000" spc="-10" dirty="0" smtClean="0">
                <a:latin typeface="Arial"/>
                <a:cs typeface="Arial"/>
              </a:rPr>
              <a:t> </a:t>
            </a:r>
            <a:r>
              <a:rPr lang="en-US" sz="1000" spc="5" dirty="0" smtClean="0">
                <a:latin typeface="Arial"/>
                <a:cs typeface="Arial"/>
              </a:rPr>
              <a:t>l</a:t>
            </a:r>
            <a:r>
              <a:rPr lang="en-US" sz="1000" spc="0" dirty="0" smtClean="0">
                <a:latin typeface="Arial"/>
                <a:cs typeface="Arial"/>
              </a:rPr>
              <a:t>e</a:t>
            </a:r>
            <a:r>
              <a:rPr lang="en-US" sz="1000" spc="-10" dirty="0" smtClean="0">
                <a:latin typeface="Arial"/>
                <a:cs typeface="Arial"/>
              </a:rPr>
              <a:t>a</a:t>
            </a:r>
            <a:r>
              <a:rPr lang="en-US" sz="1000" spc="5" dirty="0" smtClean="0">
                <a:latin typeface="Arial"/>
                <a:cs typeface="Arial"/>
              </a:rPr>
              <a:t>s</a:t>
            </a:r>
            <a:r>
              <a:rPr lang="en-US" sz="1000" spc="0" dirty="0" smtClean="0">
                <a:latin typeface="Arial"/>
                <a:cs typeface="Arial"/>
              </a:rPr>
              <a:t>t 1%</a:t>
            </a:r>
            <a:r>
              <a:rPr lang="en-US" sz="1000" spc="-10" dirty="0" smtClean="0">
                <a:latin typeface="Arial"/>
                <a:cs typeface="Arial"/>
              </a:rPr>
              <a:t> </a:t>
            </a:r>
            <a:r>
              <a:rPr lang="en-US" sz="1000" spc="0" dirty="0" smtClean="0">
                <a:latin typeface="Arial"/>
                <a:cs typeface="Arial"/>
              </a:rPr>
              <a:t>per </a:t>
            </a:r>
            <a:r>
              <a:rPr lang="en-US" sz="1000" spc="-5" dirty="0" smtClean="0">
                <a:latin typeface="Arial"/>
                <a:cs typeface="Arial"/>
              </a:rPr>
              <a:t>y</a:t>
            </a:r>
            <a:r>
              <a:rPr lang="en-US" sz="1000" spc="0" dirty="0" smtClean="0">
                <a:latin typeface="Arial"/>
                <a:cs typeface="Arial"/>
              </a:rPr>
              <a:t>ea</a:t>
            </a:r>
            <a:r>
              <a:rPr lang="en-US" sz="1000" spc="-15" dirty="0" smtClean="0">
                <a:latin typeface="Arial"/>
                <a:cs typeface="Arial"/>
              </a:rPr>
              <a:t>r</a:t>
            </a:r>
            <a:r>
              <a:rPr lang="en-US" sz="1000" spc="0" dirty="0" smtClean="0">
                <a:latin typeface="Arial"/>
                <a:cs typeface="Arial"/>
              </a:rPr>
              <a:t>.</a:t>
            </a:r>
            <a:endParaRPr lang="en-US" sz="1000" dirty="0" smtClean="0">
              <a:latin typeface="Arial"/>
              <a:cs typeface="Arial"/>
            </a:endParaRPr>
          </a:p>
          <a:p>
            <a:pPr marL="12700"/>
            <a:endParaRPr lang="en-US" b="1" dirty="0" smtClean="0">
              <a:latin typeface="Times New Roman" panose="02020603050405020304" pitchFamily="18" charset="0"/>
              <a:cs typeface="Times New Roman" panose="02020603050405020304" pitchFamily="18" charset="0"/>
            </a:endParaRPr>
          </a:p>
          <a:p>
            <a:r>
              <a:rPr lang="en-US" b="1" dirty="0" smtClean="0">
                <a:latin typeface="Times New Roman" panose="02020603050405020304" pitchFamily="18" charset="0"/>
                <a:cs typeface="Times New Roman" panose="02020603050405020304" pitchFamily="18" charset="0"/>
              </a:rPr>
              <a:t>Dispa</a:t>
            </a:r>
            <a:r>
              <a:rPr lang="en-US" b="1" spc="-5" dirty="0" smtClean="0">
                <a:latin typeface="Times New Roman" panose="02020603050405020304" pitchFamily="18" charset="0"/>
                <a:cs typeface="Times New Roman" panose="02020603050405020304" pitchFamily="18" charset="0"/>
              </a:rPr>
              <a:t>r</a:t>
            </a:r>
            <a:r>
              <a:rPr lang="en-US" b="1" spc="0" dirty="0" smtClean="0">
                <a:latin typeface="Times New Roman" panose="02020603050405020304" pitchFamily="18" charset="0"/>
                <a:cs typeface="Times New Roman" panose="02020603050405020304" pitchFamily="18" charset="0"/>
              </a:rPr>
              <a:t>ity</a:t>
            </a:r>
            <a:r>
              <a:rPr lang="en-US" b="1" spc="-5" dirty="0" smtClean="0">
                <a:latin typeface="Times New Roman" panose="02020603050405020304" pitchFamily="18" charset="0"/>
                <a:cs typeface="Times New Roman" panose="02020603050405020304" pitchFamily="18" charset="0"/>
              </a:rPr>
              <a:t> </a:t>
            </a:r>
            <a:r>
              <a:rPr lang="en-US" b="1" spc="0" dirty="0" smtClean="0">
                <a:latin typeface="Times New Roman" panose="02020603050405020304" pitchFamily="18" charset="0"/>
                <a:cs typeface="Times New Roman" panose="02020603050405020304" pitchFamily="18" charset="0"/>
              </a:rPr>
              <a:t>T</a:t>
            </a:r>
            <a:r>
              <a:rPr lang="en-US" b="1" spc="-5" dirty="0" smtClean="0">
                <a:latin typeface="Times New Roman" panose="02020603050405020304" pitchFamily="18" charset="0"/>
                <a:cs typeface="Times New Roman" panose="02020603050405020304" pitchFamily="18" charset="0"/>
              </a:rPr>
              <a:t>re</a:t>
            </a:r>
            <a:r>
              <a:rPr lang="en-US" b="1" spc="0" dirty="0" smtClean="0">
                <a:latin typeface="Times New Roman" panose="02020603050405020304" pitchFamily="18" charset="0"/>
                <a:cs typeface="Times New Roman" panose="02020603050405020304" pitchFamily="18" charset="0"/>
              </a:rPr>
              <a:t>nds</a:t>
            </a:r>
            <a:endParaRPr lang="en-US" dirty="0" smtClean="0">
              <a:latin typeface="Times New Roman" panose="02020603050405020304" pitchFamily="18" charset="0"/>
              <a:cs typeface="Times New Roman" panose="02020603050405020304" pitchFamily="18" charset="0"/>
            </a:endParaRPr>
          </a:p>
          <a:p>
            <a:endParaRPr lang="en-US" dirty="0" smtClean="0">
              <a:latin typeface="Times New Roman" panose="02020603050405020304" pitchFamily="18" charset="0"/>
              <a:cs typeface="Times New Roman" panose="02020603050405020304" pitchFamily="18" charset="0"/>
            </a:endParaRPr>
          </a:p>
          <a:p>
            <a:pPr marL="241300" marR="35560" indent="-228600">
              <a:buFont typeface="Symbol"/>
              <a:buChar char=""/>
              <a:tabLst>
                <a:tab pos="240665" algn="l"/>
              </a:tabLst>
            </a:pPr>
            <a:r>
              <a:rPr lang="en-US" dirty="0" smtClean="0">
                <a:latin typeface="Times New Roman" panose="02020603050405020304" pitchFamily="18" charset="0"/>
                <a:cs typeface="Times New Roman" panose="02020603050405020304" pitchFamily="18" charset="0"/>
              </a:rPr>
              <a:t>Th</a:t>
            </a:r>
            <a:r>
              <a:rPr lang="en-US" spc="-5" dirty="0" smtClean="0">
                <a:latin typeface="Times New Roman" panose="02020603050405020304" pitchFamily="18" charset="0"/>
                <a:cs typeface="Times New Roman" panose="02020603050405020304" pitchFamily="18" charset="0"/>
              </a:rPr>
              <a:t>r</a:t>
            </a:r>
            <a:r>
              <a:rPr lang="en-US" spc="0" dirty="0" smtClean="0">
                <a:latin typeface="Times New Roman" panose="02020603050405020304" pitchFamily="18" charset="0"/>
                <a:cs typeface="Times New Roman" panose="02020603050405020304" pitchFamily="18" charset="0"/>
              </a:rPr>
              <a:t>ou</a:t>
            </a:r>
            <a:r>
              <a:rPr lang="en-US" spc="-15" dirty="0" smtClean="0">
                <a:latin typeface="Times New Roman" panose="02020603050405020304" pitchFamily="18" charset="0"/>
                <a:cs typeface="Times New Roman" panose="02020603050405020304" pitchFamily="18" charset="0"/>
              </a:rPr>
              <a:t>g</a:t>
            </a:r>
            <a:r>
              <a:rPr lang="en-US" spc="0" dirty="0" smtClean="0">
                <a:latin typeface="Times New Roman" panose="02020603050405020304" pitchFamily="18" charset="0"/>
                <a:cs typeface="Times New Roman" panose="02020603050405020304" pitchFamily="18" charset="0"/>
              </a:rPr>
              <a:t>h 2012, most dis</a:t>
            </a:r>
            <a:r>
              <a:rPr lang="en-US" spc="10" dirty="0" smtClean="0">
                <a:latin typeface="Times New Roman" panose="02020603050405020304" pitchFamily="18" charset="0"/>
                <a:cs typeface="Times New Roman" panose="02020603050405020304" pitchFamily="18" charset="0"/>
              </a:rPr>
              <a:t>p</a:t>
            </a:r>
            <a:r>
              <a:rPr lang="en-US" spc="-5" dirty="0" smtClean="0">
                <a:latin typeface="Times New Roman" panose="02020603050405020304" pitchFamily="18" charset="0"/>
                <a:cs typeface="Times New Roman" panose="02020603050405020304" pitchFamily="18" charset="0"/>
              </a:rPr>
              <a:t>a</a:t>
            </a:r>
            <a:r>
              <a:rPr lang="en-US" spc="0" dirty="0" smtClean="0">
                <a:latin typeface="Times New Roman" panose="02020603050405020304" pitchFamily="18" charset="0"/>
                <a:cs typeface="Times New Roman" panose="02020603050405020304" pitchFamily="18" charset="0"/>
              </a:rPr>
              <a:t>rities in</a:t>
            </a:r>
            <a:r>
              <a:rPr lang="en-US" spc="5" dirty="0" smtClean="0">
                <a:latin typeface="Times New Roman" panose="02020603050405020304" pitchFamily="18" charset="0"/>
                <a:cs typeface="Times New Roman" panose="02020603050405020304" pitchFamily="18" charset="0"/>
              </a:rPr>
              <a:t> </a:t>
            </a:r>
            <a:r>
              <a:rPr lang="en-US" spc="0" dirty="0" smtClean="0">
                <a:latin typeface="Times New Roman" panose="02020603050405020304" pitchFamily="18" charset="0"/>
                <a:cs typeface="Times New Roman" panose="02020603050405020304" pitchFamily="18" charset="0"/>
              </a:rPr>
              <a:t>qu</a:t>
            </a:r>
            <a:r>
              <a:rPr lang="en-US" spc="-5" dirty="0" smtClean="0">
                <a:latin typeface="Times New Roman" panose="02020603050405020304" pitchFamily="18" charset="0"/>
                <a:cs typeface="Times New Roman" panose="02020603050405020304" pitchFamily="18" charset="0"/>
              </a:rPr>
              <a:t>a</a:t>
            </a:r>
            <a:r>
              <a:rPr lang="en-US" spc="0" dirty="0" smtClean="0">
                <a:latin typeface="Times New Roman" panose="02020603050405020304" pitchFamily="18" charset="0"/>
                <a:cs typeface="Times New Roman" panose="02020603050405020304" pitchFamily="18" charset="0"/>
              </a:rPr>
              <a:t>li</a:t>
            </a:r>
            <a:r>
              <a:rPr lang="en-US" spc="10" dirty="0" smtClean="0">
                <a:latin typeface="Times New Roman" panose="02020603050405020304" pitchFamily="18" charset="0"/>
                <a:cs typeface="Times New Roman" panose="02020603050405020304" pitchFamily="18" charset="0"/>
              </a:rPr>
              <a:t>t</a:t>
            </a:r>
            <a:r>
              <a:rPr lang="en-US" spc="0" dirty="0" smtClean="0">
                <a:latin typeface="Times New Roman" panose="02020603050405020304" pitchFamily="18" charset="0"/>
                <a:cs typeface="Times New Roman" panose="02020603050405020304" pitchFamily="18" charset="0"/>
              </a:rPr>
              <a:t>y</a:t>
            </a:r>
            <a:r>
              <a:rPr lang="en-US" spc="-25" dirty="0" smtClean="0">
                <a:latin typeface="Times New Roman" panose="02020603050405020304" pitchFamily="18" charset="0"/>
                <a:cs typeface="Times New Roman" panose="02020603050405020304" pitchFamily="18" charset="0"/>
              </a:rPr>
              <a:t> </a:t>
            </a:r>
            <a:r>
              <a:rPr lang="en-US" spc="0" dirty="0" smtClean="0">
                <a:latin typeface="Times New Roman" panose="02020603050405020304" pitchFamily="18" charset="0"/>
                <a:cs typeface="Times New Roman" panose="02020603050405020304" pitchFamily="18" charset="0"/>
              </a:rPr>
              <a:t>of</a:t>
            </a:r>
            <a:r>
              <a:rPr lang="en-US" spc="10" dirty="0" smtClean="0">
                <a:latin typeface="Times New Roman" panose="02020603050405020304" pitchFamily="18" charset="0"/>
                <a:cs typeface="Times New Roman" panose="02020603050405020304" pitchFamily="18" charset="0"/>
              </a:rPr>
              <a:t> </a:t>
            </a:r>
            <a:r>
              <a:rPr lang="en-US" spc="-5" dirty="0" smtClean="0">
                <a:latin typeface="Times New Roman" panose="02020603050405020304" pitchFamily="18" charset="0"/>
                <a:cs typeface="Times New Roman" panose="02020603050405020304" pitchFamily="18" charset="0"/>
              </a:rPr>
              <a:t>ca</a:t>
            </a:r>
            <a:r>
              <a:rPr lang="en-US" spc="5" dirty="0" smtClean="0">
                <a:latin typeface="Times New Roman" panose="02020603050405020304" pitchFamily="18" charset="0"/>
                <a:cs typeface="Times New Roman" panose="02020603050405020304" pitchFamily="18" charset="0"/>
              </a:rPr>
              <a:t>r</a:t>
            </a:r>
            <a:r>
              <a:rPr lang="en-US" spc="0" dirty="0" smtClean="0">
                <a:latin typeface="Times New Roman" panose="02020603050405020304" pitchFamily="18" charset="0"/>
                <a:cs typeface="Times New Roman" panose="02020603050405020304" pitchFamily="18" charset="0"/>
              </a:rPr>
              <a:t>e</a:t>
            </a:r>
            <a:r>
              <a:rPr lang="en-US" spc="-5" dirty="0" smtClean="0">
                <a:latin typeface="Times New Roman" panose="02020603050405020304" pitchFamily="18" charset="0"/>
                <a:cs typeface="Times New Roman" panose="02020603050405020304" pitchFamily="18" charset="0"/>
              </a:rPr>
              <a:t> </a:t>
            </a:r>
            <a:r>
              <a:rPr lang="en-US" spc="5" dirty="0" smtClean="0">
                <a:latin typeface="Times New Roman" panose="02020603050405020304" pitchFamily="18" charset="0"/>
                <a:cs typeface="Times New Roman" panose="02020603050405020304" pitchFamily="18" charset="0"/>
              </a:rPr>
              <a:t>r</a:t>
            </a:r>
            <a:r>
              <a:rPr lang="en-US" spc="-5" dirty="0" smtClean="0">
                <a:latin typeface="Times New Roman" panose="02020603050405020304" pitchFamily="18" charset="0"/>
                <a:cs typeface="Times New Roman" panose="02020603050405020304" pitchFamily="18" charset="0"/>
              </a:rPr>
              <a:t>e</a:t>
            </a:r>
            <a:r>
              <a:rPr lang="en-US" spc="0" dirty="0" smtClean="0">
                <a:latin typeface="Times New Roman" panose="02020603050405020304" pitchFamily="18" charset="0"/>
                <a:cs typeface="Times New Roman" panose="02020603050405020304" pitchFamily="18" charset="0"/>
              </a:rPr>
              <a:t>lat</a:t>
            </a:r>
            <a:r>
              <a:rPr lang="en-US" spc="-5" dirty="0" smtClean="0">
                <a:latin typeface="Times New Roman" panose="02020603050405020304" pitchFamily="18" charset="0"/>
                <a:cs typeface="Times New Roman" panose="02020603050405020304" pitchFamily="18" charset="0"/>
              </a:rPr>
              <a:t>e</a:t>
            </a:r>
            <a:r>
              <a:rPr lang="en-US" spc="0" dirty="0" smtClean="0">
                <a:latin typeface="Times New Roman" panose="02020603050405020304" pitchFamily="18" charset="0"/>
                <a:cs typeface="Times New Roman" panose="02020603050405020304" pitchFamily="18" charset="0"/>
              </a:rPr>
              <a:t>d to ra</a:t>
            </a:r>
            <a:r>
              <a:rPr lang="en-US" spc="-5" dirty="0" smtClean="0">
                <a:latin typeface="Times New Roman" panose="02020603050405020304" pitchFamily="18" charset="0"/>
                <a:cs typeface="Times New Roman" panose="02020603050405020304" pitchFamily="18" charset="0"/>
              </a:rPr>
              <a:t>ce</a:t>
            </a:r>
            <a:r>
              <a:rPr lang="en-US" spc="0" dirty="0" smtClean="0">
                <a:latin typeface="Times New Roman" panose="02020603050405020304" pitchFamily="18" charset="0"/>
                <a:cs typeface="Times New Roman" panose="02020603050405020304" pitchFamily="18" charset="0"/>
              </a:rPr>
              <a:t>, </a:t>
            </a:r>
            <a:r>
              <a:rPr lang="en-US" spc="-5" dirty="0" smtClean="0">
                <a:latin typeface="Times New Roman" panose="02020603050405020304" pitchFamily="18" charset="0"/>
                <a:cs typeface="Times New Roman" panose="02020603050405020304" pitchFamily="18" charset="0"/>
              </a:rPr>
              <a:t>e</a:t>
            </a:r>
            <a:r>
              <a:rPr lang="en-US" spc="0" dirty="0" smtClean="0">
                <a:latin typeface="Times New Roman" panose="02020603050405020304" pitchFamily="18" charset="0"/>
                <a:cs typeface="Times New Roman" panose="02020603050405020304" pitchFamily="18" charset="0"/>
              </a:rPr>
              <a:t>thni</a:t>
            </a:r>
            <a:r>
              <a:rPr lang="en-US" spc="-5" dirty="0" smtClean="0">
                <a:latin typeface="Times New Roman" panose="02020603050405020304" pitchFamily="18" charset="0"/>
                <a:cs typeface="Times New Roman" panose="02020603050405020304" pitchFamily="18" charset="0"/>
              </a:rPr>
              <a:t>c</a:t>
            </a:r>
            <a:r>
              <a:rPr lang="en-US" spc="0" dirty="0" smtClean="0">
                <a:latin typeface="Times New Roman" panose="02020603050405020304" pitchFamily="18" charset="0"/>
                <a:cs typeface="Times New Roman" panose="02020603050405020304" pitchFamily="18" charset="0"/>
              </a:rPr>
              <a:t>i</a:t>
            </a:r>
            <a:r>
              <a:rPr lang="en-US" spc="25" dirty="0" smtClean="0">
                <a:latin typeface="Times New Roman" panose="02020603050405020304" pitchFamily="18" charset="0"/>
                <a:cs typeface="Times New Roman" panose="02020603050405020304" pitchFamily="18" charset="0"/>
              </a:rPr>
              <a:t>t</a:t>
            </a:r>
            <a:r>
              <a:rPr lang="en-US" spc="-25" dirty="0" smtClean="0">
                <a:latin typeface="Times New Roman" panose="02020603050405020304" pitchFamily="18" charset="0"/>
                <a:cs typeface="Times New Roman" panose="02020603050405020304" pitchFamily="18" charset="0"/>
              </a:rPr>
              <a:t>y</a:t>
            </a:r>
            <a:r>
              <a:rPr lang="en-US" spc="0" dirty="0" smtClean="0">
                <a:latin typeface="Times New Roman" panose="02020603050405020304" pitchFamily="18" charset="0"/>
                <a:cs typeface="Times New Roman" panose="02020603050405020304" pitchFamily="18" charset="0"/>
              </a:rPr>
              <a:t>,</a:t>
            </a:r>
            <a:r>
              <a:rPr lang="en-US" spc="10" dirty="0" smtClean="0">
                <a:latin typeface="Times New Roman" panose="02020603050405020304" pitchFamily="18" charset="0"/>
                <a:cs typeface="Times New Roman" panose="02020603050405020304" pitchFamily="18" charset="0"/>
              </a:rPr>
              <a:t> </a:t>
            </a:r>
            <a:r>
              <a:rPr lang="en-US" spc="0" dirty="0" smtClean="0">
                <a:latin typeface="Times New Roman" panose="02020603050405020304" pitchFamily="18" charset="0"/>
                <a:cs typeface="Times New Roman" panose="02020603050405020304" pitchFamily="18" charset="0"/>
              </a:rPr>
              <a:t>or</a:t>
            </a:r>
            <a:r>
              <a:rPr lang="en-US" spc="-5" dirty="0" smtClean="0">
                <a:latin typeface="Times New Roman" panose="02020603050405020304" pitchFamily="18" charset="0"/>
                <a:cs typeface="Times New Roman" panose="02020603050405020304" pitchFamily="18" charset="0"/>
              </a:rPr>
              <a:t> </a:t>
            </a:r>
            <a:r>
              <a:rPr lang="en-US" spc="0" dirty="0" smtClean="0">
                <a:latin typeface="Times New Roman" panose="02020603050405020304" pitchFamily="18" charset="0"/>
                <a:cs typeface="Times New Roman" panose="02020603050405020304" pitchFamily="18" charset="0"/>
              </a:rPr>
              <a:t>income</a:t>
            </a:r>
            <a:r>
              <a:rPr lang="en-US" spc="-5" dirty="0" smtClean="0">
                <a:latin typeface="Times New Roman" panose="02020603050405020304" pitchFamily="18" charset="0"/>
                <a:cs typeface="Times New Roman" panose="02020603050405020304" pitchFamily="18" charset="0"/>
              </a:rPr>
              <a:t> </a:t>
            </a:r>
            <a:r>
              <a:rPr lang="en-US" spc="0" dirty="0" smtClean="0">
                <a:latin typeface="Times New Roman" panose="02020603050405020304" pitchFamily="18" charset="0"/>
                <a:cs typeface="Times New Roman" panose="02020603050405020304" pitchFamily="18" charset="0"/>
              </a:rPr>
              <a:t>show</a:t>
            </a:r>
            <a:r>
              <a:rPr lang="en-US" spc="-10" dirty="0" smtClean="0">
                <a:latin typeface="Times New Roman" panose="02020603050405020304" pitchFamily="18" charset="0"/>
                <a:cs typeface="Times New Roman" panose="02020603050405020304" pitchFamily="18" charset="0"/>
              </a:rPr>
              <a:t>e</a:t>
            </a:r>
            <a:r>
              <a:rPr lang="en-US" spc="0" dirty="0" smtClean="0">
                <a:latin typeface="Times New Roman" panose="02020603050405020304" pitchFamily="18" charset="0"/>
                <a:cs typeface="Times New Roman" panose="02020603050405020304" pitchFamily="18" charset="0"/>
              </a:rPr>
              <a:t>d no si</a:t>
            </a:r>
            <a:r>
              <a:rPr lang="en-US" spc="-15" dirty="0" smtClean="0">
                <a:latin typeface="Times New Roman" panose="02020603050405020304" pitchFamily="18" charset="0"/>
                <a:cs typeface="Times New Roman" panose="02020603050405020304" pitchFamily="18" charset="0"/>
              </a:rPr>
              <a:t>g</a:t>
            </a:r>
            <a:r>
              <a:rPr lang="en-US" spc="0" dirty="0" smtClean="0">
                <a:latin typeface="Times New Roman" panose="02020603050405020304" pitchFamily="18" charset="0"/>
                <a:cs typeface="Times New Roman" panose="02020603050405020304" pitchFamily="18" charset="0"/>
              </a:rPr>
              <a:t>nifi</a:t>
            </a:r>
            <a:r>
              <a:rPr lang="en-US" spc="-5" dirty="0" smtClean="0">
                <a:latin typeface="Times New Roman" panose="02020603050405020304" pitchFamily="18" charset="0"/>
                <a:cs typeface="Times New Roman" panose="02020603050405020304" pitchFamily="18" charset="0"/>
              </a:rPr>
              <a:t>ca</a:t>
            </a:r>
            <a:r>
              <a:rPr lang="en-US" spc="0" dirty="0" smtClean="0">
                <a:latin typeface="Times New Roman" panose="02020603050405020304" pitchFamily="18" charset="0"/>
                <a:cs typeface="Times New Roman" panose="02020603050405020304" pitchFamily="18" charset="0"/>
              </a:rPr>
              <a:t>nt</a:t>
            </a:r>
            <a:r>
              <a:rPr lang="en-US" spc="10" dirty="0" smtClean="0">
                <a:latin typeface="Times New Roman" panose="02020603050405020304" pitchFamily="18" charset="0"/>
                <a:cs typeface="Times New Roman" panose="02020603050405020304" pitchFamily="18" charset="0"/>
              </a:rPr>
              <a:t> </a:t>
            </a:r>
            <a:r>
              <a:rPr lang="en-US" spc="-5" dirty="0" smtClean="0">
                <a:latin typeface="Times New Roman" panose="02020603050405020304" pitchFamily="18" charset="0"/>
                <a:cs typeface="Times New Roman" panose="02020603050405020304" pitchFamily="18" charset="0"/>
              </a:rPr>
              <a:t>c</a:t>
            </a:r>
            <a:r>
              <a:rPr lang="en-US" spc="0" dirty="0" smtClean="0">
                <a:latin typeface="Times New Roman" panose="02020603050405020304" pitchFamily="18" charset="0"/>
                <a:cs typeface="Times New Roman" panose="02020603050405020304" pitchFamily="18" charset="0"/>
              </a:rPr>
              <a:t>h</a:t>
            </a:r>
            <a:r>
              <a:rPr lang="en-US" spc="-5" dirty="0" smtClean="0">
                <a:latin typeface="Times New Roman" panose="02020603050405020304" pitchFamily="18" charset="0"/>
                <a:cs typeface="Times New Roman" panose="02020603050405020304" pitchFamily="18" charset="0"/>
              </a:rPr>
              <a:t>a</a:t>
            </a:r>
            <a:r>
              <a:rPr lang="en-US" spc="10" dirty="0" smtClean="0">
                <a:latin typeface="Times New Roman" panose="02020603050405020304" pitchFamily="18" charset="0"/>
                <a:cs typeface="Times New Roman" panose="02020603050405020304" pitchFamily="18" charset="0"/>
              </a:rPr>
              <a:t>n</a:t>
            </a:r>
            <a:r>
              <a:rPr lang="en-US" spc="-15" dirty="0" smtClean="0">
                <a:latin typeface="Times New Roman" panose="02020603050405020304" pitchFamily="18" charset="0"/>
                <a:cs typeface="Times New Roman" panose="02020603050405020304" pitchFamily="18" charset="0"/>
              </a:rPr>
              <a:t>g</a:t>
            </a:r>
            <a:r>
              <a:rPr lang="en-US" spc="0" dirty="0" smtClean="0">
                <a:latin typeface="Times New Roman" panose="02020603050405020304" pitchFamily="18" charset="0"/>
                <a:cs typeface="Times New Roman" panose="02020603050405020304" pitchFamily="18" charset="0"/>
              </a:rPr>
              <a:t>e</a:t>
            </a:r>
            <a:r>
              <a:rPr lang="en-US" spc="10" dirty="0" smtClean="0">
                <a:latin typeface="Times New Roman" panose="02020603050405020304" pitchFamily="18" charset="0"/>
                <a:cs typeface="Times New Roman" panose="02020603050405020304" pitchFamily="18" charset="0"/>
              </a:rPr>
              <a:t> </a:t>
            </a:r>
            <a:r>
              <a:rPr lang="en-US" spc="0" dirty="0" smtClean="0">
                <a:latin typeface="Times New Roman" panose="02020603050405020304" pitchFamily="18" charset="0"/>
                <a:cs typeface="Times New Roman" panose="02020603050405020304" pitchFamily="18" charset="0"/>
              </a:rPr>
              <a:t>(blu</a:t>
            </a:r>
            <a:r>
              <a:rPr lang="en-US" spc="-10" dirty="0" smtClean="0">
                <a:latin typeface="Times New Roman" panose="02020603050405020304" pitchFamily="18" charset="0"/>
                <a:cs typeface="Times New Roman" panose="02020603050405020304" pitchFamily="18" charset="0"/>
              </a:rPr>
              <a:t>e</a:t>
            </a:r>
            <a:r>
              <a:rPr lang="en-US" spc="-5" dirty="0" smtClean="0">
                <a:latin typeface="Times New Roman" panose="02020603050405020304" pitchFamily="18" charset="0"/>
                <a:cs typeface="Times New Roman" panose="02020603050405020304" pitchFamily="18" charset="0"/>
              </a:rPr>
              <a:t>)</a:t>
            </a:r>
            <a:r>
              <a:rPr lang="en-US" spc="0" dirty="0" smtClean="0">
                <a:latin typeface="Times New Roman" panose="02020603050405020304" pitchFamily="18" charset="0"/>
                <a:cs typeface="Times New Roman" panose="02020603050405020304" pitchFamily="18" charset="0"/>
              </a:rPr>
              <a:t>, n</a:t>
            </a:r>
            <a:r>
              <a:rPr lang="en-US" spc="-5" dirty="0" smtClean="0">
                <a:latin typeface="Times New Roman" panose="02020603050405020304" pitchFamily="18" charset="0"/>
                <a:cs typeface="Times New Roman" panose="02020603050405020304" pitchFamily="18" charset="0"/>
              </a:rPr>
              <a:t>e</a:t>
            </a:r>
            <a:r>
              <a:rPr lang="en-US" spc="0" dirty="0" smtClean="0">
                <a:latin typeface="Times New Roman" panose="02020603050405020304" pitchFamily="18" charset="0"/>
                <a:cs typeface="Times New Roman" panose="02020603050405020304" pitchFamily="18" charset="0"/>
              </a:rPr>
              <a:t>ith</a:t>
            </a:r>
            <a:r>
              <a:rPr lang="en-US" spc="-5" dirty="0" smtClean="0">
                <a:latin typeface="Times New Roman" panose="02020603050405020304" pitchFamily="18" charset="0"/>
                <a:cs typeface="Times New Roman" panose="02020603050405020304" pitchFamily="18" charset="0"/>
              </a:rPr>
              <a:t>e</a:t>
            </a:r>
            <a:r>
              <a:rPr lang="en-US" spc="0" dirty="0" smtClean="0">
                <a:latin typeface="Times New Roman" panose="02020603050405020304" pitchFamily="18" charset="0"/>
                <a:cs typeface="Times New Roman" panose="02020603050405020304" pitchFamily="18" charset="0"/>
              </a:rPr>
              <a:t>r</a:t>
            </a:r>
            <a:r>
              <a:rPr lang="en-US" spc="5" dirty="0" smtClean="0">
                <a:latin typeface="Times New Roman" panose="02020603050405020304" pitchFamily="18" charset="0"/>
                <a:cs typeface="Times New Roman" panose="02020603050405020304" pitchFamily="18" charset="0"/>
              </a:rPr>
              <a:t> </a:t>
            </a:r>
            <a:r>
              <a:rPr lang="en-US" spc="0" dirty="0" smtClean="0">
                <a:latin typeface="Times New Roman" panose="02020603050405020304" pitchFamily="18" charset="0"/>
                <a:cs typeface="Times New Roman" panose="02020603050405020304" pitchFamily="18" charset="0"/>
              </a:rPr>
              <a:t>g</a:t>
            </a:r>
            <a:r>
              <a:rPr lang="en-US" spc="-5" dirty="0" smtClean="0">
                <a:latin typeface="Times New Roman" panose="02020603050405020304" pitchFamily="18" charset="0"/>
                <a:cs typeface="Times New Roman" panose="02020603050405020304" pitchFamily="18" charset="0"/>
              </a:rPr>
              <a:t>e</a:t>
            </a:r>
            <a:r>
              <a:rPr lang="en-US" spc="0" dirty="0" smtClean="0">
                <a:latin typeface="Times New Roman" panose="02020603050405020304" pitchFamily="18" charset="0"/>
                <a:cs typeface="Times New Roman" panose="02020603050405020304" pitchFamily="18" charset="0"/>
              </a:rPr>
              <a:t>tting</a:t>
            </a:r>
            <a:r>
              <a:rPr lang="en-US" spc="-10" dirty="0" smtClean="0">
                <a:latin typeface="Times New Roman" panose="02020603050405020304" pitchFamily="18" charset="0"/>
                <a:cs typeface="Times New Roman" panose="02020603050405020304" pitchFamily="18" charset="0"/>
              </a:rPr>
              <a:t> </a:t>
            </a:r>
            <a:r>
              <a:rPr lang="en-US" spc="0" dirty="0" smtClean="0">
                <a:latin typeface="Times New Roman" panose="02020603050405020304" pitchFamily="18" charset="0"/>
                <a:cs typeface="Times New Roman" panose="02020603050405020304" pitchFamily="18" charset="0"/>
              </a:rPr>
              <a:t>smal</a:t>
            </a:r>
            <a:r>
              <a:rPr lang="en-US" spc="10" dirty="0" smtClean="0">
                <a:latin typeface="Times New Roman" panose="02020603050405020304" pitchFamily="18" charset="0"/>
                <a:cs typeface="Times New Roman" panose="02020603050405020304" pitchFamily="18" charset="0"/>
              </a:rPr>
              <a:t>l</a:t>
            </a:r>
            <a:r>
              <a:rPr lang="en-US" spc="-5" dirty="0" smtClean="0">
                <a:latin typeface="Times New Roman" panose="02020603050405020304" pitchFamily="18" charset="0"/>
                <a:cs typeface="Times New Roman" panose="02020603050405020304" pitchFamily="18" charset="0"/>
              </a:rPr>
              <a:t>e</a:t>
            </a:r>
            <a:r>
              <a:rPr lang="en-US" spc="0" dirty="0" smtClean="0">
                <a:latin typeface="Times New Roman" panose="02020603050405020304" pitchFamily="18" charset="0"/>
                <a:cs typeface="Times New Roman" panose="02020603050405020304" pitchFamily="18" charset="0"/>
              </a:rPr>
              <a:t>r nor</a:t>
            </a:r>
            <a:r>
              <a:rPr lang="en-US" spc="-10" dirty="0" smtClean="0">
                <a:latin typeface="Times New Roman" panose="02020603050405020304" pitchFamily="18" charset="0"/>
                <a:cs typeface="Times New Roman" panose="02020603050405020304" pitchFamily="18" charset="0"/>
              </a:rPr>
              <a:t> </a:t>
            </a:r>
            <a:r>
              <a:rPr lang="en-US" spc="0" dirty="0" smtClean="0">
                <a:latin typeface="Times New Roman" panose="02020603050405020304" pitchFamily="18" charset="0"/>
                <a:cs typeface="Times New Roman" panose="02020603050405020304" pitchFamily="18" charset="0"/>
              </a:rPr>
              <a:t>larg</a:t>
            </a:r>
            <a:r>
              <a:rPr lang="en-US" spc="-5" dirty="0" smtClean="0">
                <a:latin typeface="Times New Roman" panose="02020603050405020304" pitchFamily="18" charset="0"/>
                <a:cs typeface="Times New Roman" panose="02020603050405020304" pitchFamily="18" charset="0"/>
              </a:rPr>
              <a:t>e</a:t>
            </a:r>
            <a:r>
              <a:rPr lang="en-US" spc="0" dirty="0" smtClean="0">
                <a:latin typeface="Times New Roman" panose="02020603050405020304" pitchFamily="18" charset="0"/>
                <a:cs typeface="Times New Roman" panose="02020603050405020304" pitchFamily="18" charset="0"/>
              </a:rPr>
              <a:t>r.</a:t>
            </a:r>
            <a:endParaRPr lang="en-US" dirty="0" smtClean="0">
              <a:latin typeface="Times New Roman" panose="02020603050405020304" pitchFamily="18" charset="0"/>
              <a:cs typeface="Times New Roman" panose="02020603050405020304" pitchFamily="18" charset="0"/>
            </a:endParaRPr>
          </a:p>
          <a:p>
            <a:pPr marL="241300" marR="257810" indent="-228600">
              <a:buFont typeface="Symbol"/>
              <a:buChar char=""/>
              <a:tabLst>
                <a:tab pos="240665" algn="l"/>
              </a:tabLst>
            </a:pPr>
            <a:r>
              <a:rPr lang="en-US" spc="5" dirty="0" smtClean="0">
                <a:latin typeface="Times New Roman" panose="02020603050405020304" pitchFamily="18" charset="0"/>
                <a:cs typeface="Times New Roman" panose="02020603050405020304" pitchFamily="18" charset="0"/>
              </a:rPr>
              <a:t>W</a:t>
            </a:r>
            <a:r>
              <a:rPr lang="en-US" spc="0" dirty="0" smtClean="0">
                <a:latin typeface="Times New Roman" panose="02020603050405020304" pitchFamily="18" charset="0"/>
                <a:cs typeface="Times New Roman" panose="02020603050405020304" pitchFamily="18" charset="0"/>
              </a:rPr>
              <a:t>h</a:t>
            </a:r>
            <a:r>
              <a:rPr lang="en-US" spc="-5" dirty="0" smtClean="0">
                <a:latin typeface="Times New Roman" panose="02020603050405020304" pitchFamily="18" charset="0"/>
                <a:cs typeface="Times New Roman" panose="02020603050405020304" pitchFamily="18" charset="0"/>
              </a:rPr>
              <a:t>e</a:t>
            </a:r>
            <a:r>
              <a:rPr lang="en-US" spc="0" dirty="0" smtClean="0">
                <a:latin typeface="Times New Roman" panose="02020603050405020304" pitchFamily="18" charset="0"/>
                <a:cs typeface="Times New Roman" panose="02020603050405020304" pitchFamily="18" charset="0"/>
              </a:rPr>
              <a:t>n </a:t>
            </a:r>
            <a:r>
              <a:rPr lang="en-US" spc="-5" dirty="0" smtClean="0">
                <a:latin typeface="Times New Roman" panose="02020603050405020304" pitchFamily="18" charset="0"/>
                <a:cs typeface="Times New Roman" panose="02020603050405020304" pitchFamily="18" charset="0"/>
              </a:rPr>
              <a:t>c</a:t>
            </a:r>
            <a:r>
              <a:rPr lang="en-US" spc="0" dirty="0" smtClean="0">
                <a:latin typeface="Times New Roman" panose="02020603050405020304" pitchFamily="18" charset="0"/>
                <a:cs typeface="Times New Roman" panose="02020603050405020304" pitchFamily="18" charset="0"/>
              </a:rPr>
              <a:t>h</a:t>
            </a:r>
            <a:r>
              <a:rPr lang="en-US" spc="-5" dirty="0" smtClean="0">
                <a:latin typeface="Times New Roman" panose="02020603050405020304" pitchFamily="18" charset="0"/>
                <a:cs typeface="Times New Roman" panose="02020603050405020304" pitchFamily="18" charset="0"/>
              </a:rPr>
              <a:t>a</a:t>
            </a:r>
            <a:r>
              <a:rPr lang="en-US" spc="10" dirty="0" smtClean="0">
                <a:latin typeface="Times New Roman" panose="02020603050405020304" pitchFamily="18" charset="0"/>
                <a:cs typeface="Times New Roman" panose="02020603050405020304" pitchFamily="18" charset="0"/>
              </a:rPr>
              <a:t>n</a:t>
            </a:r>
            <a:r>
              <a:rPr lang="en-US" spc="-15" dirty="0" smtClean="0">
                <a:latin typeface="Times New Roman" panose="02020603050405020304" pitchFamily="18" charset="0"/>
                <a:cs typeface="Times New Roman" panose="02020603050405020304" pitchFamily="18" charset="0"/>
              </a:rPr>
              <a:t>g</a:t>
            </a:r>
            <a:r>
              <a:rPr lang="en-US" spc="-5" dirty="0" smtClean="0">
                <a:latin typeface="Times New Roman" panose="02020603050405020304" pitchFamily="18" charset="0"/>
                <a:cs typeface="Times New Roman" panose="02020603050405020304" pitchFamily="18" charset="0"/>
              </a:rPr>
              <a:t>e</a:t>
            </a:r>
            <a:r>
              <a:rPr lang="en-US" spc="0" dirty="0" smtClean="0">
                <a:latin typeface="Times New Roman" panose="02020603050405020304" pitchFamily="18" charset="0"/>
                <a:cs typeface="Times New Roman" panose="02020603050405020304" pitchFamily="18" charset="0"/>
              </a:rPr>
              <a:t>s in dispa</a:t>
            </a:r>
            <a:r>
              <a:rPr lang="en-US" spc="-5" dirty="0" smtClean="0">
                <a:latin typeface="Times New Roman" panose="02020603050405020304" pitchFamily="18" charset="0"/>
                <a:cs typeface="Times New Roman" panose="02020603050405020304" pitchFamily="18" charset="0"/>
              </a:rPr>
              <a:t>r</a:t>
            </a:r>
            <a:r>
              <a:rPr lang="en-US" spc="0" dirty="0" smtClean="0">
                <a:latin typeface="Times New Roman" panose="02020603050405020304" pitchFamily="18" charset="0"/>
                <a:cs typeface="Times New Roman" panose="02020603050405020304" pitchFamily="18" charset="0"/>
              </a:rPr>
              <a:t>i</a:t>
            </a:r>
            <a:r>
              <a:rPr lang="en-US" spc="15" dirty="0" smtClean="0">
                <a:latin typeface="Times New Roman" panose="02020603050405020304" pitchFamily="18" charset="0"/>
                <a:cs typeface="Times New Roman" panose="02020603050405020304" pitchFamily="18" charset="0"/>
              </a:rPr>
              <a:t>t</a:t>
            </a:r>
            <a:r>
              <a:rPr lang="en-US" spc="0" dirty="0" smtClean="0">
                <a:latin typeface="Times New Roman" panose="02020603050405020304" pitchFamily="18" charset="0"/>
                <a:cs typeface="Times New Roman" panose="02020603050405020304" pitchFamily="18" charset="0"/>
              </a:rPr>
              <a:t>ies o</a:t>
            </a:r>
            <a:r>
              <a:rPr lang="en-US" spc="-10" dirty="0" smtClean="0">
                <a:latin typeface="Times New Roman" panose="02020603050405020304" pitchFamily="18" charset="0"/>
                <a:cs typeface="Times New Roman" panose="02020603050405020304" pitchFamily="18" charset="0"/>
              </a:rPr>
              <a:t>c</a:t>
            </a:r>
            <a:r>
              <a:rPr lang="en-US" spc="-5" dirty="0" smtClean="0">
                <a:latin typeface="Times New Roman" panose="02020603050405020304" pitchFamily="18" charset="0"/>
                <a:cs typeface="Times New Roman" panose="02020603050405020304" pitchFamily="18" charset="0"/>
              </a:rPr>
              <a:t>c</a:t>
            </a:r>
            <a:r>
              <a:rPr lang="en-US" spc="0" dirty="0" smtClean="0">
                <a:latin typeface="Times New Roman" panose="02020603050405020304" pitchFamily="18" charset="0"/>
                <a:cs typeface="Times New Roman" panose="02020603050405020304" pitchFamily="18" charset="0"/>
              </a:rPr>
              <a:t>u</a:t>
            </a:r>
            <a:r>
              <a:rPr lang="en-US" spc="-5" dirty="0" smtClean="0">
                <a:latin typeface="Times New Roman" panose="02020603050405020304" pitchFamily="18" charset="0"/>
                <a:cs typeface="Times New Roman" panose="02020603050405020304" pitchFamily="18" charset="0"/>
              </a:rPr>
              <a:t>r</a:t>
            </a:r>
            <a:r>
              <a:rPr lang="en-US" spc="5" dirty="0" smtClean="0">
                <a:latin typeface="Times New Roman" panose="02020603050405020304" pitchFamily="18" charset="0"/>
                <a:cs typeface="Times New Roman" panose="02020603050405020304" pitchFamily="18" charset="0"/>
              </a:rPr>
              <a:t>r</a:t>
            </a:r>
            <a:r>
              <a:rPr lang="en-US" spc="-5" dirty="0" smtClean="0">
                <a:latin typeface="Times New Roman" panose="02020603050405020304" pitchFamily="18" charset="0"/>
                <a:cs typeface="Times New Roman" panose="02020603050405020304" pitchFamily="18" charset="0"/>
              </a:rPr>
              <a:t>e</a:t>
            </a:r>
            <a:r>
              <a:rPr lang="en-US" spc="5" dirty="0" smtClean="0">
                <a:latin typeface="Times New Roman" panose="02020603050405020304" pitchFamily="18" charset="0"/>
                <a:cs typeface="Times New Roman" panose="02020603050405020304" pitchFamily="18" charset="0"/>
              </a:rPr>
              <a:t>d</a:t>
            </a:r>
            <a:r>
              <a:rPr lang="en-US" spc="0" dirty="0" smtClean="0">
                <a:latin typeface="Times New Roman" panose="02020603050405020304" pitchFamily="18" charset="0"/>
                <a:cs typeface="Times New Roman" panose="02020603050405020304" pitchFamily="18" charset="0"/>
              </a:rPr>
              <a:t>, me</a:t>
            </a:r>
            <a:r>
              <a:rPr lang="en-US" spc="-10" dirty="0" smtClean="0">
                <a:latin typeface="Times New Roman" panose="02020603050405020304" pitchFamily="18" charset="0"/>
                <a:cs typeface="Times New Roman" panose="02020603050405020304" pitchFamily="18" charset="0"/>
              </a:rPr>
              <a:t>a</a:t>
            </a:r>
            <a:r>
              <a:rPr lang="en-US" spc="0" dirty="0" smtClean="0">
                <a:latin typeface="Times New Roman" panose="02020603050405020304" pitchFamily="18" charset="0"/>
                <a:cs typeface="Times New Roman" panose="02020603050405020304" pitchFamily="18" charset="0"/>
              </a:rPr>
              <a:t>s</a:t>
            </a:r>
            <a:r>
              <a:rPr lang="en-US" spc="10" dirty="0" smtClean="0">
                <a:latin typeface="Times New Roman" panose="02020603050405020304" pitchFamily="18" charset="0"/>
                <a:cs typeface="Times New Roman" panose="02020603050405020304" pitchFamily="18" charset="0"/>
              </a:rPr>
              <a:t>u</a:t>
            </a:r>
            <a:r>
              <a:rPr lang="en-US" spc="0" dirty="0" smtClean="0">
                <a:latin typeface="Times New Roman" panose="02020603050405020304" pitchFamily="18" charset="0"/>
                <a:cs typeface="Times New Roman" panose="02020603050405020304" pitchFamily="18" charset="0"/>
              </a:rPr>
              <a:t>r</a:t>
            </a:r>
            <a:r>
              <a:rPr lang="en-US" spc="-10" dirty="0" smtClean="0">
                <a:latin typeface="Times New Roman" panose="02020603050405020304" pitchFamily="18" charset="0"/>
                <a:cs typeface="Times New Roman" panose="02020603050405020304" pitchFamily="18" charset="0"/>
              </a:rPr>
              <a:t>e</a:t>
            </a:r>
            <a:r>
              <a:rPr lang="en-US" spc="0" dirty="0" smtClean="0">
                <a:latin typeface="Times New Roman" panose="02020603050405020304" pitchFamily="18" charset="0"/>
                <a:cs typeface="Times New Roman" panose="02020603050405020304" pitchFamily="18" charset="0"/>
              </a:rPr>
              <a:t>s of</a:t>
            </a:r>
            <a:r>
              <a:rPr lang="en-US" spc="5" dirty="0" smtClean="0">
                <a:latin typeface="Times New Roman" panose="02020603050405020304" pitchFamily="18" charset="0"/>
                <a:cs typeface="Times New Roman" panose="02020603050405020304" pitchFamily="18" charset="0"/>
              </a:rPr>
              <a:t> </a:t>
            </a:r>
            <a:r>
              <a:rPr lang="en-US" spc="0" dirty="0" smtClean="0">
                <a:latin typeface="Times New Roman" panose="02020603050405020304" pitchFamily="18" charset="0"/>
                <a:cs typeface="Times New Roman" panose="02020603050405020304" pitchFamily="18" charset="0"/>
              </a:rPr>
              <a:t>dispa</a:t>
            </a:r>
            <a:r>
              <a:rPr lang="en-US" spc="-5" dirty="0" smtClean="0">
                <a:latin typeface="Times New Roman" panose="02020603050405020304" pitchFamily="18" charset="0"/>
                <a:cs typeface="Times New Roman" panose="02020603050405020304" pitchFamily="18" charset="0"/>
              </a:rPr>
              <a:t>r</a:t>
            </a:r>
            <a:r>
              <a:rPr lang="en-US" spc="0" dirty="0" smtClean="0">
                <a:latin typeface="Times New Roman" panose="02020603050405020304" pitchFamily="18" charset="0"/>
                <a:cs typeface="Times New Roman" panose="02020603050405020304" pitchFamily="18" charset="0"/>
              </a:rPr>
              <a:t>ities </a:t>
            </a:r>
            <a:r>
              <a:rPr lang="en-US" spc="-5" dirty="0" smtClean="0">
                <a:latin typeface="Times New Roman" panose="02020603050405020304" pitchFamily="18" charset="0"/>
                <a:cs typeface="Times New Roman" panose="02020603050405020304" pitchFamily="18" charset="0"/>
              </a:rPr>
              <a:t>we</a:t>
            </a:r>
            <a:r>
              <a:rPr lang="en-US" spc="0" dirty="0" smtClean="0">
                <a:latin typeface="Times New Roman" panose="02020603050405020304" pitchFamily="18" charset="0"/>
                <a:cs typeface="Times New Roman" panose="02020603050405020304" pitchFamily="18" charset="0"/>
              </a:rPr>
              <a:t>re</a:t>
            </a:r>
            <a:r>
              <a:rPr lang="en-US" spc="-10" dirty="0" smtClean="0">
                <a:latin typeface="Times New Roman" panose="02020603050405020304" pitchFamily="18" charset="0"/>
                <a:cs typeface="Times New Roman" panose="02020603050405020304" pitchFamily="18" charset="0"/>
              </a:rPr>
              <a:t> </a:t>
            </a:r>
            <a:r>
              <a:rPr lang="en-US" spc="0" dirty="0" smtClean="0">
                <a:latin typeface="Times New Roman" panose="02020603050405020304" pitchFamily="18" charset="0"/>
                <a:cs typeface="Times New Roman" panose="02020603050405020304" pitchFamily="18" charset="0"/>
              </a:rPr>
              <a:t>mo</a:t>
            </a:r>
            <a:r>
              <a:rPr lang="en-US" spc="5" dirty="0" smtClean="0">
                <a:latin typeface="Times New Roman" panose="02020603050405020304" pitchFamily="18" charset="0"/>
                <a:cs typeface="Times New Roman" panose="02020603050405020304" pitchFamily="18" charset="0"/>
              </a:rPr>
              <a:t>r</a:t>
            </a:r>
            <a:r>
              <a:rPr lang="en-US" spc="0" dirty="0" smtClean="0">
                <a:latin typeface="Times New Roman" panose="02020603050405020304" pitchFamily="18" charset="0"/>
                <a:cs typeface="Times New Roman" panose="02020603050405020304" pitchFamily="18" charset="0"/>
              </a:rPr>
              <a:t>e</a:t>
            </a:r>
            <a:r>
              <a:rPr lang="en-US" spc="-5" dirty="0" smtClean="0">
                <a:latin typeface="Times New Roman" panose="02020603050405020304" pitchFamily="18" charset="0"/>
                <a:cs typeface="Times New Roman" panose="02020603050405020304" pitchFamily="18" charset="0"/>
              </a:rPr>
              <a:t> </a:t>
            </a:r>
            <a:r>
              <a:rPr lang="en-US" spc="0" dirty="0" smtClean="0">
                <a:latin typeface="Times New Roman" panose="02020603050405020304" pitchFamily="18" charset="0"/>
                <a:cs typeface="Times New Roman" panose="02020603050405020304" pitchFamily="18" charset="0"/>
              </a:rPr>
              <a:t>lik</a:t>
            </a:r>
            <a:r>
              <a:rPr lang="en-US" spc="-5" dirty="0" smtClean="0">
                <a:latin typeface="Times New Roman" panose="02020603050405020304" pitchFamily="18" charset="0"/>
                <a:cs typeface="Times New Roman" panose="02020603050405020304" pitchFamily="18" charset="0"/>
              </a:rPr>
              <a:t>e</a:t>
            </a:r>
            <a:r>
              <a:rPr lang="en-US" spc="10" dirty="0" smtClean="0">
                <a:latin typeface="Times New Roman" panose="02020603050405020304" pitchFamily="18" charset="0"/>
                <a:cs typeface="Times New Roman" panose="02020603050405020304" pitchFamily="18" charset="0"/>
              </a:rPr>
              <a:t>l</a:t>
            </a:r>
            <a:r>
              <a:rPr lang="en-US" spc="0" dirty="0" smtClean="0">
                <a:latin typeface="Times New Roman" panose="02020603050405020304" pitchFamily="18" charset="0"/>
                <a:cs typeface="Times New Roman" panose="02020603050405020304" pitchFamily="18" charset="0"/>
              </a:rPr>
              <a:t>y</a:t>
            </a:r>
            <a:r>
              <a:rPr lang="en-US" spc="-25" dirty="0" smtClean="0">
                <a:latin typeface="Times New Roman" panose="02020603050405020304" pitchFamily="18" charset="0"/>
                <a:cs typeface="Times New Roman" panose="02020603050405020304" pitchFamily="18" charset="0"/>
              </a:rPr>
              <a:t> </a:t>
            </a:r>
            <a:r>
              <a:rPr lang="en-US" spc="0" dirty="0" smtClean="0">
                <a:latin typeface="Times New Roman" panose="02020603050405020304" pitchFamily="18" charset="0"/>
                <a:cs typeface="Times New Roman" panose="02020603050405020304" pitchFamily="18" charset="0"/>
              </a:rPr>
              <a:t>to show imp</a:t>
            </a:r>
            <a:r>
              <a:rPr lang="en-US" spc="-5" dirty="0" smtClean="0">
                <a:latin typeface="Times New Roman" panose="02020603050405020304" pitchFamily="18" charset="0"/>
                <a:cs typeface="Times New Roman" panose="02020603050405020304" pitchFamily="18" charset="0"/>
              </a:rPr>
              <a:t>r</a:t>
            </a:r>
            <a:r>
              <a:rPr lang="en-US" spc="0" dirty="0" smtClean="0">
                <a:latin typeface="Times New Roman" panose="02020603050405020304" pitchFamily="18" charset="0"/>
                <a:cs typeface="Times New Roman" panose="02020603050405020304" pitchFamily="18" charset="0"/>
              </a:rPr>
              <a:t>ov</a:t>
            </a:r>
            <a:r>
              <a:rPr lang="en-US" spc="-5" dirty="0" smtClean="0">
                <a:latin typeface="Times New Roman" panose="02020603050405020304" pitchFamily="18" charset="0"/>
                <a:cs typeface="Times New Roman" panose="02020603050405020304" pitchFamily="18" charset="0"/>
              </a:rPr>
              <a:t>e</a:t>
            </a:r>
            <a:r>
              <a:rPr lang="en-US" spc="0" dirty="0" smtClean="0">
                <a:latin typeface="Times New Roman" panose="02020603050405020304" pitchFamily="18" charset="0"/>
                <a:cs typeface="Times New Roman" panose="02020603050405020304" pitchFamily="18" charset="0"/>
              </a:rPr>
              <a:t>ment </a:t>
            </a:r>
            <a:r>
              <a:rPr lang="en-US" spc="-5" dirty="0" smtClean="0">
                <a:latin typeface="Times New Roman" panose="02020603050405020304" pitchFamily="18" charset="0"/>
                <a:cs typeface="Times New Roman" panose="02020603050405020304" pitchFamily="18" charset="0"/>
              </a:rPr>
              <a:t>(</a:t>
            </a:r>
            <a:r>
              <a:rPr lang="en-US" spc="0" dirty="0" smtClean="0">
                <a:latin typeface="Times New Roman" panose="02020603050405020304" pitchFamily="18" charset="0"/>
                <a:cs typeface="Times New Roman" panose="02020603050405020304" pitchFamily="18" charset="0"/>
              </a:rPr>
              <a:t>bla</a:t>
            </a:r>
            <a:r>
              <a:rPr lang="en-US" spc="-10" dirty="0" smtClean="0">
                <a:latin typeface="Times New Roman" panose="02020603050405020304" pitchFamily="18" charset="0"/>
                <a:cs typeface="Times New Roman" panose="02020603050405020304" pitchFamily="18" charset="0"/>
              </a:rPr>
              <a:t>c</a:t>
            </a:r>
            <a:r>
              <a:rPr lang="en-US" spc="0" dirty="0" smtClean="0">
                <a:latin typeface="Times New Roman" panose="02020603050405020304" pitchFamily="18" charset="0"/>
                <a:cs typeface="Times New Roman" panose="02020603050405020304" pitchFamily="18" charset="0"/>
              </a:rPr>
              <a:t>k)</a:t>
            </a:r>
            <a:r>
              <a:rPr lang="en-US" spc="-5" dirty="0" smtClean="0">
                <a:latin typeface="Times New Roman" panose="02020603050405020304" pitchFamily="18" charset="0"/>
                <a:cs typeface="Times New Roman" panose="02020603050405020304" pitchFamily="18" charset="0"/>
              </a:rPr>
              <a:t> </a:t>
            </a:r>
            <a:r>
              <a:rPr lang="en-US" spc="0" dirty="0" smtClean="0">
                <a:latin typeface="Times New Roman" panose="02020603050405020304" pitchFamily="18" charset="0"/>
                <a:cs typeface="Times New Roman" panose="02020603050405020304" pitchFamily="18" charset="0"/>
              </a:rPr>
              <a:t>t</a:t>
            </a:r>
            <a:r>
              <a:rPr lang="en-US" spc="10" dirty="0" smtClean="0">
                <a:latin typeface="Times New Roman" panose="02020603050405020304" pitchFamily="18" charset="0"/>
                <a:cs typeface="Times New Roman" panose="02020603050405020304" pitchFamily="18" charset="0"/>
              </a:rPr>
              <a:t>ha</a:t>
            </a:r>
            <a:r>
              <a:rPr lang="en-US" spc="0" dirty="0" smtClean="0">
                <a:latin typeface="Times New Roman" panose="02020603050405020304" pitchFamily="18" charset="0"/>
                <a:cs typeface="Times New Roman" panose="02020603050405020304" pitchFamily="18" charset="0"/>
              </a:rPr>
              <a:t>n d</a:t>
            </a:r>
            <a:r>
              <a:rPr lang="en-US" spc="-5" dirty="0" smtClean="0">
                <a:latin typeface="Times New Roman" panose="02020603050405020304" pitchFamily="18" charset="0"/>
                <a:cs typeface="Times New Roman" panose="02020603050405020304" pitchFamily="18" charset="0"/>
              </a:rPr>
              <a:t>ec</a:t>
            </a:r>
            <a:r>
              <a:rPr lang="en-US" spc="0" dirty="0" smtClean="0">
                <a:latin typeface="Times New Roman" panose="02020603050405020304" pitchFamily="18" charset="0"/>
                <a:cs typeface="Times New Roman" panose="02020603050405020304" pitchFamily="18" charset="0"/>
              </a:rPr>
              <a:t>line</a:t>
            </a:r>
            <a:r>
              <a:rPr lang="en-US" spc="-5" dirty="0" smtClean="0">
                <a:latin typeface="Times New Roman" panose="02020603050405020304" pitchFamily="18" charset="0"/>
                <a:cs typeface="Times New Roman" panose="02020603050405020304" pitchFamily="18" charset="0"/>
              </a:rPr>
              <a:t> </a:t>
            </a:r>
            <a:r>
              <a:rPr lang="en-US" spc="5" dirty="0" smtClean="0">
                <a:latin typeface="Times New Roman" panose="02020603050405020304" pitchFamily="18" charset="0"/>
                <a:cs typeface="Times New Roman" panose="02020603050405020304" pitchFamily="18" charset="0"/>
              </a:rPr>
              <a:t>(</a:t>
            </a:r>
            <a:r>
              <a:rPr lang="en-US" spc="-15" dirty="0" smtClean="0">
                <a:latin typeface="Times New Roman" panose="02020603050405020304" pitchFamily="18" charset="0"/>
                <a:cs typeface="Times New Roman" panose="02020603050405020304" pitchFamily="18" charset="0"/>
              </a:rPr>
              <a:t>g</a:t>
            </a:r>
            <a:r>
              <a:rPr lang="en-US" spc="5" dirty="0" smtClean="0">
                <a:latin typeface="Times New Roman" panose="02020603050405020304" pitchFamily="18" charset="0"/>
                <a:cs typeface="Times New Roman" panose="02020603050405020304" pitchFamily="18" charset="0"/>
              </a:rPr>
              <a:t>r</a:t>
            </a:r>
            <a:r>
              <a:rPr lang="en-US" spc="-5" dirty="0" smtClean="0">
                <a:latin typeface="Times New Roman" panose="02020603050405020304" pitchFamily="18" charset="0"/>
                <a:cs typeface="Times New Roman" panose="02020603050405020304" pitchFamily="18" charset="0"/>
              </a:rPr>
              <a:t>ee</a:t>
            </a:r>
            <a:r>
              <a:rPr lang="en-US" spc="0" dirty="0" smtClean="0">
                <a:latin typeface="Times New Roman" panose="02020603050405020304" pitchFamily="18" charset="0"/>
                <a:cs typeface="Times New Roman" panose="02020603050405020304" pitchFamily="18" charset="0"/>
              </a:rPr>
              <a:t>n</a:t>
            </a:r>
            <a:r>
              <a:rPr lang="en-US" spc="-5" dirty="0" smtClean="0">
                <a:latin typeface="Times New Roman" panose="02020603050405020304" pitchFamily="18" charset="0"/>
                <a:cs typeface="Times New Roman" panose="02020603050405020304" pitchFamily="18" charset="0"/>
              </a:rPr>
              <a:t>)</a:t>
            </a:r>
            <a:r>
              <a:rPr lang="en-US" spc="0" dirty="0" smtClean="0">
                <a:latin typeface="Times New Roman" panose="02020603050405020304" pitchFamily="18" charset="0"/>
                <a:cs typeface="Times New Roman" panose="02020603050405020304" pitchFamily="18" charset="0"/>
              </a:rPr>
              <a:t>.</a:t>
            </a:r>
            <a:r>
              <a:rPr lang="en-US" spc="10" dirty="0" smtClean="0">
                <a:latin typeface="Times New Roman" panose="02020603050405020304" pitchFamily="18" charset="0"/>
                <a:cs typeface="Times New Roman" panose="02020603050405020304" pitchFamily="18" charset="0"/>
              </a:rPr>
              <a:t> </a:t>
            </a:r>
            <a:r>
              <a:rPr lang="en-US" spc="0" dirty="0" smtClean="0">
                <a:latin typeface="Times New Roman" panose="02020603050405020304" pitchFamily="18" charset="0"/>
                <a:cs typeface="Times New Roman" panose="02020603050405020304" pitchFamily="18" charset="0"/>
              </a:rPr>
              <a:t>Ho</a:t>
            </a:r>
            <a:r>
              <a:rPr lang="en-US" spc="-5" dirty="0" smtClean="0">
                <a:latin typeface="Times New Roman" panose="02020603050405020304" pitchFamily="18" charset="0"/>
                <a:cs typeface="Times New Roman" panose="02020603050405020304" pitchFamily="18" charset="0"/>
              </a:rPr>
              <a:t>we</a:t>
            </a:r>
            <a:r>
              <a:rPr lang="en-US" spc="10" dirty="0" smtClean="0">
                <a:latin typeface="Times New Roman" panose="02020603050405020304" pitchFamily="18" charset="0"/>
                <a:cs typeface="Times New Roman" panose="02020603050405020304" pitchFamily="18" charset="0"/>
              </a:rPr>
              <a:t>v</a:t>
            </a:r>
            <a:r>
              <a:rPr lang="en-US" spc="-5" dirty="0" smtClean="0">
                <a:latin typeface="Times New Roman" panose="02020603050405020304" pitchFamily="18" charset="0"/>
                <a:cs typeface="Times New Roman" panose="02020603050405020304" pitchFamily="18" charset="0"/>
              </a:rPr>
              <a:t>e</a:t>
            </a:r>
            <a:r>
              <a:rPr lang="en-US" spc="0" dirty="0" smtClean="0">
                <a:latin typeface="Times New Roman" panose="02020603050405020304" pitchFamily="18" charset="0"/>
                <a:cs typeface="Times New Roman" panose="02020603050405020304" pitchFamily="18" charset="0"/>
              </a:rPr>
              <a:t>r, </a:t>
            </a:r>
            <a:r>
              <a:rPr lang="en-US" spc="-10" dirty="0" smtClean="0">
                <a:latin typeface="Times New Roman" panose="02020603050405020304" pitchFamily="18" charset="0"/>
                <a:cs typeface="Times New Roman" panose="02020603050405020304" pitchFamily="18" charset="0"/>
              </a:rPr>
              <a:t>f</a:t>
            </a:r>
            <a:r>
              <a:rPr lang="en-US" spc="0" dirty="0" smtClean="0">
                <a:latin typeface="Times New Roman" panose="02020603050405020304" pitchFamily="18" charset="0"/>
                <a:cs typeface="Times New Roman" panose="02020603050405020304" pitchFamily="18" charset="0"/>
              </a:rPr>
              <a:t>or</a:t>
            </a:r>
            <a:r>
              <a:rPr lang="en-US" spc="-5" dirty="0" smtClean="0">
                <a:latin typeface="Times New Roman" panose="02020603050405020304" pitchFamily="18" charset="0"/>
                <a:cs typeface="Times New Roman" panose="02020603050405020304" pitchFamily="18" charset="0"/>
              </a:rPr>
              <a:t> </a:t>
            </a:r>
            <a:r>
              <a:rPr lang="en-US" spc="10" dirty="0" smtClean="0">
                <a:latin typeface="Times New Roman" panose="02020603050405020304" pitchFamily="18" charset="0"/>
                <a:cs typeface="Times New Roman" panose="02020603050405020304" pitchFamily="18" charset="0"/>
              </a:rPr>
              <a:t>p</a:t>
            </a:r>
            <a:r>
              <a:rPr lang="en-US" spc="-5" dirty="0" smtClean="0">
                <a:latin typeface="Times New Roman" panose="02020603050405020304" pitchFamily="18" charset="0"/>
                <a:cs typeface="Times New Roman" panose="02020603050405020304" pitchFamily="18" charset="0"/>
              </a:rPr>
              <a:t>e</a:t>
            </a:r>
            <a:r>
              <a:rPr lang="en-US" spc="0" dirty="0" smtClean="0">
                <a:latin typeface="Times New Roman" panose="02020603050405020304" pitchFamily="18" charset="0"/>
                <a:cs typeface="Times New Roman" panose="02020603050405020304" pitchFamily="18" charset="0"/>
              </a:rPr>
              <a:t>ople in poor</a:t>
            </a:r>
            <a:r>
              <a:rPr lang="en-US" spc="-5" dirty="0" smtClean="0">
                <a:latin typeface="Times New Roman" panose="02020603050405020304" pitchFamily="18" charset="0"/>
                <a:cs typeface="Times New Roman" panose="02020603050405020304" pitchFamily="18" charset="0"/>
              </a:rPr>
              <a:t> </a:t>
            </a:r>
            <a:r>
              <a:rPr lang="en-US" spc="0" dirty="0" smtClean="0">
                <a:latin typeface="Times New Roman" panose="02020603050405020304" pitchFamily="18" charset="0"/>
                <a:cs typeface="Times New Roman" panose="02020603050405020304" pitchFamily="18" charset="0"/>
              </a:rPr>
              <a:t>ho</a:t>
            </a:r>
            <a:r>
              <a:rPr lang="en-US" spc="10" dirty="0" smtClean="0">
                <a:latin typeface="Times New Roman" panose="02020603050405020304" pitchFamily="18" charset="0"/>
                <a:cs typeface="Times New Roman" panose="02020603050405020304" pitchFamily="18" charset="0"/>
              </a:rPr>
              <a:t>u</a:t>
            </a:r>
            <a:r>
              <a:rPr lang="en-US" spc="0" dirty="0" smtClean="0">
                <a:latin typeface="Times New Roman" panose="02020603050405020304" pitchFamily="18" charset="0"/>
                <a:cs typeface="Times New Roman" panose="02020603050405020304" pitchFamily="18" charset="0"/>
              </a:rPr>
              <a:t>s</a:t>
            </a:r>
            <a:r>
              <a:rPr lang="en-US" spc="-5" dirty="0" smtClean="0">
                <a:latin typeface="Times New Roman" panose="02020603050405020304" pitchFamily="18" charset="0"/>
                <a:cs typeface="Times New Roman" panose="02020603050405020304" pitchFamily="18" charset="0"/>
              </a:rPr>
              <a:t>e</a:t>
            </a:r>
            <a:r>
              <a:rPr lang="en-US" spc="0" dirty="0" smtClean="0">
                <a:latin typeface="Times New Roman" panose="02020603050405020304" pitchFamily="18" charset="0"/>
                <a:cs typeface="Times New Roman" panose="02020603050405020304" pitchFamily="18" charset="0"/>
              </a:rPr>
              <a:t>hold</a:t>
            </a:r>
            <a:r>
              <a:rPr lang="en-US" spc="5" dirty="0" smtClean="0">
                <a:latin typeface="Times New Roman" panose="02020603050405020304" pitchFamily="18" charset="0"/>
                <a:cs typeface="Times New Roman" panose="02020603050405020304" pitchFamily="18" charset="0"/>
              </a:rPr>
              <a:t>s</a:t>
            </a:r>
            <a:r>
              <a:rPr lang="en-US" spc="0" dirty="0" smtClean="0">
                <a:latin typeface="Times New Roman" panose="02020603050405020304" pitchFamily="18" charset="0"/>
                <a:cs typeface="Times New Roman" panose="02020603050405020304" pitchFamily="18" charset="0"/>
              </a:rPr>
              <a:t>, more me</a:t>
            </a:r>
            <a:r>
              <a:rPr lang="en-US" spc="-10" dirty="0" smtClean="0">
                <a:latin typeface="Times New Roman" panose="02020603050405020304" pitchFamily="18" charset="0"/>
                <a:cs typeface="Times New Roman" panose="02020603050405020304" pitchFamily="18" charset="0"/>
              </a:rPr>
              <a:t>a</a:t>
            </a:r>
            <a:r>
              <a:rPr lang="en-US" spc="0" dirty="0" smtClean="0">
                <a:latin typeface="Times New Roman" panose="02020603050405020304" pitchFamily="18" charset="0"/>
                <a:cs typeface="Times New Roman" panose="02020603050405020304" pitchFamily="18" charset="0"/>
              </a:rPr>
              <a:t>sur</a:t>
            </a:r>
            <a:r>
              <a:rPr lang="en-US" spc="-10" dirty="0" smtClean="0">
                <a:latin typeface="Times New Roman" panose="02020603050405020304" pitchFamily="18" charset="0"/>
                <a:cs typeface="Times New Roman" panose="02020603050405020304" pitchFamily="18" charset="0"/>
              </a:rPr>
              <a:t>e</a:t>
            </a:r>
            <a:r>
              <a:rPr lang="en-US" spc="0" dirty="0" smtClean="0">
                <a:latin typeface="Times New Roman" panose="02020603050405020304" pitchFamily="18" charset="0"/>
                <a:cs typeface="Times New Roman" panose="02020603050405020304" pitchFamily="18" charset="0"/>
              </a:rPr>
              <a:t>s sho</a:t>
            </a:r>
            <a:r>
              <a:rPr lang="en-US" spc="10" dirty="0" smtClean="0">
                <a:latin typeface="Times New Roman" panose="02020603050405020304" pitchFamily="18" charset="0"/>
                <a:cs typeface="Times New Roman" panose="02020603050405020304" pitchFamily="18" charset="0"/>
              </a:rPr>
              <a:t>w</a:t>
            </a:r>
            <a:r>
              <a:rPr lang="en-US" spc="-5" dirty="0" smtClean="0">
                <a:latin typeface="Times New Roman" panose="02020603050405020304" pitchFamily="18" charset="0"/>
                <a:cs typeface="Times New Roman" panose="02020603050405020304" pitchFamily="18" charset="0"/>
              </a:rPr>
              <a:t>e</a:t>
            </a:r>
            <a:r>
              <a:rPr lang="en-US" spc="0" dirty="0" smtClean="0">
                <a:latin typeface="Times New Roman" panose="02020603050405020304" pitchFamily="18" charset="0"/>
                <a:cs typeface="Times New Roman" panose="02020603050405020304" pitchFamily="18" charset="0"/>
              </a:rPr>
              <a:t>d wo</a:t>
            </a:r>
            <a:r>
              <a:rPr lang="en-US" spc="-10" dirty="0" smtClean="0">
                <a:latin typeface="Times New Roman" panose="02020603050405020304" pitchFamily="18" charset="0"/>
                <a:cs typeface="Times New Roman" panose="02020603050405020304" pitchFamily="18" charset="0"/>
              </a:rPr>
              <a:t>r</a:t>
            </a:r>
            <a:r>
              <a:rPr lang="en-US" spc="0" dirty="0" smtClean="0">
                <a:latin typeface="Times New Roman" panose="02020603050405020304" pitchFamily="18" charset="0"/>
                <a:cs typeface="Times New Roman" panose="02020603050405020304" pitchFamily="18" charset="0"/>
              </a:rPr>
              <a:t>s</a:t>
            </a:r>
            <a:r>
              <a:rPr lang="en-US" spc="-5" dirty="0" smtClean="0">
                <a:latin typeface="Times New Roman" panose="02020603050405020304" pitchFamily="18" charset="0"/>
                <a:cs typeface="Times New Roman" panose="02020603050405020304" pitchFamily="18" charset="0"/>
              </a:rPr>
              <a:t>e</a:t>
            </a:r>
            <a:r>
              <a:rPr lang="en-US" spc="10" dirty="0" smtClean="0">
                <a:latin typeface="Times New Roman" panose="02020603050405020304" pitchFamily="18" charset="0"/>
                <a:cs typeface="Times New Roman" panose="02020603050405020304" pitchFamily="18" charset="0"/>
              </a:rPr>
              <a:t>n</a:t>
            </a:r>
            <a:r>
              <a:rPr lang="en-US" spc="0" dirty="0" smtClean="0">
                <a:latin typeface="Times New Roman" panose="02020603050405020304" pitchFamily="18" charset="0"/>
                <a:cs typeface="Times New Roman" panose="02020603050405020304" pitchFamily="18" charset="0"/>
              </a:rPr>
              <a:t>ing</a:t>
            </a:r>
            <a:r>
              <a:rPr lang="en-US" spc="-10" dirty="0" smtClean="0">
                <a:latin typeface="Times New Roman" panose="02020603050405020304" pitchFamily="18" charset="0"/>
                <a:cs typeface="Times New Roman" panose="02020603050405020304" pitchFamily="18" charset="0"/>
              </a:rPr>
              <a:t> </a:t>
            </a:r>
            <a:r>
              <a:rPr lang="en-US" spc="0" dirty="0" smtClean="0">
                <a:latin typeface="Times New Roman" panose="02020603050405020304" pitchFamily="18" charset="0"/>
                <a:cs typeface="Times New Roman" panose="02020603050405020304" pitchFamily="18" charset="0"/>
              </a:rPr>
              <a:t>dispa</a:t>
            </a:r>
            <a:r>
              <a:rPr lang="en-US" spc="-5" dirty="0" smtClean="0">
                <a:latin typeface="Times New Roman" panose="02020603050405020304" pitchFamily="18" charset="0"/>
                <a:cs typeface="Times New Roman" panose="02020603050405020304" pitchFamily="18" charset="0"/>
              </a:rPr>
              <a:t>r</a:t>
            </a:r>
            <a:r>
              <a:rPr lang="en-US" spc="0" dirty="0" smtClean="0">
                <a:latin typeface="Times New Roman" panose="02020603050405020304" pitchFamily="18" charset="0"/>
                <a:cs typeface="Times New Roman" panose="02020603050405020304" pitchFamily="18" charset="0"/>
              </a:rPr>
              <a:t>ities than imp</a:t>
            </a:r>
            <a:r>
              <a:rPr lang="en-US" spc="5" dirty="0" smtClean="0">
                <a:latin typeface="Times New Roman" panose="02020603050405020304" pitchFamily="18" charset="0"/>
                <a:cs typeface="Times New Roman" panose="02020603050405020304" pitchFamily="18" charset="0"/>
              </a:rPr>
              <a:t>r</a:t>
            </a:r>
            <a:r>
              <a:rPr lang="en-US" spc="0" dirty="0" smtClean="0">
                <a:latin typeface="Times New Roman" panose="02020603050405020304" pitchFamily="18" charset="0"/>
                <a:cs typeface="Times New Roman" panose="02020603050405020304" pitchFamily="18" charset="0"/>
              </a:rPr>
              <a:t>ov</a:t>
            </a:r>
            <a:r>
              <a:rPr lang="en-US" spc="-5" dirty="0" smtClean="0">
                <a:latin typeface="Times New Roman" panose="02020603050405020304" pitchFamily="18" charset="0"/>
                <a:cs typeface="Times New Roman" panose="02020603050405020304" pitchFamily="18" charset="0"/>
              </a:rPr>
              <a:t>e</a:t>
            </a:r>
            <a:r>
              <a:rPr lang="en-US" spc="0" dirty="0" smtClean="0">
                <a:latin typeface="Times New Roman" panose="02020603050405020304" pitchFamily="18" charset="0"/>
                <a:cs typeface="Times New Roman" panose="02020603050405020304" pitchFamily="18" charset="0"/>
              </a:rPr>
              <a:t>ment.</a:t>
            </a:r>
            <a:endParaRPr lang="en-US" dirty="0" smtClean="0">
              <a:latin typeface="Times New Roman" panose="02020603050405020304" pitchFamily="18" charset="0"/>
              <a:cs typeface="Times New Roman" panose="02020603050405020304" pitchFamily="18" charset="0"/>
            </a:endParaRPr>
          </a:p>
          <a:p>
            <a:endParaRPr lang="en-US" dirty="0"/>
          </a:p>
        </p:txBody>
      </p:sp>
      <p:sp>
        <p:nvSpPr>
          <p:cNvPr id="4" name="Slide Number Placeholder 3"/>
          <p:cNvSpPr>
            <a:spLocks noGrp="1"/>
          </p:cNvSpPr>
          <p:nvPr>
            <p:ph type="sldNum" sz="quarter" idx="10"/>
          </p:nvPr>
        </p:nvSpPr>
        <p:spPr/>
        <p:txBody>
          <a:bodyPr/>
          <a:lstStyle/>
          <a:p>
            <a:fld id="{B3EF0EEC-1D1B-4067-A962-C742C5F9CB51}" type="slidenum">
              <a:rPr lang="en-US" smtClean="0"/>
              <a:t>18</a:t>
            </a:fld>
            <a:endParaRPr lang="en-US"/>
          </a:p>
        </p:txBody>
      </p:sp>
    </p:spTree>
    <p:extLst>
      <p:ext uri="{BB962C8B-B14F-4D97-AF65-F5344CB8AC3E}">
        <p14:creationId xmlns:p14="http://schemas.microsoft.com/office/powerpoint/2010/main" val="365620483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46213" y="754063"/>
            <a:ext cx="4879975" cy="3771900"/>
          </a:xfrm>
        </p:spPr>
      </p:sp>
      <p:sp>
        <p:nvSpPr>
          <p:cNvPr id="3" name="Notes Placeholder 2"/>
          <p:cNvSpPr>
            <a:spLocks noGrp="1"/>
          </p:cNvSpPr>
          <p:nvPr>
            <p:ph type="body" idx="1"/>
          </p:nvPr>
        </p:nvSpPr>
        <p:spPr/>
        <p:txBody>
          <a:bodyPr/>
          <a:lstStyle/>
          <a:p>
            <a:pPr marR="441959"/>
            <a:r>
              <a:rPr lang="en-US" sz="1000" b="1" dirty="0" smtClean="0">
                <a:latin typeface="Arial"/>
                <a:cs typeface="Arial"/>
              </a:rPr>
              <a:t>Note:</a:t>
            </a:r>
            <a:r>
              <a:rPr lang="en-US" sz="1000" b="1" spc="-10" dirty="0" smtClean="0">
                <a:latin typeface="Arial"/>
                <a:cs typeface="Arial"/>
              </a:rPr>
              <a:t> </a:t>
            </a:r>
            <a:r>
              <a:rPr lang="en-US" sz="1000" b="1" spc="0" dirty="0" smtClean="0">
                <a:latin typeface="Arial"/>
                <a:cs typeface="Arial"/>
              </a:rPr>
              <a:t>Blue</a:t>
            </a:r>
            <a:r>
              <a:rPr lang="en-US" sz="1000" b="1" spc="5" dirty="0" smtClean="0">
                <a:latin typeface="Arial"/>
                <a:cs typeface="Arial"/>
              </a:rPr>
              <a:t> </a:t>
            </a:r>
            <a:r>
              <a:rPr lang="en-US" sz="1000" spc="0" dirty="0" smtClean="0">
                <a:latin typeface="Arial"/>
                <a:cs typeface="Arial"/>
              </a:rPr>
              <a:t>= h</a:t>
            </a:r>
            <a:r>
              <a:rPr lang="en-US" sz="1000" spc="-10" dirty="0" smtClean="0">
                <a:latin typeface="Arial"/>
                <a:cs typeface="Arial"/>
              </a:rPr>
              <a:t>o</a:t>
            </a:r>
            <a:r>
              <a:rPr lang="en-US" sz="1000" spc="5" dirty="0" smtClean="0">
                <a:latin typeface="Arial"/>
                <a:cs typeface="Arial"/>
              </a:rPr>
              <a:t>s</a:t>
            </a:r>
            <a:r>
              <a:rPr lang="en-US" sz="1000" spc="0" dirty="0" smtClean="0">
                <a:latin typeface="Arial"/>
                <a:cs typeface="Arial"/>
              </a:rPr>
              <a:t>pi</a:t>
            </a:r>
            <a:r>
              <a:rPr lang="en-US" sz="1000" spc="-10" dirty="0" smtClean="0">
                <a:latin typeface="Arial"/>
                <a:cs typeface="Arial"/>
              </a:rPr>
              <a:t>t</a:t>
            </a:r>
            <a:r>
              <a:rPr lang="en-US" sz="1000" spc="0" dirty="0" smtClean="0">
                <a:latin typeface="Arial"/>
                <a:cs typeface="Arial"/>
              </a:rPr>
              <a:t>al </a:t>
            </a:r>
            <a:r>
              <a:rPr lang="en-US" sz="1000" spc="-10" dirty="0" smtClean="0">
                <a:latin typeface="Arial"/>
                <a:cs typeface="Arial"/>
              </a:rPr>
              <a:t>a</a:t>
            </a:r>
            <a:r>
              <a:rPr lang="en-US" sz="1000" spc="0" dirty="0" smtClean="0">
                <a:latin typeface="Arial"/>
                <a:cs typeface="Arial"/>
              </a:rPr>
              <a:t>d</a:t>
            </a:r>
            <a:r>
              <a:rPr lang="en-US" sz="1000" spc="-10" dirty="0" smtClean="0">
                <a:latin typeface="Arial"/>
                <a:cs typeface="Arial"/>
              </a:rPr>
              <a:t>v</a:t>
            </a:r>
            <a:r>
              <a:rPr lang="en-US" sz="1000" spc="0" dirty="0" smtClean="0">
                <a:latin typeface="Arial"/>
                <a:cs typeface="Arial"/>
              </a:rPr>
              <a:t>er</a:t>
            </a:r>
            <a:r>
              <a:rPr lang="en-US" sz="1000" spc="5" dirty="0" smtClean="0">
                <a:latin typeface="Arial"/>
                <a:cs typeface="Arial"/>
              </a:rPr>
              <a:t>s</a:t>
            </a:r>
            <a:r>
              <a:rPr lang="en-US" sz="1000" spc="0" dirty="0" smtClean="0">
                <a:latin typeface="Arial"/>
                <a:cs typeface="Arial"/>
              </a:rPr>
              <a:t>e</a:t>
            </a:r>
            <a:r>
              <a:rPr lang="en-US" sz="1000" spc="-10" dirty="0" smtClean="0">
                <a:latin typeface="Arial"/>
                <a:cs typeface="Arial"/>
              </a:rPr>
              <a:t> </a:t>
            </a:r>
            <a:r>
              <a:rPr lang="en-US" sz="1000" spc="0" dirty="0" smtClean="0">
                <a:latin typeface="Arial"/>
                <a:cs typeface="Arial"/>
              </a:rPr>
              <a:t>e</a:t>
            </a:r>
            <a:r>
              <a:rPr lang="en-US" sz="1000" spc="-10" dirty="0" smtClean="0">
                <a:latin typeface="Arial"/>
                <a:cs typeface="Arial"/>
              </a:rPr>
              <a:t>v</a:t>
            </a:r>
            <a:r>
              <a:rPr lang="en-US" sz="1000" spc="0" dirty="0" smtClean="0">
                <a:latin typeface="Arial"/>
                <a:cs typeface="Arial"/>
              </a:rPr>
              <a:t>ent</a:t>
            </a:r>
            <a:r>
              <a:rPr lang="en-US" sz="1000" spc="20" dirty="0" smtClean="0">
                <a:latin typeface="Arial"/>
                <a:cs typeface="Arial"/>
              </a:rPr>
              <a:t>s</a:t>
            </a:r>
            <a:r>
              <a:rPr lang="en-US" sz="1000" spc="0" dirty="0" smtClean="0">
                <a:latin typeface="Arial"/>
                <a:cs typeface="Arial"/>
              </a:rPr>
              <a:t>;</a:t>
            </a:r>
            <a:r>
              <a:rPr lang="en-US" sz="1000" spc="-10" dirty="0" smtClean="0">
                <a:latin typeface="Arial"/>
                <a:cs typeface="Arial"/>
              </a:rPr>
              <a:t> </a:t>
            </a:r>
            <a:r>
              <a:rPr lang="en-US" sz="1000" b="1" spc="0" dirty="0" smtClean="0">
                <a:latin typeface="Arial"/>
                <a:cs typeface="Arial"/>
              </a:rPr>
              <a:t>green</a:t>
            </a:r>
            <a:r>
              <a:rPr lang="en-US" sz="1000" b="1" spc="-10" dirty="0" smtClean="0">
                <a:latin typeface="Arial"/>
                <a:cs typeface="Arial"/>
              </a:rPr>
              <a:t> </a:t>
            </a:r>
            <a:r>
              <a:rPr lang="en-US" sz="1000" spc="0" dirty="0" smtClean="0">
                <a:latin typeface="Arial"/>
                <a:cs typeface="Arial"/>
              </a:rPr>
              <a:t>= </a:t>
            </a:r>
            <a:r>
              <a:rPr lang="en-US" sz="1000" spc="-10" dirty="0" smtClean="0">
                <a:latin typeface="Arial"/>
                <a:cs typeface="Arial"/>
              </a:rPr>
              <a:t>v</a:t>
            </a:r>
            <a:r>
              <a:rPr lang="en-US" sz="1000" spc="0" dirty="0" smtClean="0">
                <a:latin typeface="Arial"/>
                <a:cs typeface="Arial"/>
              </a:rPr>
              <a:t>a</a:t>
            </a:r>
            <a:r>
              <a:rPr lang="en-US" sz="1000" spc="-10" dirty="0" smtClean="0">
                <a:latin typeface="Arial"/>
                <a:cs typeface="Arial"/>
              </a:rPr>
              <a:t>c</a:t>
            </a:r>
            <a:r>
              <a:rPr lang="en-US" sz="1000" spc="5" dirty="0" smtClean="0">
                <a:latin typeface="Arial"/>
                <a:cs typeface="Arial"/>
              </a:rPr>
              <a:t>c</a:t>
            </a:r>
            <a:r>
              <a:rPr lang="en-US" sz="1000" spc="0" dirty="0" smtClean="0">
                <a:latin typeface="Arial"/>
                <a:cs typeface="Arial"/>
              </a:rPr>
              <a:t>in</a:t>
            </a:r>
            <a:r>
              <a:rPr lang="en-US" sz="1000" spc="-10" dirty="0" smtClean="0">
                <a:latin typeface="Arial"/>
                <a:cs typeface="Arial"/>
              </a:rPr>
              <a:t>a</a:t>
            </a:r>
            <a:r>
              <a:rPr lang="en-US" sz="1000" spc="0" dirty="0" smtClean="0">
                <a:latin typeface="Arial"/>
                <a:cs typeface="Arial"/>
              </a:rPr>
              <a:t>t</a:t>
            </a:r>
            <a:r>
              <a:rPr lang="en-US" sz="1000" spc="5" dirty="0" smtClean="0">
                <a:latin typeface="Arial"/>
                <a:cs typeface="Arial"/>
              </a:rPr>
              <a:t>i</a:t>
            </a:r>
            <a:r>
              <a:rPr lang="en-US" sz="1000" spc="-10" dirty="0" smtClean="0">
                <a:latin typeface="Arial"/>
                <a:cs typeface="Arial"/>
              </a:rPr>
              <a:t>o</a:t>
            </a:r>
            <a:r>
              <a:rPr lang="en-US" sz="1000" spc="0" dirty="0" smtClean="0">
                <a:latin typeface="Arial"/>
                <a:cs typeface="Arial"/>
              </a:rPr>
              <a:t>n</a:t>
            </a:r>
            <a:r>
              <a:rPr lang="en-US" sz="1000" spc="5" dirty="0" smtClean="0">
                <a:latin typeface="Arial"/>
                <a:cs typeface="Arial"/>
              </a:rPr>
              <a:t>s</a:t>
            </a:r>
            <a:r>
              <a:rPr lang="en-US" sz="1000" spc="0" dirty="0" smtClean="0">
                <a:latin typeface="Arial"/>
                <a:cs typeface="Arial"/>
              </a:rPr>
              <a:t>;</a:t>
            </a:r>
            <a:r>
              <a:rPr lang="en-US" sz="1000" spc="-5" dirty="0" smtClean="0">
                <a:latin typeface="Arial"/>
                <a:cs typeface="Arial"/>
              </a:rPr>
              <a:t> </a:t>
            </a:r>
            <a:r>
              <a:rPr lang="en-US" sz="1000" b="1" spc="0" dirty="0" smtClean="0">
                <a:latin typeface="Arial"/>
                <a:cs typeface="Arial"/>
              </a:rPr>
              <a:t>gr</a:t>
            </a:r>
            <a:r>
              <a:rPr lang="en-US" sz="1000" b="1" spc="10" dirty="0" smtClean="0">
                <a:latin typeface="Arial"/>
                <a:cs typeface="Arial"/>
              </a:rPr>
              <a:t>a</a:t>
            </a:r>
            <a:r>
              <a:rPr lang="en-US" sz="1000" b="1" spc="0" dirty="0" smtClean="0">
                <a:latin typeface="Arial"/>
                <a:cs typeface="Arial"/>
              </a:rPr>
              <a:t>y</a:t>
            </a:r>
            <a:r>
              <a:rPr lang="en-US" sz="1000" b="1" spc="-30" dirty="0" smtClean="0">
                <a:latin typeface="Arial"/>
                <a:cs typeface="Arial"/>
              </a:rPr>
              <a:t> </a:t>
            </a:r>
            <a:r>
              <a:rPr lang="en-US" sz="1000" spc="0" dirty="0" smtClean="0">
                <a:latin typeface="Arial"/>
                <a:cs typeface="Arial"/>
              </a:rPr>
              <a:t>= </a:t>
            </a:r>
            <a:r>
              <a:rPr lang="en-US" sz="1000" spc="5" dirty="0" smtClean="0">
                <a:latin typeface="Arial"/>
                <a:cs typeface="Arial"/>
              </a:rPr>
              <a:t>c</a:t>
            </a:r>
            <a:r>
              <a:rPr lang="en-US" sz="1000" spc="0" dirty="0" smtClean="0">
                <a:latin typeface="Arial"/>
                <a:cs typeface="Arial"/>
              </a:rPr>
              <a:t>hronic</a:t>
            </a:r>
            <a:r>
              <a:rPr lang="en-US" sz="1000" spc="-10" dirty="0" smtClean="0">
                <a:latin typeface="Arial"/>
                <a:cs typeface="Arial"/>
              </a:rPr>
              <a:t> </a:t>
            </a:r>
            <a:r>
              <a:rPr lang="en-US" sz="1000" spc="0" dirty="0" smtClean="0">
                <a:latin typeface="Arial"/>
                <a:cs typeface="Arial"/>
              </a:rPr>
              <a:t>d</a:t>
            </a:r>
            <a:r>
              <a:rPr lang="en-US" sz="1000" spc="-10" dirty="0" smtClean="0">
                <a:latin typeface="Arial"/>
                <a:cs typeface="Arial"/>
              </a:rPr>
              <a:t>i</a:t>
            </a:r>
            <a:r>
              <a:rPr lang="en-US" sz="1000" spc="5" dirty="0" smtClean="0">
                <a:latin typeface="Arial"/>
                <a:cs typeface="Arial"/>
              </a:rPr>
              <a:t>s</a:t>
            </a:r>
            <a:r>
              <a:rPr lang="en-US" sz="1000" spc="0" dirty="0" smtClean="0">
                <a:latin typeface="Arial"/>
                <a:cs typeface="Arial"/>
              </a:rPr>
              <a:t>e</a:t>
            </a:r>
            <a:r>
              <a:rPr lang="en-US" sz="1000" spc="-10" dirty="0" smtClean="0">
                <a:latin typeface="Arial"/>
                <a:cs typeface="Arial"/>
              </a:rPr>
              <a:t>a</a:t>
            </a:r>
            <a:r>
              <a:rPr lang="en-US" sz="1000" spc="5" dirty="0" smtClean="0">
                <a:latin typeface="Arial"/>
                <a:cs typeface="Arial"/>
              </a:rPr>
              <a:t>s</a:t>
            </a:r>
            <a:r>
              <a:rPr lang="en-US" sz="1000" spc="0" dirty="0" smtClean="0">
                <a:latin typeface="Arial"/>
                <a:cs typeface="Arial"/>
              </a:rPr>
              <a:t>e </a:t>
            </a:r>
            <a:r>
              <a:rPr lang="en-US" sz="1000" spc="5" dirty="0" smtClean="0">
                <a:latin typeface="Arial"/>
                <a:cs typeface="Arial"/>
              </a:rPr>
              <a:t>m</a:t>
            </a:r>
            <a:r>
              <a:rPr lang="en-US" sz="1000" spc="0" dirty="0" smtClean="0">
                <a:latin typeface="Arial"/>
                <a:cs typeface="Arial"/>
              </a:rPr>
              <a:t>e</a:t>
            </a:r>
            <a:r>
              <a:rPr lang="en-US" sz="1000" spc="-10" dirty="0" smtClean="0">
                <a:latin typeface="Arial"/>
                <a:cs typeface="Arial"/>
              </a:rPr>
              <a:t>as</a:t>
            </a:r>
            <a:r>
              <a:rPr lang="en-US" sz="1000" spc="0" dirty="0" smtClean="0">
                <a:latin typeface="Arial"/>
                <a:cs typeface="Arial"/>
              </a:rPr>
              <a:t>ure</a:t>
            </a:r>
            <a:r>
              <a:rPr lang="en-US" sz="1000" spc="5" dirty="0" smtClean="0">
                <a:latin typeface="Arial"/>
                <a:cs typeface="Arial"/>
              </a:rPr>
              <a:t>s</a:t>
            </a:r>
            <a:r>
              <a:rPr lang="en-US" sz="1000" spc="0" dirty="0" smtClean="0">
                <a:latin typeface="Arial"/>
                <a:cs typeface="Arial"/>
              </a:rPr>
              <a:t>;</a:t>
            </a:r>
            <a:r>
              <a:rPr lang="en-US" sz="1000" spc="-10" dirty="0" smtClean="0">
                <a:latin typeface="Arial"/>
                <a:cs typeface="Arial"/>
              </a:rPr>
              <a:t> </a:t>
            </a:r>
            <a:r>
              <a:rPr lang="en-US" sz="1000" b="1" spc="0" dirty="0" smtClean="0">
                <a:latin typeface="Arial"/>
                <a:cs typeface="Arial"/>
              </a:rPr>
              <a:t>light </a:t>
            </a:r>
            <a:r>
              <a:rPr lang="en-US" sz="1000" b="1" spc="-10" dirty="0" smtClean="0">
                <a:latin typeface="Arial"/>
                <a:cs typeface="Arial"/>
              </a:rPr>
              <a:t>b</a:t>
            </a:r>
            <a:r>
              <a:rPr lang="en-US" sz="1000" b="1" spc="0" dirty="0" smtClean="0">
                <a:latin typeface="Arial"/>
                <a:cs typeface="Arial"/>
              </a:rPr>
              <a:t>lue</a:t>
            </a:r>
            <a:r>
              <a:rPr lang="en-US" sz="1000" b="1" spc="10" dirty="0" smtClean="0">
                <a:latin typeface="Arial"/>
                <a:cs typeface="Arial"/>
              </a:rPr>
              <a:t> </a:t>
            </a:r>
            <a:r>
              <a:rPr lang="en-US" sz="1000" spc="0" dirty="0" smtClean="0">
                <a:latin typeface="Arial"/>
                <a:cs typeface="Arial"/>
              </a:rPr>
              <a:t>= </a:t>
            </a:r>
            <a:r>
              <a:rPr lang="en-US" sz="1000" spc="5" dirty="0" smtClean="0">
                <a:latin typeface="Arial"/>
                <a:cs typeface="Arial"/>
              </a:rPr>
              <a:t>c</a:t>
            </a:r>
            <a:r>
              <a:rPr lang="en-US" sz="1000" spc="0" dirty="0" smtClean="0">
                <a:latin typeface="Arial"/>
                <a:cs typeface="Arial"/>
              </a:rPr>
              <a:t>o</a:t>
            </a:r>
            <a:r>
              <a:rPr lang="en-US" sz="1000" spc="-10" dirty="0" smtClean="0">
                <a:latin typeface="Arial"/>
                <a:cs typeface="Arial"/>
              </a:rPr>
              <a:t>m</a:t>
            </a:r>
            <a:r>
              <a:rPr lang="en-US" sz="1000" spc="5" dirty="0" smtClean="0">
                <a:latin typeface="Arial"/>
                <a:cs typeface="Arial"/>
              </a:rPr>
              <a:t>m</a:t>
            </a:r>
            <a:r>
              <a:rPr lang="en-US" sz="1000" spc="0" dirty="0" smtClean="0">
                <a:latin typeface="Arial"/>
                <a:cs typeface="Arial"/>
              </a:rPr>
              <a:t>u</a:t>
            </a:r>
            <a:r>
              <a:rPr lang="en-US" sz="1000" spc="-10" dirty="0" smtClean="0">
                <a:latin typeface="Arial"/>
                <a:cs typeface="Arial"/>
              </a:rPr>
              <a:t>n</a:t>
            </a:r>
            <a:r>
              <a:rPr lang="en-US" sz="1000" spc="0" dirty="0" smtClean="0">
                <a:latin typeface="Arial"/>
                <a:cs typeface="Arial"/>
              </a:rPr>
              <a:t>i</a:t>
            </a:r>
            <a:r>
              <a:rPr lang="en-US" sz="1000" spc="-10" dirty="0" smtClean="0">
                <a:latin typeface="Arial"/>
                <a:cs typeface="Arial"/>
              </a:rPr>
              <a:t>c</a:t>
            </a:r>
            <a:r>
              <a:rPr lang="en-US" sz="1000" spc="0" dirty="0" smtClean="0">
                <a:latin typeface="Arial"/>
                <a:cs typeface="Arial"/>
              </a:rPr>
              <a:t>at</a:t>
            </a:r>
            <a:r>
              <a:rPr lang="en-US" sz="1000" spc="5" dirty="0" smtClean="0">
                <a:latin typeface="Arial"/>
                <a:cs typeface="Arial"/>
              </a:rPr>
              <a:t>i</a:t>
            </a:r>
            <a:r>
              <a:rPr lang="en-US" sz="1000" spc="-10" dirty="0" smtClean="0">
                <a:latin typeface="Arial"/>
                <a:cs typeface="Arial"/>
              </a:rPr>
              <a:t>o</a:t>
            </a:r>
            <a:r>
              <a:rPr lang="en-US" sz="1000" spc="0" dirty="0" smtClean="0">
                <a:latin typeface="Arial"/>
                <a:cs typeface="Arial"/>
              </a:rPr>
              <a:t>n</a:t>
            </a:r>
            <a:r>
              <a:rPr lang="en-US" sz="1000" spc="5" dirty="0" smtClean="0">
                <a:latin typeface="Arial"/>
                <a:cs typeface="Arial"/>
              </a:rPr>
              <a:t> </a:t>
            </a:r>
            <a:r>
              <a:rPr lang="en-US" sz="1000" spc="-10" dirty="0" smtClean="0">
                <a:latin typeface="Arial"/>
                <a:cs typeface="Arial"/>
              </a:rPr>
              <a:t>m</a:t>
            </a:r>
            <a:r>
              <a:rPr lang="en-US" sz="1000" spc="0" dirty="0" smtClean="0">
                <a:latin typeface="Arial"/>
                <a:cs typeface="Arial"/>
              </a:rPr>
              <a:t>ea</a:t>
            </a:r>
            <a:r>
              <a:rPr lang="en-US" sz="1000" spc="-10" dirty="0" smtClean="0">
                <a:latin typeface="Arial"/>
                <a:cs typeface="Arial"/>
              </a:rPr>
              <a:t>s</a:t>
            </a:r>
            <a:r>
              <a:rPr lang="en-US" sz="1000" spc="0" dirty="0" smtClean="0">
                <a:latin typeface="Arial"/>
                <a:cs typeface="Arial"/>
              </a:rPr>
              <a:t>ure</a:t>
            </a:r>
            <a:r>
              <a:rPr lang="en-US" sz="1000" spc="-5" dirty="0" smtClean="0">
                <a:latin typeface="Arial"/>
                <a:cs typeface="Arial"/>
              </a:rPr>
              <a:t>s</a:t>
            </a:r>
            <a:r>
              <a:rPr lang="en-US" sz="1000" spc="0" dirty="0" smtClean="0">
                <a:latin typeface="Arial"/>
                <a:cs typeface="Arial"/>
              </a:rPr>
              <a:t>; </a:t>
            </a:r>
            <a:r>
              <a:rPr lang="en-US" sz="1000" b="1" spc="0" dirty="0" smtClean="0">
                <a:latin typeface="Arial"/>
                <a:cs typeface="Arial"/>
              </a:rPr>
              <a:t>li</a:t>
            </a:r>
            <a:r>
              <a:rPr lang="en-US" sz="1000" b="1" spc="-10" dirty="0" smtClean="0">
                <a:latin typeface="Arial"/>
                <a:cs typeface="Arial"/>
              </a:rPr>
              <a:t>g</a:t>
            </a:r>
            <a:r>
              <a:rPr lang="en-US" sz="1000" b="1" spc="0" dirty="0" smtClean="0">
                <a:latin typeface="Arial"/>
                <a:cs typeface="Arial"/>
              </a:rPr>
              <a:t>ht green</a:t>
            </a:r>
            <a:r>
              <a:rPr lang="en-US" sz="1000" b="1" spc="10" dirty="0" smtClean="0">
                <a:latin typeface="Arial"/>
                <a:cs typeface="Arial"/>
              </a:rPr>
              <a:t> </a:t>
            </a:r>
            <a:r>
              <a:rPr lang="en-US" sz="1000" spc="0" dirty="0" smtClean="0">
                <a:latin typeface="Arial"/>
                <a:cs typeface="Arial"/>
              </a:rPr>
              <a:t>=</a:t>
            </a:r>
            <a:r>
              <a:rPr lang="en-US" sz="1000" spc="-10" dirty="0" smtClean="0">
                <a:latin typeface="Arial"/>
                <a:cs typeface="Arial"/>
              </a:rPr>
              <a:t> </a:t>
            </a:r>
            <a:r>
              <a:rPr lang="en-US" sz="1000" spc="0" dirty="0" smtClean="0">
                <a:latin typeface="Arial"/>
                <a:cs typeface="Arial"/>
              </a:rPr>
              <a:t>h</a:t>
            </a:r>
            <a:r>
              <a:rPr lang="en-US" sz="1000" spc="-10" dirty="0" smtClean="0">
                <a:latin typeface="Arial"/>
                <a:cs typeface="Arial"/>
              </a:rPr>
              <a:t>o</a:t>
            </a:r>
            <a:r>
              <a:rPr lang="en-US" sz="1000" spc="5" dirty="0" smtClean="0">
                <a:latin typeface="Arial"/>
                <a:cs typeface="Arial"/>
              </a:rPr>
              <a:t>s</a:t>
            </a:r>
            <a:r>
              <a:rPr lang="en-US" sz="1000" spc="0" dirty="0" smtClean="0">
                <a:latin typeface="Arial"/>
                <a:cs typeface="Arial"/>
              </a:rPr>
              <a:t>p</a:t>
            </a:r>
            <a:r>
              <a:rPr lang="en-US" sz="1000" spc="-10" dirty="0" smtClean="0">
                <a:latin typeface="Arial"/>
                <a:cs typeface="Arial"/>
              </a:rPr>
              <a:t>i</a:t>
            </a:r>
            <a:r>
              <a:rPr lang="en-US" sz="1000" spc="5" dirty="0" smtClean="0">
                <a:latin typeface="Arial"/>
                <a:cs typeface="Arial"/>
              </a:rPr>
              <a:t>c</a:t>
            </a:r>
            <a:r>
              <a:rPr lang="en-US" sz="1000" spc="0" dirty="0" smtClean="0">
                <a:latin typeface="Arial"/>
                <a:cs typeface="Arial"/>
              </a:rPr>
              <a:t>e</a:t>
            </a:r>
            <a:r>
              <a:rPr lang="en-US" sz="1000" spc="-5" dirty="0" smtClean="0">
                <a:latin typeface="Arial"/>
                <a:cs typeface="Arial"/>
              </a:rPr>
              <a:t> </a:t>
            </a:r>
            <a:r>
              <a:rPr lang="en-US" sz="1000" spc="5" dirty="0" smtClean="0">
                <a:latin typeface="Arial"/>
                <a:cs typeface="Arial"/>
              </a:rPr>
              <a:t>m</a:t>
            </a:r>
            <a:r>
              <a:rPr lang="en-US" sz="1000" spc="0" dirty="0" smtClean="0">
                <a:latin typeface="Arial"/>
                <a:cs typeface="Arial"/>
              </a:rPr>
              <a:t>e</a:t>
            </a:r>
            <a:r>
              <a:rPr lang="en-US" sz="1000" spc="-10" dirty="0" smtClean="0">
                <a:latin typeface="Arial"/>
                <a:cs typeface="Arial"/>
              </a:rPr>
              <a:t>a</a:t>
            </a:r>
            <a:r>
              <a:rPr lang="en-US" sz="1000" spc="5" dirty="0" smtClean="0">
                <a:latin typeface="Arial"/>
                <a:cs typeface="Arial"/>
              </a:rPr>
              <a:t>s</a:t>
            </a:r>
            <a:r>
              <a:rPr lang="en-US" sz="1000" spc="0" dirty="0" smtClean="0">
                <a:latin typeface="Arial"/>
                <a:cs typeface="Arial"/>
              </a:rPr>
              <a:t>ur</a:t>
            </a:r>
            <a:r>
              <a:rPr lang="en-US" sz="1000" spc="-10" dirty="0" smtClean="0">
                <a:latin typeface="Arial"/>
                <a:cs typeface="Arial"/>
              </a:rPr>
              <a:t>e</a:t>
            </a:r>
            <a:r>
              <a:rPr lang="en-US" sz="1000" spc="5" dirty="0" smtClean="0">
                <a:latin typeface="Arial"/>
                <a:cs typeface="Arial"/>
              </a:rPr>
              <a:t>s</a:t>
            </a:r>
            <a:r>
              <a:rPr lang="en-US" sz="1000" spc="0" dirty="0" smtClean="0">
                <a:latin typeface="Arial"/>
                <a:cs typeface="Arial"/>
              </a:rPr>
              <a:t>.</a:t>
            </a:r>
            <a:r>
              <a:rPr lang="en-US" sz="1000" spc="-10" dirty="0" smtClean="0">
                <a:latin typeface="Arial"/>
                <a:cs typeface="Arial"/>
              </a:rPr>
              <a:t> </a:t>
            </a:r>
            <a:r>
              <a:rPr lang="en-US" sz="1000" spc="0" dirty="0" smtClean="0">
                <a:latin typeface="Arial"/>
                <a:cs typeface="Arial"/>
              </a:rPr>
              <a:t>Di</a:t>
            </a:r>
            <a:r>
              <a:rPr lang="en-US" sz="1000" spc="5" dirty="0" smtClean="0">
                <a:latin typeface="Arial"/>
                <a:cs typeface="Arial"/>
              </a:rPr>
              <a:t>s</a:t>
            </a:r>
            <a:r>
              <a:rPr lang="en-US" sz="1000" spc="0" dirty="0" smtClean="0">
                <a:latin typeface="Arial"/>
                <a:cs typeface="Arial"/>
              </a:rPr>
              <a:t>pa</a:t>
            </a:r>
            <a:r>
              <a:rPr lang="en-US" sz="1000" spc="-15" dirty="0" smtClean="0">
                <a:latin typeface="Arial"/>
                <a:cs typeface="Arial"/>
              </a:rPr>
              <a:t>r</a:t>
            </a:r>
            <a:r>
              <a:rPr lang="en-US" sz="1000" spc="0" dirty="0" smtClean="0">
                <a:latin typeface="Arial"/>
                <a:cs typeface="Arial"/>
              </a:rPr>
              <a:t>it</a:t>
            </a:r>
            <a:r>
              <a:rPr lang="en-US" sz="1000" spc="-10" dirty="0" smtClean="0">
                <a:latin typeface="Arial"/>
                <a:cs typeface="Arial"/>
              </a:rPr>
              <a:t>i</a:t>
            </a:r>
            <a:r>
              <a:rPr lang="en-US" sz="1000" spc="0" dirty="0" smtClean="0">
                <a:latin typeface="Arial"/>
                <a:cs typeface="Arial"/>
              </a:rPr>
              <a:t>es</a:t>
            </a:r>
            <a:r>
              <a:rPr lang="en-US" sz="1000" spc="5" dirty="0" smtClean="0">
                <a:latin typeface="Arial"/>
                <a:cs typeface="Arial"/>
              </a:rPr>
              <a:t> </a:t>
            </a:r>
            <a:r>
              <a:rPr lang="en-US" sz="1000" spc="-15" dirty="0" smtClean="0">
                <a:latin typeface="Arial"/>
                <a:cs typeface="Arial"/>
              </a:rPr>
              <a:t>E</a:t>
            </a:r>
            <a:r>
              <a:rPr lang="en-US" sz="1000" spc="0" dirty="0" smtClean="0">
                <a:latin typeface="Arial"/>
                <a:cs typeface="Arial"/>
              </a:rPr>
              <a:t>li</a:t>
            </a:r>
            <a:r>
              <a:rPr lang="en-US" sz="1000" spc="-10" dirty="0" smtClean="0">
                <a:latin typeface="Arial"/>
                <a:cs typeface="Arial"/>
              </a:rPr>
              <a:t>m</a:t>
            </a:r>
            <a:r>
              <a:rPr lang="en-US" sz="1000" spc="0" dirty="0" smtClean="0">
                <a:latin typeface="Arial"/>
                <a:cs typeface="Arial"/>
              </a:rPr>
              <a:t>ina</a:t>
            </a:r>
            <a:r>
              <a:rPr lang="en-US" sz="1000" spc="-10" dirty="0" smtClean="0">
                <a:latin typeface="Arial"/>
                <a:cs typeface="Arial"/>
              </a:rPr>
              <a:t>t</a:t>
            </a:r>
            <a:r>
              <a:rPr lang="en-US" sz="1000" spc="0" dirty="0" smtClean="0">
                <a:latin typeface="Arial"/>
                <a:cs typeface="Arial"/>
              </a:rPr>
              <a:t>ed </a:t>
            </a:r>
            <a:r>
              <a:rPr lang="en-US" sz="1000" spc="-10" dirty="0" smtClean="0">
                <a:latin typeface="Arial"/>
                <a:cs typeface="Arial"/>
              </a:rPr>
              <a:t>i</a:t>
            </a:r>
            <a:r>
              <a:rPr lang="en-US" sz="1000" spc="0" dirty="0" smtClean="0">
                <a:latin typeface="Arial"/>
                <a:cs typeface="Arial"/>
              </a:rPr>
              <a:t>nd</a:t>
            </a:r>
            <a:r>
              <a:rPr lang="en-US" sz="1000" spc="-10" dirty="0" smtClean="0">
                <a:latin typeface="Arial"/>
                <a:cs typeface="Arial"/>
              </a:rPr>
              <a:t>i</a:t>
            </a:r>
            <a:r>
              <a:rPr lang="en-US" sz="1000" spc="5" dirty="0" smtClean="0">
                <a:latin typeface="Arial"/>
                <a:cs typeface="Arial"/>
              </a:rPr>
              <a:t>c</a:t>
            </a:r>
            <a:r>
              <a:rPr lang="en-US" sz="1000" spc="0" dirty="0" smtClean="0">
                <a:latin typeface="Arial"/>
                <a:cs typeface="Arial"/>
              </a:rPr>
              <a:t>a</a:t>
            </a:r>
            <a:r>
              <a:rPr lang="en-US" sz="1000" spc="-10" dirty="0" smtClean="0">
                <a:latin typeface="Arial"/>
                <a:cs typeface="Arial"/>
              </a:rPr>
              <a:t>te</a:t>
            </a:r>
            <a:r>
              <a:rPr lang="en-US" sz="1000" spc="0" dirty="0" smtClean="0">
                <a:latin typeface="Arial"/>
                <a:cs typeface="Arial"/>
              </a:rPr>
              <a:t>s</a:t>
            </a:r>
            <a:r>
              <a:rPr lang="en-US" sz="1000" spc="5" dirty="0" smtClean="0">
                <a:latin typeface="Arial"/>
                <a:cs typeface="Arial"/>
              </a:rPr>
              <a:t> m</a:t>
            </a:r>
            <a:r>
              <a:rPr lang="en-US" sz="1000" spc="-10" dirty="0" smtClean="0">
                <a:latin typeface="Arial"/>
                <a:cs typeface="Arial"/>
              </a:rPr>
              <a:t>e</a:t>
            </a:r>
            <a:r>
              <a:rPr lang="en-US" sz="1000" spc="0" dirty="0" smtClean="0">
                <a:latin typeface="Arial"/>
                <a:cs typeface="Arial"/>
              </a:rPr>
              <a:t>a</a:t>
            </a:r>
            <a:r>
              <a:rPr lang="en-US" sz="1000" spc="-10" dirty="0" smtClean="0">
                <a:latin typeface="Arial"/>
                <a:cs typeface="Arial"/>
              </a:rPr>
              <a:t>s</a:t>
            </a:r>
            <a:r>
              <a:rPr lang="en-US" sz="1000" spc="0" dirty="0" smtClean="0">
                <a:latin typeface="Arial"/>
                <a:cs typeface="Arial"/>
              </a:rPr>
              <a:t>ures</a:t>
            </a:r>
            <a:r>
              <a:rPr lang="en-US" sz="1000" spc="5" dirty="0" smtClean="0">
                <a:latin typeface="Arial"/>
                <a:cs typeface="Arial"/>
              </a:rPr>
              <a:t> </a:t>
            </a:r>
            <a:r>
              <a:rPr lang="en-US" sz="1000" spc="-15" dirty="0" smtClean="0">
                <a:latin typeface="Arial"/>
                <a:cs typeface="Arial"/>
              </a:rPr>
              <a:t>w</a:t>
            </a:r>
            <a:r>
              <a:rPr lang="en-US" sz="1000" spc="0" dirty="0" smtClean="0">
                <a:latin typeface="Arial"/>
                <a:cs typeface="Arial"/>
              </a:rPr>
              <a:t>ith </a:t>
            </a:r>
            <a:r>
              <a:rPr lang="en-US" sz="1000" spc="5" dirty="0" smtClean="0">
                <a:latin typeface="Arial"/>
                <a:cs typeface="Arial"/>
              </a:rPr>
              <a:t>s</a:t>
            </a:r>
            <a:r>
              <a:rPr lang="en-US" sz="1000" spc="0" dirty="0" smtClean="0">
                <a:latin typeface="Arial"/>
                <a:cs typeface="Arial"/>
              </a:rPr>
              <a:t>ig</a:t>
            </a:r>
            <a:r>
              <a:rPr lang="en-US" sz="1000" spc="-10" dirty="0" smtClean="0">
                <a:latin typeface="Arial"/>
                <a:cs typeface="Arial"/>
              </a:rPr>
              <a:t>n</a:t>
            </a:r>
            <a:r>
              <a:rPr lang="en-US" sz="1000" spc="0" dirty="0" smtClean="0">
                <a:latin typeface="Arial"/>
                <a:cs typeface="Arial"/>
              </a:rPr>
              <a:t>if</a:t>
            </a:r>
            <a:r>
              <a:rPr lang="en-US" sz="1000" spc="-10" dirty="0" smtClean="0">
                <a:latin typeface="Arial"/>
                <a:cs typeface="Arial"/>
              </a:rPr>
              <a:t>i</a:t>
            </a:r>
            <a:r>
              <a:rPr lang="en-US" sz="1000" spc="5" dirty="0" smtClean="0">
                <a:latin typeface="Arial"/>
                <a:cs typeface="Arial"/>
              </a:rPr>
              <a:t>c</a:t>
            </a:r>
            <a:r>
              <a:rPr lang="en-US" sz="1000" spc="0" dirty="0" smtClean="0">
                <a:latin typeface="Arial"/>
                <a:cs typeface="Arial"/>
              </a:rPr>
              <a:t>ant</a:t>
            </a:r>
            <a:r>
              <a:rPr lang="en-US" sz="1000" spc="-10" dirty="0" smtClean="0">
                <a:latin typeface="Arial"/>
                <a:cs typeface="Arial"/>
              </a:rPr>
              <a:t> </a:t>
            </a:r>
            <a:r>
              <a:rPr lang="en-US" sz="1000" spc="0" dirty="0" smtClean="0">
                <a:latin typeface="Arial"/>
                <a:cs typeface="Arial"/>
              </a:rPr>
              <a:t>po</a:t>
            </a:r>
            <a:r>
              <a:rPr lang="en-US" sz="1000" spc="-10" dirty="0" smtClean="0">
                <a:latin typeface="Arial"/>
                <a:cs typeface="Arial"/>
              </a:rPr>
              <a:t>p</a:t>
            </a:r>
            <a:r>
              <a:rPr lang="en-US" sz="1000" spc="0" dirty="0" smtClean="0">
                <a:latin typeface="Arial"/>
                <a:cs typeface="Arial"/>
              </a:rPr>
              <a:t>ul</a:t>
            </a:r>
            <a:r>
              <a:rPr lang="en-US" sz="1000" spc="-10" dirty="0" smtClean="0">
                <a:latin typeface="Arial"/>
                <a:cs typeface="Arial"/>
              </a:rPr>
              <a:t>a</a:t>
            </a:r>
            <a:r>
              <a:rPr lang="en-US" sz="1000" spc="0" dirty="0" smtClean="0">
                <a:latin typeface="Arial"/>
                <a:cs typeface="Arial"/>
              </a:rPr>
              <a:t>t</a:t>
            </a:r>
            <a:r>
              <a:rPr lang="en-US" sz="1000" spc="5" dirty="0" smtClean="0">
                <a:latin typeface="Arial"/>
                <a:cs typeface="Arial"/>
              </a:rPr>
              <a:t>i</a:t>
            </a:r>
            <a:r>
              <a:rPr lang="en-US" sz="1000" spc="0" dirty="0" smtClean="0">
                <a:latin typeface="Arial"/>
                <a:cs typeface="Arial"/>
              </a:rPr>
              <a:t>on</a:t>
            </a:r>
            <a:r>
              <a:rPr lang="en-US" sz="1000" spc="-10" dirty="0" smtClean="0">
                <a:latin typeface="Arial"/>
                <a:cs typeface="Arial"/>
              </a:rPr>
              <a:t> </a:t>
            </a:r>
            <a:r>
              <a:rPr lang="en-US" sz="1000" spc="0" dirty="0" smtClean="0">
                <a:latin typeface="Arial"/>
                <a:cs typeface="Arial"/>
              </a:rPr>
              <a:t>di</a:t>
            </a:r>
            <a:r>
              <a:rPr lang="en-US" sz="1000" spc="-10" dirty="0" smtClean="0">
                <a:latin typeface="Arial"/>
                <a:cs typeface="Arial"/>
              </a:rPr>
              <a:t>f</a:t>
            </a:r>
            <a:r>
              <a:rPr lang="en-US" sz="1000" spc="0" dirty="0" smtClean="0">
                <a:latin typeface="Arial"/>
                <a:cs typeface="Arial"/>
              </a:rPr>
              <a:t>fere</a:t>
            </a:r>
            <a:r>
              <a:rPr lang="en-US" sz="1000" spc="-10" dirty="0" smtClean="0">
                <a:latin typeface="Arial"/>
                <a:cs typeface="Arial"/>
              </a:rPr>
              <a:t>nc</a:t>
            </a:r>
            <a:r>
              <a:rPr lang="en-US" sz="1000" spc="0" dirty="0" smtClean="0">
                <a:latin typeface="Arial"/>
                <a:cs typeface="Arial"/>
              </a:rPr>
              <a:t>es</a:t>
            </a:r>
            <a:r>
              <a:rPr lang="en-US" sz="1000" spc="5" dirty="0" smtClean="0">
                <a:latin typeface="Arial"/>
                <a:cs typeface="Arial"/>
              </a:rPr>
              <a:t> </a:t>
            </a:r>
            <a:r>
              <a:rPr lang="en-US" sz="1000" spc="-10" dirty="0" smtClean="0">
                <a:latin typeface="Arial"/>
                <a:cs typeface="Arial"/>
              </a:rPr>
              <a:t>i</a:t>
            </a:r>
            <a:r>
              <a:rPr lang="en-US" sz="1000" spc="0" dirty="0" smtClean="0">
                <a:latin typeface="Arial"/>
                <a:cs typeface="Arial"/>
              </a:rPr>
              <a:t>n the</a:t>
            </a:r>
            <a:r>
              <a:rPr lang="en-US" sz="1000" spc="-10" dirty="0" smtClean="0">
                <a:latin typeface="Arial"/>
                <a:cs typeface="Arial"/>
              </a:rPr>
              <a:t> </a:t>
            </a:r>
            <a:r>
              <a:rPr lang="en-US" sz="1000" spc="0" dirty="0" smtClean="0">
                <a:latin typeface="Arial"/>
                <a:cs typeface="Arial"/>
              </a:rPr>
              <a:t>p</a:t>
            </a:r>
            <a:r>
              <a:rPr lang="en-US" sz="1000" spc="-10" dirty="0" smtClean="0">
                <a:latin typeface="Arial"/>
                <a:cs typeface="Arial"/>
              </a:rPr>
              <a:t>a</a:t>
            </a:r>
            <a:r>
              <a:rPr lang="en-US" sz="1000" spc="5" dirty="0" smtClean="0">
                <a:latin typeface="Arial"/>
                <a:cs typeface="Arial"/>
              </a:rPr>
              <a:t>s</a:t>
            </a:r>
            <a:r>
              <a:rPr lang="en-US" sz="1000" spc="0" dirty="0" smtClean="0">
                <a:latin typeface="Arial"/>
                <a:cs typeface="Arial"/>
              </a:rPr>
              <a:t>t</a:t>
            </a:r>
            <a:r>
              <a:rPr lang="en-US" sz="1000" spc="20" dirty="0" smtClean="0">
                <a:latin typeface="Arial"/>
                <a:cs typeface="Arial"/>
              </a:rPr>
              <a:t> </a:t>
            </a:r>
            <a:r>
              <a:rPr lang="en-US" sz="1000" spc="0" dirty="0" smtClean="0">
                <a:latin typeface="Arial"/>
                <a:cs typeface="Arial"/>
              </a:rPr>
              <a:t>t</a:t>
            </a:r>
            <a:r>
              <a:rPr lang="en-US" sz="1000" spc="-10" dirty="0" smtClean="0">
                <a:latin typeface="Arial"/>
                <a:cs typeface="Arial"/>
              </a:rPr>
              <a:t>h</a:t>
            </a:r>
            <a:r>
              <a:rPr lang="en-US" sz="1000" spc="0" dirty="0" smtClean="0">
                <a:latin typeface="Arial"/>
                <a:cs typeface="Arial"/>
              </a:rPr>
              <a:t>at </a:t>
            </a:r>
            <a:r>
              <a:rPr lang="en-US" sz="1000" spc="-10" dirty="0" smtClean="0">
                <a:latin typeface="Arial"/>
                <a:cs typeface="Arial"/>
              </a:rPr>
              <a:t>h</a:t>
            </a:r>
            <a:r>
              <a:rPr lang="en-US" sz="1000" spc="0" dirty="0" smtClean="0">
                <a:latin typeface="Arial"/>
                <a:cs typeface="Arial"/>
              </a:rPr>
              <a:t>a</a:t>
            </a:r>
            <a:r>
              <a:rPr lang="en-US" sz="1000" spc="-10" dirty="0" smtClean="0">
                <a:latin typeface="Arial"/>
                <a:cs typeface="Arial"/>
              </a:rPr>
              <a:t>v</a:t>
            </a:r>
            <a:r>
              <a:rPr lang="en-US" sz="1000" spc="0" dirty="0" smtClean="0">
                <a:latin typeface="Arial"/>
                <a:cs typeface="Arial"/>
              </a:rPr>
              <a:t>e be</a:t>
            </a:r>
            <a:r>
              <a:rPr lang="en-US" sz="1000" spc="-10" dirty="0" smtClean="0">
                <a:latin typeface="Arial"/>
                <a:cs typeface="Arial"/>
              </a:rPr>
              <a:t>e</a:t>
            </a:r>
            <a:r>
              <a:rPr lang="en-US" sz="1000" spc="0" dirty="0" smtClean="0">
                <a:latin typeface="Arial"/>
                <a:cs typeface="Arial"/>
              </a:rPr>
              <a:t>n </a:t>
            </a:r>
            <a:r>
              <a:rPr lang="en-US" sz="1000" spc="-10" dirty="0" smtClean="0">
                <a:latin typeface="Arial"/>
                <a:cs typeface="Arial"/>
              </a:rPr>
              <a:t>r</a:t>
            </a:r>
            <a:r>
              <a:rPr lang="en-US" sz="1000" spc="0" dirty="0" smtClean="0">
                <a:latin typeface="Arial"/>
                <a:cs typeface="Arial"/>
              </a:rPr>
              <a:t>edu</a:t>
            </a:r>
            <a:r>
              <a:rPr lang="en-US" sz="1000" spc="-10" dirty="0" smtClean="0">
                <a:latin typeface="Arial"/>
                <a:cs typeface="Arial"/>
              </a:rPr>
              <a:t>c</a:t>
            </a:r>
            <a:r>
              <a:rPr lang="en-US" sz="1000" spc="0" dirty="0" smtClean="0">
                <a:latin typeface="Arial"/>
                <a:cs typeface="Arial"/>
              </a:rPr>
              <a:t>ed </a:t>
            </a:r>
            <a:r>
              <a:rPr lang="en-US" sz="1000" spc="-10" dirty="0" smtClean="0">
                <a:latin typeface="Arial"/>
                <a:cs typeface="Arial"/>
              </a:rPr>
              <a:t>t</a:t>
            </a:r>
            <a:r>
              <a:rPr lang="en-US" sz="1000" spc="0" dirty="0" smtClean="0">
                <a:latin typeface="Arial"/>
                <a:cs typeface="Arial"/>
              </a:rPr>
              <a:t>o </a:t>
            </a:r>
            <a:r>
              <a:rPr lang="en-US" sz="1000" spc="-5" dirty="0" smtClean="0">
                <a:latin typeface="Arial"/>
                <a:cs typeface="Arial"/>
              </a:rPr>
              <a:t>z</a:t>
            </a:r>
            <a:r>
              <a:rPr lang="en-US" sz="1000" spc="0" dirty="0" smtClean="0">
                <a:latin typeface="Arial"/>
                <a:cs typeface="Arial"/>
              </a:rPr>
              <a:t>ero.</a:t>
            </a:r>
            <a:r>
              <a:rPr lang="en-US" sz="1000" spc="15" dirty="0" smtClean="0">
                <a:latin typeface="Arial"/>
                <a:cs typeface="Arial"/>
              </a:rPr>
              <a:t> </a:t>
            </a:r>
            <a:r>
              <a:rPr lang="en-US" sz="1000" spc="0" dirty="0" smtClean="0">
                <a:latin typeface="Arial"/>
                <a:cs typeface="Arial"/>
              </a:rPr>
              <a:t>D</a:t>
            </a:r>
            <a:r>
              <a:rPr lang="en-US" sz="1000" spc="-10" dirty="0" smtClean="0">
                <a:latin typeface="Arial"/>
                <a:cs typeface="Arial"/>
              </a:rPr>
              <a:t>i</a:t>
            </a:r>
            <a:r>
              <a:rPr lang="en-US" sz="1000" spc="5" dirty="0" smtClean="0">
                <a:latin typeface="Arial"/>
                <a:cs typeface="Arial"/>
              </a:rPr>
              <a:t>s</a:t>
            </a:r>
            <a:r>
              <a:rPr lang="en-US" sz="1000" spc="0" dirty="0" smtClean="0">
                <a:latin typeface="Arial"/>
                <a:cs typeface="Arial"/>
              </a:rPr>
              <a:t>pa</a:t>
            </a:r>
            <a:r>
              <a:rPr lang="en-US" sz="1000" spc="-15" dirty="0" smtClean="0">
                <a:latin typeface="Arial"/>
                <a:cs typeface="Arial"/>
              </a:rPr>
              <a:t>r</a:t>
            </a:r>
            <a:r>
              <a:rPr lang="en-US" sz="1000" spc="0" dirty="0" smtClean="0">
                <a:latin typeface="Arial"/>
                <a:cs typeface="Arial"/>
              </a:rPr>
              <a:t>it</a:t>
            </a:r>
            <a:r>
              <a:rPr lang="en-US" sz="1000" spc="5" dirty="0" smtClean="0">
                <a:latin typeface="Arial"/>
                <a:cs typeface="Arial"/>
              </a:rPr>
              <a:t>i</a:t>
            </a:r>
            <a:r>
              <a:rPr lang="en-US" sz="1000" spc="-10" dirty="0" smtClean="0">
                <a:latin typeface="Arial"/>
                <a:cs typeface="Arial"/>
              </a:rPr>
              <a:t>e</a:t>
            </a:r>
            <a:r>
              <a:rPr lang="en-US" sz="1000" spc="0" dirty="0" smtClean="0">
                <a:latin typeface="Arial"/>
                <a:cs typeface="Arial"/>
              </a:rPr>
              <a:t>s</a:t>
            </a:r>
            <a:r>
              <a:rPr lang="en-US" sz="1000" spc="-20" dirty="0" smtClean="0">
                <a:latin typeface="Arial"/>
                <a:cs typeface="Arial"/>
              </a:rPr>
              <a:t> </a:t>
            </a:r>
            <a:r>
              <a:rPr lang="en-US" sz="1000" spc="25" dirty="0" smtClean="0">
                <a:latin typeface="Arial"/>
                <a:cs typeface="Arial"/>
              </a:rPr>
              <a:t>W</a:t>
            </a:r>
            <a:r>
              <a:rPr lang="en-US" sz="1000" spc="-25" dirty="0" smtClean="0">
                <a:latin typeface="Arial"/>
                <a:cs typeface="Arial"/>
              </a:rPr>
              <a:t>o</a:t>
            </a:r>
            <a:r>
              <a:rPr lang="en-US" sz="1000" spc="0" dirty="0" smtClean="0">
                <a:latin typeface="Arial"/>
                <a:cs typeface="Arial"/>
              </a:rPr>
              <a:t>r</a:t>
            </a:r>
            <a:r>
              <a:rPr lang="en-US" sz="1000" spc="5" dirty="0" smtClean="0">
                <a:latin typeface="Arial"/>
                <a:cs typeface="Arial"/>
              </a:rPr>
              <a:t>s</a:t>
            </a:r>
            <a:r>
              <a:rPr lang="en-US" sz="1000" spc="0" dirty="0" smtClean="0">
                <a:latin typeface="Arial"/>
                <a:cs typeface="Arial"/>
              </a:rPr>
              <a:t>en</a:t>
            </a:r>
            <a:r>
              <a:rPr lang="en-US" sz="1000" spc="-10" dirty="0" smtClean="0">
                <a:latin typeface="Arial"/>
                <a:cs typeface="Arial"/>
              </a:rPr>
              <a:t>e</a:t>
            </a:r>
            <a:r>
              <a:rPr lang="en-US" sz="1000" spc="0" dirty="0" smtClean="0">
                <a:latin typeface="Arial"/>
                <a:cs typeface="Arial"/>
              </a:rPr>
              <a:t>d</a:t>
            </a:r>
            <a:r>
              <a:rPr lang="en-US" sz="1000" spc="15" dirty="0" smtClean="0">
                <a:latin typeface="Arial"/>
                <a:cs typeface="Arial"/>
              </a:rPr>
              <a:t> </a:t>
            </a:r>
            <a:r>
              <a:rPr lang="en-US" sz="1000" spc="0" dirty="0" smtClean="0">
                <a:latin typeface="Arial"/>
                <a:cs typeface="Arial"/>
              </a:rPr>
              <a:t>i</a:t>
            </a:r>
            <a:r>
              <a:rPr lang="en-US" sz="1000" spc="-10" dirty="0" smtClean="0">
                <a:latin typeface="Arial"/>
                <a:cs typeface="Arial"/>
              </a:rPr>
              <a:t>n</a:t>
            </a:r>
            <a:r>
              <a:rPr lang="en-US" sz="1000" spc="0" dirty="0" smtClean="0">
                <a:latin typeface="Arial"/>
                <a:cs typeface="Arial"/>
              </a:rPr>
              <a:t>d</a:t>
            </a:r>
            <a:r>
              <a:rPr lang="en-US" sz="1000" spc="-10" dirty="0" smtClean="0">
                <a:latin typeface="Arial"/>
                <a:cs typeface="Arial"/>
              </a:rPr>
              <a:t>i</a:t>
            </a:r>
            <a:r>
              <a:rPr lang="en-US" sz="1000" spc="5" dirty="0" smtClean="0">
                <a:latin typeface="Arial"/>
                <a:cs typeface="Arial"/>
              </a:rPr>
              <a:t>c</a:t>
            </a:r>
            <a:r>
              <a:rPr lang="en-US" sz="1000" spc="0" dirty="0" smtClean="0">
                <a:latin typeface="Arial"/>
                <a:cs typeface="Arial"/>
              </a:rPr>
              <a:t>at</a:t>
            </a:r>
            <a:r>
              <a:rPr lang="en-US" sz="1000" spc="-10" dirty="0" smtClean="0">
                <a:latin typeface="Arial"/>
                <a:cs typeface="Arial"/>
              </a:rPr>
              <a:t>e</a:t>
            </a:r>
            <a:r>
              <a:rPr lang="en-US" sz="1000" spc="0" dirty="0" smtClean="0">
                <a:latin typeface="Arial"/>
                <a:cs typeface="Arial"/>
              </a:rPr>
              <a:t>s </a:t>
            </a:r>
            <a:r>
              <a:rPr lang="en-US" sz="1000" spc="5" dirty="0" smtClean="0">
                <a:latin typeface="Arial"/>
                <a:cs typeface="Arial"/>
              </a:rPr>
              <a:t>m</a:t>
            </a:r>
            <a:r>
              <a:rPr lang="en-US" sz="1000" spc="0" dirty="0" smtClean="0">
                <a:latin typeface="Arial"/>
                <a:cs typeface="Arial"/>
              </a:rPr>
              <a:t>e</a:t>
            </a:r>
            <a:r>
              <a:rPr lang="en-US" sz="1000" spc="-10" dirty="0" smtClean="0">
                <a:latin typeface="Arial"/>
                <a:cs typeface="Arial"/>
              </a:rPr>
              <a:t>a</a:t>
            </a:r>
            <a:r>
              <a:rPr lang="en-US" sz="1000" spc="5" dirty="0" smtClean="0">
                <a:latin typeface="Arial"/>
                <a:cs typeface="Arial"/>
              </a:rPr>
              <a:t>s</a:t>
            </a:r>
            <a:r>
              <a:rPr lang="en-US" sz="1000" spc="0" dirty="0" smtClean="0">
                <a:latin typeface="Arial"/>
                <a:cs typeface="Arial"/>
              </a:rPr>
              <a:t>ur</a:t>
            </a:r>
            <a:r>
              <a:rPr lang="en-US" sz="1000" spc="-10" dirty="0" smtClean="0">
                <a:latin typeface="Arial"/>
                <a:cs typeface="Arial"/>
              </a:rPr>
              <a:t>e</a:t>
            </a:r>
            <a:r>
              <a:rPr lang="en-US" sz="1000" spc="0" dirty="0" smtClean="0">
                <a:latin typeface="Arial"/>
                <a:cs typeface="Arial"/>
              </a:rPr>
              <a:t>s</a:t>
            </a:r>
            <a:r>
              <a:rPr lang="en-US" sz="1000" spc="5" dirty="0" smtClean="0">
                <a:latin typeface="Arial"/>
                <a:cs typeface="Arial"/>
              </a:rPr>
              <a:t> f</a:t>
            </a:r>
            <a:r>
              <a:rPr lang="en-US" sz="1000" spc="0" dirty="0" smtClean="0">
                <a:latin typeface="Arial"/>
                <a:cs typeface="Arial"/>
              </a:rPr>
              <a:t>or </a:t>
            </a:r>
            <a:r>
              <a:rPr lang="en-US" sz="1000" spc="-15" dirty="0" smtClean="0">
                <a:latin typeface="Arial"/>
                <a:cs typeface="Arial"/>
              </a:rPr>
              <a:t>w</a:t>
            </a:r>
            <a:r>
              <a:rPr lang="en-US" sz="1000" spc="0" dirty="0" smtClean="0">
                <a:latin typeface="Arial"/>
                <a:cs typeface="Arial"/>
              </a:rPr>
              <a:t>hi</a:t>
            </a:r>
            <a:r>
              <a:rPr lang="en-US" sz="1000" spc="-10" dirty="0" smtClean="0">
                <a:latin typeface="Arial"/>
                <a:cs typeface="Arial"/>
              </a:rPr>
              <a:t>c</a:t>
            </a:r>
            <a:r>
              <a:rPr lang="en-US" sz="1000" spc="0" dirty="0" smtClean="0">
                <a:latin typeface="Arial"/>
                <a:cs typeface="Arial"/>
              </a:rPr>
              <a:t>h t</a:t>
            </a:r>
            <a:r>
              <a:rPr lang="en-US" sz="1000" spc="-10" dirty="0" smtClean="0">
                <a:latin typeface="Arial"/>
                <a:cs typeface="Arial"/>
              </a:rPr>
              <a:t>h</a:t>
            </a:r>
            <a:r>
              <a:rPr lang="en-US" sz="1000" spc="0" dirty="0" smtClean="0">
                <a:latin typeface="Arial"/>
                <a:cs typeface="Arial"/>
              </a:rPr>
              <a:t>e p</a:t>
            </a:r>
            <a:r>
              <a:rPr lang="en-US" sz="1000" spc="-10" dirty="0" smtClean="0">
                <a:latin typeface="Arial"/>
                <a:cs typeface="Arial"/>
              </a:rPr>
              <a:t>o</a:t>
            </a:r>
            <a:r>
              <a:rPr lang="en-US" sz="1000" spc="0" dirty="0" smtClean="0">
                <a:latin typeface="Arial"/>
                <a:cs typeface="Arial"/>
              </a:rPr>
              <a:t>pu</a:t>
            </a:r>
            <a:r>
              <a:rPr lang="en-US" sz="1000" spc="-10" dirty="0" smtClean="0">
                <a:latin typeface="Arial"/>
                <a:cs typeface="Arial"/>
              </a:rPr>
              <a:t>la</a:t>
            </a:r>
            <a:r>
              <a:rPr lang="en-US" sz="1000" spc="0" dirty="0" smtClean="0">
                <a:latin typeface="Arial"/>
                <a:cs typeface="Arial"/>
              </a:rPr>
              <a:t>t</a:t>
            </a:r>
            <a:r>
              <a:rPr lang="en-US" sz="1000" spc="5" dirty="0" smtClean="0">
                <a:latin typeface="Arial"/>
                <a:cs typeface="Arial"/>
              </a:rPr>
              <a:t>i</a:t>
            </a:r>
            <a:r>
              <a:rPr lang="en-US" sz="1000" spc="0" dirty="0" smtClean="0">
                <a:latin typeface="Arial"/>
                <a:cs typeface="Arial"/>
              </a:rPr>
              <a:t>on </a:t>
            </a:r>
            <a:r>
              <a:rPr lang="en-US" sz="1000" spc="-10" dirty="0" smtClean="0">
                <a:latin typeface="Arial"/>
                <a:cs typeface="Arial"/>
              </a:rPr>
              <a:t>r</a:t>
            </a:r>
            <a:r>
              <a:rPr lang="en-US" sz="1000" spc="0" dirty="0" smtClean="0">
                <a:latin typeface="Arial"/>
                <a:cs typeface="Arial"/>
              </a:rPr>
              <a:t>ate </a:t>
            </a:r>
            <a:r>
              <a:rPr lang="en-US" sz="1000" spc="-10" dirty="0" smtClean="0">
                <a:latin typeface="Arial"/>
                <a:cs typeface="Arial"/>
              </a:rPr>
              <a:t>d</a:t>
            </a:r>
            <a:r>
              <a:rPr lang="en-US" sz="1000" spc="0" dirty="0" smtClean="0">
                <a:latin typeface="Arial"/>
                <a:cs typeface="Arial"/>
              </a:rPr>
              <a:t>e</a:t>
            </a:r>
            <a:r>
              <a:rPr lang="en-US" sz="1000" spc="5" dirty="0" smtClean="0">
                <a:latin typeface="Arial"/>
                <a:cs typeface="Arial"/>
              </a:rPr>
              <a:t>c</a:t>
            </a:r>
            <a:r>
              <a:rPr lang="en-US" sz="1000" spc="-15" dirty="0" smtClean="0">
                <a:latin typeface="Arial"/>
                <a:cs typeface="Arial"/>
              </a:rPr>
              <a:t>r</a:t>
            </a:r>
            <a:r>
              <a:rPr lang="en-US" sz="1000" spc="0" dirty="0" smtClean="0">
                <a:latin typeface="Arial"/>
                <a:cs typeface="Arial"/>
              </a:rPr>
              <a:t>ea</a:t>
            </a:r>
            <a:r>
              <a:rPr lang="en-US" sz="1000" spc="-10" dirty="0" smtClean="0">
                <a:latin typeface="Arial"/>
                <a:cs typeface="Arial"/>
              </a:rPr>
              <a:t>s</a:t>
            </a:r>
            <a:r>
              <a:rPr lang="en-US" sz="1000" spc="0" dirty="0" smtClean="0">
                <a:latin typeface="Arial"/>
                <a:cs typeface="Arial"/>
              </a:rPr>
              <a:t>ed</a:t>
            </a:r>
            <a:r>
              <a:rPr lang="en-US" sz="1000" spc="20" dirty="0" smtClean="0">
                <a:latin typeface="Arial"/>
                <a:cs typeface="Arial"/>
              </a:rPr>
              <a:t> </a:t>
            </a:r>
            <a:r>
              <a:rPr lang="en-US" sz="1000" spc="-10" dirty="0" smtClean="0">
                <a:latin typeface="Arial"/>
                <a:cs typeface="Arial"/>
              </a:rPr>
              <a:t>a</a:t>
            </a:r>
            <a:r>
              <a:rPr lang="en-US" sz="1000" spc="0" dirty="0" smtClean="0">
                <a:latin typeface="Arial"/>
                <a:cs typeface="Arial"/>
              </a:rPr>
              <a:t>s</a:t>
            </a:r>
            <a:r>
              <a:rPr lang="en-US" sz="1000" spc="5" dirty="0" smtClean="0">
                <a:latin typeface="Arial"/>
                <a:cs typeface="Arial"/>
              </a:rPr>
              <a:t> </a:t>
            </a:r>
            <a:r>
              <a:rPr lang="en-US" sz="1000" spc="0" dirty="0" smtClean="0">
                <a:latin typeface="Arial"/>
                <a:cs typeface="Arial"/>
              </a:rPr>
              <a:t>t</a:t>
            </a:r>
            <a:r>
              <a:rPr lang="en-US" sz="1000" spc="-10" dirty="0" smtClean="0">
                <a:latin typeface="Arial"/>
                <a:cs typeface="Arial"/>
              </a:rPr>
              <a:t>h</a:t>
            </a:r>
            <a:r>
              <a:rPr lang="en-US" sz="1000" spc="0" dirty="0" smtClean="0">
                <a:latin typeface="Arial"/>
                <a:cs typeface="Arial"/>
              </a:rPr>
              <a:t>e</a:t>
            </a:r>
            <a:r>
              <a:rPr lang="en-US" sz="1000" spc="5" dirty="0" smtClean="0">
                <a:latin typeface="Arial"/>
                <a:cs typeface="Arial"/>
              </a:rPr>
              <a:t> </a:t>
            </a:r>
            <a:r>
              <a:rPr lang="en-US" sz="1000" spc="0" dirty="0" smtClean="0">
                <a:latin typeface="Arial"/>
                <a:cs typeface="Arial"/>
              </a:rPr>
              <a:t>re</a:t>
            </a:r>
            <a:r>
              <a:rPr lang="en-US" sz="1000" spc="-10" dirty="0" smtClean="0">
                <a:latin typeface="Arial"/>
                <a:cs typeface="Arial"/>
              </a:rPr>
              <a:t>fe</a:t>
            </a:r>
            <a:r>
              <a:rPr lang="en-US" sz="1000" spc="0" dirty="0" smtClean="0">
                <a:latin typeface="Arial"/>
                <a:cs typeface="Arial"/>
              </a:rPr>
              <a:t>ren</a:t>
            </a:r>
            <a:r>
              <a:rPr lang="en-US" sz="1000" spc="5" dirty="0" smtClean="0">
                <a:latin typeface="Arial"/>
                <a:cs typeface="Arial"/>
              </a:rPr>
              <a:t>c</a:t>
            </a:r>
            <a:r>
              <a:rPr lang="en-US" sz="1000" spc="0" dirty="0" smtClean="0">
                <a:latin typeface="Arial"/>
                <a:cs typeface="Arial"/>
              </a:rPr>
              <a:t>e</a:t>
            </a:r>
            <a:r>
              <a:rPr lang="en-US" sz="1000" spc="-10" dirty="0" smtClean="0">
                <a:latin typeface="Arial"/>
                <a:cs typeface="Arial"/>
              </a:rPr>
              <a:t> </a:t>
            </a:r>
            <a:r>
              <a:rPr lang="en-US" sz="1000" spc="0" dirty="0" smtClean="0">
                <a:latin typeface="Arial"/>
                <a:cs typeface="Arial"/>
              </a:rPr>
              <a:t>gro</a:t>
            </a:r>
            <a:r>
              <a:rPr lang="en-US" sz="1000" spc="-10" dirty="0" smtClean="0">
                <a:latin typeface="Arial"/>
                <a:cs typeface="Arial"/>
              </a:rPr>
              <a:t>u</a:t>
            </a:r>
            <a:r>
              <a:rPr lang="en-US" sz="1000" spc="0" dirty="0" smtClean="0">
                <a:latin typeface="Arial"/>
                <a:cs typeface="Arial"/>
              </a:rPr>
              <a:t>p ra</a:t>
            </a:r>
            <a:r>
              <a:rPr lang="en-US" sz="1000" spc="-10" dirty="0" smtClean="0">
                <a:latin typeface="Arial"/>
                <a:cs typeface="Arial"/>
              </a:rPr>
              <a:t>t</a:t>
            </a:r>
            <a:r>
              <a:rPr lang="en-US" sz="1000" spc="0" dirty="0" smtClean="0">
                <a:latin typeface="Arial"/>
                <a:cs typeface="Arial"/>
              </a:rPr>
              <a:t>e </a:t>
            </a:r>
            <a:r>
              <a:rPr lang="en-US" sz="1000" spc="5" dirty="0" smtClean="0">
                <a:latin typeface="Arial"/>
                <a:cs typeface="Arial"/>
              </a:rPr>
              <a:t>i</a:t>
            </a:r>
            <a:r>
              <a:rPr lang="en-US" sz="1000" spc="-10" dirty="0" smtClean="0">
                <a:latin typeface="Arial"/>
                <a:cs typeface="Arial"/>
              </a:rPr>
              <a:t>n</a:t>
            </a:r>
            <a:r>
              <a:rPr lang="en-US" sz="1000" spc="5" dirty="0" smtClean="0">
                <a:latin typeface="Arial"/>
                <a:cs typeface="Arial"/>
              </a:rPr>
              <a:t>c</a:t>
            </a:r>
            <a:r>
              <a:rPr lang="en-US" sz="1000" spc="0" dirty="0" smtClean="0">
                <a:latin typeface="Arial"/>
                <a:cs typeface="Arial"/>
              </a:rPr>
              <a:t>re</a:t>
            </a:r>
            <a:r>
              <a:rPr lang="en-US" sz="1000" spc="-10" dirty="0" smtClean="0">
                <a:latin typeface="Arial"/>
                <a:cs typeface="Arial"/>
              </a:rPr>
              <a:t>a</a:t>
            </a:r>
            <a:r>
              <a:rPr lang="en-US" sz="1000" spc="5" dirty="0" smtClean="0">
                <a:latin typeface="Arial"/>
                <a:cs typeface="Arial"/>
              </a:rPr>
              <a:t>s</a:t>
            </a:r>
            <a:r>
              <a:rPr lang="en-US" sz="1000" spc="-10" dirty="0" smtClean="0">
                <a:latin typeface="Arial"/>
                <a:cs typeface="Arial"/>
              </a:rPr>
              <a:t>e</a:t>
            </a:r>
            <a:r>
              <a:rPr lang="en-US" sz="1000" spc="15" dirty="0" smtClean="0">
                <a:latin typeface="Arial"/>
                <a:cs typeface="Arial"/>
              </a:rPr>
              <a:t>d</a:t>
            </a:r>
            <a:r>
              <a:rPr lang="en-US" sz="1000" spc="0" dirty="0" smtClean="0">
                <a:latin typeface="Arial"/>
                <a:cs typeface="Arial"/>
              </a:rPr>
              <a:t>. </a:t>
            </a:r>
            <a:r>
              <a:rPr lang="en-US" sz="1000" spc="-10" dirty="0" smtClean="0">
                <a:latin typeface="Arial"/>
                <a:cs typeface="Arial"/>
              </a:rPr>
              <a:t>F</a:t>
            </a:r>
            <a:r>
              <a:rPr lang="en-US" sz="1000" spc="0" dirty="0" smtClean="0">
                <a:latin typeface="Arial"/>
                <a:cs typeface="Arial"/>
              </a:rPr>
              <a:t>or the</a:t>
            </a:r>
            <a:r>
              <a:rPr lang="en-US" sz="1000" spc="-5" dirty="0" smtClean="0">
                <a:latin typeface="Arial"/>
                <a:cs typeface="Arial"/>
              </a:rPr>
              <a:t> </a:t>
            </a:r>
            <a:r>
              <a:rPr lang="en-US" sz="1000" spc="5" dirty="0" smtClean="0">
                <a:latin typeface="Arial"/>
                <a:cs typeface="Arial"/>
              </a:rPr>
              <a:t>m</a:t>
            </a:r>
            <a:r>
              <a:rPr lang="en-US" sz="1000" spc="-10" dirty="0" smtClean="0">
                <a:latin typeface="Arial"/>
                <a:cs typeface="Arial"/>
              </a:rPr>
              <a:t>a</a:t>
            </a:r>
            <a:r>
              <a:rPr lang="en-US" sz="1000" spc="0" dirty="0" smtClean="0">
                <a:latin typeface="Arial"/>
                <a:cs typeface="Arial"/>
              </a:rPr>
              <a:t>jority</a:t>
            </a:r>
            <a:r>
              <a:rPr lang="en-US" sz="1000" spc="-5" dirty="0" smtClean="0">
                <a:latin typeface="Arial"/>
                <a:cs typeface="Arial"/>
              </a:rPr>
              <a:t> </a:t>
            </a:r>
            <a:r>
              <a:rPr lang="en-US" sz="1000" spc="0" dirty="0" smtClean="0">
                <a:latin typeface="Arial"/>
                <a:cs typeface="Arial"/>
              </a:rPr>
              <a:t>of </a:t>
            </a:r>
            <a:r>
              <a:rPr lang="en-US" sz="1000" spc="5" dirty="0" smtClean="0">
                <a:latin typeface="Arial"/>
                <a:cs typeface="Arial"/>
              </a:rPr>
              <a:t>m</a:t>
            </a:r>
            <a:r>
              <a:rPr lang="en-US" sz="1000" spc="0" dirty="0" smtClean="0">
                <a:latin typeface="Arial"/>
                <a:cs typeface="Arial"/>
              </a:rPr>
              <a:t>e</a:t>
            </a:r>
            <a:r>
              <a:rPr lang="en-US" sz="1000" spc="-10" dirty="0" smtClean="0">
                <a:latin typeface="Arial"/>
                <a:cs typeface="Arial"/>
              </a:rPr>
              <a:t>a</a:t>
            </a:r>
            <a:r>
              <a:rPr lang="en-US" sz="1000" spc="5" dirty="0" smtClean="0">
                <a:latin typeface="Arial"/>
                <a:cs typeface="Arial"/>
              </a:rPr>
              <a:t>s</a:t>
            </a:r>
            <a:r>
              <a:rPr lang="en-US" sz="1000" spc="0" dirty="0" smtClean="0">
                <a:latin typeface="Arial"/>
                <a:cs typeface="Arial"/>
              </a:rPr>
              <a:t>ur</a:t>
            </a:r>
            <a:r>
              <a:rPr lang="en-US" sz="1000" spc="-10" dirty="0" smtClean="0">
                <a:latin typeface="Arial"/>
                <a:cs typeface="Arial"/>
              </a:rPr>
              <a:t>e</a:t>
            </a:r>
            <a:r>
              <a:rPr lang="en-US" sz="1000" spc="5" dirty="0" smtClean="0">
                <a:latin typeface="Arial"/>
                <a:cs typeface="Arial"/>
              </a:rPr>
              <a:t>s</a:t>
            </a:r>
            <a:r>
              <a:rPr lang="en-US" sz="1000" spc="0" dirty="0" smtClean="0">
                <a:latin typeface="Arial"/>
                <a:cs typeface="Arial"/>
              </a:rPr>
              <a:t>, tr</a:t>
            </a:r>
            <a:r>
              <a:rPr lang="en-US" sz="1000" spc="-10" dirty="0" smtClean="0">
                <a:latin typeface="Arial"/>
                <a:cs typeface="Arial"/>
              </a:rPr>
              <a:t>e</a:t>
            </a:r>
            <a:r>
              <a:rPr lang="en-US" sz="1000" spc="0" dirty="0" smtClean="0">
                <a:latin typeface="Arial"/>
                <a:cs typeface="Arial"/>
              </a:rPr>
              <a:t>nd </a:t>
            </a:r>
            <a:r>
              <a:rPr lang="en-US" sz="1000" spc="-10" dirty="0" smtClean="0">
                <a:latin typeface="Arial"/>
                <a:cs typeface="Arial"/>
              </a:rPr>
              <a:t>d</a:t>
            </a:r>
            <a:r>
              <a:rPr lang="en-US" sz="1000" spc="0" dirty="0" smtClean="0">
                <a:latin typeface="Arial"/>
                <a:cs typeface="Arial"/>
              </a:rPr>
              <a:t>ata are a</a:t>
            </a:r>
            <a:r>
              <a:rPr lang="en-US" sz="1000" spc="-10" dirty="0" smtClean="0">
                <a:latin typeface="Arial"/>
                <a:cs typeface="Arial"/>
              </a:rPr>
              <a:t>va</a:t>
            </a:r>
            <a:r>
              <a:rPr lang="en-US" sz="1000" spc="0" dirty="0" smtClean="0">
                <a:latin typeface="Arial"/>
                <a:cs typeface="Arial"/>
              </a:rPr>
              <a:t>i</a:t>
            </a:r>
            <a:r>
              <a:rPr lang="en-US" sz="1000" spc="-10" dirty="0" smtClean="0">
                <a:latin typeface="Arial"/>
                <a:cs typeface="Arial"/>
              </a:rPr>
              <a:t>l</a:t>
            </a:r>
            <a:r>
              <a:rPr lang="en-US" sz="1000" spc="0" dirty="0" smtClean="0">
                <a:latin typeface="Arial"/>
                <a:cs typeface="Arial"/>
              </a:rPr>
              <a:t>able from</a:t>
            </a:r>
            <a:r>
              <a:rPr lang="en-US" sz="1000" spc="-10" dirty="0" smtClean="0">
                <a:latin typeface="Arial"/>
                <a:cs typeface="Arial"/>
              </a:rPr>
              <a:t> </a:t>
            </a:r>
            <a:r>
              <a:rPr lang="en-US" sz="1000" spc="0" dirty="0" smtClean="0">
                <a:latin typeface="Arial"/>
                <a:cs typeface="Arial"/>
              </a:rPr>
              <a:t>20</a:t>
            </a:r>
            <a:r>
              <a:rPr lang="en-US" sz="1000" spc="-10" dirty="0" smtClean="0">
                <a:latin typeface="Arial"/>
                <a:cs typeface="Arial"/>
              </a:rPr>
              <a:t>0</a:t>
            </a:r>
            <a:r>
              <a:rPr lang="en-US" sz="1000" spc="0" dirty="0" smtClean="0">
                <a:latin typeface="Arial"/>
                <a:cs typeface="Arial"/>
              </a:rPr>
              <a:t>1-2</a:t>
            </a:r>
            <a:r>
              <a:rPr lang="en-US" sz="1000" spc="-10" dirty="0" smtClean="0">
                <a:latin typeface="Arial"/>
                <a:cs typeface="Arial"/>
              </a:rPr>
              <a:t>0</a:t>
            </a:r>
            <a:r>
              <a:rPr lang="en-US" sz="1000" spc="0" dirty="0" smtClean="0">
                <a:latin typeface="Arial"/>
                <a:cs typeface="Arial"/>
              </a:rPr>
              <a:t>02 to</a:t>
            </a:r>
            <a:r>
              <a:rPr lang="en-US" sz="1000" spc="-10" dirty="0" smtClean="0">
                <a:latin typeface="Arial"/>
                <a:cs typeface="Arial"/>
              </a:rPr>
              <a:t> </a:t>
            </a:r>
            <a:r>
              <a:rPr lang="en-US" sz="1000" spc="0" dirty="0" smtClean="0">
                <a:latin typeface="Arial"/>
                <a:cs typeface="Arial"/>
              </a:rPr>
              <a:t>20</a:t>
            </a:r>
            <a:r>
              <a:rPr lang="en-US" sz="1000" spc="-5" dirty="0" smtClean="0">
                <a:latin typeface="Arial"/>
                <a:cs typeface="Arial"/>
              </a:rPr>
              <a:t>1</a:t>
            </a:r>
            <a:r>
              <a:rPr lang="en-US" sz="1000" spc="0" dirty="0" smtClean="0">
                <a:latin typeface="Arial"/>
                <a:cs typeface="Arial"/>
              </a:rPr>
              <a:t>2.</a:t>
            </a:r>
            <a:endParaRPr lang="en-US" sz="1000" dirty="0" smtClean="0">
              <a:latin typeface="Arial"/>
              <a:cs typeface="Arial"/>
            </a:endParaRPr>
          </a:p>
          <a:p>
            <a:pPr marL="12700"/>
            <a:endParaRPr lang="en-US" b="1" dirty="0" smtClean="0">
              <a:latin typeface="Times New Roman" panose="02020603050405020304" pitchFamily="18" charset="0"/>
              <a:cs typeface="Times New Roman" panose="02020603050405020304" pitchFamily="18" charset="0"/>
            </a:endParaRPr>
          </a:p>
          <a:p>
            <a:r>
              <a:rPr lang="en-US" b="1" dirty="0" smtClean="0">
                <a:latin typeface="Times New Roman" panose="02020603050405020304" pitchFamily="18" charset="0"/>
                <a:cs typeface="Times New Roman" panose="02020603050405020304" pitchFamily="18" charset="0"/>
              </a:rPr>
              <a:t>Dispa</a:t>
            </a:r>
            <a:r>
              <a:rPr lang="en-US" b="1" spc="-5" dirty="0" smtClean="0">
                <a:latin typeface="Times New Roman" panose="02020603050405020304" pitchFamily="18" charset="0"/>
                <a:cs typeface="Times New Roman" panose="02020603050405020304" pitchFamily="18" charset="0"/>
              </a:rPr>
              <a:t>r</a:t>
            </a:r>
            <a:r>
              <a:rPr lang="en-US" b="1" spc="0" dirty="0" smtClean="0">
                <a:latin typeface="Times New Roman" panose="02020603050405020304" pitchFamily="18" charset="0"/>
                <a:cs typeface="Times New Roman" panose="02020603050405020304" pitchFamily="18" charset="0"/>
              </a:rPr>
              <a:t>ities</a:t>
            </a:r>
            <a:r>
              <a:rPr lang="en-US" b="1" spc="-5" dirty="0" smtClean="0">
                <a:latin typeface="Times New Roman" panose="02020603050405020304" pitchFamily="18" charset="0"/>
                <a:cs typeface="Times New Roman" panose="02020603050405020304" pitchFamily="18" charset="0"/>
              </a:rPr>
              <a:t> </a:t>
            </a:r>
            <a:r>
              <a:rPr lang="en-US" b="1" spc="0" dirty="0" smtClean="0">
                <a:latin typeface="Times New Roman" panose="02020603050405020304" pitchFamily="18" charset="0"/>
                <a:cs typeface="Times New Roman" panose="02020603050405020304" pitchFamily="18" charset="0"/>
              </a:rPr>
              <a:t>T</a:t>
            </a:r>
            <a:r>
              <a:rPr lang="en-US" b="1" spc="-5" dirty="0" smtClean="0">
                <a:latin typeface="Times New Roman" panose="02020603050405020304" pitchFamily="18" charset="0"/>
                <a:cs typeface="Times New Roman" panose="02020603050405020304" pitchFamily="18" charset="0"/>
              </a:rPr>
              <a:t>re</a:t>
            </a:r>
            <a:r>
              <a:rPr lang="en-US" b="1" spc="0" dirty="0" smtClean="0">
                <a:latin typeface="Times New Roman" panose="02020603050405020304" pitchFamily="18" charset="0"/>
                <a:cs typeface="Times New Roman" panose="02020603050405020304" pitchFamily="18" charset="0"/>
              </a:rPr>
              <a:t>nds (Ta</a:t>
            </a:r>
            <a:r>
              <a:rPr lang="en-US" b="1" spc="-10" dirty="0" smtClean="0">
                <a:latin typeface="Times New Roman" panose="02020603050405020304" pitchFamily="18" charset="0"/>
                <a:cs typeface="Times New Roman" panose="02020603050405020304" pitchFamily="18" charset="0"/>
              </a:rPr>
              <a:t>b</a:t>
            </a:r>
            <a:r>
              <a:rPr lang="en-US" b="1" spc="0" dirty="0" smtClean="0">
                <a:latin typeface="Times New Roman" panose="02020603050405020304" pitchFamily="18" charset="0"/>
                <a:cs typeface="Times New Roman" panose="02020603050405020304" pitchFamily="18" charset="0"/>
              </a:rPr>
              <a:t>le 1)</a:t>
            </a:r>
            <a:endParaRPr lang="en-US" dirty="0" smtClean="0">
              <a:latin typeface="Times New Roman" panose="02020603050405020304" pitchFamily="18" charset="0"/>
              <a:cs typeface="Times New Roman" panose="02020603050405020304" pitchFamily="18" charset="0"/>
            </a:endParaRPr>
          </a:p>
          <a:p>
            <a:endParaRPr lang="en-US" dirty="0" smtClean="0">
              <a:latin typeface="Times New Roman" panose="02020603050405020304" pitchFamily="18" charset="0"/>
              <a:cs typeface="Times New Roman" panose="02020603050405020304" pitchFamily="18" charset="0"/>
            </a:endParaRPr>
          </a:p>
          <a:p>
            <a:pPr marL="241300" indent="-228600">
              <a:buFont typeface="Symbol"/>
              <a:buChar char=""/>
              <a:tabLst>
                <a:tab pos="240665" algn="l"/>
              </a:tabLst>
            </a:pPr>
            <a:r>
              <a:rPr lang="en-US" dirty="0" smtClean="0">
                <a:latin typeface="Times New Roman" panose="02020603050405020304" pitchFamily="18" charset="0"/>
                <a:cs typeface="Times New Roman" panose="02020603050405020304" pitchFamily="18" charset="0"/>
              </a:rPr>
              <a:t>Th</a:t>
            </a:r>
            <a:r>
              <a:rPr lang="en-US" spc="-5" dirty="0" smtClean="0">
                <a:latin typeface="Times New Roman" panose="02020603050405020304" pitchFamily="18" charset="0"/>
                <a:cs typeface="Times New Roman" panose="02020603050405020304" pitchFamily="18" charset="0"/>
              </a:rPr>
              <a:t>r</a:t>
            </a:r>
            <a:r>
              <a:rPr lang="en-US" spc="0" dirty="0" smtClean="0">
                <a:latin typeface="Times New Roman" panose="02020603050405020304" pitchFamily="18" charset="0"/>
                <a:cs typeface="Times New Roman" panose="02020603050405020304" pitchFamily="18" charset="0"/>
              </a:rPr>
              <a:t>ou</a:t>
            </a:r>
            <a:r>
              <a:rPr lang="en-US" spc="-15" dirty="0" smtClean="0">
                <a:latin typeface="Times New Roman" panose="02020603050405020304" pitchFamily="18" charset="0"/>
                <a:cs typeface="Times New Roman" panose="02020603050405020304" pitchFamily="18" charset="0"/>
              </a:rPr>
              <a:t>g</a:t>
            </a:r>
            <a:r>
              <a:rPr lang="en-US" spc="0" dirty="0" smtClean="0">
                <a:latin typeface="Times New Roman" panose="02020603050405020304" pitchFamily="18" charset="0"/>
                <a:cs typeface="Times New Roman" panose="02020603050405020304" pitchFamily="18" charset="0"/>
              </a:rPr>
              <a:t>h 2012, </a:t>
            </a:r>
            <a:r>
              <a:rPr lang="en-US" spc="10" dirty="0" smtClean="0">
                <a:latin typeface="Times New Roman" panose="02020603050405020304" pitchFamily="18" charset="0"/>
                <a:cs typeface="Times New Roman" panose="02020603050405020304" pitchFamily="18" charset="0"/>
              </a:rPr>
              <a:t>s</a:t>
            </a:r>
            <a:r>
              <a:rPr lang="en-US" spc="-5" dirty="0" smtClean="0">
                <a:latin typeface="Times New Roman" panose="02020603050405020304" pitchFamily="18" charset="0"/>
                <a:cs typeface="Times New Roman" panose="02020603050405020304" pitchFamily="18" charset="0"/>
              </a:rPr>
              <a:t>e</a:t>
            </a:r>
            <a:r>
              <a:rPr lang="en-US" spc="0" dirty="0" smtClean="0">
                <a:latin typeface="Times New Roman" panose="02020603050405020304" pitchFamily="18" charset="0"/>
                <a:cs typeface="Times New Roman" panose="02020603050405020304" pitchFamily="18" charset="0"/>
              </a:rPr>
              <a:t>v</a:t>
            </a:r>
            <a:r>
              <a:rPr lang="en-US" spc="-5" dirty="0" smtClean="0">
                <a:latin typeface="Times New Roman" panose="02020603050405020304" pitchFamily="18" charset="0"/>
                <a:cs typeface="Times New Roman" panose="02020603050405020304" pitchFamily="18" charset="0"/>
              </a:rPr>
              <a:t>e</a:t>
            </a:r>
            <a:r>
              <a:rPr lang="en-US" spc="5" dirty="0" smtClean="0">
                <a:latin typeface="Times New Roman" panose="02020603050405020304" pitchFamily="18" charset="0"/>
                <a:cs typeface="Times New Roman" panose="02020603050405020304" pitchFamily="18" charset="0"/>
              </a:rPr>
              <a:t>r</a:t>
            </a:r>
            <a:r>
              <a:rPr lang="en-US" spc="-5" dirty="0" smtClean="0">
                <a:latin typeface="Times New Roman" panose="02020603050405020304" pitchFamily="18" charset="0"/>
                <a:cs typeface="Times New Roman" panose="02020603050405020304" pitchFamily="18" charset="0"/>
              </a:rPr>
              <a:t>a</a:t>
            </a:r>
            <a:r>
              <a:rPr lang="en-US" spc="0" dirty="0" smtClean="0">
                <a:latin typeface="Times New Roman" panose="02020603050405020304" pitchFamily="18" charset="0"/>
                <a:cs typeface="Times New Roman" panose="02020603050405020304" pitchFamily="18" charset="0"/>
              </a:rPr>
              <a:t>l dispa</a:t>
            </a:r>
            <a:r>
              <a:rPr lang="en-US" spc="-10" dirty="0" smtClean="0">
                <a:latin typeface="Times New Roman" panose="02020603050405020304" pitchFamily="18" charset="0"/>
                <a:cs typeface="Times New Roman" panose="02020603050405020304" pitchFamily="18" charset="0"/>
              </a:rPr>
              <a:t>r</a:t>
            </a:r>
            <a:r>
              <a:rPr lang="en-US" spc="0" dirty="0" smtClean="0">
                <a:latin typeface="Times New Roman" panose="02020603050405020304" pitchFamily="18" charset="0"/>
                <a:cs typeface="Times New Roman" panose="02020603050405020304" pitchFamily="18" charset="0"/>
              </a:rPr>
              <a:t>ities</a:t>
            </a:r>
            <a:r>
              <a:rPr lang="en-US" spc="5" dirty="0" smtClean="0">
                <a:latin typeface="Times New Roman" panose="02020603050405020304" pitchFamily="18" charset="0"/>
                <a:cs typeface="Times New Roman" panose="02020603050405020304" pitchFamily="18" charset="0"/>
              </a:rPr>
              <a:t> </a:t>
            </a:r>
            <a:r>
              <a:rPr lang="en-US" spc="0" dirty="0" smtClean="0">
                <a:latin typeface="Times New Roman" panose="02020603050405020304" pitchFamily="18" charset="0"/>
                <a:cs typeface="Times New Roman" panose="02020603050405020304" pitchFamily="18" charset="0"/>
              </a:rPr>
              <a:t>w</a:t>
            </a:r>
            <a:r>
              <a:rPr lang="en-US" spc="-10" dirty="0" smtClean="0">
                <a:latin typeface="Times New Roman" panose="02020603050405020304" pitchFamily="18" charset="0"/>
                <a:cs typeface="Times New Roman" panose="02020603050405020304" pitchFamily="18" charset="0"/>
              </a:rPr>
              <a:t>e</a:t>
            </a:r>
            <a:r>
              <a:rPr lang="en-US" spc="5" dirty="0" smtClean="0">
                <a:latin typeface="Times New Roman" panose="02020603050405020304" pitchFamily="18" charset="0"/>
                <a:cs typeface="Times New Roman" panose="02020603050405020304" pitchFamily="18" charset="0"/>
              </a:rPr>
              <a:t>r</a:t>
            </a:r>
            <a:r>
              <a:rPr lang="en-US" spc="0" dirty="0" smtClean="0">
                <a:latin typeface="Times New Roman" panose="02020603050405020304" pitchFamily="18" charset="0"/>
                <a:cs typeface="Times New Roman" panose="02020603050405020304" pitchFamily="18" charset="0"/>
              </a:rPr>
              <a:t>e</a:t>
            </a:r>
            <a:r>
              <a:rPr lang="en-US" spc="-5" dirty="0" smtClean="0">
                <a:latin typeface="Times New Roman" panose="02020603050405020304" pitchFamily="18" charset="0"/>
                <a:cs typeface="Times New Roman" panose="02020603050405020304" pitchFamily="18" charset="0"/>
              </a:rPr>
              <a:t> e</a:t>
            </a:r>
            <a:r>
              <a:rPr lang="en-US" spc="0" dirty="0" smtClean="0">
                <a:latin typeface="Times New Roman" panose="02020603050405020304" pitchFamily="18" charset="0"/>
                <a:cs typeface="Times New Roman" panose="02020603050405020304" pitchFamily="18" charset="0"/>
              </a:rPr>
              <a:t>limin</a:t>
            </a:r>
            <a:r>
              <a:rPr lang="en-US" spc="-5" dirty="0" smtClean="0">
                <a:latin typeface="Times New Roman" panose="02020603050405020304" pitchFamily="18" charset="0"/>
                <a:cs typeface="Times New Roman" panose="02020603050405020304" pitchFamily="18" charset="0"/>
              </a:rPr>
              <a:t>a</a:t>
            </a:r>
            <a:r>
              <a:rPr lang="en-US" spc="0" dirty="0" smtClean="0">
                <a:latin typeface="Times New Roman" panose="02020603050405020304" pitchFamily="18" charset="0"/>
                <a:cs typeface="Times New Roman" panose="02020603050405020304" pitchFamily="18" charset="0"/>
              </a:rPr>
              <a:t>te</a:t>
            </a:r>
            <a:r>
              <a:rPr lang="en-US" spc="5" dirty="0" smtClean="0">
                <a:latin typeface="Times New Roman" panose="02020603050405020304" pitchFamily="18" charset="0"/>
                <a:cs typeface="Times New Roman" panose="02020603050405020304" pitchFamily="18" charset="0"/>
              </a:rPr>
              <a:t>d for Blacks</a:t>
            </a:r>
            <a:r>
              <a:rPr lang="en-US" spc="0" dirty="0" smtClean="0">
                <a:latin typeface="Times New Roman" panose="02020603050405020304" pitchFamily="18" charset="0"/>
                <a:cs typeface="Times New Roman" panose="02020603050405020304" pitchFamily="18" charset="0"/>
              </a:rPr>
              <a:t>.</a:t>
            </a:r>
            <a:endParaRPr lang="en-US" dirty="0" smtClean="0">
              <a:latin typeface="Times New Roman" panose="02020603050405020304" pitchFamily="18" charset="0"/>
              <a:cs typeface="Times New Roman" panose="02020603050405020304" pitchFamily="18" charset="0"/>
            </a:endParaRPr>
          </a:p>
          <a:p>
            <a:pPr>
              <a:buFont typeface="Symbol"/>
              <a:buChar char=""/>
            </a:pPr>
            <a:endParaRPr lang="en-US" dirty="0" smtClean="0">
              <a:latin typeface="Times New Roman" panose="02020603050405020304" pitchFamily="18" charset="0"/>
              <a:cs typeface="Times New Roman" panose="02020603050405020304" pitchFamily="18" charset="0"/>
            </a:endParaRPr>
          </a:p>
          <a:p>
            <a:pPr marL="469265" marR="150495" lvl="1" indent="-228600">
              <a:buClr>
                <a:srgbClr val="0071C5"/>
              </a:buClr>
              <a:buSzPct val="83333"/>
              <a:buFont typeface="Wingdings"/>
              <a:buChar char=""/>
              <a:tabLst>
                <a:tab pos="469265" algn="l"/>
              </a:tabLst>
            </a:pPr>
            <a:r>
              <a:rPr lang="en-US" dirty="0" smtClean="0">
                <a:latin typeface="Times New Roman" panose="02020603050405020304" pitchFamily="18" charset="0"/>
                <a:cs typeface="Times New Roman" panose="02020603050405020304" pitchFamily="18" charset="0"/>
              </a:rPr>
              <a:t>One</a:t>
            </a:r>
            <a:r>
              <a:rPr lang="en-US" spc="-10" dirty="0" smtClean="0">
                <a:latin typeface="Times New Roman" panose="02020603050405020304" pitchFamily="18" charset="0"/>
                <a:cs typeface="Times New Roman" panose="02020603050405020304" pitchFamily="18" charset="0"/>
              </a:rPr>
              <a:t> </a:t>
            </a:r>
            <a:r>
              <a:rPr lang="en-US" spc="0" dirty="0" smtClean="0">
                <a:latin typeface="Times New Roman" panose="02020603050405020304" pitchFamily="18" charset="0"/>
                <a:cs typeface="Times New Roman" panose="02020603050405020304" pitchFamily="18" charset="0"/>
              </a:rPr>
              <a:t>dispa</a:t>
            </a:r>
            <a:r>
              <a:rPr lang="en-US" spc="-5" dirty="0" smtClean="0">
                <a:latin typeface="Times New Roman" panose="02020603050405020304" pitchFamily="18" charset="0"/>
                <a:cs typeface="Times New Roman" panose="02020603050405020304" pitchFamily="18" charset="0"/>
              </a:rPr>
              <a:t>r</a:t>
            </a:r>
            <a:r>
              <a:rPr lang="en-US" spc="0" dirty="0" smtClean="0">
                <a:latin typeface="Times New Roman" panose="02020603050405020304" pitchFamily="18" charset="0"/>
                <a:cs typeface="Times New Roman" panose="02020603050405020304" pitchFamily="18" charset="0"/>
              </a:rPr>
              <a:t>i</a:t>
            </a:r>
            <a:r>
              <a:rPr lang="en-US" spc="25" dirty="0" smtClean="0">
                <a:latin typeface="Times New Roman" panose="02020603050405020304" pitchFamily="18" charset="0"/>
                <a:cs typeface="Times New Roman" panose="02020603050405020304" pitchFamily="18" charset="0"/>
              </a:rPr>
              <a:t>t</a:t>
            </a:r>
            <a:r>
              <a:rPr lang="en-US" spc="0" dirty="0" smtClean="0">
                <a:latin typeface="Times New Roman" panose="02020603050405020304" pitchFamily="18" charset="0"/>
                <a:cs typeface="Times New Roman" panose="02020603050405020304" pitchFamily="18" charset="0"/>
              </a:rPr>
              <a:t>y</a:t>
            </a:r>
            <a:r>
              <a:rPr lang="en-US" spc="-25" dirty="0" smtClean="0">
                <a:latin typeface="Times New Roman" panose="02020603050405020304" pitchFamily="18" charset="0"/>
                <a:cs typeface="Times New Roman" panose="02020603050405020304" pitchFamily="18" charset="0"/>
              </a:rPr>
              <a:t> </a:t>
            </a:r>
            <a:r>
              <a:rPr lang="en-US" spc="0" dirty="0" smtClean="0">
                <a:latin typeface="Times New Roman" panose="02020603050405020304" pitchFamily="18" charset="0"/>
                <a:cs typeface="Times New Roman" panose="02020603050405020304" pitchFamily="18" charset="0"/>
              </a:rPr>
              <a:t>in vac</a:t>
            </a:r>
            <a:r>
              <a:rPr lang="en-US" spc="-5" dirty="0" smtClean="0">
                <a:latin typeface="Times New Roman" panose="02020603050405020304" pitchFamily="18" charset="0"/>
                <a:cs typeface="Times New Roman" panose="02020603050405020304" pitchFamily="18" charset="0"/>
              </a:rPr>
              <a:t>c</a:t>
            </a:r>
            <a:r>
              <a:rPr lang="en-US" spc="0" dirty="0" smtClean="0">
                <a:latin typeface="Times New Roman" panose="02020603050405020304" pitchFamily="18" charset="0"/>
                <a:cs typeface="Times New Roman" panose="02020603050405020304" pitchFamily="18" charset="0"/>
              </a:rPr>
              <a:t>ina</a:t>
            </a:r>
            <a:r>
              <a:rPr lang="en-US" spc="10" dirty="0" smtClean="0">
                <a:latin typeface="Times New Roman" panose="02020603050405020304" pitchFamily="18" charset="0"/>
                <a:cs typeface="Times New Roman" panose="02020603050405020304" pitchFamily="18" charset="0"/>
              </a:rPr>
              <a:t>t</a:t>
            </a:r>
            <a:r>
              <a:rPr lang="en-US" spc="0" dirty="0" smtClean="0">
                <a:latin typeface="Times New Roman" panose="02020603050405020304" pitchFamily="18" charset="0"/>
                <a:cs typeface="Times New Roman" panose="02020603050405020304" pitchFamily="18" charset="0"/>
              </a:rPr>
              <a:t>ion r</a:t>
            </a:r>
            <a:r>
              <a:rPr lang="en-US" spc="-10" dirty="0" smtClean="0">
                <a:latin typeface="Times New Roman" panose="02020603050405020304" pitchFamily="18" charset="0"/>
                <a:cs typeface="Times New Roman" panose="02020603050405020304" pitchFamily="18" charset="0"/>
              </a:rPr>
              <a:t>a</a:t>
            </a:r>
            <a:r>
              <a:rPr lang="en-US" spc="0" dirty="0" smtClean="0">
                <a:latin typeface="Times New Roman" panose="02020603050405020304" pitchFamily="18" charset="0"/>
                <a:cs typeface="Times New Roman" panose="02020603050405020304" pitchFamily="18" charset="0"/>
              </a:rPr>
              <a:t>tes (me</a:t>
            </a:r>
            <a:r>
              <a:rPr lang="en-US" spc="-5" dirty="0" smtClean="0">
                <a:latin typeface="Times New Roman" panose="02020603050405020304" pitchFamily="18" charset="0"/>
                <a:cs typeface="Times New Roman" panose="02020603050405020304" pitchFamily="18" charset="0"/>
              </a:rPr>
              <a:t>a</a:t>
            </a:r>
            <a:r>
              <a:rPr lang="en-US" spc="0" dirty="0" smtClean="0">
                <a:latin typeface="Times New Roman" panose="02020603050405020304" pitchFamily="18" charset="0"/>
                <a:cs typeface="Times New Roman" panose="02020603050405020304" pitchFamily="18" charset="0"/>
              </a:rPr>
              <a:t>sles</a:t>
            </a:r>
            <a:r>
              <a:rPr lang="en-US" spc="-5" dirty="0" smtClean="0">
                <a:latin typeface="Times New Roman" panose="02020603050405020304" pitchFamily="18" charset="0"/>
                <a:cs typeface="Times New Roman" panose="02020603050405020304" pitchFamily="18" charset="0"/>
              </a:rPr>
              <a:t>-</a:t>
            </a:r>
            <a:r>
              <a:rPr lang="en-US" spc="0" dirty="0" smtClean="0">
                <a:latin typeface="Times New Roman" panose="02020603050405020304" pitchFamily="18" charset="0"/>
                <a:cs typeface="Times New Roman" panose="02020603050405020304" pitchFamily="18" charset="0"/>
              </a:rPr>
              <a:t>m</a:t>
            </a:r>
            <a:r>
              <a:rPr lang="en-US" spc="10" dirty="0" smtClean="0">
                <a:latin typeface="Times New Roman" panose="02020603050405020304" pitchFamily="18" charset="0"/>
                <a:cs typeface="Times New Roman" panose="02020603050405020304" pitchFamily="18" charset="0"/>
              </a:rPr>
              <a:t>u</a:t>
            </a:r>
            <a:r>
              <a:rPr lang="en-US" spc="0" dirty="0" smtClean="0">
                <a:latin typeface="Times New Roman" panose="02020603050405020304" pitchFamily="18" charset="0"/>
                <a:cs typeface="Times New Roman" panose="02020603050405020304" pitchFamily="18" charset="0"/>
              </a:rPr>
              <a:t>mp</a:t>
            </a:r>
            <a:r>
              <a:rPr lang="en-US" spc="5" dirty="0" smtClean="0">
                <a:latin typeface="Times New Roman" panose="02020603050405020304" pitchFamily="18" charset="0"/>
                <a:cs typeface="Times New Roman" panose="02020603050405020304" pitchFamily="18" charset="0"/>
              </a:rPr>
              <a:t>s</a:t>
            </a:r>
            <a:r>
              <a:rPr lang="en-US" spc="-5" dirty="0" smtClean="0">
                <a:latin typeface="Times New Roman" panose="02020603050405020304" pitchFamily="18" charset="0"/>
                <a:cs typeface="Times New Roman" panose="02020603050405020304" pitchFamily="18" charset="0"/>
              </a:rPr>
              <a:t>-</a:t>
            </a:r>
            <a:r>
              <a:rPr lang="en-US" spc="0" dirty="0" smtClean="0">
                <a:latin typeface="Times New Roman" panose="02020603050405020304" pitchFamily="18" charset="0"/>
                <a:cs typeface="Times New Roman" panose="02020603050405020304" pitchFamily="18" charset="0"/>
              </a:rPr>
              <a:t>rub</a:t>
            </a:r>
            <a:r>
              <a:rPr lang="en-US" spc="-10" dirty="0" smtClean="0">
                <a:latin typeface="Times New Roman" panose="02020603050405020304" pitchFamily="18" charset="0"/>
                <a:cs typeface="Times New Roman" panose="02020603050405020304" pitchFamily="18" charset="0"/>
              </a:rPr>
              <a:t>e</a:t>
            </a:r>
            <a:r>
              <a:rPr lang="en-US" spc="0" dirty="0" smtClean="0">
                <a:latin typeface="Times New Roman" panose="02020603050405020304" pitchFamily="18" charset="0"/>
                <a:cs typeface="Times New Roman" panose="02020603050405020304" pitchFamily="18" charset="0"/>
              </a:rPr>
              <a:t>ll</a:t>
            </a:r>
            <a:r>
              <a:rPr lang="en-US" spc="-5" dirty="0" smtClean="0">
                <a:latin typeface="Times New Roman" panose="02020603050405020304" pitchFamily="18" charset="0"/>
                <a:cs typeface="Times New Roman" panose="02020603050405020304" pitchFamily="18" charset="0"/>
              </a:rPr>
              <a:t>a)</a:t>
            </a:r>
            <a:endParaRPr lang="en-US" dirty="0" smtClean="0">
              <a:latin typeface="Times New Roman" panose="02020603050405020304" pitchFamily="18" charset="0"/>
              <a:cs typeface="Times New Roman" panose="02020603050405020304" pitchFamily="18" charset="0"/>
            </a:endParaRPr>
          </a:p>
          <a:p>
            <a:pPr marL="469265" lvl="1" indent="-228600">
              <a:buClr>
                <a:srgbClr val="0071C5"/>
              </a:buClr>
              <a:buSzPct val="83333"/>
              <a:buFont typeface="Wingdings"/>
              <a:buChar char=""/>
              <a:tabLst>
                <a:tab pos="469265" algn="l"/>
              </a:tabLst>
            </a:pPr>
            <a:r>
              <a:rPr lang="en-US" spc="-10" dirty="0" smtClean="0">
                <a:latin typeface="Times New Roman" panose="02020603050405020304" pitchFamily="18" charset="0"/>
                <a:cs typeface="Times New Roman" panose="02020603050405020304" pitchFamily="18" charset="0"/>
              </a:rPr>
              <a:t>F</a:t>
            </a:r>
            <a:r>
              <a:rPr lang="en-US" spc="0" dirty="0" smtClean="0">
                <a:latin typeface="Times New Roman" panose="02020603050405020304" pitchFamily="18" charset="0"/>
                <a:cs typeface="Times New Roman" panose="02020603050405020304" pitchFamily="18" charset="0"/>
              </a:rPr>
              <a:t>our </a:t>
            </a:r>
            <a:r>
              <a:rPr lang="en-US" spc="-5" dirty="0" smtClean="0">
                <a:latin typeface="Times New Roman" panose="02020603050405020304" pitchFamily="18" charset="0"/>
                <a:cs typeface="Times New Roman" panose="02020603050405020304" pitchFamily="18" charset="0"/>
              </a:rPr>
              <a:t>d</a:t>
            </a:r>
            <a:r>
              <a:rPr lang="en-US" spc="0" dirty="0" smtClean="0">
                <a:latin typeface="Times New Roman" panose="02020603050405020304" pitchFamily="18" charset="0"/>
                <a:cs typeface="Times New Roman" panose="02020603050405020304" pitchFamily="18" charset="0"/>
              </a:rPr>
              <a:t>ispa</a:t>
            </a:r>
            <a:r>
              <a:rPr lang="en-US" spc="-5" dirty="0" smtClean="0">
                <a:latin typeface="Times New Roman" panose="02020603050405020304" pitchFamily="18" charset="0"/>
                <a:cs typeface="Times New Roman" panose="02020603050405020304" pitchFamily="18" charset="0"/>
              </a:rPr>
              <a:t>r</a:t>
            </a:r>
            <a:r>
              <a:rPr lang="en-US" spc="0" dirty="0" smtClean="0">
                <a:latin typeface="Times New Roman" panose="02020603050405020304" pitchFamily="18" charset="0"/>
                <a:cs typeface="Times New Roman" panose="02020603050405020304" pitchFamily="18" charset="0"/>
              </a:rPr>
              <a:t>ities </a:t>
            </a:r>
            <a:r>
              <a:rPr lang="en-US" spc="5" dirty="0" smtClean="0">
                <a:latin typeface="Times New Roman" panose="02020603050405020304" pitchFamily="18" charset="0"/>
                <a:cs typeface="Times New Roman" panose="02020603050405020304" pitchFamily="18" charset="0"/>
              </a:rPr>
              <a:t>r</a:t>
            </a:r>
            <a:r>
              <a:rPr lang="en-US" spc="-5" dirty="0" smtClean="0">
                <a:latin typeface="Times New Roman" panose="02020603050405020304" pitchFamily="18" charset="0"/>
                <a:cs typeface="Times New Roman" panose="02020603050405020304" pitchFamily="18" charset="0"/>
              </a:rPr>
              <a:t>e</a:t>
            </a:r>
            <a:r>
              <a:rPr lang="en-US" spc="0" dirty="0" smtClean="0">
                <a:latin typeface="Times New Roman" panose="02020603050405020304" pitchFamily="18" charset="0"/>
                <a:cs typeface="Times New Roman" panose="02020603050405020304" pitchFamily="18" charset="0"/>
              </a:rPr>
              <a:t>lat</a:t>
            </a:r>
            <a:r>
              <a:rPr lang="en-US" spc="-5" dirty="0" smtClean="0">
                <a:latin typeface="Times New Roman" panose="02020603050405020304" pitchFamily="18" charset="0"/>
                <a:cs typeface="Times New Roman" panose="02020603050405020304" pitchFamily="18" charset="0"/>
              </a:rPr>
              <a:t>e</a:t>
            </a:r>
            <a:r>
              <a:rPr lang="en-US" spc="0" dirty="0" smtClean="0">
                <a:latin typeface="Times New Roman" panose="02020603050405020304" pitchFamily="18" charset="0"/>
                <a:cs typeface="Times New Roman" panose="02020603050405020304" pitchFamily="18" charset="0"/>
              </a:rPr>
              <a:t>d </a:t>
            </a:r>
            <a:r>
              <a:rPr lang="en-US" spc="10" dirty="0" smtClean="0">
                <a:latin typeface="Times New Roman" panose="02020603050405020304" pitchFamily="18" charset="0"/>
                <a:cs typeface="Times New Roman" panose="02020603050405020304" pitchFamily="18" charset="0"/>
              </a:rPr>
              <a:t>t</a:t>
            </a:r>
            <a:r>
              <a:rPr lang="en-US" spc="0" dirty="0" smtClean="0">
                <a:latin typeface="Times New Roman" panose="02020603050405020304" pitchFamily="18" charset="0"/>
                <a:cs typeface="Times New Roman" panose="02020603050405020304" pitchFamily="18" charset="0"/>
              </a:rPr>
              <a:t>o hospital </a:t>
            </a:r>
            <a:r>
              <a:rPr lang="en-US" spc="-5" dirty="0" smtClean="0">
                <a:latin typeface="Times New Roman" panose="02020603050405020304" pitchFamily="18" charset="0"/>
                <a:cs typeface="Times New Roman" panose="02020603050405020304" pitchFamily="18" charset="0"/>
              </a:rPr>
              <a:t>a</a:t>
            </a:r>
            <a:r>
              <a:rPr lang="en-US" spc="0" dirty="0" smtClean="0">
                <a:latin typeface="Times New Roman" panose="02020603050405020304" pitchFamily="18" charset="0"/>
                <a:cs typeface="Times New Roman" panose="02020603050405020304" pitchFamily="18" charset="0"/>
              </a:rPr>
              <a:t>dv</a:t>
            </a:r>
            <a:r>
              <a:rPr lang="en-US" spc="-5" dirty="0" smtClean="0">
                <a:latin typeface="Times New Roman" panose="02020603050405020304" pitchFamily="18" charset="0"/>
                <a:cs typeface="Times New Roman" panose="02020603050405020304" pitchFamily="18" charset="0"/>
              </a:rPr>
              <a:t>e</a:t>
            </a:r>
            <a:r>
              <a:rPr lang="en-US" spc="0" dirty="0" smtClean="0">
                <a:latin typeface="Times New Roman" panose="02020603050405020304" pitchFamily="18" charset="0"/>
                <a:cs typeface="Times New Roman" panose="02020603050405020304" pitchFamily="18" charset="0"/>
              </a:rPr>
              <a:t>rse</a:t>
            </a:r>
            <a:r>
              <a:rPr lang="en-US" spc="-10" dirty="0" smtClean="0">
                <a:latin typeface="Times New Roman" panose="02020603050405020304" pitchFamily="18" charset="0"/>
                <a:cs typeface="Times New Roman" panose="02020603050405020304" pitchFamily="18" charset="0"/>
              </a:rPr>
              <a:t> </a:t>
            </a:r>
            <a:r>
              <a:rPr lang="en-US" spc="-5" dirty="0" smtClean="0">
                <a:latin typeface="Times New Roman" panose="02020603050405020304" pitchFamily="18" charset="0"/>
                <a:cs typeface="Times New Roman" panose="02020603050405020304" pitchFamily="18" charset="0"/>
              </a:rPr>
              <a:t>e</a:t>
            </a:r>
            <a:r>
              <a:rPr lang="en-US" spc="10" dirty="0" smtClean="0">
                <a:latin typeface="Times New Roman" panose="02020603050405020304" pitchFamily="18" charset="0"/>
                <a:cs typeface="Times New Roman" panose="02020603050405020304" pitchFamily="18" charset="0"/>
              </a:rPr>
              <a:t>v</a:t>
            </a:r>
            <a:r>
              <a:rPr lang="en-US" spc="-5" dirty="0" smtClean="0">
                <a:latin typeface="Times New Roman" panose="02020603050405020304" pitchFamily="18" charset="0"/>
                <a:cs typeface="Times New Roman" panose="02020603050405020304" pitchFamily="18" charset="0"/>
              </a:rPr>
              <a:t>e</a:t>
            </a:r>
            <a:r>
              <a:rPr lang="en-US" spc="0" dirty="0" smtClean="0">
                <a:latin typeface="Times New Roman" panose="02020603050405020304" pitchFamily="18" charset="0"/>
                <a:cs typeface="Times New Roman" panose="02020603050405020304" pitchFamily="18" charset="0"/>
              </a:rPr>
              <a:t>nts</a:t>
            </a:r>
            <a:endParaRPr lang="en-US" dirty="0" smtClean="0">
              <a:latin typeface="Times New Roman" panose="02020603050405020304" pitchFamily="18" charset="0"/>
              <a:cs typeface="Times New Roman" panose="02020603050405020304" pitchFamily="18" charset="0"/>
            </a:endParaRPr>
          </a:p>
          <a:p>
            <a:pPr lvl="1">
              <a:buClr>
                <a:srgbClr val="0071C5"/>
              </a:buClr>
              <a:buFont typeface="Wingdings"/>
              <a:buChar char=""/>
            </a:pPr>
            <a:endParaRPr lang="en-US" dirty="0" smtClean="0">
              <a:latin typeface="Times New Roman" panose="02020603050405020304" pitchFamily="18" charset="0"/>
              <a:cs typeface="Times New Roman" panose="02020603050405020304" pitchFamily="18" charset="0"/>
            </a:endParaRPr>
          </a:p>
          <a:p>
            <a:pPr marL="241300" marR="43815" indent="-228600">
              <a:buFont typeface="Symbol"/>
              <a:buChar char=""/>
              <a:tabLst>
                <a:tab pos="240665" algn="l"/>
              </a:tabLst>
            </a:pPr>
            <a:r>
              <a:rPr lang="en-US" dirty="0" smtClean="0">
                <a:latin typeface="Times New Roman" panose="02020603050405020304" pitchFamily="18" charset="0"/>
                <a:cs typeface="Times New Roman" panose="02020603050405020304" pitchFamily="18" charset="0"/>
              </a:rPr>
              <a:t>On the</a:t>
            </a:r>
            <a:r>
              <a:rPr lang="en-US" spc="-5" dirty="0" smtClean="0">
                <a:latin typeface="Times New Roman" panose="02020603050405020304" pitchFamily="18" charset="0"/>
                <a:cs typeface="Times New Roman" panose="02020603050405020304" pitchFamily="18" charset="0"/>
              </a:rPr>
              <a:t> </a:t>
            </a:r>
            <a:r>
              <a:rPr lang="en-US" spc="0" dirty="0" smtClean="0">
                <a:latin typeface="Times New Roman" panose="02020603050405020304" pitchFamily="18" charset="0"/>
                <a:cs typeface="Times New Roman" panose="02020603050405020304" pitchFamily="18" charset="0"/>
              </a:rPr>
              <a:t>other</a:t>
            </a:r>
            <a:r>
              <a:rPr lang="en-US" spc="-10" dirty="0" smtClean="0">
                <a:latin typeface="Times New Roman" panose="02020603050405020304" pitchFamily="18" charset="0"/>
                <a:cs typeface="Times New Roman" panose="02020603050405020304" pitchFamily="18" charset="0"/>
              </a:rPr>
              <a:t> </a:t>
            </a:r>
            <a:r>
              <a:rPr lang="en-US" spc="0" dirty="0" smtClean="0">
                <a:latin typeface="Times New Roman" panose="02020603050405020304" pitchFamily="18" charset="0"/>
                <a:cs typeface="Times New Roman" panose="02020603050405020304" pitchFamily="18" charset="0"/>
              </a:rPr>
              <a:t>h</a:t>
            </a:r>
            <a:r>
              <a:rPr lang="en-US" spc="-5" dirty="0" smtClean="0">
                <a:latin typeface="Times New Roman" panose="02020603050405020304" pitchFamily="18" charset="0"/>
                <a:cs typeface="Times New Roman" panose="02020603050405020304" pitchFamily="18" charset="0"/>
              </a:rPr>
              <a:t>a</a:t>
            </a:r>
            <a:r>
              <a:rPr lang="en-US" spc="0" dirty="0" smtClean="0">
                <a:latin typeface="Times New Roman" panose="02020603050405020304" pitchFamily="18" charset="0"/>
                <a:cs typeface="Times New Roman" panose="02020603050405020304" pitchFamily="18" charset="0"/>
              </a:rPr>
              <a:t>nd,</a:t>
            </a:r>
            <a:r>
              <a:rPr lang="en-US" spc="10" dirty="0" smtClean="0">
                <a:latin typeface="Times New Roman" panose="02020603050405020304" pitchFamily="18" charset="0"/>
                <a:cs typeface="Times New Roman" panose="02020603050405020304" pitchFamily="18" charset="0"/>
              </a:rPr>
              <a:t> </a:t>
            </a:r>
            <a:r>
              <a:rPr lang="en-US" spc="0" dirty="0" smtClean="0">
                <a:latin typeface="Times New Roman" panose="02020603050405020304" pitchFamily="18" charset="0"/>
                <a:cs typeface="Times New Roman" panose="02020603050405020304" pitchFamily="18" charset="0"/>
              </a:rPr>
              <a:t>a</a:t>
            </a:r>
            <a:r>
              <a:rPr lang="en-US" spc="-5" dirty="0" smtClean="0">
                <a:latin typeface="Times New Roman" panose="02020603050405020304" pitchFamily="18" charset="0"/>
                <a:cs typeface="Times New Roman" panose="02020603050405020304" pitchFamily="18" charset="0"/>
              </a:rPr>
              <a:t> f</a:t>
            </a:r>
            <a:r>
              <a:rPr lang="en-US" spc="5" dirty="0" smtClean="0">
                <a:latin typeface="Times New Roman" panose="02020603050405020304" pitchFamily="18" charset="0"/>
                <a:cs typeface="Times New Roman" panose="02020603050405020304" pitchFamily="18" charset="0"/>
              </a:rPr>
              <a:t>e</a:t>
            </a:r>
            <a:r>
              <a:rPr lang="en-US" spc="0" dirty="0" smtClean="0">
                <a:latin typeface="Times New Roman" panose="02020603050405020304" pitchFamily="18" charset="0"/>
                <a:cs typeface="Times New Roman" panose="02020603050405020304" pitchFamily="18" charset="0"/>
              </a:rPr>
              <a:t>w</a:t>
            </a:r>
            <a:r>
              <a:rPr lang="en-US" spc="10" dirty="0" smtClean="0">
                <a:latin typeface="Times New Roman" panose="02020603050405020304" pitchFamily="18" charset="0"/>
                <a:cs typeface="Times New Roman" panose="02020603050405020304" pitchFamily="18" charset="0"/>
              </a:rPr>
              <a:t> </a:t>
            </a:r>
            <a:r>
              <a:rPr lang="en-US" spc="0" dirty="0" smtClean="0">
                <a:latin typeface="Times New Roman" panose="02020603050405020304" pitchFamily="18" charset="0"/>
                <a:cs typeface="Times New Roman" panose="02020603050405020304" pitchFamily="18" charset="0"/>
              </a:rPr>
              <a:t>dispa</a:t>
            </a:r>
            <a:r>
              <a:rPr lang="en-US" spc="-5" dirty="0" smtClean="0">
                <a:latin typeface="Times New Roman" panose="02020603050405020304" pitchFamily="18" charset="0"/>
                <a:cs typeface="Times New Roman" panose="02020603050405020304" pitchFamily="18" charset="0"/>
              </a:rPr>
              <a:t>r</a:t>
            </a:r>
            <a:r>
              <a:rPr lang="en-US" spc="0" dirty="0" smtClean="0">
                <a:latin typeface="Times New Roman" panose="02020603050405020304" pitchFamily="18" charset="0"/>
                <a:cs typeface="Times New Roman" panose="02020603050405020304" pitchFamily="18" charset="0"/>
              </a:rPr>
              <a:t>ities </a:t>
            </a:r>
            <a:r>
              <a:rPr lang="en-US" spc="-15" dirty="0" smtClean="0">
                <a:latin typeface="Times New Roman" panose="02020603050405020304" pitchFamily="18" charset="0"/>
                <a:cs typeface="Times New Roman" panose="02020603050405020304" pitchFamily="18" charset="0"/>
              </a:rPr>
              <a:t>g</a:t>
            </a:r>
            <a:r>
              <a:rPr lang="en-US" spc="5" dirty="0" smtClean="0">
                <a:latin typeface="Times New Roman" panose="02020603050405020304" pitchFamily="18" charset="0"/>
                <a:cs typeface="Times New Roman" panose="02020603050405020304" pitchFamily="18" charset="0"/>
              </a:rPr>
              <a:t>r</a:t>
            </a:r>
            <a:r>
              <a:rPr lang="en-US" spc="-5" dirty="0" smtClean="0">
                <a:latin typeface="Times New Roman" panose="02020603050405020304" pitchFamily="18" charset="0"/>
                <a:cs typeface="Times New Roman" panose="02020603050405020304" pitchFamily="18" charset="0"/>
              </a:rPr>
              <a:t>e</a:t>
            </a:r>
            <a:r>
              <a:rPr lang="en-US" spc="0" dirty="0" smtClean="0">
                <a:latin typeface="Times New Roman" panose="02020603050405020304" pitchFamily="18" charset="0"/>
                <a:cs typeface="Times New Roman" panose="02020603050405020304" pitchFamily="18" charset="0"/>
              </a:rPr>
              <a:t>w l</a:t>
            </a:r>
            <a:r>
              <a:rPr lang="en-US" spc="-5" dirty="0" smtClean="0">
                <a:latin typeface="Times New Roman" panose="02020603050405020304" pitchFamily="18" charset="0"/>
                <a:cs typeface="Times New Roman" panose="02020603050405020304" pitchFamily="18" charset="0"/>
              </a:rPr>
              <a:t>a</a:t>
            </a:r>
            <a:r>
              <a:rPr lang="en-US" spc="5" dirty="0" smtClean="0">
                <a:latin typeface="Times New Roman" panose="02020603050405020304" pitchFamily="18" charset="0"/>
                <a:cs typeface="Times New Roman" panose="02020603050405020304" pitchFamily="18" charset="0"/>
              </a:rPr>
              <a:t>r</a:t>
            </a:r>
            <a:r>
              <a:rPr lang="en-US" spc="0" dirty="0" smtClean="0">
                <a:latin typeface="Times New Roman" panose="02020603050405020304" pitchFamily="18" charset="0"/>
                <a:cs typeface="Times New Roman" panose="02020603050405020304" pitchFamily="18" charset="0"/>
              </a:rPr>
              <a:t>g</a:t>
            </a:r>
            <a:r>
              <a:rPr lang="en-US" spc="-5" dirty="0" smtClean="0">
                <a:latin typeface="Times New Roman" panose="02020603050405020304" pitchFamily="18" charset="0"/>
                <a:cs typeface="Times New Roman" panose="02020603050405020304" pitchFamily="18" charset="0"/>
              </a:rPr>
              <a:t>e</a:t>
            </a:r>
            <a:r>
              <a:rPr lang="en-US" spc="0" dirty="0" smtClean="0">
                <a:latin typeface="Times New Roman" panose="02020603050405020304" pitchFamily="18" charset="0"/>
                <a:cs typeface="Times New Roman" panose="02020603050405020304" pitchFamily="18" charset="0"/>
              </a:rPr>
              <a:t>r </a:t>
            </a:r>
            <a:r>
              <a:rPr lang="en-US" spc="5" dirty="0" smtClean="0">
                <a:latin typeface="Times New Roman" panose="02020603050405020304" pitchFamily="18" charset="0"/>
                <a:cs typeface="Times New Roman" panose="02020603050405020304" pitchFamily="18" charset="0"/>
              </a:rPr>
              <a:t>be</a:t>
            </a:r>
            <a:r>
              <a:rPr lang="en-US" spc="-5" dirty="0" smtClean="0">
                <a:latin typeface="Times New Roman" panose="02020603050405020304" pitchFamily="18" charset="0"/>
                <a:cs typeface="Times New Roman" panose="02020603050405020304" pitchFamily="18" charset="0"/>
              </a:rPr>
              <a:t>ca</a:t>
            </a:r>
            <a:r>
              <a:rPr lang="en-US" spc="0" dirty="0" smtClean="0">
                <a:latin typeface="Times New Roman" panose="02020603050405020304" pitchFamily="18" charset="0"/>
                <a:cs typeface="Times New Roman" panose="02020603050405020304" pitchFamily="18" charset="0"/>
              </a:rPr>
              <a:t>use imp</a:t>
            </a:r>
            <a:r>
              <a:rPr lang="en-US" spc="-5" dirty="0" smtClean="0">
                <a:latin typeface="Times New Roman" panose="02020603050405020304" pitchFamily="18" charset="0"/>
                <a:cs typeface="Times New Roman" panose="02020603050405020304" pitchFamily="18" charset="0"/>
              </a:rPr>
              <a:t>r</a:t>
            </a:r>
            <a:r>
              <a:rPr lang="en-US" spc="0" dirty="0" smtClean="0">
                <a:latin typeface="Times New Roman" panose="02020603050405020304" pitchFamily="18" charset="0"/>
                <a:cs typeface="Times New Roman" panose="02020603050405020304" pitchFamily="18" charset="0"/>
              </a:rPr>
              <a:t>ov</a:t>
            </a:r>
            <a:r>
              <a:rPr lang="en-US" spc="-5" dirty="0" smtClean="0">
                <a:latin typeface="Times New Roman" panose="02020603050405020304" pitchFamily="18" charset="0"/>
                <a:cs typeface="Times New Roman" panose="02020603050405020304" pitchFamily="18" charset="0"/>
              </a:rPr>
              <a:t>e</a:t>
            </a:r>
            <a:r>
              <a:rPr lang="en-US" spc="10" dirty="0" smtClean="0">
                <a:latin typeface="Times New Roman" panose="02020603050405020304" pitchFamily="18" charset="0"/>
                <a:cs typeface="Times New Roman" panose="02020603050405020304" pitchFamily="18" charset="0"/>
              </a:rPr>
              <a:t>m</a:t>
            </a:r>
            <a:r>
              <a:rPr lang="en-US" spc="-5" dirty="0" smtClean="0">
                <a:latin typeface="Times New Roman" panose="02020603050405020304" pitchFamily="18" charset="0"/>
                <a:cs typeface="Times New Roman" panose="02020603050405020304" pitchFamily="18" charset="0"/>
              </a:rPr>
              <a:t>e</a:t>
            </a:r>
            <a:r>
              <a:rPr lang="en-US" spc="0" dirty="0" smtClean="0">
                <a:latin typeface="Times New Roman" panose="02020603050405020304" pitchFamily="18" charset="0"/>
                <a:cs typeface="Times New Roman" panose="02020603050405020304" pitchFamily="18" charset="0"/>
              </a:rPr>
              <a:t>nts in qu</a:t>
            </a:r>
            <a:r>
              <a:rPr lang="en-US" spc="-5" dirty="0" smtClean="0">
                <a:latin typeface="Times New Roman" panose="02020603050405020304" pitchFamily="18" charset="0"/>
                <a:cs typeface="Times New Roman" panose="02020603050405020304" pitchFamily="18" charset="0"/>
              </a:rPr>
              <a:t>a</a:t>
            </a:r>
            <a:r>
              <a:rPr lang="en-US" spc="0" dirty="0" smtClean="0">
                <a:latin typeface="Times New Roman" panose="02020603050405020304" pitchFamily="18" charset="0"/>
                <a:cs typeface="Times New Roman" panose="02020603050405020304" pitchFamily="18" charset="0"/>
              </a:rPr>
              <a:t>li</a:t>
            </a:r>
            <a:r>
              <a:rPr lang="en-US" spc="10" dirty="0" smtClean="0">
                <a:latin typeface="Times New Roman" panose="02020603050405020304" pitchFamily="18" charset="0"/>
                <a:cs typeface="Times New Roman" panose="02020603050405020304" pitchFamily="18" charset="0"/>
              </a:rPr>
              <a:t>t</a:t>
            </a:r>
            <a:r>
              <a:rPr lang="en-US" spc="0" dirty="0" smtClean="0">
                <a:latin typeface="Times New Roman" panose="02020603050405020304" pitchFamily="18" charset="0"/>
                <a:cs typeface="Times New Roman" panose="02020603050405020304" pitchFamily="18" charset="0"/>
              </a:rPr>
              <a:t>y</a:t>
            </a:r>
            <a:r>
              <a:rPr lang="en-US" spc="-25" dirty="0" smtClean="0">
                <a:latin typeface="Times New Roman" panose="02020603050405020304" pitchFamily="18" charset="0"/>
                <a:cs typeface="Times New Roman" panose="02020603050405020304" pitchFamily="18" charset="0"/>
              </a:rPr>
              <a:t> </a:t>
            </a:r>
            <a:r>
              <a:rPr lang="en-US" spc="-5" dirty="0" smtClean="0">
                <a:latin typeface="Times New Roman" panose="02020603050405020304" pitchFamily="18" charset="0"/>
                <a:cs typeface="Times New Roman" panose="02020603050405020304" pitchFamily="18" charset="0"/>
              </a:rPr>
              <a:t>f</a:t>
            </a:r>
            <a:r>
              <a:rPr lang="en-US" spc="0" dirty="0" smtClean="0">
                <a:latin typeface="Times New Roman" panose="02020603050405020304" pitchFamily="18" charset="0"/>
                <a:cs typeface="Times New Roman" panose="02020603050405020304" pitchFamily="18" charset="0"/>
              </a:rPr>
              <a:t>or</a:t>
            </a:r>
            <a:r>
              <a:rPr lang="en-US" spc="5" dirty="0" smtClean="0">
                <a:latin typeface="Times New Roman" panose="02020603050405020304" pitchFamily="18" charset="0"/>
                <a:cs typeface="Times New Roman" panose="02020603050405020304" pitchFamily="18" charset="0"/>
              </a:rPr>
              <a:t> W</a:t>
            </a:r>
            <a:r>
              <a:rPr lang="en-US" spc="0" dirty="0" smtClean="0">
                <a:latin typeface="Times New Roman" panose="02020603050405020304" pitchFamily="18" charset="0"/>
                <a:cs typeface="Times New Roman" panose="02020603050405020304" pitchFamily="18" charset="0"/>
              </a:rPr>
              <a:t>hit</a:t>
            </a:r>
            <a:r>
              <a:rPr lang="en-US" spc="-5" dirty="0" smtClean="0">
                <a:latin typeface="Times New Roman" panose="02020603050405020304" pitchFamily="18" charset="0"/>
                <a:cs typeface="Times New Roman" panose="02020603050405020304" pitchFamily="18" charset="0"/>
              </a:rPr>
              <a:t>e</a:t>
            </a:r>
            <a:r>
              <a:rPr lang="en-US" spc="0" dirty="0" smtClean="0">
                <a:latin typeface="Times New Roman" panose="02020603050405020304" pitchFamily="18" charset="0"/>
                <a:cs typeface="Times New Roman" panose="02020603050405020304" pitchFamily="18" charset="0"/>
              </a:rPr>
              <a:t>s did not </a:t>
            </a:r>
            <a:r>
              <a:rPr lang="en-US" spc="-5" dirty="0" smtClean="0">
                <a:latin typeface="Times New Roman" panose="02020603050405020304" pitchFamily="18" charset="0"/>
                <a:cs typeface="Times New Roman" panose="02020603050405020304" pitchFamily="18" charset="0"/>
              </a:rPr>
              <a:t>e</a:t>
            </a:r>
            <a:r>
              <a:rPr lang="en-US" spc="10" dirty="0" smtClean="0">
                <a:latin typeface="Times New Roman" panose="02020603050405020304" pitchFamily="18" charset="0"/>
                <a:cs typeface="Times New Roman" panose="02020603050405020304" pitchFamily="18" charset="0"/>
              </a:rPr>
              <a:t>x</a:t>
            </a:r>
            <a:r>
              <a:rPr lang="en-US" spc="0" dirty="0" smtClean="0">
                <a:latin typeface="Times New Roman" panose="02020603050405020304" pitchFamily="18" charset="0"/>
                <a:cs typeface="Times New Roman" panose="02020603050405020304" pitchFamily="18" charset="0"/>
              </a:rPr>
              <a:t>tend uni</a:t>
            </a:r>
            <a:r>
              <a:rPr lang="en-US" spc="-5" dirty="0" smtClean="0">
                <a:latin typeface="Times New Roman" panose="02020603050405020304" pitchFamily="18" charset="0"/>
                <a:cs typeface="Times New Roman" panose="02020603050405020304" pitchFamily="18" charset="0"/>
              </a:rPr>
              <a:t>f</a:t>
            </a:r>
            <a:r>
              <a:rPr lang="en-US" spc="0" dirty="0" smtClean="0">
                <a:latin typeface="Times New Roman" panose="02020603050405020304" pitchFamily="18" charset="0"/>
                <a:cs typeface="Times New Roman" panose="02020603050405020304" pitchFamily="18" charset="0"/>
              </a:rPr>
              <a:t>o</a:t>
            </a:r>
            <a:r>
              <a:rPr lang="en-US" spc="-5" dirty="0" smtClean="0">
                <a:latin typeface="Times New Roman" panose="02020603050405020304" pitchFamily="18" charset="0"/>
                <a:cs typeface="Times New Roman" panose="02020603050405020304" pitchFamily="18" charset="0"/>
              </a:rPr>
              <a:t>r</a:t>
            </a:r>
            <a:r>
              <a:rPr lang="en-US" spc="0" dirty="0" smtClean="0">
                <a:latin typeface="Times New Roman" panose="02020603050405020304" pitchFamily="18" charset="0"/>
                <a:cs typeface="Times New Roman" panose="02020603050405020304" pitchFamily="18" charset="0"/>
              </a:rPr>
              <a:t>m</a:t>
            </a:r>
            <a:r>
              <a:rPr lang="en-US" spc="15" dirty="0" smtClean="0">
                <a:latin typeface="Times New Roman" panose="02020603050405020304" pitchFamily="18" charset="0"/>
                <a:cs typeface="Times New Roman" panose="02020603050405020304" pitchFamily="18" charset="0"/>
              </a:rPr>
              <a:t>l</a:t>
            </a:r>
            <a:r>
              <a:rPr lang="en-US" spc="0" dirty="0" smtClean="0">
                <a:latin typeface="Times New Roman" panose="02020603050405020304" pitchFamily="18" charset="0"/>
                <a:cs typeface="Times New Roman" panose="02020603050405020304" pitchFamily="18" charset="0"/>
              </a:rPr>
              <a:t>y</a:t>
            </a:r>
            <a:r>
              <a:rPr lang="en-US" spc="-30" dirty="0" smtClean="0">
                <a:latin typeface="Times New Roman" panose="02020603050405020304" pitchFamily="18" charset="0"/>
                <a:cs typeface="Times New Roman" panose="02020603050405020304" pitchFamily="18" charset="0"/>
              </a:rPr>
              <a:t> </a:t>
            </a:r>
            <a:r>
              <a:rPr lang="en-US" spc="0" dirty="0" smtClean="0">
                <a:latin typeface="Times New Roman" panose="02020603050405020304" pitchFamily="18" charset="0"/>
                <a:cs typeface="Times New Roman" panose="02020603050405020304" pitchFamily="18" charset="0"/>
              </a:rPr>
              <a:t>to oth</a:t>
            </a:r>
            <a:r>
              <a:rPr lang="en-US" spc="-5" dirty="0" smtClean="0">
                <a:latin typeface="Times New Roman" panose="02020603050405020304" pitchFamily="18" charset="0"/>
                <a:cs typeface="Times New Roman" panose="02020603050405020304" pitchFamily="18" charset="0"/>
              </a:rPr>
              <a:t>e</a:t>
            </a:r>
            <a:r>
              <a:rPr lang="en-US" spc="0" dirty="0" smtClean="0">
                <a:latin typeface="Times New Roman" panose="02020603050405020304" pitchFamily="18" charset="0"/>
                <a:cs typeface="Times New Roman" panose="02020603050405020304" pitchFamily="18" charset="0"/>
              </a:rPr>
              <a:t>r g</a:t>
            </a:r>
            <a:r>
              <a:rPr lang="en-US" spc="-10" dirty="0" smtClean="0">
                <a:latin typeface="Times New Roman" panose="02020603050405020304" pitchFamily="18" charset="0"/>
                <a:cs typeface="Times New Roman" panose="02020603050405020304" pitchFamily="18" charset="0"/>
              </a:rPr>
              <a:t>r</a:t>
            </a:r>
            <a:r>
              <a:rPr lang="en-US" spc="0" dirty="0" smtClean="0">
                <a:latin typeface="Times New Roman" panose="02020603050405020304" pitchFamily="18" charset="0"/>
                <a:cs typeface="Times New Roman" panose="02020603050405020304" pitchFamily="18" charset="0"/>
              </a:rPr>
              <a:t>oups.</a:t>
            </a:r>
            <a:endParaRPr lang="en-US" dirty="0" smtClean="0">
              <a:latin typeface="Times New Roman" panose="02020603050405020304" pitchFamily="18" charset="0"/>
              <a:cs typeface="Times New Roman" panose="02020603050405020304" pitchFamily="18" charset="0"/>
            </a:endParaRPr>
          </a:p>
          <a:p>
            <a:pPr>
              <a:buFont typeface="Symbol"/>
              <a:buChar char=""/>
            </a:pPr>
            <a:endParaRPr lang="en-US" dirty="0" smtClean="0">
              <a:latin typeface="Times New Roman" panose="02020603050405020304" pitchFamily="18" charset="0"/>
              <a:cs typeface="Times New Roman" panose="02020603050405020304" pitchFamily="18" charset="0"/>
            </a:endParaRPr>
          </a:p>
          <a:p>
            <a:pPr marL="469265" marR="189230" lvl="1" indent="-228600">
              <a:buClr>
                <a:srgbClr val="0071C5"/>
              </a:buClr>
              <a:buSzPct val="83333"/>
              <a:buFont typeface="Wingdings"/>
              <a:buChar char=""/>
              <a:tabLst>
                <a:tab pos="469265" algn="l"/>
              </a:tabLst>
            </a:pPr>
            <a:r>
              <a:rPr lang="en-US" dirty="0" smtClean="0">
                <a:latin typeface="Times New Roman" panose="02020603050405020304" pitchFamily="18" charset="0"/>
                <a:cs typeface="Times New Roman" panose="02020603050405020304" pitchFamily="18" charset="0"/>
              </a:rPr>
              <a:t>One</a:t>
            </a:r>
            <a:r>
              <a:rPr lang="en-US" spc="0" dirty="0" smtClean="0">
                <a:latin typeface="Times New Roman" panose="02020603050405020304" pitchFamily="18" charset="0"/>
                <a:cs typeface="Times New Roman" panose="02020603050405020304" pitchFamily="18" charset="0"/>
              </a:rPr>
              <a:t> dispa</a:t>
            </a:r>
            <a:r>
              <a:rPr lang="en-US" spc="-10" dirty="0" smtClean="0">
                <a:latin typeface="Times New Roman" panose="02020603050405020304" pitchFamily="18" charset="0"/>
                <a:cs typeface="Times New Roman" panose="02020603050405020304" pitchFamily="18" charset="0"/>
              </a:rPr>
              <a:t>r</a:t>
            </a:r>
            <a:r>
              <a:rPr lang="en-US" spc="0" dirty="0" smtClean="0">
                <a:latin typeface="Times New Roman" panose="02020603050405020304" pitchFamily="18" charset="0"/>
                <a:cs typeface="Times New Roman" panose="02020603050405020304" pitchFamily="18" charset="0"/>
              </a:rPr>
              <a:t>i</a:t>
            </a:r>
            <a:r>
              <a:rPr lang="en-US" spc="25" dirty="0" smtClean="0">
                <a:latin typeface="Times New Roman" panose="02020603050405020304" pitchFamily="18" charset="0"/>
                <a:cs typeface="Times New Roman" panose="02020603050405020304" pitchFamily="18" charset="0"/>
              </a:rPr>
              <a:t>t</a:t>
            </a:r>
            <a:r>
              <a:rPr lang="en-US" spc="0" dirty="0" smtClean="0">
                <a:latin typeface="Times New Roman" panose="02020603050405020304" pitchFamily="18" charset="0"/>
                <a:cs typeface="Times New Roman" panose="02020603050405020304" pitchFamily="18" charset="0"/>
              </a:rPr>
              <a:t>y</a:t>
            </a:r>
            <a:r>
              <a:rPr lang="en-US" spc="-25" dirty="0" smtClean="0">
                <a:latin typeface="Times New Roman" panose="02020603050405020304" pitchFamily="18" charset="0"/>
                <a:cs typeface="Times New Roman" panose="02020603050405020304" pitchFamily="18" charset="0"/>
              </a:rPr>
              <a:t> </a:t>
            </a:r>
            <a:r>
              <a:rPr lang="en-US" spc="-5" dirty="0" smtClean="0">
                <a:latin typeface="Times New Roman" panose="02020603050405020304" pitchFamily="18" charset="0"/>
                <a:cs typeface="Times New Roman" panose="02020603050405020304" pitchFamily="18" charset="0"/>
              </a:rPr>
              <a:t>re</a:t>
            </a:r>
            <a:r>
              <a:rPr lang="en-US" spc="10" dirty="0" smtClean="0">
                <a:latin typeface="Times New Roman" panose="02020603050405020304" pitchFamily="18" charset="0"/>
                <a:cs typeface="Times New Roman" panose="02020603050405020304" pitchFamily="18" charset="0"/>
              </a:rPr>
              <a:t>l</a:t>
            </a:r>
            <a:r>
              <a:rPr lang="en-US" spc="-5" dirty="0" smtClean="0">
                <a:latin typeface="Times New Roman" panose="02020603050405020304" pitchFamily="18" charset="0"/>
                <a:cs typeface="Times New Roman" panose="02020603050405020304" pitchFamily="18" charset="0"/>
              </a:rPr>
              <a:t>a</a:t>
            </a:r>
            <a:r>
              <a:rPr lang="en-US" spc="0" dirty="0" smtClean="0">
                <a:latin typeface="Times New Roman" panose="02020603050405020304" pitchFamily="18" charset="0"/>
                <a:cs typeface="Times New Roman" panose="02020603050405020304" pitchFamily="18" charset="0"/>
              </a:rPr>
              <a:t>ted to hospi</a:t>
            </a:r>
            <a:r>
              <a:rPr lang="en-US" spc="-5" dirty="0" smtClean="0">
                <a:latin typeface="Times New Roman" panose="02020603050405020304" pitchFamily="18" charset="0"/>
                <a:cs typeface="Times New Roman" panose="02020603050405020304" pitchFamily="18" charset="0"/>
              </a:rPr>
              <a:t>c</a:t>
            </a:r>
            <a:r>
              <a:rPr lang="en-US" spc="0" dirty="0" smtClean="0">
                <a:latin typeface="Times New Roman" panose="02020603050405020304" pitchFamily="18" charset="0"/>
                <a:cs typeface="Times New Roman" panose="02020603050405020304" pitchFamily="18" charset="0"/>
              </a:rPr>
              <a:t>e</a:t>
            </a:r>
            <a:r>
              <a:rPr lang="en-US" spc="-5" dirty="0" smtClean="0">
                <a:latin typeface="Times New Roman" panose="02020603050405020304" pitchFamily="18" charset="0"/>
                <a:cs typeface="Times New Roman" panose="02020603050405020304" pitchFamily="18" charset="0"/>
              </a:rPr>
              <a:t> </a:t>
            </a:r>
            <a:r>
              <a:rPr lang="en-US" spc="5" dirty="0" smtClean="0">
                <a:latin typeface="Times New Roman" panose="02020603050405020304" pitchFamily="18" charset="0"/>
                <a:cs typeface="Times New Roman" panose="02020603050405020304" pitchFamily="18" charset="0"/>
              </a:rPr>
              <a:t>c</a:t>
            </a:r>
            <a:r>
              <a:rPr lang="en-US" spc="-5" dirty="0" smtClean="0">
                <a:latin typeface="Times New Roman" panose="02020603050405020304" pitchFamily="18" charset="0"/>
                <a:cs typeface="Times New Roman" panose="02020603050405020304" pitchFamily="18" charset="0"/>
              </a:rPr>
              <a:t>a</a:t>
            </a:r>
            <a:r>
              <a:rPr lang="en-US" spc="0" dirty="0" smtClean="0">
                <a:latin typeface="Times New Roman" panose="02020603050405020304" pitchFamily="18" charset="0"/>
                <a:cs typeface="Times New Roman" panose="02020603050405020304" pitchFamily="18" charset="0"/>
              </a:rPr>
              <a:t>re g</a:t>
            </a:r>
            <a:r>
              <a:rPr lang="en-US" spc="-5" dirty="0" smtClean="0">
                <a:latin typeface="Times New Roman" panose="02020603050405020304" pitchFamily="18" charset="0"/>
                <a:cs typeface="Times New Roman" panose="02020603050405020304" pitchFamily="18" charset="0"/>
              </a:rPr>
              <a:t>re</a:t>
            </a:r>
            <a:r>
              <a:rPr lang="en-US" spc="0" dirty="0" smtClean="0">
                <a:latin typeface="Times New Roman" panose="02020603050405020304" pitchFamily="18" charset="0"/>
                <a:cs typeface="Times New Roman" panose="02020603050405020304" pitchFamily="18" charset="0"/>
              </a:rPr>
              <a:t>w</a:t>
            </a:r>
            <a:r>
              <a:rPr lang="en-US" spc="5" dirty="0" smtClean="0">
                <a:latin typeface="Times New Roman" panose="02020603050405020304" pitchFamily="18" charset="0"/>
                <a:cs typeface="Times New Roman" panose="02020603050405020304" pitchFamily="18" charset="0"/>
              </a:rPr>
              <a:t> </a:t>
            </a:r>
            <a:r>
              <a:rPr lang="en-US" spc="0" dirty="0" smtClean="0">
                <a:latin typeface="Times New Roman" panose="02020603050405020304" pitchFamily="18" charset="0"/>
                <a:cs typeface="Times New Roman" panose="02020603050405020304" pitchFamily="18" charset="0"/>
              </a:rPr>
              <a:t>la</a:t>
            </a:r>
            <a:r>
              <a:rPr lang="en-US" spc="-10" dirty="0" smtClean="0">
                <a:latin typeface="Times New Roman" panose="02020603050405020304" pitchFamily="18" charset="0"/>
                <a:cs typeface="Times New Roman" panose="02020603050405020304" pitchFamily="18" charset="0"/>
              </a:rPr>
              <a:t>r</a:t>
            </a:r>
            <a:r>
              <a:rPr lang="en-US" spc="0" dirty="0" smtClean="0">
                <a:latin typeface="Times New Roman" panose="02020603050405020304" pitchFamily="18" charset="0"/>
                <a:cs typeface="Times New Roman" panose="02020603050405020304" pitchFamily="18" charset="0"/>
              </a:rPr>
              <a:t>g</a:t>
            </a:r>
            <a:r>
              <a:rPr lang="en-US" spc="-5" dirty="0" smtClean="0">
                <a:latin typeface="Times New Roman" panose="02020603050405020304" pitchFamily="18" charset="0"/>
                <a:cs typeface="Times New Roman" panose="02020603050405020304" pitchFamily="18" charset="0"/>
              </a:rPr>
              <a:t>e</a:t>
            </a:r>
            <a:r>
              <a:rPr lang="en-US" spc="0" dirty="0" smtClean="0">
                <a:latin typeface="Times New Roman" panose="02020603050405020304" pitchFamily="18" charset="0"/>
                <a:cs typeface="Times New Roman" panose="02020603050405020304" pitchFamily="18" charset="0"/>
              </a:rPr>
              <a:t>r </a:t>
            </a:r>
            <a:r>
              <a:rPr lang="en-US" spc="-10" dirty="0" smtClean="0">
                <a:latin typeface="Times New Roman" panose="02020603050405020304" pitchFamily="18" charset="0"/>
                <a:cs typeface="Times New Roman" panose="02020603050405020304" pitchFamily="18" charset="0"/>
              </a:rPr>
              <a:t>f</a:t>
            </a:r>
            <a:r>
              <a:rPr lang="en-US" spc="10" dirty="0" smtClean="0">
                <a:latin typeface="Times New Roman" panose="02020603050405020304" pitchFamily="18" charset="0"/>
                <a:cs typeface="Times New Roman" panose="02020603050405020304" pitchFamily="18" charset="0"/>
              </a:rPr>
              <a:t>o</a:t>
            </a:r>
            <a:r>
              <a:rPr lang="en-US" spc="0" dirty="0" smtClean="0">
                <a:latin typeface="Times New Roman" panose="02020603050405020304" pitchFamily="18" charset="0"/>
                <a:cs typeface="Times New Roman" panose="02020603050405020304" pitchFamily="18" charset="0"/>
              </a:rPr>
              <a:t>r </a:t>
            </a:r>
            <a:r>
              <a:rPr lang="en-US" spc="-15" dirty="0" smtClean="0">
                <a:latin typeface="Times New Roman" panose="02020603050405020304" pitchFamily="18" charset="0"/>
                <a:cs typeface="Times New Roman" panose="02020603050405020304" pitchFamily="18" charset="0"/>
              </a:rPr>
              <a:t>B</a:t>
            </a:r>
            <a:r>
              <a:rPr lang="en-US" spc="10" dirty="0" smtClean="0">
                <a:latin typeface="Times New Roman" panose="02020603050405020304" pitchFamily="18" charset="0"/>
                <a:cs typeface="Times New Roman" panose="02020603050405020304" pitchFamily="18" charset="0"/>
              </a:rPr>
              <a:t>l</a:t>
            </a:r>
            <a:r>
              <a:rPr lang="en-US" spc="-5" dirty="0" smtClean="0">
                <a:latin typeface="Times New Roman" panose="02020603050405020304" pitchFamily="18" charset="0"/>
                <a:cs typeface="Times New Roman" panose="02020603050405020304" pitchFamily="18" charset="0"/>
              </a:rPr>
              <a:t>ac</a:t>
            </a:r>
            <a:r>
              <a:rPr lang="en-US" spc="0" dirty="0" smtClean="0">
                <a:latin typeface="Times New Roman" panose="02020603050405020304" pitchFamily="18" charset="0"/>
                <a:cs typeface="Times New Roman" panose="02020603050405020304" pitchFamily="18" charset="0"/>
              </a:rPr>
              <a:t>ks.</a:t>
            </a:r>
            <a:endParaRPr lang="en-US" dirty="0" smtClean="0">
              <a:latin typeface="Times New Roman" panose="02020603050405020304" pitchFamily="18" charset="0"/>
              <a:cs typeface="Times New Roman" panose="02020603050405020304" pitchFamily="18" charset="0"/>
            </a:endParaRPr>
          </a:p>
          <a:p>
            <a:pPr marL="469265" lvl="1" indent="-228600">
              <a:buClr>
                <a:srgbClr val="0071C5"/>
              </a:buClr>
              <a:buSzPct val="83333"/>
              <a:buFont typeface="Wingdings"/>
              <a:buChar char=""/>
              <a:tabLst>
                <a:tab pos="469265" algn="l"/>
              </a:tabLst>
            </a:pPr>
            <a:endParaRPr lang="en-US" dirty="0"/>
          </a:p>
        </p:txBody>
      </p:sp>
      <p:sp>
        <p:nvSpPr>
          <p:cNvPr id="4" name="Slide Number Placeholder 3"/>
          <p:cNvSpPr>
            <a:spLocks noGrp="1"/>
          </p:cNvSpPr>
          <p:nvPr>
            <p:ph type="sldNum" sz="quarter" idx="10"/>
          </p:nvPr>
        </p:nvSpPr>
        <p:spPr/>
        <p:txBody>
          <a:bodyPr/>
          <a:lstStyle/>
          <a:p>
            <a:fld id="{B3EF0EEC-1D1B-4067-A962-C742C5F9CB51}" type="slidenum">
              <a:rPr lang="en-US" smtClean="0"/>
              <a:t>19</a:t>
            </a:fld>
            <a:endParaRPr lang="en-US"/>
          </a:p>
        </p:txBody>
      </p:sp>
    </p:spTree>
    <p:extLst>
      <p:ext uri="{BB962C8B-B14F-4D97-AF65-F5344CB8AC3E}">
        <p14:creationId xmlns:p14="http://schemas.microsoft.com/office/powerpoint/2010/main" val="144905095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3EF0EEC-1D1B-4067-A962-C742C5F9CB51}" type="slidenum">
              <a:rPr lang="en-US" smtClean="0"/>
              <a:t>2</a:t>
            </a:fld>
            <a:endParaRPr lang="en-US"/>
          </a:p>
        </p:txBody>
      </p:sp>
    </p:spTree>
    <p:extLst>
      <p:ext uri="{BB962C8B-B14F-4D97-AF65-F5344CB8AC3E}">
        <p14:creationId xmlns:p14="http://schemas.microsoft.com/office/powerpoint/2010/main" val="247303811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46213" y="754063"/>
            <a:ext cx="4879975" cy="3771900"/>
          </a:xfrm>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mn-cs"/>
              </a:rPr>
              <a:t>Through 2012, several disparities were eliminated for Asians: </a:t>
            </a:r>
          </a:p>
          <a:p>
            <a:endParaRPr lang="en-US" sz="1200" b="0" i="0" u="none" strike="noStrike" kern="1200" baseline="0" dirty="0" smtClean="0">
              <a:solidFill>
                <a:schemeClr val="tx1"/>
              </a:solidFill>
              <a:latin typeface="+mn-lt"/>
              <a:ea typeface="+mn-ea"/>
              <a:cs typeface="+mn-cs"/>
            </a:endParaRPr>
          </a:p>
          <a:p>
            <a:pPr marL="171450" indent="-171450">
              <a:buFont typeface="Arial" panose="020B0604020202020204" pitchFamily="34" charset="0"/>
              <a:buChar char="•"/>
            </a:pPr>
            <a:r>
              <a:rPr lang="en-US" sz="1200" b="0" i="0" u="none" strike="noStrike" kern="1200" baseline="0" dirty="0" smtClean="0">
                <a:solidFill>
                  <a:schemeClr val="tx1"/>
                </a:solidFill>
                <a:latin typeface="+mn-lt"/>
                <a:ea typeface="+mn-ea"/>
                <a:cs typeface="+mn-cs"/>
              </a:rPr>
              <a:t>One disparity in vaccination rates (influenza) </a:t>
            </a:r>
          </a:p>
          <a:p>
            <a:pPr marL="171450" indent="-171450">
              <a:buFont typeface="Arial" panose="020B0604020202020204" pitchFamily="34" charset="0"/>
              <a:buChar char="•"/>
            </a:pPr>
            <a:r>
              <a:rPr lang="en-US" sz="1200" b="0" i="0" u="none" strike="noStrike" kern="1200" baseline="0" dirty="0" smtClean="0">
                <a:solidFill>
                  <a:schemeClr val="tx1"/>
                </a:solidFill>
                <a:latin typeface="+mn-lt"/>
                <a:ea typeface="+mn-ea"/>
                <a:cs typeface="+mn-cs"/>
              </a:rPr>
              <a:t>Three disparities related to chronic diseases and two disparities related to communication with providers </a:t>
            </a:r>
          </a:p>
          <a:p>
            <a:endParaRPr lang="en-US" sz="1200" b="0" i="0" u="none" strike="noStrike" kern="1200" baseline="0" dirty="0" smtClean="0">
              <a:solidFill>
                <a:schemeClr val="tx1"/>
              </a:solidFill>
              <a:latin typeface="+mn-lt"/>
              <a:ea typeface="+mn-ea"/>
              <a:cs typeface="+mn-cs"/>
            </a:endParaRPr>
          </a:p>
          <a:p>
            <a:pPr marL="12700" marR="441959">
              <a:lnSpc>
                <a:spcPct val="96500"/>
              </a:lnSpc>
            </a:pPr>
            <a:endParaRPr lang="en-US" dirty="0"/>
          </a:p>
        </p:txBody>
      </p:sp>
      <p:sp>
        <p:nvSpPr>
          <p:cNvPr id="4" name="Slide Number Placeholder 3"/>
          <p:cNvSpPr>
            <a:spLocks noGrp="1"/>
          </p:cNvSpPr>
          <p:nvPr>
            <p:ph type="sldNum" sz="quarter" idx="10"/>
          </p:nvPr>
        </p:nvSpPr>
        <p:spPr/>
        <p:txBody>
          <a:bodyPr/>
          <a:lstStyle/>
          <a:p>
            <a:fld id="{B3EF0EEC-1D1B-4067-A962-C742C5F9CB51}" type="slidenum">
              <a:rPr lang="en-US" smtClean="0"/>
              <a:t>20</a:t>
            </a:fld>
            <a:endParaRPr lang="en-US"/>
          </a:p>
        </p:txBody>
      </p:sp>
    </p:spTree>
    <p:extLst>
      <p:ext uri="{BB962C8B-B14F-4D97-AF65-F5344CB8AC3E}">
        <p14:creationId xmlns:p14="http://schemas.microsoft.com/office/powerpoint/2010/main" val="136642484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46213" y="754063"/>
            <a:ext cx="4879975" cy="3771900"/>
          </a:xfrm>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mn-cs"/>
              </a:rPr>
              <a:t>Through 2012, several disparities were eliminated. </a:t>
            </a:r>
          </a:p>
          <a:p>
            <a:endParaRPr lang="en-US" sz="1200" b="0" i="0" u="none" strike="noStrike" kern="1200" baseline="0" dirty="0" smtClean="0">
              <a:solidFill>
                <a:schemeClr val="tx1"/>
              </a:solidFill>
              <a:latin typeface="+mn-lt"/>
              <a:ea typeface="+mn-ea"/>
              <a:cs typeface="+mn-cs"/>
            </a:endParaRPr>
          </a:p>
          <a:p>
            <a:pPr marL="171450" indent="-171450">
              <a:buFont typeface="Arial" panose="020B0604020202020204" pitchFamily="34" charset="0"/>
              <a:buChar char="•"/>
            </a:pPr>
            <a:r>
              <a:rPr lang="en-US" sz="1200" b="0" i="0" u="none" strike="noStrike" kern="1200" baseline="0" dirty="0" smtClean="0">
                <a:solidFill>
                  <a:schemeClr val="tx1"/>
                </a:solidFill>
                <a:latin typeface="+mn-lt"/>
                <a:ea typeface="+mn-ea"/>
                <a:cs typeface="+mn-cs"/>
              </a:rPr>
              <a:t>One disparity in vaccination rates was eliminated for American Indians and Alaska Natives (hepatitis B) and people in poor households (human papillomavirus). </a:t>
            </a:r>
          </a:p>
          <a:p>
            <a:r>
              <a:rPr lang="en-US" sz="1200" b="0" i="0" u="none" strike="noStrike" kern="1200" baseline="0" dirty="0" smtClean="0">
                <a:solidFill>
                  <a:schemeClr val="tx1"/>
                </a:solidFill>
                <a:latin typeface="+mn-lt"/>
                <a:ea typeface="+mn-ea"/>
                <a:cs typeface="+mn-cs"/>
              </a:rPr>
              <a:t> </a:t>
            </a:r>
          </a:p>
          <a:p>
            <a:r>
              <a:rPr lang="en-US" sz="1200" b="0" i="0" u="none" strike="noStrike" kern="1200" baseline="0" dirty="0" smtClean="0">
                <a:solidFill>
                  <a:schemeClr val="tx1"/>
                </a:solidFill>
                <a:latin typeface="+mn-lt"/>
                <a:ea typeface="+mn-ea"/>
                <a:cs typeface="+mn-cs"/>
              </a:rPr>
              <a:t>On the other hand, a few disparities grew larger because improvements in quality for Whites did not extend uniformly to other groups. </a:t>
            </a:r>
          </a:p>
          <a:p>
            <a:endParaRPr lang="en-US" sz="1200" b="0" i="0" u="none" strike="noStrike" kern="1200" baseline="0" dirty="0" smtClean="0">
              <a:solidFill>
                <a:schemeClr val="tx1"/>
              </a:solidFill>
              <a:latin typeface="+mn-lt"/>
              <a:ea typeface="+mn-ea"/>
              <a:cs typeface="+mn-cs"/>
            </a:endParaRPr>
          </a:p>
          <a:p>
            <a:pPr marL="171450" indent="-171450">
              <a:buFont typeface="Arial" panose="020B0604020202020204" pitchFamily="34" charset="0"/>
              <a:buChar char="•"/>
            </a:pPr>
            <a:r>
              <a:rPr lang="en-US" sz="1200" b="0" i="0" u="none" strike="noStrike" kern="1200" baseline="0" dirty="0" smtClean="0">
                <a:solidFill>
                  <a:schemeClr val="tx1"/>
                </a:solidFill>
                <a:latin typeface="+mn-lt"/>
                <a:ea typeface="+mn-ea"/>
                <a:cs typeface="+mn-cs"/>
              </a:rPr>
              <a:t>At least one disparity related to hospice care grew larger for American Indians and Alaska Natives and Hispanics.</a:t>
            </a:r>
          </a:p>
          <a:p>
            <a:pPr marL="171450" indent="-171450">
              <a:buFont typeface="Arial" panose="020B0604020202020204" pitchFamily="34" charset="0"/>
              <a:buChar char="•"/>
            </a:pPr>
            <a:r>
              <a:rPr lang="en-US" sz="1200" b="0" i="0" u="none" strike="noStrike" kern="1200" baseline="0" smtClean="0">
                <a:solidFill>
                  <a:schemeClr val="tx1"/>
                </a:solidFill>
                <a:latin typeface="+mn-lt"/>
                <a:ea typeface="+mn-ea"/>
                <a:cs typeface="+mn-cs"/>
              </a:rPr>
              <a:t>People </a:t>
            </a:r>
            <a:r>
              <a:rPr lang="en-US" sz="1200" b="0" i="0" u="none" strike="noStrike" kern="1200" baseline="0" dirty="0" smtClean="0">
                <a:solidFill>
                  <a:schemeClr val="tx1"/>
                </a:solidFill>
                <a:latin typeface="+mn-lt"/>
                <a:ea typeface="+mn-ea"/>
                <a:cs typeface="+mn-cs"/>
              </a:rPr>
              <a:t>in poor households experienced worsening disparities related to chronic diseases. </a:t>
            </a:r>
          </a:p>
          <a:p>
            <a:endParaRPr lang="en-US" dirty="0"/>
          </a:p>
        </p:txBody>
      </p:sp>
      <p:sp>
        <p:nvSpPr>
          <p:cNvPr id="4" name="Slide Number Placeholder 3"/>
          <p:cNvSpPr>
            <a:spLocks noGrp="1"/>
          </p:cNvSpPr>
          <p:nvPr>
            <p:ph type="sldNum" sz="quarter" idx="10"/>
          </p:nvPr>
        </p:nvSpPr>
        <p:spPr/>
        <p:txBody>
          <a:bodyPr/>
          <a:lstStyle/>
          <a:p>
            <a:fld id="{B3EF0EEC-1D1B-4067-A962-C742C5F9CB51}" type="slidenum">
              <a:rPr lang="en-US" smtClean="0"/>
              <a:t>21</a:t>
            </a:fld>
            <a:endParaRPr lang="en-US"/>
          </a:p>
        </p:txBody>
      </p:sp>
    </p:spTree>
    <p:extLst>
      <p:ext uri="{BB962C8B-B14F-4D97-AF65-F5344CB8AC3E}">
        <p14:creationId xmlns:p14="http://schemas.microsoft.com/office/powerpoint/2010/main" val="216485019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46213" y="754063"/>
            <a:ext cx="4879975" cy="3771900"/>
          </a:xfrm>
        </p:spPr>
      </p:sp>
      <p:sp>
        <p:nvSpPr>
          <p:cNvPr id="3" name="Notes Placeholder 2"/>
          <p:cNvSpPr>
            <a:spLocks noGrp="1"/>
          </p:cNvSpPr>
          <p:nvPr>
            <p:ph type="body" idx="1"/>
          </p:nvPr>
        </p:nvSpPr>
        <p:spPr>
          <a:xfrm>
            <a:off x="777875" y="4778375"/>
            <a:ext cx="6216650" cy="4822825"/>
          </a:xfrm>
        </p:spPr>
        <p:txBody>
          <a:bodyPr/>
          <a:lstStyle/>
          <a:p>
            <a:r>
              <a:rPr lang="en-US" sz="1000" b="1" dirty="0" smtClean="0">
                <a:latin typeface="Arial"/>
                <a:cs typeface="Arial"/>
              </a:rPr>
              <a:t>Source:</a:t>
            </a:r>
            <a:r>
              <a:rPr lang="en-US" sz="1000" b="1" spc="-10" dirty="0" smtClean="0">
                <a:latin typeface="Arial"/>
                <a:cs typeface="Arial"/>
              </a:rPr>
              <a:t> </a:t>
            </a:r>
            <a:r>
              <a:rPr lang="en-US" sz="1000" spc="0" dirty="0" smtClean="0">
                <a:latin typeface="Arial"/>
                <a:cs typeface="Arial"/>
              </a:rPr>
              <a:t>Agen</a:t>
            </a:r>
            <a:r>
              <a:rPr lang="en-US" sz="1000" spc="5" dirty="0" smtClean="0">
                <a:latin typeface="Arial"/>
                <a:cs typeface="Arial"/>
              </a:rPr>
              <a:t>c</a:t>
            </a:r>
            <a:r>
              <a:rPr lang="en-US" sz="1000" spc="0" dirty="0" smtClean="0">
                <a:latin typeface="Arial"/>
                <a:cs typeface="Arial"/>
              </a:rPr>
              <a:t>y</a:t>
            </a:r>
            <a:r>
              <a:rPr lang="en-US" sz="1000" spc="-10" dirty="0" smtClean="0">
                <a:latin typeface="Arial"/>
                <a:cs typeface="Arial"/>
              </a:rPr>
              <a:t> </a:t>
            </a:r>
            <a:r>
              <a:rPr lang="en-US" sz="1000" spc="0" dirty="0" smtClean="0">
                <a:latin typeface="Arial"/>
                <a:cs typeface="Arial"/>
              </a:rPr>
              <a:t>for</a:t>
            </a:r>
            <a:r>
              <a:rPr lang="en-US" sz="1000" spc="-15" dirty="0" smtClean="0">
                <a:latin typeface="Arial"/>
                <a:cs typeface="Arial"/>
              </a:rPr>
              <a:t> </a:t>
            </a:r>
            <a:r>
              <a:rPr lang="en-US" sz="1000" spc="0" dirty="0" smtClean="0">
                <a:latin typeface="Arial"/>
                <a:cs typeface="Arial"/>
              </a:rPr>
              <a:t>Heal</a:t>
            </a:r>
            <a:r>
              <a:rPr lang="en-US" sz="1000" spc="-10" dirty="0" smtClean="0">
                <a:latin typeface="Arial"/>
                <a:cs typeface="Arial"/>
              </a:rPr>
              <a:t>t</a:t>
            </a:r>
            <a:r>
              <a:rPr lang="en-US" sz="1000" spc="0" dirty="0" smtClean="0">
                <a:latin typeface="Arial"/>
                <a:cs typeface="Arial"/>
              </a:rPr>
              <a:t>h</a:t>
            </a:r>
            <a:r>
              <a:rPr lang="en-US" sz="1000" spc="5" dirty="0" smtClean="0">
                <a:latin typeface="Arial"/>
                <a:cs typeface="Arial"/>
              </a:rPr>
              <a:t>c</a:t>
            </a:r>
            <a:r>
              <a:rPr lang="en-US" sz="1000" spc="-10" dirty="0" smtClean="0">
                <a:latin typeface="Arial"/>
                <a:cs typeface="Arial"/>
              </a:rPr>
              <a:t>a</a:t>
            </a:r>
            <a:r>
              <a:rPr lang="en-US" sz="1000" spc="-15" dirty="0" smtClean="0">
                <a:latin typeface="Arial"/>
                <a:cs typeface="Arial"/>
              </a:rPr>
              <a:t>r</a:t>
            </a:r>
            <a:r>
              <a:rPr lang="en-US" sz="1000" spc="0" dirty="0" smtClean="0">
                <a:latin typeface="Arial"/>
                <a:cs typeface="Arial"/>
              </a:rPr>
              <a:t>e Re</a:t>
            </a:r>
            <a:r>
              <a:rPr lang="en-US" sz="1000" spc="5" dirty="0" smtClean="0">
                <a:latin typeface="Arial"/>
                <a:cs typeface="Arial"/>
              </a:rPr>
              <a:t>s</a:t>
            </a:r>
            <a:r>
              <a:rPr lang="en-US" sz="1000" spc="-10" dirty="0" smtClean="0">
                <a:latin typeface="Arial"/>
                <a:cs typeface="Arial"/>
              </a:rPr>
              <a:t>e</a:t>
            </a:r>
            <a:r>
              <a:rPr lang="en-US" sz="1000" spc="0" dirty="0" smtClean="0">
                <a:latin typeface="Arial"/>
                <a:cs typeface="Arial"/>
              </a:rPr>
              <a:t>ar</a:t>
            </a:r>
            <a:r>
              <a:rPr lang="en-US" sz="1000" spc="5" dirty="0" smtClean="0">
                <a:latin typeface="Arial"/>
                <a:cs typeface="Arial"/>
              </a:rPr>
              <a:t>c</a:t>
            </a:r>
            <a:r>
              <a:rPr lang="en-US" sz="1000" spc="0" dirty="0" smtClean="0">
                <a:latin typeface="Arial"/>
                <a:cs typeface="Arial"/>
              </a:rPr>
              <a:t>h</a:t>
            </a:r>
            <a:r>
              <a:rPr lang="en-US" sz="1000" spc="-10" dirty="0" smtClean="0">
                <a:latin typeface="Arial"/>
                <a:cs typeface="Arial"/>
              </a:rPr>
              <a:t> </a:t>
            </a:r>
            <a:r>
              <a:rPr lang="en-US" sz="1000" spc="0" dirty="0" smtClean="0">
                <a:latin typeface="Arial"/>
                <a:cs typeface="Arial"/>
              </a:rPr>
              <a:t>and</a:t>
            </a:r>
            <a:r>
              <a:rPr lang="en-US" sz="1000" spc="-10" dirty="0" smtClean="0">
                <a:latin typeface="Arial"/>
                <a:cs typeface="Arial"/>
              </a:rPr>
              <a:t> </a:t>
            </a:r>
            <a:r>
              <a:rPr lang="en-US" sz="1000" spc="0" dirty="0" smtClean="0">
                <a:latin typeface="Arial"/>
                <a:cs typeface="Arial"/>
              </a:rPr>
              <a:t>Qua</a:t>
            </a:r>
            <a:r>
              <a:rPr lang="en-US" sz="1000" spc="-10" dirty="0" smtClean="0">
                <a:latin typeface="Arial"/>
                <a:cs typeface="Arial"/>
              </a:rPr>
              <a:t>l</a:t>
            </a:r>
            <a:r>
              <a:rPr lang="en-US" sz="1000" spc="0" dirty="0" smtClean="0">
                <a:latin typeface="Arial"/>
                <a:cs typeface="Arial"/>
              </a:rPr>
              <a:t>it</a:t>
            </a:r>
            <a:r>
              <a:rPr lang="en-US" sz="1000" spc="-5" dirty="0" smtClean="0">
                <a:latin typeface="Arial"/>
                <a:cs typeface="Arial"/>
              </a:rPr>
              <a:t>y</a:t>
            </a:r>
            <a:r>
              <a:rPr lang="en-US" sz="1000" spc="0" dirty="0" smtClean="0">
                <a:latin typeface="Arial"/>
                <a:cs typeface="Arial"/>
              </a:rPr>
              <a:t>, 20</a:t>
            </a:r>
            <a:r>
              <a:rPr lang="en-US" sz="1000" spc="-10" dirty="0" smtClean="0">
                <a:latin typeface="Arial"/>
                <a:cs typeface="Arial"/>
              </a:rPr>
              <a:t>1</a:t>
            </a:r>
            <a:r>
              <a:rPr lang="en-US" sz="1000" spc="0" dirty="0" smtClean="0">
                <a:latin typeface="Arial"/>
                <a:cs typeface="Arial"/>
              </a:rPr>
              <a:t>3</a:t>
            </a:r>
            <a:r>
              <a:rPr lang="en-US" sz="1000" spc="-10" dirty="0" smtClean="0">
                <a:latin typeface="Arial"/>
                <a:cs typeface="Arial"/>
              </a:rPr>
              <a:t> </a:t>
            </a:r>
            <a:r>
              <a:rPr lang="en-US" sz="1000" spc="0" dirty="0" smtClean="0">
                <a:latin typeface="Arial"/>
                <a:cs typeface="Arial"/>
              </a:rPr>
              <a:t>State S</a:t>
            </a:r>
            <a:r>
              <a:rPr lang="en-US" sz="1000" spc="-10" dirty="0" smtClean="0">
                <a:latin typeface="Arial"/>
                <a:cs typeface="Arial"/>
              </a:rPr>
              <a:t>n</a:t>
            </a:r>
            <a:r>
              <a:rPr lang="en-US" sz="1000" spc="0" dirty="0" smtClean="0">
                <a:latin typeface="Arial"/>
                <a:cs typeface="Arial"/>
              </a:rPr>
              <a:t>ap</a:t>
            </a:r>
            <a:r>
              <a:rPr lang="en-US" sz="1000" spc="-10" dirty="0" smtClean="0">
                <a:latin typeface="Arial"/>
                <a:cs typeface="Arial"/>
              </a:rPr>
              <a:t>s</a:t>
            </a:r>
            <a:r>
              <a:rPr lang="en-US" sz="1000" spc="0" dirty="0" smtClean="0">
                <a:latin typeface="Arial"/>
                <a:cs typeface="Arial"/>
              </a:rPr>
              <a:t>ho</a:t>
            </a:r>
            <a:r>
              <a:rPr lang="en-US" sz="1000" spc="-10" dirty="0" smtClean="0">
                <a:latin typeface="Arial"/>
                <a:cs typeface="Arial"/>
              </a:rPr>
              <a:t>t</a:t>
            </a:r>
            <a:r>
              <a:rPr lang="en-US" sz="1000" spc="5" dirty="0" smtClean="0">
                <a:latin typeface="Arial"/>
                <a:cs typeface="Arial"/>
              </a:rPr>
              <a:t>s</a:t>
            </a:r>
            <a:r>
              <a:rPr lang="en-US" sz="1000" spc="0" dirty="0" smtClean="0">
                <a:latin typeface="Arial"/>
                <a:cs typeface="Arial"/>
              </a:rPr>
              <a:t>.</a:t>
            </a:r>
            <a:endParaRPr lang="en-US" sz="1000" dirty="0" smtClean="0">
              <a:latin typeface="Arial"/>
              <a:cs typeface="Arial"/>
            </a:endParaRPr>
          </a:p>
          <a:p>
            <a:pPr marR="57785" indent="0"/>
            <a:r>
              <a:rPr lang="en-US" sz="1000" b="1" dirty="0" smtClean="0">
                <a:latin typeface="Arial"/>
                <a:cs typeface="Arial"/>
              </a:rPr>
              <a:t>Note</a:t>
            </a:r>
            <a:r>
              <a:rPr lang="en-US" sz="1000" dirty="0" smtClean="0">
                <a:latin typeface="Arial"/>
                <a:cs typeface="Arial"/>
              </a:rPr>
              <a:t>: An o</a:t>
            </a:r>
            <a:r>
              <a:rPr lang="en-US" sz="1000" spc="-10" dirty="0" smtClean="0">
                <a:latin typeface="Arial"/>
                <a:cs typeface="Arial"/>
              </a:rPr>
              <a:t>v</a:t>
            </a:r>
            <a:r>
              <a:rPr lang="en-US" sz="1000" spc="0" dirty="0" smtClean="0">
                <a:latin typeface="Arial"/>
                <a:cs typeface="Arial"/>
              </a:rPr>
              <a:t>er</a:t>
            </a:r>
            <a:r>
              <a:rPr lang="en-US" sz="1000" spc="-10" dirty="0" smtClean="0">
                <a:latin typeface="Arial"/>
                <a:cs typeface="Arial"/>
              </a:rPr>
              <a:t>a</a:t>
            </a:r>
            <a:r>
              <a:rPr lang="en-US" sz="1000" spc="0" dirty="0" smtClean="0">
                <a:latin typeface="Arial"/>
                <a:cs typeface="Arial"/>
              </a:rPr>
              <a:t>ll</a:t>
            </a:r>
            <a:r>
              <a:rPr lang="en-US" sz="1000" spc="-10" dirty="0" smtClean="0">
                <a:latin typeface="Arial"/>
                <a:cs typeface="Arial"/>
              </a:rPr>
              <a:t> </a:t>
            </a:r>
            <a:r>
              <a:rPr lang="en-US" sz="1000" spc="0" dirty="0" smtClean="0">
                <a:latin typeface="Arial"/>
                <a:cs typeface="Arial"/>
              </a:rPr>
              <a:t>qua</a:t>
            </a:r>
            <a:r>
              <a:rPr lang="en-US" sz="1000" spc="-10" dirty="0" smtClean="0">
                <a:latin typeface="Arial"/>
                <a:cs typeface="Arial"/>
              </a:rPr>
              <a:t>l</a:t>
            </a:r>
            <a:r>
              <a:rPr lang="en-US" sz="1000" spc="0" dirty="0" smtClean="0">
                <a:latin typeface="Arial"/>
                <a:cs typeface="Arial"/>
              </a:rPr>
              <a:t>ity</a:t>
            </a:r>
            <a:r>
              <a:rPr lang="en-US" sz="1000" spc="-5" dirty="0" smtClean="0">
                <a:latin typeface="Arial"/>
                <a:cs typeface="Arial"/>
              </a:rPr>
              <a:t> s</a:t>
            </a:r>
            <a:r>
              <a:rPr lang="en-US" sz="1000" spc="5" dirty="0" smtClean="0">
                <a:latin typeface="Arial"/>
                <a:cs typeface="Arial"/>
              </a:rPr>
              <a:t>c</a:t>
            </a:r>
            <a:r>
              <a:rPr lang="en-US" sz="1000" spc="0" dirty="0" smtClean="0">
                <a:latin typeface="Arial"/>
                <a:cs typeface="Arial"/>
              </a:rPr>
              <a:t>ore</a:t>
            </a:r>
            <a:r>
              <a:rPr lang="en-US" sz="1000" spc="-10" dirty="0" smtClean="0">
                <a:latin typeface="Arial"/>
                <a:cs typeface="Arial"/>
              </a:rPr>
              <a:t> i</a:t>
            </a:r>
            <a:r>
              <a:rPr lang="en-US" sz="1000" spc="0" dirty="0" smtClean="0">
                <a:latin typeface="Arial"/>
                <a:cs typeface="Arial"/>
              </a:rPr>
              <a:t>s</a:t>
            </a:r>
            <a:r>
              <a:rPr lang="en-US" sz="1000" spc="5" dirty="0" smtClean="0">
                <a:latin typeface="Arial"/>
                <a:cs typeface="Arial"/>
              </a:rPr>
              <a:t> c</a:t>
            </a:r>
            <a:r>
              <a:rPr lang="en-US" sz="1000" spc="-10" dirty="0" smtClean="0">
                <a:latin typeface="Arial"/>
                <a:cs typeface="Arial"/>
              </a:rPr>
              <a:t>o</a:t>
            </a:r>
            <a:r>
              <a:rPr lang="en-US" sz="1000" spc="5" dirty="0" smtClean="0">
                <a:latin typeface="Arial"/>
                <a:cs typeface="Arial"/>
              </a:rPr>
              <a:t>m</a:t>
            </a:r>
            <a:r>
              <a:rPr lang="en-US" sz="1000" spc="-10" dirty="0" smtClean="0">
                <a:latin typeface="Arial"/>
                <a:cs typeface="Arial"/>
              </a:rPr>
              <a:t>p</a:t>
            </a:r>
            <a:r>
              <a:rPr lang="en-US" sz="1000" spc="0" dirty="0" smtClean="0">
                <a:latin typeface="Arial"/>
                <a:cs typeface="Arial"/>
              </a:rPr>
              <a:t>uted</a:t>
            </a:r>
            <a:r>
              <a:rPr lang="en-US" sz="1000" spc="-10" dirty="0" smtClean="0">
                <a:latin typeface="Arial"/>
                <a:cs typeface="Arial"/>
              </a:rPr>
              <a:t> </a:t>
            </a:r>
            <a:r>
              <a:rPr lang="en-US" sz="1000" spc="0" dirty="0" smtClean="0">
                <a:latin typeface="Arial"/>
                <a:cs typeface="Arial"/>
              </a:rPr>
              <a:t>for </a:t>
            </a:r>
            <a:r>
              <a:rPr lang="en-US" sz="1000" spc="-10" dirty="0" smtClean="0">
                <a:latin typeface="Arial"/>
                <a:cs typeface="Arial"/>
              </a:rPr>
              <a:t>e</a:t>
            </a:r>
            <a:r>
              <a:rPr lang="en-US" sz="1000" spc="0" dirty="0" smtClean="0">
                <a:latin typeface="Arial"/>
                <a:cs typeface="Arial"/>
              </a:rPr>
              <a:t>a</a:t>
            </a:r>
            <a:r>
              <a:rPr lang="en-US" sz="1000" spc="5" dirty="0" smtClean="0">
                <a:latin typeface="Arial"/>
                <a:cs typeface="Arial"/>
              </a:rPr>
              <a:t>c</a:t>
            </a:r>
            <a:r>
              <a:rPr lang="en-US" sz="1000" spc="0" dirty="0" smtClean="0">
                <a:latin typeface="Arial"/>
                <a:cs typeface="Arial"/>
              </a:rPr>
              <a:t>h</a:t>
            </a:r>
            <a:r>
              <a:rPr lang="en-US" sz="1000" spc="-10" dirty="0" smtClean="0">
                <a:latin typeface="Arial"/>
                <a:cs typeface="Arial"/>
              </a:rPr>
              <a:t> </a:t>
            </a:r>
            <a:r>
              <a:rPr lang="en-US" sz="1000" spc="5" dirty="0" smtClean="0">
                <a:latin typeface="Arial"/>
                <a:cs typeface="Arial"/>
              </a:rPr>
              <a:t>s</a:t>
            </a:r>
            <a:r>
              <a:rPr lang="en-US" sz="1000" spc="-10" dirty="0" smtClean="0">
                <a:latin typeface="Arial"/>
                <a:cs typeface="Arial"/>
              </a:rPr>
              <a:t>t</a:t>
            </a:r>
            <a:r>
              <a:rPr lang="en-US" sz="1000" spc="0" dirty="0" smtClean="0">
                <a:latin typeface="Arial"/>
                <a:cs typeface="Arial"/>
              </a:rPr>
              <a:t>ate </a:t>
            </a:r>
            <a:r>
              <a:rPr lang="en-US" sz="1000" spc="-10" dirty="0" smtClean="0">
                <a:latin typeface="Arial"/>
                <a:cs typeface="Arial"/>
              </a:rPr>
              <a:t>b</a:t>
            </a:r>
            <a:r>
              <a:rPr lang="en-US" sz="1000" spc="0" dirty="0" smtClean="0">
                <a:latin typeface="Arial"/>
                <a:cs typeface="Arial"/>
              </a:rPr>
              <a:t>a</a:t>
            </a:r>
            <a:r>
              <a:rPr lang="en-US" sz="1000" spc="-10" dirty="0" smtClean="0">
                <a:latin typeface="Arial"/>
                <a:cs typeface="Arial"/>
              </a:rPr>
              <a:t>s</a:t>
            </a:r>
            <a:r>
              <a:rPr lang="en-US" sz="1000" spc="0" dirty="0" smtClean="0">
                <a:latin typeface="Arial"/>
                <a:cs typeface="Arial"/>
              </a:rPr>
              <a:t>ed on</a:t>
            </a:r>
            <a:r>
              <a:rPr lang="en-US" sz="1000" spc="-10" dirty="0" smtClean="0">
                <a:latin typeface="Arial"/>
                <a:cs typeface="Arial"/>
              </a:rPr>
              <a:t> </a:t>
            </a:r>
            <a:r>
              <a:rPr lang="en-US" sz="1000" spc="0" dirty="0" smtClean="0">
                <a:latin typeface="Arial"/>
                <a:cs typeface="Arial"/>
              </a:rPr>
              <a:t>the</a:t>
            </a:r>
            <a:r>
              <a:rPr lang="en-US" sz="1000" spc="-10" dirty="0" smtClean="0">
                <a:latin typeface="Arial"/>
                <a:cs typeface="Arial"/>
              </a:rPr>
              <a:t> </a:t>
            </a:r>
            <a:r>
              <a:rPr lang="en-US" sz="1000" spc="0" dirty="0" smtClean="0">
                <a:latin typeface="Arial"/>
                <a:cs typeface="Arial"/>
              </a:rPr>
              <a:t>nu</a:t>
            </a:r>
            <a:r>
              <a:rPr lang="en-US" sz="1000" spc="-10" dirty="0" smtClean="0">
                <a:latin typeface="Arial"/>
                <a:cs typeface="Arial"/>
              </a:rPr>
              <a:t>m</a:t>
            </a:r>
            <a:r>
              <a:rPr lang="en-US" sz="1000" spc="0" dirty="0" smtClean="0">
                <a:latin typeface="Arial"/>
                <a:cs typeface="Arial"/>
              </a:rPr>
              <a:t>ber </a:t>
            </a:r>
            <a:r>
              <a:rPr lang="en-US" sz="1000" spc="-10" dirty="0" smtClean="0">
                <a:latin typeface="Arial"/>
                <a:cs typeface="Arial"/>
              </a:rPr>
              <a:t>o</a:t>
            </a:r>
            <a:r>
              <a:rPr lang="en-US" sz="1000" spc="0" dirty="0" smtClean="0">
                <a:latin typeface="Arial"/>
                <a:cs typeface="Arial"/>
              </a:rPr>
              <a:t>f q</a:t>
            </a:r>
            <a:r>
              <a:rPr lang="en-US" sz="1000" spc="-10" dirty="0" smtClean="0">
                <a:latin typeface="Arial"/>
                <a:cs typeface="Arial"/>
              </a:rPr>
              <a:t>u</a:t>
            </a:r>
            <a:r>
              <a:rPr lang="en-US" sz="1000" spc="0" dirty="0" smtClean="0">
                <a:latin typeface="Arial"/>
                <a:cs typeface="Arial"/>
              </a:rPr>
              <a:t>ality</a:t>
            </a:r>
            <a:r>
              <a:rPr lang="en-US" sz="1000" spc="-15" dirty="0" smtClean="0">
                <a:latin typeface="Arial"/>
                <a:cs typeface="Arial"/>
              </a:rPr>
              <a:t> </a:t>
            </a:r>
            <a:r>
              <a:rPr lang="en-US" sz="1000" spc="-10" dirty="0" smtClean="0">
                <a:latin typeface="Arial"/>
                <a:cs typeface="Arial"/>
              </a:rPr>
              <a:t>m</a:t>
            </a:r>
            <a:r>
              <a:rPr lang="en-US" sz="1000" spc="0" dirty="0" smtClean="0">
                <a:latin typeface="Arial"/>
                <a:cs typeface="Arial"/>
              </a:rPr>
              <a:t>ea</a:t>
            </a:r>
            <a:r>
              <a:rPr lang="en-US" sz="1000" spc="5" dirty="0" smtClean="0">
                <a:latin typeface="Arial"/>
                <a:cs typeface="Arial"/>
              </a:rPr>
              <a:t>s</a:t>
            </a:r>
            <a:r>
              <a:rPr lang="en-US" sz="1000" spc="0" dirty="0" smtClean="0">
                <a:latin typeface="Arial"/>
                <a:cs typeface="Arial"/>
              </a:rPr>
              <a:t>u</a:t>
            </a:r>
            <a:r>
              <a:rPr lang="en-US" sz="1000" spc="-15" dirty="0" smtClean="0">
                <a:latin typeface="Arial"/>
                <a:cs typeface="Arial"/>
              </a:rPr>
              <a:t>r</a:t>
            </a:r>
            <a:r>
              <a:rPr lang="en-US" sz="1000" spc="0" dirty="0" smtClean="0">
                <a:latin typeface="Arial"/>
                <a:cs typeface="Arial"/>
              </a:rPr>
              <a:t>es</a:t>
            </a:r>
            <a:r>
              <a:rPr lang="en-US" sz="1000" spc="5" dirty="0" smtClean="0">
                <a:latin typeface="Arial"/>
                <a:cs typeface="Arial"/>
              </a:rPr>
              <a:t> </a:t>
            </a:r>
            <a:r>
              <a:rPr lang="en-US" sz="1000" spc="-10" dirty="0" smtClean="0">
                <a:latin typeface="Arial"/>
                <a:cs typeface="Arial"/>
              </a:rPr>
              <a:t>t</a:t>
            </a:r>
            <a:r>
              <a:rPr lang="en-US" sz="1000" spc="0" dirty="0" smtClean="0">
                <a:latin typeface="Arial"/>
                <a:cs typeface="Arial"/>
              </a:rPr>
              <a:t>hat</a:t>
            </a:r>
            <a:r>
              <a:rPr lang="en-US" sz="1000" spc="-10" dirty="0" smtClean="0">
                <a:latin typeface="Arial"/>
                <a:cs typeface="Arial"/>
              </a:rPr>
              <a:t> </a:t>
            </a:r>
            <a:r>
              <a:rPr lang="en-US" sz="1000" spc="0" dirty="0" smtClean="0">
                <a:latin typeface="Arial"/>
                <a:cs typeface="Arial"/>
              </a:rPr>
              <a:t>are </a:t>
            </a:r>
            <a:r>
              <a:rPr lang="en-US" sz="1000" spc="-10" dirty="0" smtClean="0">
                <a:latin typeface="Arial"/>
                <a:cs typeface="Arial"/>
              </a:rPr>
              <a:t>a</a:t>
            </a:r>
            <a:r>
              <a:rPr lang="en-US" sz="1000" spc="0" dirty="0" smtClean="0">
                <a:latin typeface="Arial"/>
                <a:cs typeface="Arial"/>
              </a:rPr>
              <a:t>bo</a:t>
            </a:r>
            <a:r>
              <a:rPr lang="en-US" sz="1000" spc="-10" dirty="0" smtClean="0">
                <a:latin typeface="Arial"/>
                <a:cs typeface="Arial"/>
              </a:rPr>
              <a:t>v</a:t>
            </a:r>
            <a:r>
              <a:rPr lang="en-US" sz="1000" spc="0" dirty="0" smtClean="0">
                <a:latin typeface="Arial"/>
                <a:cs typeface="Arial"/>
              </a:rPr>
              <a:t>e, at, or</a:t>
            </a:r>
            <a:r>
              <a:rPr lang="en-US" sz="1000" spc="-10" dirty="0" smtClean="0">
                <a:latin typeface="Arial"/>
                <a:cs typeface="Arial"/>
              </a:rPr>
              <a:t> </a:t>
            </a:r>
            <a:r>
              <a:rPr lang="en-US" sz="1000" spc="0" dirty="0" smtClean="0">
                <a:latin typeface="Arial"/>
                <a:cs typeface="Arial"/>
              </a:rPr>
              <a:t>below</a:t>
            </a:r>
            <a:r>
              <a:rPr lang="en-US" sz="1000" spc="-15" dirty="0" smtClean="0">
                <a:latin typeface="Arial"/>
                <a:cs typeface="Arial"/>
              </a:rPr>
              <a:t> </a:t>
            </a:r>
            <a:r>
              <a:rPr lang="en-US" sz="1000" spc="0" dirty="0" smtClean="0">
                <a:latin typeface="Arial"/>
                <a:cs typeface="Arial"/>
              </a:rPr>
              <a:t>the</a:t>
            </a:r>
            <a:r>
              <a:rPr lang="en-US" sz="1000" spc="-10" dirty="0" smtClean="0">
                <a:latin typeface="Arial"/>
                <a:cs typeface="Arial"/>
              </a:rPr>
              <a:t> </a:t>
            </a:r>
            <a:r>
              <a:rPr lang="en-US" sz="1000" spc="0" dirty="0" smtClean="0">
                <a:latin typeface="Arial"/>
                <a:cs typeface="Arial"/>
              </a:rPr>
              <a:t>a</a:t>
            </a:r>
            <a:r>
              <a:rPr lang="en-US" sz="1000" spc="-10" dirty="0" smtClean="0">
                <a:latin typeface="Arial"/>
                <a:cs typeface="Arial"/>
              </a:rPr>
              <a:t>v</a:t>
            </a:r>
            <a:r>
              <a:rPr lang="en-US" sz="1000" spc="0" dirty="0" smtClean="0">
                <a:latin typeface="Arial"/>
                <a:cs typeface="Arial"/>
              </a:rPr>
              <a:t>erage</a:t>
            </a:r>
            <a:r>
              <a:rPr lang="en-US" sz="1000" spc="-10" dirty="0" smtClean="0">
                <a:latin typeface="Arial"/>
                <a:cs typeface="Arial"/>
              </a:rPr>
              <a:t> </a:t>
            </a:r>
            <a:r>
              <a:rPr lang="en-US" sz="1000" spc="0" dirty="0" smtClean="0">
                <a:latin typeface="Arial"/>
                <a:cs typeface="Arial"/>
              </a:rPr>
              <a:t>a</a:t>
            </a:r>
            <a:r>
              <a:rPr lang="en-US" sz="1000" spc="5" dirty="0" smtClean="0">
                <a:latin typeface="Arial"/>
                <a:cs typeface="Arial"/>
              </a:rPr>
              <a:t>c</a:t>
            </a:r>
            <a:r>
              <a:rPr lang="en-US" sz="1000" spc="-15" dirty="0" smtClean="0">
                <a:latin typeface="Arial"/>
                <a:cs typeface="Arial"/>
              </a:rPr>
              <a:t>r</a:t>
            </a:r>
            <a:r>
              <a:rPr lang="en-US" sz="1000" spc="0" dirty="0" smtClean="0">
                <a:latin typeface="Arial"/>
                <a:cs typeface="Arial"/>
              </a:rPr>
              <a:t>o</a:t>
            </a:r>
            <a:r>
              <a:rPr lang="en-US" sz="1000" spc="-10" dirty="0" smtClean="0">
                <a:latin typeface="Arial"/>
                <a:cs typeface="Arial"/>
              </a:rPr>
              <a:t>s</a:t>
            </a:r>
            <a:r>
              <a:rPr lang="en-US" sz="1000" spc="0" dirty="0" smtClean="0">
                <a:latin typeface="Arial"/>
                <a:cs typeface="Arial"/>
              </a:rPr>
              <a:t>s</a:t>
            </a:r>
            <a:r>
              <a:rPr lang="en-US" sz="1000" spc="5" dirty="0" smtClean="0">
                <a:latin typeface="Arial"/>
                <a:cs typeface="Arial"/>
              </a:rPr>
              <a:t> </a:t>
            </a:r>
            <a:r>
              <a:rPr lang="en-US" sz="1000" spc="0" dirty="0" smtClean="0">
                <a:latin typeface="Arial"/>
                <a:cs typeface="Arial"/>
              </a:rPr>
              <a:t>a</a:t>
            </a:r>
            <a:r>
              <a:rPr lang="en-US" sz="1000" spc="-10" dirty="0" smtClean="0">
                <a:latin typeface="Arial"/>
                <a:cs typeface="Arial"/>
              </a:rPr>
              <a:t>l</a:t>
            </a:r>
            <a:r>
              <a:rPr lang="en-US" sz="1000" spc="0" dirty="0" smtClean="0">
                <a:latin typeface="Arial"/>
                <a:cs typeface="Arial"/>
              </a:rPr>
              <a:t>l </a:t>
            </a:r>
            <a:r>
              <a:rPr lang="en-US" sz="1000" spc="5" dirty="0" smtClean="0">
                <a:latin typeface="Arial"/>
                <a:cs typeface="Arial"/>
              </a:rPr>
              <a:t>s</a:t>
            </a:r>
            <a:r>
              <a:rPr lang="en-US" sz="1000" spc="-10" dirty="0" smtClean="0">
                <a:latin typeface="Arial"/>
                <a:cs typeface="Arial"/>
              </a:rPr>
              <a:t>t</a:t>
            </a:r>
            <a:r>
              <a:rPr lang="en-US" sz="1000" spc="0" dirty="0" smtClean="0">
                <a:latin typeface="Arial"/>
                <a:cs typeface="Arial"/>
              </a:rPr>
              <a:t>at</a:t>
            </a:r>
            <a:r>
              <a:rPr lang="en-US" sz="1000" spc="-10" dirty="0" smtClean="0">
                <a:latin typeface="Arial"/>
                <a:cs typeface="Arial"/>
              </a:rPr>
              <a:t>e</a:t>
            </a:r>
            <a:r>
              <a:rPr lang="en-US" sz="1000" spc="5" dirty="0" smtClean="0">
                <a:latin typeface="Arial"/>
                <a:cs typeface="Arial"/>
              </a:rPr>
              <a:t>s</a:t>
            </a:r>
            <a:r>
              <a:rPr lang="en-US" sz="1000" spc="0" dirty="0" smtClean="0">
                <a:latin typeface="Arial"/>
                <a:cs typeface="Arial"/>
              </a:rPr>
              <a:t>; </a:t>
            </a:r>
            <a:r>
              <a:rPr lang="en-US" sz="1000" spc="-10" dirty="0" smtClean="0">
                <a:latin typeface="Arial"/>
                <a:cs typeface="Arial"/>
              </a:rPr>
              <a:t>s</a:t>
            </a:r>
            <a:r>
              <a:rPr lang="en-US" sz="1000" spc="0" dirty="0" smtClean="0">
                <a:latin typeface="Arial"/>
                <a:cs typeface="Arial"/>
              </a:rPr>
              <a:t>tat</a:t>
            </a:r>
            <a:r>
              <a:rPr lang="en-US" sz="1000" spc="-10" dirty="0" smtClean="0">
                <a:latin typeface="Arial"/>
                <a:cs typeface="Arial"/>
              </a:rPr>
              <a:t>e</a:t>
            </a:r>
            <a:r>
              <a:rPr lang="en-US" sz="1000" spc="0" dirty="0" smtClean="0">
                <a:latin typeface="Arial"/>
                <a:cs typeface="Arial"/>
              </a:rPr>
              <a:t>s</a:t>
            </a:r>
            <a:r>
              <a:rPr lang="en-US" sz="1000" spc="5" dirty="0" smtClean="0">
                <a:latin typeface="Arial"/>
                <a:cs typeface="Arial"/>
              </a:rPr>
              <a:t> </a:t>
            </a:r>
            <a:r>
              <a:rPr lang="en-US" sz="1000" spc="0" dirty="0" smtClean="0">
                <a:latin typeface="Arial"/>
                <a:cs typeface="Arial"/>
              </a:rPr>
              <a:t>a</a:t>
            </a:r>
            <a:r>
              <a:rPr lang="en-US" sz="1000" spc="-15" dirty="0" smtClean="0">
                <a:latin typeface="Arial"/>
                <a:cs typeface="Arial"/>
              </a:rPr>
              <a:t>r</a:t>
            </a:r>
            <a:r>
              <a:rPr lang="en-US" sz="1000" spc="0" dirty="0" smtClean="0">
                <a:latin typeface="Arial"/>
                <a:cs typeface="Arial"/>
              </a:rPr>
              <a:t>e ra</a:t>
            </a:r>
            <a:r>
              <a:rPr lang="en-US" sz="1000" spc="-10" dirty="0" smtClean="0">
                <a:latin typeface="Arial"/>
                <a:cs typeface="Arial"/>
              </a:rPr>
              <a:t>n</a:t>
            </a:r>
            <a:r>
              <a:rPr lang="en-US" sz="1000" spc="5" dirty="0" smtClean="0">
                <a:latin typeface="Arial"/>
                <a:cs typeface="Arial"/>
              </a:rPr>
              <a:t>k</a:t>
            </a:r>
            <a:r>
              <a:rPr lang="en-US" sz="1000" spc="0" dirty="0" smtClean="0">
                <a:latin typeface="Arial"/>
                <a:cs typeface="Arial"/>
              </a:rPr>
              <a:t>ed</a:t>
            </a:r>
            <a:r>
              <a:rPr lang="en-US" sz="1000" spc="-20" dirty="0" smtClean="0">
                <a:latin typeface="Arial"/>
                <a:cs typeface="Arial"/>
              </a:rPr>
              <a:t> </a:t>
            </a:r>
            <a:r>
              <a:rPr lang="en-US" sz="1000" spc="0" dirty="0" smtClean="0">
                <a:latin typeface="Arial"/>
                <a:cs typeface="Arial"/>
              </a:rPr>
              <a:t>and </a:t>
            </a:r>
            <a:r>
              <a:rPr lang="en-US" sz="1000" spc="-10" dirty="0" smtClean="0">
                <a:latin typeface="Arial"/>
                <a:cs typeface="Arial"/>
              </a:rPr>
              <a:t>q</a:t>
            </a:r>
            <a:r>
              <a:rPr lang="en-US" sz="1000" spc="0" dirty="0" smtClean="0">
                <a:latin typeface="Arial"/>
                <a:cs typeface="Arial"/>
              </a:rPr>
              <a:t>uart</a:t>
            </a:r>
            <a:r>
              <a:rPr lang="en-US" sz="1000" spc="-10" dirty="0" smtClean="0">
                <a:latin typeface="Arial"/>
                <a:cs typeface="Arial"/>
              </a:rPr>
              <a:t>i</a:t>
            </a:r>
            <a:r>
              <a:rPr lang="en-US" sz="1000" spc="0" dirty="0" smtClean="0">
                <a:latin typeface="Arial"/>
                <a:cs typeface="Arial"/>
              </a:rPr>
              <a:t>l</a:t>
            </a:r>
            <a:r>
              <a:rPr lang="en-US" sz="1000" spc="-10" dirty="0" smtClean="0">
                <a:latin typeface="Arial"/>
                <a:cs typeface="Arial"/>
              </a:rPr>
              <a:t>e</a:t>
            </a:r>
            <a:r>
              <a:rPr lang="en-US" sz="1000" spc="0" dirty="0" smtClean="0">
                <a:latin typeface="Arial"/>
                <a:cs typeface="Arial"/>
              </a:rPr>
              <a:t>s</a:t>
            </a:r>
            <a:r>
              <a:rPr lang="en-US" sz="1000" spc="5" dirty="0" smtClean="0">
                <a:latin typeface="Arial"/>
                <a:cs typeface="Arial"/>
              </a:rPr>
              <a:t> </a:t>
            </a:r>
            <a:r>
              <a:rPr lang="en-US" sz="1000" spc="0" dirty="0" smtClean="0">
                <a:latin typeface="Arial"/>
                <a:cs typeface="Arial"/>
              </a:rPr>
              <a:t>are</a:t>
            </a:r>
            <a:r>
              <a:rPr lang="en-US" sz="1000" spc="-10" dirty="0" smtClean="0">
                <a:latin typeface="Arial"/>
                <a:cs typeface="Arial"/>
              </a:rPr>
              <a:t> </a:t>
            </a:r>
            <a:r>
              <a:rPr lang="en-US" sz="1000" spc="5" dirty="0" smtClean="0">
                <a:latin typeface="Arial"/>
                <a:cs typeface="Arial"/>
              </a:rPr>
              <a:t>s</a:t>
            </a:r>
            <a:r>
              <a:rPr lang="en-US" sz="1000" spc="0" dirty="0" smtClean="0">
                <a:latin typeface="Arial"/>
                <a:cs typeface="Arial"/>
              </a:rPr>
              <a:t>ho</a:t>
            </a:r>
            <a:r>
              <a:rPr lang="en-US" sz="1000" spc="-15" dirty="0" smtClean="0">
                <a:latin typeface="Arial"/>
                <a:cs typeface="Arial"/>
              </a:rPr>
              <a:t>w</a:t>
            </a:r>
            <a:r>
              <a:rPr lang="en-US" sz="1000" spc="0" dirty="0" smtClean="0">
                <a:latin typeface="Arial"/>
                <a:cs typeface="Arial"/>
              </a:rPr>
              <a:t>n </a:t>
            </a:r>
            <a:r>
              <a:rPr lang="en-US" sz="1000" spc="5" dirty="0" smtClean="0">
                <a:latin typeface="Arial"/>
                <a:cs typeface="Arial"/>
              </a:rPr>
              <a:t>i</a:t>
            </a:r>
            <a:r>
              <a:rPr lang="en-US" sz="1000" spc="0" dirty="0" smtClean="0">
                <a:latin typeface="Arial"/>
                <a:cs typeface="Arial"/>
              </a:rPr>
              <a:t>n</a:t>
            </a:r>
            <a:r>
              <a:rPr lang="en-US" sz="1000" spc="-10" dirty="0" smtClean="0">
                <a:latin typeface="Arial"/>
                <a:cs typeface="Arial"/>
              </a:rPr>
              <a:t> </a:t>
            </a:r>
            <a:r>
              <a:rPr lang="en-US" sz="1000" spc="0" dirty="0" smtClean="0">
                <a:latin typeface="Arial"/>
                <a:cs typeface="Arial"/>
              </a:rPr>
              <a:t>the</a:t>
            </a:r>
            <a:r>
              <a:rPr lang="en-US" sz="1000" spc="-10" dirty="0" smtClean="0">
                <a:latin typeface="Arial"/>
                <a:cs typeface="Arial"/>
              </a:rPr>
              <a:t> </a:t>
            </a:r>
            <a:r>
              <a:rPr lang="en-US" sz="1000" spc="0" dirty="0" smtClean="0">
                <a:latin typeface="Arial"/>
                <a:cs typeface="Arial"/>
              </a:rPr>
              <a:t>top</a:t>
            </a:r>
            <a:r>
              <a:rPr lang="en-US" sz="1000" spc="45" dirty="0" smtClean="0">
                <a:latin typeface="Arial"/>
                <a:cs typeface="Arial"/>
              </a:rPr>
              <a:t> </a:t>
            </a:r>
            <a:r>
              <a:rPr lang="en-US" sz="1000" spc="-10" dirty="0" smtClean="0">
                <a:latin typeface="Arial"/>
                <a:cs typeface="Arial"/>
              </a:rPr>
              <a:t>m</a:t>
            </a:r>
            <a:r>
              <a:rPr lang="en-US" sz="1000" spc="0" dirty="0" smtClean="0">
                <a:latin typeface="Arial"/>
                <a:cs typeface="Arial"/>
              </a:rPr>
              <a:t>a</a:t>
            </a:r>
            <a:r>
              <a:rPr lang="en-US" sz="1000" spc="5" dirty="0" smtClean="0">
                <a:latin typeface="Arial"/>
                <a:cs typeface="Arial"/>
              </a:rPr>
              <a:t>p</a:t>
            </a:r>
            <a:r>
              <a:rPr lang="en-US" sz="1000" spc="0" dirty="0" smtClean="0">
                <a:latin typeface="Arial"/>
                <a:cs typeface="Arial"/>
              </a:rPr>
              <a:t>. </a:t>
            </a:r>
            <a:r>
              <a:rPr lang="en-US" sz="1000" spc="-10" dirty="0" smtClean="0">
                <a:latin typeface="Arial"/>
                <a:cs typeface="Arial"/>
              </a:rPr>
              <a:t>T</a:t>
            </a:r>
            <a:r>
              <a:rPr lang="en-US" sz="1000" spc="0" dirty="0" smtClean="0">
                <a:latin typeface="Arial"/>
                <a:cs typeface="Arial"/>
              </a:rPr>
              <a:t>o </a:t>
            </a:r>
            <a:r>
              <a:rPr lang="en-US" sz="1000" spc="-10" dirty="0" smtClean="0">
                <a:latin typeface="Arial"/>
                <a:cs typeface="Arial"/>
              </a:rPr>
              <a:t>a</a:t>
            </a:r>
            <a:r>
              <a:rPr lang="en-US" sz="1000" spc="5" dirty="0" smtClean="0">
                <a:latin typeface="Arial"/>
                <a:cs typeface="Arial"/>
              </a:rPr>
              <a:t>ss</a:t>
            </a:r>
            <a:r>
              <a:rPr lang="en-US" sz="1000" spc="-10" dirty="0" smtClean="0">
                <a:latin typeface="Arial"/>
                <a:cs typeface="Arial"/>
              </a:rPr>
              <a:t>e</a:t>
            </a:r>
            <a:r>
              <a:rPr lang="en-US" sz="1000" spc="5" dirty="0" smtClean="0">
                <a:latin typeface="Arial"/>
                <a:cs typeface="Arial"/>
              </a:rPr>
              <a:t>s</a:t>
            </a:r>
            <a:r>
              <a:rPr lang="en-US" sz="1000" spc="0" dirty="0" smtClean="0">
                <a:latin typeface="Arial"/>
                <a:cs typeface="Arial"/>
              </a:rPr>
              <a:t>s </a:t>
            </a:r>
            <a:r>
              <a:rPr lang="en-US" sz="1000" dirty="0" smtClean="0">
                <a:latin typeface="Arial"/>
                <a:cs typeface="Arial"/>
              </a:rPr>
              <a:t>di</a:t>
            </a:r>
            <a:r>
              <a:rPr lang="en-US" sz="1000" spc="5" dirty="0" smtClean="0">
                <a:latin typeface="Arial"/>
                <a:cs typeface="Arial"/>
              </a:rPr>
              <a:t>s</a:t>
            </a:r>
            <a:r>
              <a:rPr lang="en-US" sz="1000" spc="-10" dirty="0" smtClean="0">
                <a:latin typeface="Arial"/>
                <a:cs typeface="Arial"/>
              </a:rPr>
              <a:t>p</a:t>
            </a:r>
            <a:r>
              <a:rPr lang="en-US" sz="1000" spc="0" dirty="0" smtClean="0">
                <a:latin typeface="Arial"/>
                <a:cs typeface="Arial"/>
              </a:rPr>
              <a:t>ari</a:t>
            </a:r>
            <a:r>
              <a:rPr lang="en-US" sz="1000" spc="-10" dirty="0" smtClean="0">
                <a:latin typeface="Arial"/>
                <a:cs typeface="Arial"/>
              </a:rPr>
              <a:t>t</a:t>
            </a:r>
            <a:r>
              <a:rPr lang="en-US" sz="1000" spc="0" dirty="0" smtClean="0">
                <a:latin typeface="Arial"/>
                <a:cs typeface="Arial"/>
              </a:rPr>
              <a:t>ie</a:t>
            </a:r>
            <a:r>
              <a:rPr lang="en-US" sz="1000" spc="5" dirty="0" smtClean="0">
                <a:latin typeface="Arial"/>
                <a:cs typeface="Arial"/>
              </a:rPr>
              <a:t>s</a:t>
            </a:r>
            <a:r>
              <a:rPr lang="en-US" sz="1000" spc="0" dirty="0" smtClean="0">
                <a:latin typeface="Arial"/>
                <a:cs typeface="Arial"/>
              </a:rPr>
              <a:t>,</a:t>
            </a:r>
            <a:r>
              <a:rPr lang="en-US" sz="1000" spc="-10" dirty="0" smtClean="0">
                <a:latin typeface="Arial"/>
                <a:cs typeface="Arial"/>
              </a:rPr>
              <a:t> </a:t>
            </a:r>
            <a:r>
              <a:rPr lang="en-US" sz="1000" spc="5" dirty="0" smtClean="0">
                <a:latin typeface="Arial"/>
                <a:cs typeface="Arial"/>
              </a:rPr>
              <a:t>s</a:t>
            </a:r>
            <a:r>
              <a:rPr lang="en-US" sz="1000" spc="-10" dirty="0" smtClean="0">
                <a:latin typeface="Arial"/>
                <a:cs typeface="Arial"/>
              </a:rPr>
              <a:t>e</a:t>
            </a:r>
            <a:r>
              <a:rPr lang="en-US" sz="1000" spc="0" dirty="0" smtClean="0">
                <a:latin typeface="Arial"/>
                <a:cs typeface="Arial"/>
              </a:rPr>
              <a:t>para</a:t>
            </a:r>
            <a:r>
              <a:rPr lang="en-US" sz="1000" spc="-10" dirty="0" smtClean="0">
                <a:latin typeface="Arial"/>
                <a:cs typeface="Arial"/>
              </a:rPr>
              <a:t>t</a:t>
            </a:r>
            <a:r>
              <a:rPr lang="en-US" sz="1000" spc="0" dirty="0" smtClean="0">
                <a:latin typeface="Arial"/>
                <a:cs typeface="Arial"/>
              </a:rPr>
              <a:t>e q</a:t>
            </a:r>
            <a:r>
              <a:rPr lang="en-US" sz="1000" spc="-10" dirty="0" smtClean="0">
                <a:latin typeface="Arial"/>
                <a:cs typeface="Arial"/>
              </a:rPr>
              <a:t>u</a:t>
            </a:r>
            <a:r>
              <a:rPr lang="en-US" sz="1000" spc="0" dirty="0" smtClean="0">
                <a:latin typeface="Arial"/>
                <a:cs typeface="Arial"/>
              </a:rPr>
              <a:t>al</a:t>
            </a:r>
            <a:r>
              <a:rPr lang="en-US" sz="1000" spc="-10" dirty="0" smtClean="0">
                <a:latin typeface="Arial"/>
                <a:cs typeface="Arial"/>
              </a:rPr>
              <a:t>i</a:t>
            </a:r>
            <a:r>
              <a:rPr lang="en-US" sz="1000" spc="0" dirty="0" smtClean="0">
                <a:latin typeface="Arial"/>
                <a:cs typeface="Arial"/>
              </a:rPr>
              <a:t>ty</a:t>
            </a:r>
            <a:r>
              <a:rPr lang="en-US" sz="1000" spc="-5" dirty="0" smtClean="0">
                <a:latin typeface="Arial"/>
                <a:cs typeface="Arial"/>
              </a:rPr>
              <a:t> </a:t>
            </a:r>
            <a:r>
              <a:rPr lang="en-US" sz="1000" spc="5" dirty="0" smtClean="0">
                <a:latin typeface="Arial"/>
                <a:cs typeface="Arial"/>
              </a:rPr>
              <a:t>s</a:t>
            </a:r>
            <a:r>
              <a:rPr lang="en-US" sz="1000" spc="-10" dirty="0" smtClean="0">
                <a:latin typeface="Arial"/>
                <a:cs typeface="Arial"/>
              </a:rPr>
              <a:t>c</a:t>
            </a:r>
            <a:r>
              <a:rPr lang="en-US" sz="1000" spc="0" dirty="0" smtClean="0">
                <a:latin typeface="Arial"/>
                <a:cs typeface="Arial"/>
              </a:rPr>
              <a:t>o</a:t>
            </a:r>
            <a:r>
              <a:rPr lang="en-US" sz="1000" spc="15" dirty="0" smtClean="0">
                <a:latin typeface="Arial"/>
                <a:cs typeface="Arial"/>
              </a:rPr>
              <a:t>r</a:t>
            </a:r>
            <a:r>
              <a:rPr lang="en-US" sz="1000" spc="0" dirty="0" smtClean="0">
                <a:latin typeface="Arial"/>
                <a:cs typeface="Arial"/>
              </a:rPr>
              <a:t>es</a:t>
            </a:r>
            <a:r>
              <a:rPr lang="en-US" sz="1000" spc="-5" dirty="0" smtClean="0">
                <a:latin typeface="Arial"/>
                <a:cs typeface="Arial"/>
              </a:rPr>
              <a:t> </a:t>
            </a:r>
            <a:r>
              <a:rPr lang="en-US" sz="1000" spc="0" dirty="0" smtClean="0">
                <a:latin typeface="Arial"/>
                <a:cs typeface="Arial"/>
              </a:rPr>
              <a:t>are</a:t>
            </a:r>
            <a:r>
              <a:rPr lang="en-US" sz="1000" spc="-10" dirty="0" smtClean="0">
                <a:latin typeface="Arial"/>
                <a:cs typeface="Arial"/>
              </a:rPr>
              <a:t> </a:t>
            </a:r>
            <a:r>
              <a:rPr lang="en-US" sz="1000" spc="5" dirty="0" smtClean="0">
                <a:latin typeface="Arial"/>
                <a:cs typeface="Arial"/>
              </a:rPr>
              <a:t>c</a:t>
            </a:r>
            <a:r>
              <a:rPr lang="en-US" sz="1000" spc="0" dirty="0" smtClean="0">
                <a:latin typeface="Arial"/>
                <a:cs typeface="Arial"/>
              </a:rPr>
              <a:t>o</a:t>
            </a:r>
            <a:r>
              <a:rPr lang="en-US" sz="1000" spc="-10" dirty="0" smtClean="0">
                <a:latin typeface="Arial"/>
                <a:cs typeface="Arial"/>
              </a:rPr>
              <a:t>m</a:t>
            </a:r>
            <a:r>
              <a:rPr lang="en-US" sz="1000" spc="0" dirty="0" smtClean="0">
                <a:latin typeface="Arial"/>
                <a:cs typeface="Arial"/>
              </a:rPr>
              <a:t>put</a:t>
            </a:r>
            <a:r>
              <a:rPr lang="en-US" sz="1000" spc="-10" dirty="0" smtClean="0">
                <a:latin typeface="Arial"/>
                <a:cs typeface="Arial"/>
              </a:rPr>
              <a:t>e</a:t>
            </a:r>
            <a:r>
              <a:rPr lang="en-US" sz="1000" spc="0" dirty="0" smtClean="0">
                <a:latin typeface="Arial"/>
                <a:cs typeface="Arial"/>
              </a:rPr>
              <a:t>d for</a:t>
            </a:r>
            <a:r>
              <a:rPr lang="en-US" sz="1000" spc="-35" dirty="0" smtClean="0">
                <a:latin typeface="Arial"/>
                <a:cs typeface="Arial"/>
              </a:rPr>
              <a:t> </a:t>
            </a:r>
            <a:r>
              <a:rPr lang="en-US" sz="1000" spc="35" dirty="0" smtClean="0">
                <a:latin typeface="Arial"/>
                <a:cs typeface="Arial"/>
              </a:rPr>
              <a:t>W</a:t>
            </a:r>
            <a:r>
              <a:rPr lang="en-US" sz="1000" spc="-10" dirty="0" smtClean="0">
                <a:latin typeface="Arial"/>
                <a:cs typeface="Arial"/>
              </a:rPr>
              <a:t>h</a:t>
            </a:r>
            <a:r>
              <a:rPr lang="en-US" sz="1000" spc="0" dirty="0" smtClean="0">
                <a:latin typeface="Arial"/>
                <a:cs typeface="Arial"/>
              </a:rPr>
              <a:t>i</a:t>
            </a:r>
            <a:r>
              <a:rPr lang="en-US" sz="1000" spc="-10" dirty="0" smtClean="0">
                <a:latin typeface="Arial"/>
                <a:cs typeface="Arial"/>
              </a:rPr>
              <a:t>t</a:t>
            </a:r>
            <a:r>
              <a:rPr lang="en-US" sz="1000" spc="0" dirty="0" smtClean="0">
                <a:latin typeface="Arial"/>
                <a:cs typeface="Arial"/>
              </a:rPr>
              <a:t>e</a:t>
            </a:r>
            <a:r>
              <a:rPr lang="en-US" sz="1000" spc="5" dirty="0" smtClean="0">
                <a:latin typeface="Arial"/>
                <a:cs typeface="Arial"/>
              </a:rPr>
              <a:t>s</a:t>
            </a:r>
            <a:r>
              <a:rPr lang="en-US" sz="1000" spc="0" dirty="0" smtClean="0">
                <a:latin typeface="Arial"/>
                <a:cs typeface="Arial"/>
              </a:rPr>
              <a:t>,</a:t>
            </a:r>
            <a:r>
              <a:rPr lang="en-US" sz="1000" spc="-10" dirty="0" smtClean="0">
                <a:latin typeface="Arial"/>
                <a:cs typeface="Arial"/>
              </a:rPr>
              <a:t> </a:t>
            </a:r>
            <a:r>
              <a:rPr lang="en-US" sz="1000" spc="0" dirty="0" smtClean="0">
                <a:latin typeface="Arial"/>
                <a:cs typeface="Arial"/>
              </a:rPr>
              <a:t>Bla</a:t>
            </a:r>
            <a:r>
              <a:rPr lang="en-US" sz="1000" spc="-10" dirty="0" smtClean="0">
                <a:latin typeface="Arial"/>
                <a:cs typeface="Arial"/>
              </a:rPr>
              <a:t>c</a:t>
            </a:r>
            <a:r>
              <a:rPr lang="en-US" sz="1000" spc="5" dirty="0" smtClean="0">
                <a:latin typeface="Arial"/>
                <a:cs typeface="Arial"/>
              </a:rPr>
              <a:t>ks</a:t>
            </a:r>
            <a:r>
              <a:rPr lang="en-US" sz="1000" spc="0" dirty="0" smtClean="0">
                <a:latin typeface="Arial"/>
                <a:cs typeface="Arial"/>
              </a:rPr>
              <a:t>,</a:t>
            </a:r>
            <a:r>
              <a:rPr lang="en-US" sz="1000" spc="-10" dirty="0" smtClean="0">
                <a:latin typeface="Arial"/>
                <a:cs typeface="Arial"/>
              </a:rPr>
              <a:t> </a:t>
            </a:r>
            <a:r>
              <a:rPr lang="en-US" sz="1000" spc="0" dirty="0" smtClean="0">
                <a:latin typeface="Arial"/>
                <a:cs typeface="Arial"/>
              </a:rPr>
              <a:t>Hi</a:t>
            </a:r>
            <a:r>
              <a:rPr lang="en-US" sz="1000" spc="-10" dirty="0" smtClean="0">
                <a:latin typeface="Arial"/>
                <a:cs typeface="Arial"/>
              </a:rPr>
              <a:t>s</a:t>
            </a:r>
            <a:r>
              <a:rPr lang="en-US" sz="1000" spc="0" dirty="0" smtClean="0">
                <a:latin typeface="Arial"/>
                <a:cs typeface="Arial"/>
              </a:rPr>
              <a:t>pan</a:t>
            </a:r>
            <a:r>
              <a:rPr lang="en-US" sz="1000" spc="-10" dirty="0" smtClean="0">
                <a:latin typeface="Arial"/>
                <a:cs typeface="Arial"/>
              </a:rPr>
              <a:t>i</a:t>
            </a:r>
            <a:r>
              <a:rPr lang="en-US" sz="1000" spc="5" dirty="0" smtClean="0">
                <a:latin typeface="Arial"/>
                <a:cs typeface="Arial"/>
              </a:rPr>
              <a:t>c</a:t>
            </a:r>
            <a:r>
              <a:rPr lang="en-US" sz="1000" spc="-10" dirty="0" smtClean="0">
                <a:latin typeface="Arial"/>
                <a:cs typeface="Arial"/>
              </a:rPr>
              <a:t>s</a:t>
            </a:r>
            <a:r>
              <a:rPr lang="en-US" sz="1000" spc="0" dirty="0" smtClean="0">
                <a:latin typeface="Arial"/>
                <a:cs typeface="Arial"/>
              </a:rPr>
              <a:t>, a</a:t>
            </a:r>
            <a:r>
              <a:rPr lang="en-US" sz="1000" spc="-10" dirty="0" smtClean="0">
                <a:latin typeface="Arial"/>
                <a:cs typeface="Arial"/>
              </a:rPr>
              <a:t>n</a:t>
            </a:r>
            <a:r>
              <a:rPr lang="en-US" sz="1000" spc="0" dirty="0" smtClean="0">
                <a:latin typeface="Arial"/>
                <a:cs typeface="Arial"/>
              </a:rPr>
              <a:t>d A</a:t>
            </a:r>
            <a:r>
              <a:rPr lang="en-US" sz="1000" spc="-5" dirty="0" smtClean="0">
                <a:latin typeface="Arial"/>
                <a:cs typeface="Arial"/>
              </a:rPr>
              <a:t>s</a:t>
            </a:r>
            <a:r>
              <a:rPr lang="en-US" sz="1000" spc="0" dirty="0" smtClean="0">
                <a:latin typeface="Arial"/>
                <a:cs typeface="Arial"/>
              </a:rPr>
              <a:t>ia</a:t>
            </a:r>
            <a:r>
              <a:rPr lang="en-US" sz="1000" spc="-10" dirty="0" smtClean="0">
                <a:latin typeface="Arial"/>
                <a:cs typeface="Arial"/>
              </a:rPr>
              <a:t>ns</a:t>
            </a:r>
            <a:r>
              <a:rPr lang="en-US" sz="1000" spc="0" dirty="0" smtClean="0">
                <a:latin typeface="Arial"/>
                <a:cs typeface="Arial"/>
              </a:rPr>
              <a:t>.</a:t>
            </a:r>
            <a:r>
              <a:rPr lang="en-US" sz="1000" spc="25" dirty="0" smtClean="0">
                <a:latin typeface="Arial"/>
                <a:cs typeface="Arial"/>
              </a:rPr>
              <a:t> </a:t>
            </a:r>
            <a:r>
              <a:rPr lang="en-US" sz="1000" spc="0" dirty="0" smtClean="0">
                <a:latin typeface="Arial"/>
                <a:cs typeface="Arial"/>
              </a:rPr>
              <a:t>For </a:t>
            </a:r>
            <a:r>
              <a:rPr lang="en-US" sz="1000" spc="-10" dirty="0" smtClean="0">
                <a:latin typeface="Arial"/>
                <a:cs typeface="Arial"/>
              </a:rPr>
              <a:t>e</a:t>
            </a:r>
            <a:r>
              <a:rPr lang="en-US" sz="1000" spc="0" dirty="0" smtClean="0">
                <a:latin typeface="Arial"/>
                <a:cs typeface="Arial"/>
              </a:rPr>
              <a:t>a</a:t>
            </a:r>
            <a:r>
              <a:rPr lang="en-US" sz="1000" spc="5" dirty="0" smtClean="0">
                <a:latin typeface="Arial"/>
                <a:cs typeface="Arial"/>
              </a:rPr>
              <a:t>c</a:t>
            </a:r>
            <a:r>
              <a:rPr lang="en-US" sz="1000" spc="0" dirty="0" smtClean="0">
                <a:latin typeface="Arial"/>
                <a:cs typeface="Arial"/>
              </a:rPr>
              <a:t>h</a:t>
            </a:r>
            <a:r>
              <a:rPr lang="en-US" sz="1000" spc="-10" dirty="0" smtClean="0">
                <a:latin typeface="Arial"/>
                <a:cs typeface="Arial"/>
              </a:rPr>
              <a:t> </a:t>
            </a:r>
            <a:r>
              <a:rPr lang="en-US" sz="1000" spc="5" dirty="0" smtClean="0">
                <a:latin typeface="Arial"/>
                <a:cs typeface="Arial"/>
              </a:rPr>
              <a:t>s</a:t>
            </a:r>
            <a:r>
              <a:rPr lang="en-US" sz="1000" spc="0" dirty="0" smtClean="0">
                <a:latin typeface="Arial"/>
                <a:cs typeface="Arial"/>
              </a:rPr>
              <a:t>t</a:t>
            </a:r>
            <a:r>
              <a:rPr lang="en-US" sz="1000" spc="-10" dirty="0" smtClean="0">
                <a:latin typeface="Arial"/>
                <a:cs typeface="Arial"/>
              </a:rPr>
              <a:t>a</a:t>
            </a:r>
            <a:r>
              <a:rPr lang="en-US" sz="1000" spc="0" dirty="0" smtClean="0">
                <a:latin typeface="Arial"/>
                <a:cs typeface="Arial"/>
              </a:rPr>
              <a:t>te, </a:t>
            </a:r>
            <a:r>
              <a:rPr lang="en-US" sz="1000" spc="-10" dirty="0" smtClean="0">
                <a:latin typeface="Arial"/>
                <a:cs typeface="Arial"/>
              </a:rPr>
              <a:t>t</a:t>
            </a:r>
            <a:r>
              <a:rPr lang="en-US" sz="1000" spc="0" dirty="0" smtClean="0">
                <a:latin typeface="Arial"/>
                <a:cs typeface="Arial"/>
              </a:rPr>
              <a:t>he </a:t>
            </a:r>
            <a:r>
              <a:rPr lang="en-US" sz="1000" dirty="0" smtClean="0">
                <a:latin typeface="Arial"/>
                <a:cs typeface="Arial"/>
              </a:rPr>
              <a:t>a</a:t>
            </a:r>
            <a:r>
              <a:rPr lang="en-US" sz="1000" spc="-10" dirty="0" smtClean="0">
                <a:latin typeface="Arial"/>
                <a:cs typeface="Arial"/>
              </a:rPr>
              <a:t>v</a:t>
            </a:r>
            <a:r>
              <a:rPr lang="en-US" sz="1000" spc="0" dirty="0" smtClean="0">
                <a:latin typeface="Arial"/>
                <a:cs typeface="Arial"/>
              </a:rPr>
              <a:t>erage </a:t>
            </a:r>
            <a:r>
              <a:rPr lang="en-US" sz="1000" spc="-10" dirty="0" smtClean="0">
                <a:latin typeface="Arial"/>
                <a:cs typeface="Arial"/>
              </a:rPr>
              <a:t>o</a:t>
            </a:r>
            <a:r>
              <a:rPr lang="en-US" sz="1000" spc="0" dirty="0" smtClean="0">
                <a:latin typeface="Arial"/>
                <a:cs typeface="Arial"/>
              </a:rPr>
              <a:t>f the</a:t>
            </a:r>
            <a:r>
              <a:rPr lang="en-US" sz="1000" spc="-10" dirty="0" smtClean="0">
                <a:latin typeface="Arial"/>
                <a:cs typeface="Arial"/>
              </a:rPr>
              <a:t> </a:t>
            </a:r>
            <a:r>
              <a:rPr lang="en-US" sz="1000" spc="0" dirty="0" smtClean="0">
                <a:latin typeface="Arial"/>
                <a:cs typeface="Arial"/>
              </a:rPr>
              <a:t>Bl</a:t>
            </a:r>
            <a:r>
              <a:rPr lang="en-US" sz="1000" spc="-10" dirty="0" smtClean="0">
                <a:latin typeface="Arial"/>
                <a:cs typeface="Arial"/>
              </a:rPr>
              <a:t>a</a:t>
            </a:r>
            <a:r>
              <a:rPr lang="en-US" sz="1000" spc="5" dirty="0" smtClean="0">
                <a:latin typeface="Arial"/>
                <a:cs typeface="Arial"/>
              </a:rPr>
              <a:t>ck</a:t>
            </a:r>
            <a:r>
              <a:rPr lang="en-US" sz="1000" spc="0" dirty="0" smtClean="0">
                <a:latin typeface="Arial"/>
                <a:cs typeface="Arial"/>
              </a:rPr>
              <a:t>,</a:t>
            </a:r>
            <a:r>
              <a:rPr lang="en-US" sz="1000" spc="-10" dirty="0" smtClean="0">
                <a:latin typeface="Arial"/>
                <a:cs typeface="Arial"/>
              </a:rPr>
              <a:t> </a:t>
            </a:r>
            <a:r>
              <a:rPr lang="en-US" sz="1000" spc="0" dirty="0" smtClean="0">
                <a:latin typeface="Arial"/>
                <a:cs typeface="Arial"/>
              </a:rPr>
              <a:t>Hi</a:t>
            </a:r>
            <a:r>
              <a:rPr lang="en-US" sz="1000" spc="5" dirty="0" smtClean="0">
                <a:latin typeface="Arial"/>
                <a:cs typeface="Arial"/>
              </a:rPr>
              <a:t>s</a:t>
            </a:r>
            <a:r>
              <a:rPr lang="en-US" sz="1000" spc="-10" dirty="0" smtClean="0">
                <a:latin typeface="Arial"/>
                <a:cs typeface="Arial"/>
              </a:rPr>
              <a:t>p</a:t>
            </a:r>
            <a:r>
              <a:rPr lang="en-US" sz="1000" spc="0" dirty="0" smtClean="0">
                <a:latin typeface="Arial"/>
                <a:cs typeface="Arial"/>
              </a:rPr>
              <a:t>an</a:t>
            </a:r>
            <a:r>
              <a:rPr lang="en-US" sz="1000" spc="-10" dirty="0" smtClean="0">
                <a:latin typeface="Arial"/>
                <a:cs typeface="Arial"/>
              </a:rPr>
              <a:t>ic</a:t>
            </a:r>
            <a:r>
              <a:rPr lang="en-US" sz="1000" spc="0" dirty="0" smtClean="0">
                <a:latin typeface="Arial"/>
                <a:cs typeface="Arial"/>
              </a:rPr>
              <a:t>, and </a:t>
            </a:r>
            <a:r>
              <a:rPr lang="en-US" sz="1000" spc="-15" dirty="0" smtClean="0">
                <a:latin typeface="Arial"/>
                <a:cs typeface="Arial"/>
              </a:rPr>
              <a:t>A</a:t>
            </a:r>
            <a:r>
              <a:rPr lang="en-US" sz="1000" spc="5" dirty="0" smtClean="0">
                <a:latin typeface="Arial"/>
                <a:cs typeface="Arial"/>
              </a:rPr>
              <a:t>s</a:t>
            </a:r>
            <a:r>
              <a:rPr lang="en-US" sz="1000" spc="0" dirty="0" smtClean="0">
                <a:latin typeface="Arial"/>
                <a:cs typeface="Arial"/>
              </a:rPr>
              <a:t>i</a:t>
            </a:r>
            <a:r>
              <a:rPr lang="en-US" sz="1000" spc="-10" dirty="0" smtClean="0">
                <a:latin typeface="Arial"/>
                <a:cs typeface="Arial"/>
              </a:rPr>
              <a:t>a</a:t>
            </a:r>
            <a:r>
              <a:rPr lang="en-US" sz="1000" spc="0" dirty="0" smtClean="0">
                <a:latin typeface="Arial"/>
                <a:cs typeface="Arial"/>
              </a:rPr>
              <a:t>n </a:t>
            </a:r>
            <a:r>
              <a:rPr lang="en-US" sz="1000" spc="-5" dirty="0" smtClean="0">
                <a:latin typeface="Arial"/>
                <a:cs typeface="Arial"/>
              </a:rPr>
              <a:t>s</a:t>
            </a:r>
            <a:r>
              <a:rPr lang="en-US" sz="1000" spc="5" dirty="0" smtClean="0">
                <a:latin typeface="Arial"/>
                <a:cs typeface="Arial"/>
              </a:rPr>
              <a:t>c</a:t>
            </a:r>
            <a:r>
              <a:rPr lang="en-US" sz="1000" spc="0" dirty="0" smtClean="0">
                <a:latin typeface="Arial"/>
                <a:cs typeface="Arial"/>
              </a:rPr>
              <a:t>or</a:t>
            </a:r>
            <a:r>
              <a:rPr lang="en-US" sz="1000" spc="-10" dirty="0" smtClean="0">
                <a:latin typeface="Arial"/>
                <a:cs typeface="Arial"/>
              </a:rPr>
              <a:t>e</a:t>
            </a:r>
            <a:r>
              <a:rPr lang="en-US" sz="1000" spc="0" dirty="0" smtClean="0">
                <a:latin typeface="Arial"/>
                <a:cs typeface="Arial"/>
              </a:rPr>
              <a:t>s</a:t>
            </a:r>
            <a:r>
              <a:rPr lang="en-US" sz="1000" spc="5" dirty="0" smtClean="0">
                <a:latin typeface="Arial"/>
                <a:cs typeface="Arial"/>
              </a:rPr>
              <a:t> </a:t>
            </a:r>
            <a:r>
              <a:rPr lang="en-US" sz="1000" spc="-10" dirty="0" smtClean="0">
                <a:latin typeface="Arial"/>
                <a:cs typeface="Arial"/>
              </a:rPr>
              <a:t>i</a:t>
            </a:r>
            <a:r>
              <a:rPr lang="en-US" sz="1000" spc="0" dirty="0" smtClean="0">
                <a:latin typeface="Arial"/>
                <a:cs typeface="Arial"/>
              </a:rPr>
              <a:t>s</a:t>
            </a:r>
            <a:r>
              <a:rPr lang="en-US" sz="1000" spc="5" dirty="0" smtClean="0">
                <a:latin typeface="Arial"/>
                <a:cs typeface="Arial"/>
              </a:rPr>
              <a:t> </a:t>
            </a:r>
            <a:r>
              <a:rPr lang="en-US" sz="1000" spc="-10" dirty="0" smtClean="0">
                <a:latin typeface="Arial"/>
                <a:cs typeface="Arial"/>
              </a:rPr>
              <a:t>d</a:t>
            </a:r>
            <a:r>
              <a:rPr lang="en-US" sz="1000" spc="0" dirty="0" smtClean="0">
                <a:latin typeface="Arial"/>
                <a:cs typeface="Arial"/>
              </a:rPr>
              <a:t>i</a:t>
            </a:r>
            <a:r>
              <a:rPr lang="en-US" sz="1000" spc="-10" dirty="0" smtClean="0">
                <a:latin typeface="Arial"/>
                <a:cs typeface="Arial"/>
              </a:rPr>
              <a:t>v</a:t>
            </a:r>
            <a:r>
              <a:rPr lang="en-US" sz="1000" spc="0" dirty="0" smtClean="0">
                <a:latin typeface="Arial"/>
                <a:cs typeface="Arial"/>
              </a:rPr>
              <a:t>ided</a:t>
            </a:r>
            <a:r>
              <a:rPr lang="en-US" sz="1000" spc="-10" dirty="0" smtClean="0">
                <a:latin typeface="Arial"/>
                <a:cs typeface="Arial"/>
              </a:rPr>
              <a:t> b</a:t>
            </a:r>
            <a:r>
              <a:rPr lang="en-US" sz="1000" spc="0" dirty="0" smtClean="0">
                <a:latin typeface="Arial"/>
                <a:cs typeface="Arial"/>
              </a:rPr>
              <a:t>y</a:t>
            </a:r>
            <a:r>
              <a:rPr lang="en-US" sz="1000" spc="-10" dirty="0" smtClean="0">
                <a:latin typeface="Arial"/>
                <a:cs typeface="Arial"/>
              </a:rPr>
              <a:t> </a:t>
            </a:r>
            <a:r>
              <a:rPr lang="en-US" sz="1000" spc="0" dirty="0" smtClean="0">
                <a:latin typeface="Arial"/>
                <a:cs typeface="Arial"/>
              </a:rPr>
              <a:t>the</a:t>
            </a:r>
            <a:r>
              <a:rPr lang="en-US" sz="1000" spc="-20" dirty="0" smtClean="0">
                <a:latin typeface="Arial"/>
                <a:cs typeface="Arial"/>
              </a:rPr>
              <a:t> </a:t>
            </a:r>
            <a:r>
              <a:rPr lang="en-US" sz="1000" spc="35" dirty="0" smtClean="0">
                <a:latin typeface="Arial"/>
                <a:cs typeface="Arial"/>
              </a:rPr>
              <a:t>W</a:t>
            </a:r>
            <a:r>
              <a:rPr lang="en-US" sz="1000" spc="-10" dirty="0" smtClean="0">
                <a:latin typeface="Arial"/>
                <a:cs typeface="Arial"/>
              </a:rPr>
              <a:t>hi</a:t>
            </a:r>
            <a:r>
              <a:rPr lang="en-US" sz="1000" spc="0" dirty="0" smtClean="0">
                <a:latin typeface="Arial"/>
                <a:cs typeface="Arial"/>
              </a:rPr>
              <a:t>te </a:t>
            </a:r>
            <a:r>
              <a:rPr lang="en-US" sz="1000" spc="-5" dirty="0" smtClean="0">
                <a:latin typeface="Arial"/>
                <a:cs typeface="Arial"/>
              </a:rPr>
              <a:t>s</a:t>
            </a:r>
            <a:r>
              <a:rPr lang="en-US" sz="1000" spc="5" dirty="0" smtClean="0">
                <a:latin typeface="Arial"/>
                <a:cs typeface="Arial"/>
              </a:rPr>
              <a:t>c</a:t>
            </a:r>
            <a:r>
              <a:rPr lang="en-US" sz="1000" spc="0" dirty="0" smtClean="0">
                <a:latin typeface="Arial"/>
                <a:cs typeface="Arial"/>
              </a:rPr>
              <a:t>o</a:t>
            </a:r>
            <a:r>
              <a:rPr lang="en-US" sz="1000" spc="-15" dirty="0" smtClean="0">
                <a:latin typeface="Arial"/>
                <a:cs typeface="Arial"/>
              </a:rPr>
              <a:t>r</a:t>
            </a:r>
            <a:r>
              <a:rPr lang="en-US" sz="1000" spc="0" dirty="0" smtClean="0">
                <a:latin typeface="Arial"/>
                <a:cs typeface="Arial"/>
              </a:rPr>
              <a:t>e; </a:t>
            </a:r>
            <a:r>
              <a:rPr lang="en-US" sz="1000" spc="-10" dirty="0" smtClean="0">
                <a:latin typeface="Arial"/>
                <a:cs typeface="Arial"/>
              </a:rPr>
              <a:t>s</a:t>
            </a:r>
            <a:r>
              <a:rPr lang="en-US" sz="1000" spc="0" dirty="0" smtClean="0">
                <a:latin typeface="Arial"/>
                <a:cs typeface="Arial"/>
              </a:rPr>
              <a:t>tat</a:t>
            </a:r>
            <a:r>
              <a:rPr lang="en-US" sz="1000" spc="-10" dirty="0" smtClean="0">
                <a:latin typeface="Arial"/>
                <a:cs typeface="Arial"/>
              </a:rPr>
              <a:t>e</a:t>
            </a:r>
            <a:r>
              <a:rPr lang="en-US" sz="1000" spc="0" dirty="0" smtClean="0">
                <a:latin typeface="Arial"/>
                <a:cs typeface="Arial"/>
              </a:rPr>
              <a:t>s</a:t>
            </a:r>
            <a:r>
              <a:rPr lang="en-US" sz="1000" spc="5" dirty="0" smtClean="0">
                <a:latin typeface="Arial"/>
                <a:cs typeface="Arial"/>
              </a:rPr>
              <a:t> </a:t>
            </a:r>
            <a:r>
              <a:rPr lang="en-US" sz="1000" spc="0" dirty="0" smtClean="0">
                <a:latin typeface="Arial"/>
                <a:cs typeface="Arial"/>
              </a:rPr>
              <a:t>a</a:t>
            </a:r>
            <a:r>
              <a:rPr lang="en-US" sz="1000" spc="-15" dirty="0" smtClean="0">
                <a:latin typeface="Arial"/>
                <a:cs typeface="Arial"/>
              </a:rPr>
              <a:t>r</a:t>
            </a:r>
            <a:r>
              <a:rPr lang="en-US" sz="1000" spc="0" dirty="0" smtClean="0">
                <a:latin typeface="Arial"/>
                <a:cs typeface="Arial"/>
              </a:rPr>
              <a:t>e </a:t>
            </a:r>
            <a:r>
              <a:rPr lang="en-US" sz="1000" spc="-10" dirty="0" smtClean="0">
                <a:latin typeface="Arial"/>
                <a:cs typeface="Arial"/>
              </a:rPr>
              <a:t>r</a:t>
            </a:r>
            <a:r>
              <a:rPr lang="en-US" sz="1000" spc="0" dirty="0" smtClean="0">
                <a:latin typeface="Arial"/>
                <a:cs typeface="Arial"/>
              </a:rPr>
              <a:t>an</a:t>
            </a:r>
            <a:r>
              <a:rPr lang="en-US" sz="1000" spc="5" dirty="0" smtClean="0">
                <a:latin typeface="Arial"/>
                <a:cs typeface="Arial"/>
              </a:rPr>
              <a:t>k</a:t>
            </a:r>
            <a:r>
              <a:rPr lang="en-US" sz="1000" spc="-10" dirty="0" smtClean="0">
                <a:latin typeface="Arial"/>
                <a:cs typeface="Arial"/>
              </a:rPr>
              <a:t>e</a:t>
            </a:r>
            <a:r>
              <a:rPr lang="en-US" sz="1000" spc="0" dirty="0" smtClean="0">
                <a:latin typeface="Arial"/>
                <a:cs typeface="Arial"/>
              </a:rPr>
              <a:t>d on</a:t>
            </a:r>
            <a:r>
              <a:rPr lang="en-US" sz="1000" spc="-10" dirty="0" smtClean="0">
                <a:latin typeface="Arial"/>
                <a:cs typeface="Arial"/>
              </a:rPr>
              <a:t> </a:t>
            </a:r>
            <a:r>
              <a:rPr lang="en-US" sz="1000" spc="0" dirty="0" smtClean="0">
                <a:latin typeface="Arial"/>
                <a:cs typeface="Arial"/>
              </a:rPr>
              <a:t>th</a:t>
            </a:r>
            <a:r>
              <a:rPr lang="en-US" sz="1000" spc="-10" dirty="0" smtClean="0">
                <a:latin typeface="Arial"/>
                <a:cs typeface="Arial"/>
              </a:rPr>
              <a:t>i</a:t>
            </a:r>
            <a:r>
              <a:rPr lang="en-US" sz="1000" spc="0" dirty="0" smtClean="0">
                <a:latin typeface="Arial"/>
                <a:cs typeface="Arial"/>
              </a:rPr>
              <a:t>s</a:t>
            </a:r>
            <a:r>
              <a:rPr lang="en-US" sz="1000" spc="5" dirty="0" smtClean="0">
                <a:latin typeface="Arial"/>
                <a:cs typeface="Arial"/>
              </a:rPr>
              <a:t> </a:t>
            </a:r>
            <a:r>
              <a:rPr lang="en-US" sz="1000" spc="0" dirty="0" smtClean="0">
                <a:latin typeface="Arial"/>
                <a:cs typeface="Arial"/>
              </a:rPr>
              <a:t>ra</a:t>
            </a:r>
            <a:r>
              <a:rPr lang="en-US" sz="1000" spc="-10" dirty="0" smtClean="0">
                <a:latin typeface="Arial"/>
                <a:cs typeface="Arial"/>
              </a:rPr>
              <a:t>t</a:t>
            </a:r>
            <a:r>
              <a:rPr lang="en-US" sz="1000" spc="0" dirty="0" smtClean="0">
                <a:latin typeface="Arial"/>
                <a:cs typeface="Arial"/>
              </a:rPr>
              <a:t>io</a:t>
            </a:r>
            <a:r>
              <a:rPr lang="en-US" sz="1000" spc="-10" dirty="0" smtClean="0">
                <a:latin typeface="Arial"/>
                <a:cs typeface="Arial"/>
              </a:rPr>
              <a:t> </a:t>
            </a:r>
            <a:r>
              <a:rPr lang="en-US" sz="1000" spc="0" dirty="0" smtClean="0">
                <a:latin typeface="Arial"/>
                <a:cs typeface="Arial"/>
              </a:rPr>
              <a:t>and quart</a:t>
            </a:r>
            <a:r>
              <a:rPr lang="en-US" sz="1000" spc="-10" dirty="0" smtClean="0">
                <a:latin typeface="Arial"/>
                <a:cs typeface="Arial"/>
              </a:rPr>
              <a:t>i</a:t>
            </a:r>
            <a:r>
              <a:rPr lang="en-US" sz="1000" spc="0" dirty="0" smtClean="0">
                <a:latin typeface="Arial"/>
                <a:cs typeface="Arial"/>
              </a:rPr>
              <a:t>les</a:t>
            </a:r>
            <a:r>
              <a:rPr lang="en-US" sz="1000" spc="-10" dirty="0" smtClean="0">
                <a:latin typeface="Arial"/>
                <a:cs typeface="Arial"/>
              </a:rPr>
              <a:t> </a:t>
            </a:r>
            <a:r>
              <a:rPr lang="en-US" sz="1000" spc="0" dirty="0" smtClean="0">
                <a:latin typeface="Arial"/>
                <a:cs typeface="Arial"/>
              </a:rPr>
              <a:t>are</a:t>
            </a:r>
            <a:r>
              <a:rPr lang="en-US" sz="1000" spc="-10" dirty="0" smtClean="0">
                <a:latin typeface="Arial"/>
                <a:cs typeface="Arial"/>
              </a:rPr>
              <a:t> </a:t>
            </a:r>
            <a:r>
              <a:rPr lang="en-US" sz="1000" spc="5" dirty="0" smtClean="0">
                <a:latin typeface="Arial"/>
                <a:cs typeface="Arial"/>
              </a:rPr>
              <a:t>s</a:t>
            </a:r>
            <a:r>
              <a:rPr lang="en-US" sz="1000" spc="0" dirty="0" smtClean="0">
                <a:latin typeface="Arial"/>
                <a:cs typeface="Arial"/>
              </a:rPr>
              <a:t>ho</a:t>
            </a:r>
            <a:r>
              <a:rPr lang="en-US" sz="1000" spc="-15" dirty="0" smtClean="0">
                <a:latin typeface="Arial"/>
                <a:cs typeface="Arial"/>
              </a:rPr>
              <a:t>w</a:t>
            </a:r>
            <a:r>
              <a:rPr lang="en-US" sz="1000" spc="0" dirty="0" smtClean="0">
                <a:latin typeface="Arial"/>
                <a:cs typeface="Arial"/>
              </a:rPr>
              <a:t>n </a:t>
            </a:r>
            <a:r>
              <a:rPr lang="en-US" sz="1000" spc="5" dirty="0" smtClean="0">
                <a:latin typeface="Arial"/>
                <a:cs typeface="Arial"/>
              </a:rPr>
              <a:t>i</a:t>
            </a:r>
            <a:r>
              <a:rPr lang="en-US" sz="1000" spc="0" dirty="0" smtClean="0">
                <a:latin typeface="Arial"/>
                <a:cs typeface="Arial"/>
              </a:rPr>
              <a:t>n</a:t>
            </a:r>
            <a:r>
              <a:rPr lang="en-US" sz="1000" spc="-10" dirty="0" smtClean="0">
                <a:latin typeface="Arial"/>
                <a:cs typeface="Arial"/>
              </a:rPr>
              <a:t> </a:t>
            </a:r>
            <a:r>
              <a:rPr lang="en-US" sz="1000" spc="0" dirty="0" smtClean="0">
                <a:latin typeface="Arial"/>
                <a:cs typeface="Arial"/>
              </a:rPr>
              <a:t>the</a:t>
            </a:r>
            <a:r>
              <a:rPr lang="en-US" sz="1000" spc="-10" dirty="0" smtClean="0">
                <a:latin typeface="Arial"/>
                <a:cs typeface="Arial"/>
              </a:rPr>
              <a:t> </a:t>
            </a:r>
            <a:r>
              <a:rPr lang="en-US" sz="1000" spc="0" dirty="0" smtClean="0">
                <a:latin typeface="Arial"/>
                <a:cs typeface="Arial"/>
              </a:rPr>
              <a:t>bot</a:t>
            </a:r>
            <a:r>
              <a:rPr lang="en-US" sz="1000" spc="-10" dirty="0" smtClean="0">
                <a:latin typeface="Arial"/>
                <a:cs typeface="Arial"/>
              </a:rPr>
              <a:t>t</a:t>
            </a:r>
            <a:r>
              <a:rPr lang="en-US" sz="1000" spc="0" dirty="0" smtClean="0">
                <a:latin typeface="Arial"/>
                <a:cs typeface="Arial"/>
              </a:rPr>
              <a:t>om</a:t>
            </a:r>
            <a:r>
              <a:rPr lang="en-US" sz="1000" spc="20" dirty="0" smtClean="0">
                <a:latin typeface="Arial"/>
                <a:cs typeface="Arial"/>
              </a:rPr>
              <a:t> </a:t>
            </a:r>
            <a:r>
              <a:rPr lang="en-US" sz="1000" spc="-10" dirty="0" smtClean="0">
                <a:latin typeface="Arial"/>
                <a:cs typeface="Arial"/>
              </a:rPr>
              <a:t>m</a:t>
            </a:r>
            <a:r>
              <a:rPr lang="en-US" sz="1000" spc="0" dirty="0" smtClean="0">
                <a:latin typeface="Arial"/>
                <a:cs typeface="Arial"/>
              </a:rPr>
              <a:t>ap. </a:t>
            </a:r>
            <a:r>
              <a:rPr lang="en-US" sz="1000" spc="-15" dirty="0" smtClean="0">
                <a:latin typeface="Arial"/>
                <a:cs typeface="Arial"/>
              </a:rPr>
              <a:t>S</a:t>
            </a:r>
            <a:r>
              <a:rPr lang="en-US" sz="1000" spc="0" dirty="0" smtClean="0">
                <a:latin typeface="Arial"/>
                <a:cs typeface="Arial"/>
              </a:rPr>
              <a:t>ee St</a:t>
            </a:r>
            <a:r>
              <a:rPr lang="en-US" sz="1000" spc="-10" dirty="0" smtClean="0">
                <a:latin typeface="Arial"/>
                <a:cs typeface="Arial"/>
              </a:rPr>
              <a:t>a</a:t>
            </a:r>
            <a:r>
              <a:rPr lang="en-US" sz="1000" spc="0" dirty="0" smtClean="0">
                <a:latin typeface="Arial"/>
                <a:cs typeface="Arial"/>
              </a:rPr>
              <a:t>te S</a:t>
            </a:r>
            <a:r>
              <a:rPr lang="en-US" sz="1000" spc="-10" dirty="0" smtClean="0">
                <a:latin typeface="Arial"/>
                <a:cs typeface="Arial"/>
              </a:rPr>
              <a:t>n</a:t>
            </a:r>
            <a:r>
              <a:rPr lang="en-US" sz="1000" spc="0" dirty="0" smtClean="0">
                <a:latin typeface="Arial"/>
                <a:cs typeface="Arial"/>
              </a:rPr>
              <a:t>ap</a:t>
            </a:r>
            <a:r>
              <a:rPr lang="en-US" sz="1000" spc="-10" dirty="0" smtClean="0">
                <a:latin typeface="Arial"/>
                <a:cs typeface="Arial"/>
              </a:rPr>
              <a:t>s</a:t>
            </a:r>
            <a:r>
              <a:rPr lang="en-US" sz="1000" spc="0" dirty="0" smtClean="0">
                <a:latin typeface="Arial"/>
                <a:cs typeface="Arial"/>
              </a:rPr>
              <a:t>ho</a:t>
            </a:r>
            <a:r>
              <a:rPr lang="en-US" sz="1000" spc="-10" dirty="0" smtClean="0">
                <a:latin typeface="Arial"/>
                <a:cs typeface="Arial"/>
              </a:rPr>
              <a:t>t</a:t>
            </a:r>
            <a:r>
              <a:rPr lang="en-US" sz="1000" spc="0" dirty="0" smtClean="0">
                <a:latin typeface="Arial"/>
                <a:cs typeface="Arial"/>
              </a:rPr>
              <a:t>s at </a:t>
            </a:r>
            <a:r>
              <a:rPr lang="en-US" sz="1000" u="sng" spc="0" dirty="0" smtClean="0">
                <a:solidFill>
                  <a:srgbClr val="0000FF"/>
                </a:solidFill>
                <a:latin typeface="Arial"/>
                <a:cs typeface="Arial"/>
                <a:hlinkClick r:id="rId3"/>
              </a:rPr>
              <a:t>ht</a:t>
            </a:r>
            <a:r>
              <a:rPr lang="en-US" sz="1000" u="sng" spc="-10" dirty="0" smtClean="0">
                <a:solidFill>
                  <a:srgbClr val="0000FF"/>
                </a:solidFill>
                <a:latin typeface="Arial"/>
                <a:cs typeface="Arial"/>
                <a:hlinkClick r:id="rId3"/>
              </a:rPr>
              <a:t>t</a:t>
            </a:r>
            <a:r>
              <a:rPr lang="en-US" sz="1000" u="sng" spc="0" dirty="0" smtClean="0">
                <a:solidFill>
                  <a:srgbClr val="0000FF"/>
                </a:solidFill>
                <a:latin typeface="Arial"/>
                <a:cs typeface="Arial"/>
                <a:hlinkClick r:id="rId3"/>
              </a:rPr>
              <a:t>p://</a:t>
            </a:r>
            <a:r>
              <a:rPr lang="en-US" sz="1000" u="sng" spc="-10" dirty="0" smtClean="0">
                <a:solidFill>
                  <a:srgbClr val="0000FF"/>
                </a:solidFill>
                <a:latin typeface="Arial"/>
                <a:cs typeface="Arial"/>
                <a:hlinkClick r:id="rId3"/>
              </a:rPr>
              <a:t>n</a:t>
            </a:r>
            <a:r>
              <a:rPr lang="en-US" sz="1000" u="sng" spc="0" dirty="0" smtClean="0">
                <a:solidFill>
                  <a:srgbClr val="0000FF"/>
                </a:solidFill>
                <a:latin typeface="Arial"/>
                <a:cs typeface="Arial"/>
                <a:hlinkClick r:id="rId3"/>
              </a:rPr>
              <a:t>hqr</a:t>
            </a:r>
            <a:r>
              <a:rPr lang="en-US" sz="1000" u="sng" spc="-10" dirty="0" smtClean="0">
                <a:solidFill>
                  <a:srgbClr val="0000FF"/>
                </a:solidFill>
                <a:latin typeface="Arial"/>
                <a:cs typeface="Arial"/>
                <a:hlinkClick r:id="rId3"/>
              </a:rPr>
              <a:t>n</a:t>
            </a:r>
            <a:r>
              <a:rPr lang="en-US" sz="1000" u="sng" spc="0" dirty="0" smtClean="0">
                <a:solidFill>
                  <a:srgbClr val="0000FF"/>
                </a:solidFill>
                <a:latin typeface="Arial"/>
                <a:cs typeface="Arial"/>
                <a:hlinkClick r:id="rId3"/>
              </a:rPr>
              <a:t>et.a</a:t>
            </a:r>
            <a:r>
              <a:rPr lang="en-US" sz="1000" u="sng" spc="-10" dirty="0" smtClean="0">
                <a:solidFill>
                  <a:srgbClr val="0000FF"/>
                </a:solidFill>
                <a:latin typeface="Arial"/>
                <a:cs typeface="Arial"/>
                <a:hlinkClick r:id="rId3"/>
              </a:rPr>
              <a:t>h</a:t>
            </a:r>
            <a:r>
              <a:rPr lang="en-US" sz="1000" u="sng" spc="0" dirty="0" smtClean="0">
                <a:solidFill>
                  <a:srgbClr val="0000FF"/>
                </a:solidFill>
                <a:latin typeface="Arial"/>
                <a:cs typeface="Arial"/>
                <a:hlinkClick r:id="rId3"/>
              </a:rPr>
              <a:t>rq.</a:t>
            </a:r>
            <a:r>
              <a:rPr lang="en-US" sz="1000" u="sng" spc="-10" dirty="0" smtClean="0">
                <a:solidFill>
                  <a:srgbClr val="0000FF"/>
                </a:solidFill>
                <a:latin typeface="Arial"/>
                <a:cs typeface="Arial"/>
                <a:hlinkClick r:id="rId3"/>
              </a:rPr>
              <a:t>g</a:t>
            </a:r>
            <a:r>
              <a:rPr lang="en-US" sz="1000" u="sng" spc="0" dirty="0" smtClean="0">
                <a:solidFill>
                  <a:srgbClr val="0000FF"/>
                </a:solidFill>
                <a:latin typeface="Arial"/>
                <a:cs typeface="Arial"/>
                <a:hlinkClick r:id="rId3"/>
              </a:rPr>
              <a:t>o</a:t>
            </a:r>
            <a:r>
              <a:rPr lang="en-US" sz="1000" u="sng" spc="-10" dirty="0" smtClean="0">
                <a:solidFill>
                  <a:srgbClr val="0000FF"/>
                </a:solidFill>
                <a:latin typeface="Arial"/>
                <a:cs typeface="Arial"/>
                <a:hlinkClick r:id="rId3"/>
              </a:rPr>
              <a:t>v</a:t>
            </a:r>
            <a:r>
              <a:rPr lang="en-US" sz="1000" u="sng" spc="0" dirty="0" smtClean="0">
                <a:solidFill>
                  <a:srgbClr val="0000FF"/>
                </a:solidFill>
                <a:latin typeface="Arial"/>
                <a:cs typeface="Arial"/>
                <a:hlinkClick r:id="rId3"/>
              </a:rPr>
              <a:t>/</a:t>
            </a:r>
            <a:r>
              <a:rPr lang="en-US" sz="1000" u="sng" spc="5" dirty="0" smtClean="0">
                <a:solidFill>
                  <a:srgbClr val="0000FF"/>
                </a:solidFill>
                <a:latin typeface="Arial"/>
                <a:cs typeface="Arial"/>
                <a:hlinkClick r:id="rId3"/>
              </a:rPr>
              <a:t>i</a:t>
            </a:r>
            <a:r>
              <a:rPr lang="en-US" sz="1000" u="sng" spc="0" dirty="0" smtClean="0">
                <a:solidFill>
                  <a:srgbClr val="0000FF"/>
                </a:solidFill>
                <a:latin typeface="Arial"/>
                <a:cs typeface="Arial"/>
                <a:hlinkClick r:id="rId3"/>
              </a:rPr>
              <a:t>nh</a:t>
            </a:r>
            <a:r>
              <a:rPr lang="en-US" sz="1000" u="sng" spc="-10" dirty="0" smtClean="0">
                <a:solidFill>
                  <a:srgbClr val="0000FF"/>
                </a:solidFill>
                <a:latin typeface="Arial"/>
                <a:cs typeface="Arial"/>
                <a:hlinkClick r:id="rId3"/>
              </a:rPr>
              <a:t>q</a:t>
            </a:r>
            <a:r>
              <a:rPr lang="en-US" sz="1000" u="sng" spc="0" dirty="0" smtClean="0">
                <a:solidFill>
                  <a:srgbClr val="0000FF"/>
                </a:solidFill>
                <a:latin typeface="Arial"/>
                <a:cs typeface="Arial"/>
                <a:hlinkClick r:id="rId3"/>
              </a:rPr>
              <a:t>rdr/</a:t>
            </a:r>
            <a:r>
              <a:rPr lang="en-US" sz="1000" u="sng" spc="5" dirty="0" smtClean="0">
                <a:solidFill>
                  <a:srgbClr val="0000FF"/>
                </a:solidFill>
                <a:latin typeface="Arial"/>
                <a:cs typeface="Arial"/>
                <a:hlinkClick r:id="rId3"/>
              </a:rPr>
              <a:t>s</a:t>
            </a:r>
            <a:r>
              <a:rPr lang="en-US" sz="1000" u="sng" spc="0" dirty="0" smtClean="0">
                <a:solidFill>
                  <a:srgbClr val="0000FF"/>
                </a:solidFill>
                <a:latin typeface="Arial"/>
                <a:cs typeface="Arial"/>
                <a:hlinkClick r:id="rId3"/>
              </a:rPr>
              <a:t>t</a:t>
            </a:r>
            <a:r>
              <a:rPr lang="en-US" sz="1000" u="sng" spc="-10" dirty="0" smtClean="0">
                <a:solidFill>
                  <a:srgbClr val="0000FF"/>
                </a:solidFill>
                <a:latin typeface="Arial"/>
                <a:cs typeface="Arial"/>
                <a:hlinkClick r:id="rId3"/>
              </a:rPr>
              <a:t>a</a:t>
            </a:r>
            <a:r>
              <a:rPr lang="en-US" sz="1000" u="sng" spc="0" dirty="0" smtClean="0">
                <a:solidFill>
                  <a:srgbClr val="0000FF"/>
                </a:solidFill>
                <a:latin typeface="Arial"/>
                <a:cs typeface="Arial"/>
                <a:hlinkClick r:id="rId3"/>
              </a:rPr>
              <a:t>te</a:t>
            </a:r>
            <a:r>
              <a:rPr lang="en-US" sz="1000" u="sng" spc="-10" dirty="0" smtClean="0">
                <a:solidFill>
                  <a:srgbClr val="0000FF"/>
                </a:solidFill>
                <a:latin typeface="Arial"/>
                <a:cs typeface="Arial"/>
                <a:hlinkClick r:id="rId3"/>
              </a:rPr>
              <a:t>/</a:t>
            </a:r>
            <a:r>
              <a:rPr lang="en-US" sz="1000" u="sng" spc="5" dirty="0" smtClean="0">
                <a:solidFill>
                  <a:srgbClr val="0000FF"/>
                </a:solidFill>
                <a:latin typeface="Arial"/>
                <a:cs typeface="Arial"/>
                <a:hlinkClick r:id="rId3"/>
              </a:rPr>
              <a:t>s</a:t>
            </a:r>
            <a:r>
              <a:rPr lang="en-US" sz="1000" u="sng" spc="0" dirty="0" smtClean="0">
                <a:solidFill>
                  <a:srgbClr val="0000FF"/>
                </a:solidFill>
                <a:latin typeface="Arial"/>
                <a:cs typeface="Arial"/>
                <a:hlinkClick r:id="rId3"/>
              </a:rPr>
              <a:t>el</a:t>
            </a:r>
            <a:r>
              <a:rPr lang="en-US" sz="1000" u="sng" spc="-10" dirty="0" smtClean="0">
                <a:solidFill>
                  <a:srgbClr val="0000FF"/>
                </a:solidFill>
                <a:latin typeface="Arial"/>
                <a:cs typeface="Arial"/>
                <a:hlinkClick r:id="rId3"/>
              </a:rPr>
              <a:t>e</a:t>
            </a:r>
            <a:r>
              <a:rPr lang="en-US" sz="1000" u="sng" spc="5" dirty="0" smtClean="0">
                <a:solidFill>
                  <a:srgbClr val="0000FF"/>
                </a:solidFill>
                <a:latin typeface="Arial"/>
                <a:cs typeface="Arial"/>
                <a:hlinkClick r:id="rId3"/>
              </a:rPr>
              <a:t>c</a:t>
            </a:r>
            <a:r>
              <a:rPr lang="en-US" sz="1000" u="sng" spc="0" dirty="0" smtClean="0">
                <a:solidFill>
                  <a:srgbClr val="0000FF"/>
                </a:solidFill>
                <a:latin typeface="Arial"/>
                <a:cs typeface="Arial"/>
                <a:hlinkClick r:id="rId3"/>
              </a:rPr>
              <a:t>t</a:t>
            </a:r>
            <a:r>
              <a:rPr lang="en-US" sz="1000" spc="20" dirty="0" smtClean="0">
                <a:solidFill>
                  <a:srgbClr val="0000FF"/>
                </a:solidFill>
                <a:latin typeface="Arial"/>
                <a:cs typeface="Arial"/>
                <a:hlinkClick r:id="rId3"/>
              </a:rPr>
              <a:t> </a:t>
            </a:r>
            <a:r>
              <a:rPr lang="en-US" sz="1000" spc="-10" dirty="0" smtClean="0">
                <a:latin typeface="Arial"/>
                <a:cs typeface="Arial"/>
              </a:rPr>
              <a:t>f</a:t>
            </a:r>
            <a:r>
              <a:rPr lang="en-US" sz="1000" spc="0" dirty="0" smtClean="0">
                <a:latin typeface="Arial"/>
                <a:cs typeface="Arial"/>
              </a:rPr>
              <a:t>or </a:t>
            </a:r>
            <a:r>
              <a:rPr lang="en-US" sz="1000" spc="-5" dirty="0" smtClean="0">
                <a:latin typeface="Arial"/>
                <a:cs typeface="Arial"/>
              </a:rPr>
              <a:t>m</a:t>
            </a:r>
            <a:r>
              <a:rPr lang="en-US" sz="1000" spc="0" dirty="0" smtClean="0">
                <a:latin typeface="Arial"/>
                <a:cs typeface="Arial"/>
              </a:rPr>
              <a:t>ore deta</a:t>
            </a:r>
            <a:r>
              <a:rPr lang="en-US" sz="1000" spc="-10" dirty="0" smtClean="0">
                <a:latin typeface="Arial"/>
                <a:cs typeface="Arial"/>
              </a:rPr>
              <a:t>i</a:t>
            </a:r>
            <a:r>
              <a:rPr lang="en-US" sz="1000" spc="0" dirty="0" smtClean="0">
                <a:latin typeface="Arial"/>
                <a:cs typeface="Arial"/>
              </a:rPr>
              <a:t>led</a:t>
            </a:r>
            <a:r>
              <a:rPr lang="en-US" sz="1000" spc="-10" dirty="0" smtClean="0">
                <a:latin typeface="Arial"/>
                <a:cs typeface="Arial"/>
              </a:rPr>
              <a:t> </a:t>
            </a:r>
            <a:r>
              <a:rPr lang="en-US" sz="1000" spc="5" dirty="0" smtClean="0">
                <a:latin typeface="Arial"/>
                <a:cs typeface="Arial"/>
              </a:rPr>
              <a:t>m</a:t>
            </a:r>
            <a:r>
              <a:rPr lang="en-US" sz="1000" spc="0" dirty="0" smtClean="0">
                <a:latin typeface="Arial"/>
                <a:cs typeface="Arial"/>
              </a:rPr>
              <a:t>e</a:t>
            </a:r>
            <a:r>
              <a:rPr lang="en-US" sz="1000" spc="-10" dirty="0" smtClean="0">
                <a:latin typeface="Arial"/>
                <a:cs typeface="Arial"/>
              </a:rPr>
              <a:t>t</a:t>
            </a:r>
            <a:r>
              <a:rPr lang="en-US" sz="1000" spc="0" dirty="0" smtClean="0">
                <a:latin typeface="Arial"/>
                <a:cs typeface="Arial"/>
              </a:rPr>
              <a:t>ho</a:t>
            </a:r>
            <a:r>
              <a:rPr lang="en-US" sz="1000" spc="-10" dirty="0" smtClean="0">
                <a:latin typeface="Arial"/>
                <a:cs typeface="Arial"/>
              </a:rPr>
              <a:t>d</a:t>
            </a:r>
            <a:r>
              <a:rPr lang="en-US" sz="1000" spc="5" dirty="0" smtClean="0">
                <a:latin typeface="Arial"/>
                <a:cs typeface="Arial"/>
              </a:rPr>
              <a:t>s</a:t>
            </a:r>
            <a:r>
              <a:rPr lang="en-US" sz="1000" spc="0" dirty="0" smtClean="0">
                <a:latin typeface="Arial"/>
                <a:cs typeface="Arial"/>
              </a:rPr>
              <a:t>.</a:t>
            </a:r>
          </a:p>
          <a:p>
            <a:endParaRPr lang="en-US" sz="1200" b="1" kern="1200" dirty="0" smtClean="0">
              <a:solidFill>
                <a:schemeClr val="tx1"/>
              </a:solidFill>
              <a:effectLst/>
              <a:latin typeface="+mn-lt"/>
              <a:ea typeface="+mn-ea"/>
              <a:cs typeface="+mn-cs"/>
            </a:endParaRPr>
          </a:p>
          <a:p>
            <a:r>
              <a:rPr lang="en-US" sz="1200" b="1" kern="1200" dirty="0" smtClean="0">
                <a:solidFill>
                  <a:schemeClr val="tx1"/>
                </a:solidFill>
                <a:effectLst/>
                <a:latin typeface="Times New Roman" panose="02020603050405020304" pitchFamily="18" charset="0"/>
                <a:cs typeface="Times New Roman" panose="02020603050405020304" pitchFamily="18" charset="0"/>
              </a:rPr>
              <a:t>Geographic Disparities</a:t>
            </a:r>
          </a:p>
          <a:p>
            <a:pPr lvl="0"/>
            <a:r>
              <a:rPr lang="en-US" sz="1200" kern="1200" dirty="0" smtClean="0">
                <a:solidFill>
                  <a:schemeClr val="tx1"/>
                </a:solidFill>
                <a:effectLst/>
                <a:latin typeface="Times New Roman" panose="02020603050405020304" pitchFamily="18" charset="0"/>
                <a:cs typeface="Times New Roman" panose="02020603050405020304" pitchFamily="18" charset="0"/>
              </a:rPr>
              <a:t>There was significant variation in quality among states. There was also significant variation in disparities. States in the New England, Middle Atlantic, West North Central, and Mountain census divisions tended to have higher overall quality (blue and green) while states in the South census region tended to have lower quality (yellow and red).</a:t>
            </a:r>
          </a:p>
          <a:p>
            <a:pPr lvl="0"/>
            <a:endParaRPr lang="en-US" sz="1200" kern="1200" dirty="0" smtClean="0">
              <a:solidFill>
                <a:schemeClr val="tx1"/>
              </a:solidFill>
              <a:effectLst/>
              <a:latin typeface="Times New Roman" panose="02020603050405020304" pitchFamily="18" charset="0"/>
              <a:cs typeface="Times New Roman" panose="02020603050405020304" pitchFamily="18" charset="0"/>
            </a:endParaRPr>
          </a:p>
          <a:p>
            <a:pPr lvl="0"/>
            <a:r>
              <a:rPr lang="en-US" sz="1200" kern="1200" dirty="0" smtClean="0">
                <a:solidFill>
                  <a:schemeClr val="tx1"/>
                </a:solidFill>
                <a:effectLst/>
                <a:latin typeface="Times New Roman" panose="02020603050405020304" pitchFamily="18" charset="0"/>
                <a:cs typeface="Times New Roman" panose="02020603050405020304" pitchFamily="18" charset="0"/>
              </a:rPr>
              <a:t>States in the South Atlantic, West South Central, and Mountain census divisions tended to have fewer racial/ethnic disparities (blue and green) while states in the Middle Atlantic, West North Central, and Pacific census divisions tended to have more disparities (yellow and red).</a:t>
            </a:r>
          </a:p>
          <a:p>
            <a:pPr lvl="0"/>
            <a:endParaRPr lang="en-US" sz="1200" kern="1200" dirty="0" smtClean="0">
              <a:solidFill>
                <a:schemeClr val="tx1"/>
              </a:solidFill>
              <a:effectLst/>
              <a:latin typeface="Times New Roman" panose="02020603050405020304" pitchFamily="18" charset="0"/>
              <a:cs typeface="Times New Roman" panose="02020603050405020304" pitchFamily="18" charset="0"/>
            </a:endParaRPr>
          </a:p>
          <a:p>
            <a:pPr lvl="0"/>
            <a:r>
              <a:rPr lang="en-US" sz="1200" kern="1200" dirty="0" smtClean="0">
                <a:solidFill>
                  <a:schemeClr val="tx1"/>
                </a:solidFill>
                <a:effectLst/>
                <a:latin typeface="Times New Roman" panose="02020603050405020304" pitchFamily="18" charset="0"/>
                <a:cs typeface="Times New Roman" panose="02020603050405020304" pitchFamily="18" charset="0"/>
              </a:rPr>
              <a:t>The variation in state performance on quality and disparities may point to differential strategies for improvement.</a:t>
            </a:r>
          </a:p>
          <a:p>
            <a:endParaRPr lang="en-US" sz="1200" kern="1200" dirty="0" smtClean="0">
              <a:solidFill>
                <a:schemeClr val="tx1"/>
              </a:solidFill>
              <a:effectLst/>
              <a:latin typeface="Times New Roman" panose="02020603050405020304" pitchFamily="18" charset="0"/>
              <a:cs typeface="Times New Roman" panose="02020603050405020304" pitchFamily="18" charset="0"/>
            </a:endParaRPr>
          </a:p>
          <a:p>
            <a:r>
              <a:rPr lang="en-US" sz="1200" kern="1200" dirty="0" smtClean="0">
                <a:solidFill>
                  <a:schemeClr val="tx1"/>
                </a:solidFill>
                <a:effectLst/>
                <a:latin typeface="Times New Roman" panose="02020603050405020304" pitchFamily="18" charset="0"/>
                <a:cs typeface="Times New Roman" panose="02020603050405020304" pitchFamily="18" charset="0"/>
              </a:rPr>
              <a:t>The State Snapshots tool (</a:t>
            </a:r>
            <a:r>
              <a:rPr lang="en-US" sz="1200" u="sng" kern="1200" dirty="0" smtClean="0">
                <a:solidFill>
                  <a:schemeClr val="tx1"/>
                </a:solidFill>
                <a:effectLst/>
                <a:latin typeface="Times New Roman" panose="02020603050405020304" pitchFamily="18" charset="0"/>
                <a:cs typeface="Times New Roman" panose="02020603050405020304" pitchFamily="18" charset="0"/>
                <a:hlinkClick r:id="rId3"/>
              </a:rPr>
              <a:t>http://nhqrnet.ahrq.gov/inhqrdr/state/select</a:t>
            </a:r>
            <a:r>
              <a:rPr lang="en-US" sz="1200" kern="1200" dirty="0" smtClean="0">
                <a:solidFill>
                  <a:schemeClr val="tx1"/>
                </a:solidFill>
                <a:effectLst/>
                <a:latin typeface="Times New Roman" panose="02020603050405020304" pitchFamily="18" charset="0"/>
                <a:cs typeface="Times New Roman" panose="02020603050405020304" pitchFamily="18" charset="0"/>
              </a:rPr>
              <a:t>), part of the QDR website, focuses on variation across states and helps state health leaders, researchers, and consumers understand the status of health care in individual states and the District of Columbia. It is based on more than 100 QDR measures for which state estimates are possible. Data from the 2013 State Snapshots were used to rank each state by overall quality and by the average difference between Blacks, Hispanics, and Asians compared with Whites.</a:t>
            </a:r>
          </a:p>
          <a:p>
            <a:pPr marL="12700" marR="57785" indent="0">
              <a:lnSpc>
                <a:spcPts val="1060"/>
              </a:lnSpc>
            </a:pPr>
            <a:endParaRPr lang="en-US" sz="1200" dirty="0" smtClean="0">
              <a:latin typeface="Arial"/>
              <a:cs typeface="Arial"/>
            </a:endParaRPr>
          </a:p>
          <a:p>
            <a:endParaRPr lang="en-US" dirty="0"/>
          </a:p>
        </p:txBody>
      </p:sp>
      <p:sp>
        <p:nvSpPr>
          <p:cNvPr id="4" name="Slide Number Placeholder 3"/>
          <p:cNvSpPr>
            <a:spLocks noGrp="1"/>
          </p:cNvSpPr>
          <p:nvPr>
            <p:ph type="sldNum" sz="quarter" idx="10"/>
          </p:nvPr>
        </p:nvSpPr>
        <p:spPr/>
        <p:txBody>
          <a:bodyPr/>
          <a:lstStyle/>
          <a:p>
            <a:fld id="{B3EF0EEC-1D1B-4067-A962-C742C5F9CB51}" type="slidenum">
              <a:rPr lang="en-US" smtClean="0"/>
              <a:t>22</a:t>
            </a:fld>
            <a:endParaRPr lang="en-US"/>
          </a:p>
        </p:txBody>
      </p:sp>
    </p:spTree>
    <p:extLst>
      <p:ext uri="{BB962C8B-B14F-4D97-AF65-F5344CB8AC3E}">
        <p14:creationId xmlns:p14="http://schemas.microsoft.com/office/powerpoint/2010/main" val="93345816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Times New Roman" panose="02020603050405020304" pitchFamily="18" charset="0"/>
                <a:cs typeface="Times New Roman" panose="02020603050405020304" pitchFamily="18" charset="0"/>
              </a:rPr>
              <a:t>Mandated by the Affordable Care Act, the NQS was developed through a transparent and collaborative process with input from a range of stakeholders. More than 300 groups, organizations, and individuals, representing all sectors of the health care industry and the general public, provided comments. Based on this input, the NQS established a set of </a:t>
            </a:r>
            <a:r>
              <a:rPr lang="en-US" sz="1200" b="0" kern="1200" dirty="0" smtClean="0">
                <a:solidFill>
                  <a:schemeClr val="tx1"/>
                </a:solidFill>
                <a:effectLst/>
                <a:latin typeface="Times New Roman" panose="02020603050405020304" pitchFamily="18" charset="0"/>
                <a:cs typeface="Times New Roman" panose="02020603050405020304" pitchFamily="18" charset="0"/>
              </a:rPr>
              <a:t>three overarching aims</a:t>
            </a:r>
            <a:r>
              <a:rPr lang="en-US" sz="1200" kern="1200" dirty="0" smtClean="0">
                <a:solidFill>
                  <a:schemeClr val="tx1"/>
                </a:solidFill>
                <a:effectLst/>
                <a:latin typeface="Times New Roman" panose="02020603050405020304" pitchFamily="18" charset="0"/>
                <a:cs typeface="Times New Roman" panose="02020603050405020304" pitchFamily="18" charset="0"/>
              </a:rPr>
              <a:t> that builds on the Institute for Healthcare Improvement’s Triple Aim</a:t>
            </a:r>
            <a:r>
              <a:rPr lang="en-US" sz="1200" kern="1200" baseline="30000" dirty="0" smtClean="0">
                <a:solidFill>
                  <a:schemeClr val="tx1"/>
                </a:solidFill>
                <a:effectLst/>
                <a:latin typeface="Times New Roman" panose="02020603050405020304" pitchFamily="18" charset="0"/>
                <a:cs typeface="Times New Roman" panose="02020603050405020304" pitchFamily="18" charset="0"/>
              </a:rPr>
              <a:t>®</a:t>
            </a:r>
            <a:r>
              <a:rPr lang="en-US" sz="1200" kern="1200" dirty="0" smtClean="0">
                <a:solidFill>
                  <a:schemeClr val="tx1"/>
                </a:solidFill>
                <a:effectLst/>
                <a:latin typeface="Times New Roman" panose="02020603050405020304" pitchFamily="18" charset="0"/>
                <a:cs typeface="Times New Roman" panose="02020603050405020304" pitchFamily="18" charset="0"/>
              </a:rPr>
              <a:t>. </a:t>
            </a:r>
          </a:p>
          <a:p>
            <a:endParaRPr lang="en-US" sz="1200" kern="1200" dirty="0" smtClean="0">
              <a:solidFill>
                <a:schemeClr val="tx1"/>
              </a:solidFill>
              <a:effectLst/>
              <a:latin typeface="Times New Roman" panose="02020603050405020304" pitchFamily="18" charset="0"/>
              <a:cs typeface="Times New Roman" panose="02020603050405020304" pitchFamily="18" charset="0"/>
            </a:endParaRPr>
          </a:p>
          <a:p>
            <a:r>
              <a:rPr lang="en-US" sz="1200" kern="1200" dirty="0" smtClean="0">
                <a:solidFill>
                  <a:schemeClr val="tx1"/>
                </a:solidFill>
                <a:effectLst/>
                <a:latin typeface="Times New Roman" panose="02020603050405020304" pitchFamily="18" charset="0"/>
                <a:cs typeface="Times New Roman" panose="02020603050405020304" pitchFamily="18" charset="0"/>
              </a:rPr>
              <a:t>These aims are consistent with and supportive of HHS’s delivery system reform initiatives to achieve better care, smarter spending, and healthier people through incentives, information, and the way care is delivered. The aims are used to guide and assess local, state, and national efforts to improve health and the quality of health care:</a:t>
            </a:r>
          </a:p>
          <a:p>
            <a:pPr lvl="0"/>
            <a:endParaRPr lang="en-US" sz="1200" i="1" kern="1200" dirty="0" smtClean="0">
              <a:solidFill>
                <a:schemeClr val="tx1"/>
              </a:solidFill>
              <a:effectLst/>
              <a:latin typeface="Times New Roman" panose="02020603050405020304" pitchFamily="18" charset="0"/>
              <a:cs typeface="Times New Roman" panose="02020603050405020304" pitchFamily="18" charset="0"/>
            </a:endParaRPr>
          </a:p>
          <a:p>
            <a:pPr marL="457200" lvl="1" indent="-222250">
              <a:buFont typeface="Arial" panose="020B0604020202020204" pitchFamily="34" charset="0"/>
              <a:buChar char="•"/>
            </a:pPr>
            <a:r>
              <a:rPr lang="en-US" i="1" kern="1200" dirty="0" smtClean="0">
                <a:solidFill>
                  <a:schemeClr val="tx1"/>
                </a:solidFill>
                <a:effectLst/>
                <a:latin typeface="Times New Roman" panose="02020603050405020304" pitchFamily="18" charset="0"/>
                <a:cs typeface="Times New Roman" panose="02020603050405020304" pitchFamily="18" charset="0"/>
              </a:rPr>
              <a:t>Better Care</a:t>
            </a:r>
            <a:r>
              <a:rPr lang="en-US" kern="1200" dirty="0" smtClean="0">
                <a:solidFill>
                  <a:schemeClr val="tx1"/>
                </a:solidFill>
                <a:effectLst/>
                <a:latin typeface="Times New Roman" panose="02020603050405020304" pitchFamily="18" charset="0"/>
                <a:cs typeface="Times New Roman" panose="02020603050405020304" pitchFamily="18" charset="0"/>
              </a:rPr>
              <a:t>: Improve overall quality by making health care more patient centered, reliable, accessible, and safe.</a:t>
            </a:r>
          </a:p>
          <a:p>
            <a:pPr marL="457200" lvl="1" indent="-222250">
              <a:buFont typeface="Arial" panose="020B0604020202020204" pitchFamily="34" charset="0"/>
              <a:buChar char="•"/>
            </a:pPr>
            <a:r>
              <a:rPr lang="en-US" i="1" kern="1200" dirty="0" smtClean="0">
                <a:solidFill>
                  <a:schemeClr val="tx1"/>
                </a:solidFill>
                <a:effectLst/>
                <a:latin typeface="Times New Roman" panose="02020603050405020304" pitchFamily="18" charset="0"/>
                <a:cs typeface="Times New Roman" panose="02020603050405020304" pitchFamily="18" charset="0"/>
              </a:rPr>
              <a:t>Healthy People/Healthy Communities</a:t>
            </a:r>
            <a:r>
              <a:rPr lang="en-US" kern="1200" dirty="0" smtClean="0">
                <a:solidFill>
                  <a:schemeClr val="tx1"/>
                </a:solidFill>
                <a:effectLst/>
                <a:latin typeface="Times New Roman" panose="02020603050405020304" pitchFamily="18" charset="0"/>
                <a:cs typeface="Times New Roman" panose="02020603050405020304" pitchFamily="18" charset="0"/>
              </a:rPr>
              <a:t>: Improve the health of the U.S. population by supporting proven interventions to address behavioral, social, and environmental determinants of health in addition to delivering higher quality care.</a:t>
            </a:r>
          </a:p>
          <a:p>
            <a:pPr marL="457200" lvl="1" indent="-222250">
              <a:buFont typeface="Arial" panose="020B0604020202020204" pitchFamily="34" charset="0"/>
              <a:buChar char="•"/>
            </a:pPr>
            <a:r>
              <a:rPr lang="en-US" i="1" kern="1200" dirty="0" smtClean="0">
                <a:solidFill>
                  <a:schemeClr val="tx1"/>
                </a:solidFill>
                <a:effectLst/>
                <a:latin typeface="Times New Roman" panose="02020603050405020304" pitchFamily="18" charset="0"/>
                <a:cs typeface="Times New Roman" panose="02020603050405020304" pitchFamily="18" charset="0"/>
              </a:rPr>
              <a:t>Affordable Care</a:t>
            </a:r>
            <a:r>
              <a:rPr lang="en-US" kern="1200" dirty="0" smtClean="0">
                <a:solidFill>
                  <a:schemeClr val="tx1"/>
                </a:solidFill>
                <a:effectLst/>
                <a:latin typeface="Times New Roman" panose="02020603050405020304" pitchFamily="18" charset="0"/>
                <a:cs typeface="Times New Roman" panose="02020603050405020304" pitchFamily="18" charset="0"/>
              </a:rPr>
              <a:t>: Reduce the cost of quality health care for individuals, families, employers, and government.</a:t>
            </a:r>
          </a:p>
          <a:p>
            <a:endParaRPr lang="en-US" dirty="0"/>
          </a:p>
        </p:txBody>
      </p:sp>
      <p:sp>
        <p:nvSpPr>
          <p:cNvPr id="4" name="Slide Number Placeholder 3"/>
          <p:cNvSpPr>
            <a:spLocks noGrp="1"/>
          </p:cNvSpPr>
          <p:nvPr>
            <p:ph type="sldNum" sz="quarter" idx="10"/>
          </p:nvPr>
        </p:nvSpPr>
        <p:spPr/>
        <p:txBody>
          <a:bodyPr/>
          <a:lstStyle/>
          <a:p>
            <a:fld id="{B3EF0EEC-1D1B-4067-A962-C742C5F9CB51}" type="slidenum">
              <a:rPr lang="en-US" smtClean="0"/>
              <a:t>23</a:t>
            </a:fld>
            <a:endParaRPr lang="en-US"/>
          </a:p>
        </p:txBody>
      </p:sp>
    </p:spTree>
    <p:extLst>
      <p:ext uri="{BB962C8B-B14F-4D97-AF65-F5344CB8AC3E}">
        <p14:creationId xmlns:p14="http://schemas.microsoft.com/office/powerpoint/2010/main" val="20048558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R="170161">
              <a:lnSpc>
                <a:spcPts val="1379"/>
              </a:lnSpc>
            </a:pPr>
            <a:r>
              <a:rPr lang="en-US" sz="1200" dirty="0" smtClean="0">
                <a:latin typeface="Times New Roman"/>
                <a:cs typeface="Times New Roman"/>
              </a:rPr>
              <a:t>To </a:t>
            </a:r>
            <a:r>
              <a:rPr lang="en-US" sz="1200" spc="-10" dirty="0" smtClean="0">
                <a:latin typeface="Times New Roman"/>
                <a:cs typeface="Times New Roman"/>
              </a:rPr>
              <a:t>a</a:t>
            </a:r>
            <a:r>
              <a:rPr lang="en-US" sz="1200" dirty="0" smtClean="0">
                <a:latin typeface="Times New Roman"/>
                <a:cs typeface="Times New Roman"/>
              </a:rPr>
              <a:t>dv</a:t>
            </a:r>
            <a:r>
              <a:rPr lang="en-US" sz="1200" spc="-4" dirty="0" smtClean="0">
                <a:latin typeface="Times New Roman"/>
                <a:cs typeface="Times New Roman"/>
              </a:rPr>
              <a:t>a</a:t>
            </a:r>
            <a:r>
              <a:rPr lang="en-US" sz="1200" dirty="0" smtClean="0">
                <a:latin typeface="Times New Roman"/>
                <a:cs typeface="Times New Roman"/>
              </a:rPr>
              <a:t>n</a:t>
            </a:r>
            <a:r>
              <a:rPr lang="en-US" sz="1200" spc="4" dirty="0" smtClean="0">
                <a:latin typeface="Times New Roman"/>
                <a:cs typeface="Times New Roman"/>
              </a:rPr>
              <a:t>c</a:t>
            </a:r>
            <a:r>
              <a:rPr lang="en-US" sz="1200" dirty="0" smtClean="0">
                <a:latin typeface="Times New Roman"/>
                <a:cs typeface="Times New Roman"/>
              </a:rPr>
              <a:t>e</a:t>
            </a:r>
            <a:r>
              <a:rPr lang="en-US" sz="1200" spc="-4" dirty="0" smtClean="0">
                <a:latin typeface="Times New Roman"/>
                <a:cs typeface="Times New Roman"/>
              </a:rPr>
              <a:t> </a:t>
            </a:r>
            <a:r>
              <a:rPr lang="en-US" sz="1200" dirty="0" smtClean="0">
                <a:latin typeface="Times New Roman"/>
                <a:cs typeface="Times New Roman"/>
              </a:rPr>
              <a:t>these </a:t>
            </a:r>
            <a:r>
              <a:rPr lang="en-US" sz="1200" spc="-4" dirty="0" smtClean="0">
                <a:latin typeface="Times New Roman"/>
                <a:cs typeface="Times New Roman"/>
              </a:rPr>
              <a:t>a</a:t>
            </a:r>
            <a:r>
              <a:rPr lang="en-US" sz="1200" dirty="0" smtClean="0">
                <a:latin typeface="Times New Roman"/>
                <a:cs typeface="Times New Roman"/>
              </a:rPr>
              <a:t>ims, the</a:t>
            </a:r>
            <a:r>
              <a:rPr lang="en-US" sz="1200" spc="4" dirty="0" smtClean="0">
                <a:latin typeface="Times New Roman"/>
                <a:cs typeface="Times New Roman"/>
              </a:rPr>
              <a:t> </a:t>
            </a:r>
            <a:r>
              <a:rPr lang="en-US" sz="1200" dirty="0" smtClean="0">
                <a:latin typeface="Times New Roman"/>
                <a:cs typeface="Times New Roman"/>
              </a:rPr>
              <a:t>N</a:t>
            </a:r>
            <a:r>
              <a:rPr lang="en-US" sz="1200" spc="-4" dirty="0" smtClean="0">
                <a:latin typeface="Times New Roman"/>
                <a:cs typeface="Times New Roman"/>
              </a:rPr>
              <a:t>Q</a:t>
            </a:r>
            <a:r>
              <a:rPr lang="en-US" sz="1200" dirty="0" smtClean="0">
                <a:latin typeface="Times New Roman"/>
                <a:cs typeface="Times New Roman"/>
              </a:rPr>
              <a:t>S </a:t>
            </a:r>
            <a:r>
              <a:rPr lang="en-US" sz="1200" spc="-4" dirty="0" smtClean="0">
                <a:latin typeface="Times New Roman"/>
                <a:cs typeface="Times New Roman"/>
              </a:rPr>
              <a:t>f</a:t>
            </a:r>
            <a:r>
              <a:rPr lang="en-US" sz="1200" dirty="0" smtClean="0">
                <a:latin typeface="Times New Roman"/>
                <a:cs typeface="Times New Roman"/>
              </a:rPr>
              <a:t>o</a:t>
            </a:r>
            <a:r>
              <a:rPr lang="en-US" sz="1200" spc="-4" dirty="0" smtClean="0">
                <a:latin typeface="Times New Roman"/>
                <a:cs typeface="Times New Roman"/>
              </a:rPr>
              <a:t>c</a:t>
            </a:r>
            <a:r>
              <a:rPr lang="en-US" sz="1200" dirty="0" smtClean="0">
                <a:latin typeface="Times New Roman"/>
                <a:cs typeface="Times New Roman"/>
              </a:rPr>
              <a:t>uses</a:t>
            </a:r>
            <a:r>
              <a:rPr lang="en-US" sz="1200" spc="-4" dirty="0" smtClean="0">
                <a:latin typeface="Times New Roman"/>
                <a:cs typeface="Times New Roman"/>
              </a:rPr>
              <a:t> </a:t>
            </a:r>
            <a:r>
              <a:rPr lang="en-US" sz="1200" dirty="0" smtClean="0">
                <a:latin typeface="Times New Roman"/>
                <a:cs typeface="Times New Roman"/>
              </a:rPr>
              <a:t>on six</a:t>
            </a:r>
            <a:r>
              <a:rPr lang="en-US" sz="1200" spc="10" dirty="0" smtClean="0">
                <a:latin typeface="Times New Roman"/>
                <a:cs typeface="Times New Roman"/>
              </a:rPr>
              <a:t> </a:t>
            </a:r>
            <a:r>
              <a:rPr lang="en-US" sz="1200" dirty="0" smtClean="0">
                <a:latin typeface="Times New Roman"/>
                <a:cs typeface="Times New Roman"/>
              </a:rPr>
              <a:t>prio</a:t>
            </a:r>
            <a:r>
              <a:rPr lang="en-US" sz="1200" spc="-4" dirty="0" smtClean="0">
                <a:latin typeface="Times New Roman"/>
                <a:cs typeface="Times New Roman"/>
              </a:rPr>
              <a:t>r</a:t>
            </a:r>
            <a:r>
              <a:rPr lang="en-US" sz="1200" dirty="0" smtClean="0">
                <a:latin typeface="Times New Roman"/>
                <a:cs typeface="Times New Roman"/>
              </a:rPr>
              <a:t>ities that </a:t>
            </a:r>
            <a:r>
              <a:rPr lang="en-US" sz="1200" spc="-4" dirty="0" smtClean="0">
                <a:latin typeface="Times New Roman"/>
                <a:cs typeface="Times New Roman"/>
              </a:rPr>
              <a:t>a</a:t>
            </a:r>
            <a:r>
              <a:rPr lang="en-US" sz="1200" dirty="0" smtClean="0">
                <a:latin typeface="Times New Roman"/>
                <a:cs typeface="Times New Roman"/>
              </a:rPr>
              <a:t>ddr</a:t>
            </a:r>
            <a:r>
              <a:rPr lang="en-US" sz="1200" spc="-10" dirty="0" smtClean="0">
                <a:latin typeface="Times New Roman"/>
                <a:cs typeface="Times New Roman"/>
              </a:rPr>
              <a:t>e</a:t>
            </a:r>
            <a:r>
              <a:rPr lang="en-US" sz="1200" dirty="0" smtClean="0">
                <a:latin typeface="Times New Roman"/>
                <a:cs typeface="Times New Roman"/>
              </a:rPr>
              <a:t>ss the</a:t>
            </a:r>
            <a:r>
              <a:rPr lang="en-US" sz="1200" spc="4" dirty="0" smtClean="0">
                <a:latin typeface="Times New Roman"/>
                <a:cs typeface="Times New Roman"/>
              </a:rPr>
              <a:t> </a:t>
            </a:r>
            <a:r>
              <a:rPr lang="en-US" sz="1200" dirty="0" smtClean="0">
                <a:latin typeface="Times New Roman"/>
                <a:cs typeface="Times New Roman"/>
              </a:rPr>
              <a:t>most </a:t>
            </a:r>
            <a:r>
              <a:rPr lang="en-US" sz="1200" spc="-4" dirty="0" smtClean="0">
                <a:latin typeface="Times New Roman"/>
                <a:cs typeface="Times New Roman"/>
              </a:rPr>
              <a:t>c</a:t>
            </a:r>
            <a:r>
              <a:rPr lang="en-US" sz="1200" dirty="0" smtClean="0">
                <a:latin typeface="Times New Roman"/>
                <a:cs typeface="Times New Roman"/>
              </a:rPr>
              <a:t>ommon h</a:t>
            </a:r>
            <a:r>
              <a:rPr lang="en-US" sz="1200" spc="-4" dirty="0" smtClean="0">
                <a:latin typeface="Times New Roman"/>
                <a:cs typeface="Times New Roman"/>
              </a:rPr>
              <a:t>ea</a:t>
            </a:r>
            <a:r>
              <a:rPr lang="en-US" sz="1200" dirty="0" smtClean="0">
                <a:latin typeface="Times New Roman"/>
                <a:cs typeface="Times New Roman"/>
              </a:rPr>
              <a:t>lth </a:t>
            </a:r>
            <a:r>
              <a:rPr lang="en-US" sz="1200" spc="-4" dirty="0" smtClean="0">
                <a:latin typeface="Times New Roman"/>
                <a:cs typeface="Times New Roman"/>
              </a:rPr>
              <a:t>c</a:t>
            </a:r>
            <a:r>
              <a:rPr lang="en-US" sz="1200" dirty="0" smtClean="0">
                <a:latin typeface="Times New Roman"/>
                <a:cs typeface="Times New Roman"/>
              </a:rPr>
              <a:t>on</a:t>
            </a:r>
            <a:r>
              <a:rPr lang="en-US" sz="1200" spc="-4" dirty="0" smtClean="0">
                <a:latin typeface="Times New Roman"/>
                <a:cs typeface="Times New Roman"/>
              </a:rPr>
              <a:t>ce</a:t>
            </a:r>
            <a:r>
              <a:rPr lang="en-US" sz="1200" dirty="0" smtClean="0">
                <a:latin typeface="Times New Roman"/>
                <a:cs typeface="Times New Roman"/>
              </a:rPr>
              <a:t>rns t</a:t>
            </a:r>
            <a:r>
              <a:rPr lang="en-US" sz="1200" spc="10" dirty="0" smtClean="0">
                <a:latin typeface="Times New Roman"/>
                <a:cs typeface="Times New Roman"/>
              </a:rPr>
              <a:t>h</a:t>
            </a:r>
            <a:r>
              <a:rPr lang="en-US" sz="1200" spc="-4" dirty="0" smtClean="0">
                <a:latin typeface="Times New Roman"/>
                <a:cs typeface="Times New Roman"/>
              </a:rPr>
              <a:t>a</a:t>
            </a:r>
            <a:r>
              <a:rPr lang="en-US" sz="1200" dirty="0" smtClean="0">
                <a:latin typeface="Times New Roman"/>
                <a:cs typeface="Times New Roman"/>
              </a:rPr>
              <a:t>t Ame</a:t>
            </a:r>
            <a:r>
              <a:rPr lang="en-US" sz="1200" spc="-10" dirty="0" smtClean="0">
                <a:latin typeface="Times New Roman"/>
                <a:cs typeface="Times New Roman"/>
              </a:rPr>
              <a:t>r</a:t>
            </a:r>
            <a:r>
              <a:rPr lang="en-US" sz="1200" dirty="0" smtClean="0">
                <a:latin typeface="Times New Roman"/>
                <a:cs typeface="Times New Roman"/>
              </a:rPr>
              <a:t>i</a:t>
            </a:r>
            <a:r>
              <a:rPr lang="en-US" sz="1200" spc="4" dirty="0" smtClean="0">
                <a:latin typeface="Times New Roman"/>
                <a:cs typeface="Times New Roman"/>
              </a:rPr>
              <a:t>c</a:t>
            </a:r>
            <a:r>
              <a:rPr lang="en-US" sz="1200" spc="-4" dirty="0" smtClean="0">
                <a:latin typeface="Times New Roman"/>
                <a:cs typeface="Times New Roman"/>
              </a:rPr>
              <a:t>a</a:t>
            </a:r>
            <a:r>
              <a:rPr lang="en-US" sz="1200" dirty="0" smtClean="0">
                <a:latin typeface="Times New Roman"/>
                <a:cs typeface="Times New Roman"/>
              </a:rPr>
              <a:t>ns</a:t>
            </a:r>
            <a:r>
              <a:rPr lang="en-US" sz="1200" spc="10" dirty="0" smtClean="0">
                <a:latin typeface="Times New Roman"/>
                <a:cs typeface="Times New Roman"/>
              </a:rPr>
              <a:t> </a:t>
            </a:r>
            <a:r>
              <a:rPr lang="en-US" sz="1200" dirty="0" smtClean="0">
                <a:latin typeface="Times New Roman"/>
                <a:cs typeface="Times New Roman"/>
              </a:rPr>
              <a:t>f</a:t>
            </a:r>
            <a:r>
              <a:rPr lang="en-US" sz="1200" spc="-10" dirty="0" smtClean="0">
                <a:latin typeface="Times New Roman"/>
                <a:cs typeface="Times New Roman"/>
              </a:rPr>
              <a:t>a</a:t>
            </a:r>
            <a:r>
              <a:rPr lang="en-US" sz="1200" spc="-4" dirty="0" smtClean="0">
                <a:latin typeface="Times New Roman"/>
                <a:cs typeface="Times New Roman"/>
              </a:rPr>
              <a:t>c</a:t>
            </a:r>
            <a:r>
              <a:rPr lang="en-US" sz="1200" dirty="0" smtClean="0">
                <a:latin typeface="Times New Roman"/>
                <a:cs typeface="Times New Roman"/>
              </a:rPr>
              <a:t>e:</a:t>
            </a:r>
          </a:p>
          <a:p>
            <a:pPr>
              <a:lnSpc>
                <a:spcPts val="1200"/>
              </a:lnSpc>
            </a:pPr>
            <a:endParaRPr lang="en-US" sz="1200" dirty="0" smtClean="0"/>
          </a:p>
          <a:p>
            <a:pPr marL="234950" indent="-234950">
              <a:buFont typeface="Symbol"/>
              <a:buChar char=""/>
              <a:tabLst>
                <a:tab pos="469210" algn="l"/>
              </a:tabLst>
            </a:pPr>
            <a:r>
              <a:rPr lang="en-US" sz="1200" i="1" dirty="0" smtClean="0">
                <a:latin typeface="Times New Roman"/>
                <a:cs typeface="Times New Roman"/>
              </a:rPr>
              <a:t>Patient Saf</a:t>
            </a:r>
            <a:r>
              <a:rPr lang="en-US" sz="1200" i="1" spc="-4" dirty="0" smtClean="0">
                <a:latin typeface="Times New Roman"/>
                <a:cs typeface="Times New Roman"/>
              </a:rPr>
              <a:t>e</a:t>
            </a:r>
            <a:r>
              <a:rPr lang="en-US" sz="1200" i="1" dirty="0" smtClean="0">
                <a:latin typeface="Times New Roman"/>
                <a:cs typeface="Times New Roman"/>
              </a:rPr>
              <a:t>t</a:t>
            </a:r>
            <a:r>
              <a:rPr lang="en-US" sz="1200" i="1" spc="-4" dirty="0" smtClean="0">
                <a:latin typeface="Times New Roman"/>
                <a:cs typeface="Times New Roman"/>
              </a:rPr>
              <a:t>y</a:t>
            </a:r>
            <a:r>
              <a:rPr lang="en-US" sz="1200" dirty="0" smtClean="0">
                <a:latin typeface="Times New Roman"/>
                <a:cs typeface="Times New Roman"/>
              </a:rPr>
              <a:t>: Making</a:t>
            </a:r>
            <a:r>
              <a:rPr lang="en-US" sz="1200" spc="-14" dirty="0" smtClean="0">
                <a:latin typeface="Times New Roman"/>
                <a:cs typeface="Times New Roman"/>
              </a:rPr>
              <a:t> </a:t>
            </a:r>
            <a:r>
              <a:rPr lang="en-US" sz="1200" spc="4" dirty="0" smtClean="0">
                <a:latin typeface="Times New Roman"/>
                <a:cs typeface="Times New Roman"/>
              </a:rPr>
              <a:t>c</a:t>
            </a:r>
            <a:r>
              <a:rPr lang="en-US" sz="1200" spc="-4" dirty="0" smtClean="0">
                <a:latin typeface="Times New Roman"/>
                <a:cs typeface="Times New Roman"/>
              </a:rPr>
              <a:t>a</a:t>
            </a:r>
            <a:r>
              <a:rPr lang="en-US" sz="1200" dirty="0" smtClean="0">
                <a:latin typeface="Times New Roman"/>
                <a:cs typeface="Times New Roman"/>
              </a:rPr>
              <a:t>re</a:t>
            </a:r>
            <a:r>
              <a:rPr lang="en-US" sz="1200" spc="-10" dirty="0" smtClean="0">
                <a:latin typeface="Times New Roman"/>
                <a:cs typeface="Times New Roman"/>
              </a:rPr>
              <a:t> </a:t>
            </a:r>
            <a:r>
              <a:rPr lang="en-US" sz="1200" dirty="0" smtClean="0">
                <a:latin typeface="Times New Roman"/>
                <a:cs typeface="Times New Roman"/>
              </a:rPr>
              <a:t>s</a:t>
            </a:r>
            <a:r>
              <a:rPr lang="en-US" sz="1200" spc="4" dirty="0" smtClean="0">
                <a:latin typeface="Times New Roman"/>
                <a:cs typeface="Times New Roman"/>
              </a:rPr>
              <a:t>a</a:t>
            </a:r>
            <a:r>
              <a:rPr lang="en-US" sz="1200" dirty="0" smtClean="0">
                <a:latin typeface="Times New Roman"/>
                <a:cs typeface="Times New Roman"/>
              </a:rPr>
              <a:t>f</a:t>
            </a:r>
            <a:r>
              <a:rPr lang="en-US" sz="1200" spc="-10" dirty="0" smtClean="0">
                <a:latin typeface="Times New Roman"/>
                <a:cs typeface="Times New Roman"/>
              </a:rPr>
              <a:t>e</a:t>
            </a:r>
            <a:r>
              <a:rPr lang="en-US" sz="1200" dirty="0" smtClean="0">
                <a:latin typeface="Times New Roman"/>
                <a:cs typeface="Times New Roman"/>
              </a:rPr>
              <a:t>r </a:t>
            </a:r>
            <a:r>
              <a:rPr lang="en-US" sz="1200" spc="14" dirty="0" smtClean="0">
                <a:latin typeface="Times New Roman"/>
                <a:cs typeface="Times New Roman"/>
              </a:rPr>
              <a:t>b</a:t>
            </a:r>
            <a:r>
              <a:rPr lang="en-US" sz="1200" dirty="0" smtClean="0">
                <a:latin typeface="Times New Roman"/>
                <a:cs typeface="Times New Roman"/>
              </a:rPr>
              <a:t>y</a:t>
            </a:r>
            <a:r>
              <a:rPr lang="en-US" sz="1200" spc="-14" dirty="0" smtClean="0">
                <a:latin typeface="Times New Roman"/>
                <a:cs typeface="Times New Roman"/>
              </a:rPr>
              <a:t> </a:t>
            </a:r>
            <a:r>
              <a:rPr lang="en-US" sz="1200" dirty="0" smtClean="0">
                <a:latin typeface="Times New Roman"/>
                <a:cs typeface="Times New Roman"/>
              </a:rPr>
              <a:t>r</a:t>
            </a:r>
            <a:r>
              <a:rPr lang="en-US" sz="1200" spc="-10" dirty="0" smtClean="0">
                <a:latin typeface="Times New Roman"/>
                <a:cs typeface="Times New Roman"/>
              </a:rPr>
              <a:t>e</a:t>
            </a:r>
            <a:r>
              <a:rPr lang="en-US" sz="1200" dirty="0" smtClean="0">
                <a:latin typeface="Times New Roman"/>
                <a:cs typeface="Times New Roman"/>
              </a:rPr>
              <a:t>du</a:t>
            </a:r>
            <a:r>
              <a:rPr lang="en-US" sz="1200" spc="-4" dirty="0" smtClean="0">
                <a:latin typeface="Times New Roman"/>
                <a:cs typeface="Times New Roman"/>
              </a:rPr>
              <a:t>c</a:t>
            </a:r>
            <a:r>
              <a:rPr lang="en-US" sz="1200" dirty="0" smtClean="0">
                <a:latin typeface="Times New Roman"/>
                <a:cs typeface="Times New Roman"/>
              </a:rPr>
              <a:t>i</a:t>
            </a:r>
            <a:r>
              <a:rPr lang="en-US" sz="1200" spc="10" dirty="0" smtClean="0">
                <a:latin typeface="Times New Roman"/>
                <a:cs typeface="Times New Roman"/>
              </a:rPr>
              <a:t>n</a:t>
            </a:r>
            <a:r>
              <a:rPr lang="en-US" sz="1200" dirty="0" smtClean="0">
                <a:latin typeface="Times New Roman"/>
                <a:cs typeface="Times New Roman"/>
              </a:rPr>
              <a:t>g</a:t>
            </a:r>
            <a:r>
              <a:rPr lang="en-US" sz="1200" spc="-14" dirty="0" smtClean="0">
                <a:latin typeface="Times New Roman"/>
                <a:cs typeface="Times New Roman"/>
              </a:rPr>
              <a:t> </a:t>
            </a:r>
            <a:r>
              <a:rPr lang="en-US" sz="1200" spc="10" dirty="0" smtClean="0">
                <a:latin typeface="Times New Roman"/>
                <a:cs typeface="Times New Roman"/>
              </a:rPr>
              <a:t>h</a:t>
            </a:r>
            <a:r>
              <a:rPr lang="en-US" sz="1200" spc="-4" dirty="0" smtClean="0">
                <a:latin typeface="Times New Roman"/>
                <a:cs typeface="Times New Roman"/>
              </a:rPr>
              <a:t>a</a:t>
            </a:r>
            <a:r>
              <a:rPr lang="en-US" sz="1200" spc="4" dirty="0" smtClean="0">
                <a:latin typeface="Times New Roman"/>
                <a:cs typeface="Times New Roman"/>
              </a:rPr>
              <a:t>r</a:t>
            </a:r>
            <a:r>
              <a:rPr lang="en-US" sz="1200" dirty="0" smtClean="0">
                <a:latin typeface="Times New Roman"/>
                <a:cs typeface="Times New Roman"/>
              </a:rPr>
              <a:t>m c</a:t>
            </a:r>
            <a:r>
              <a:rPr lang="en-US" sz="1200" spc="-10" dirty="0" smtClean="0">
                <a:latin typeface="Times New Roman"/>
                <a:cs typeface="Times New Roman"/>
              </a:rPr>
              <a:t>a</a:t>
            </a:r>
            <a:r>
              <a:rPr lang="en-US" sz="1200" dirty="0" smtClean="0">
                <a:latin typeface="Times New Roman"/>
                <a:cs typeface="Times New Roman"/>
              </a:rPr>
              <a:t>used</a:t>
            </a:r>
            <a:r>
              <a:rPr lang="en-US" sz="1200" spc="-4" dirty="0" smtClean="0">
                <a:latin typeface="Times New Roman"/>
                <a:cs typeface="Times New Roman"/>
              </a:rPr>
              <a:t> </a:t>
            </a:r>
            <a:r>
              <a:rPr lang="en-US" sz="1200" dirty="0" smtClean="0">
                <a:latin typeface="Times New Roman"/>
                <a:cs typeface="Times New Roman"/>
              </a:rPr>
              <a:t>in the</a:t>
            </a:r>
            <a:r>
              <a:rPr lang="en-US" sz="1200" spc="-4" dirty="0" smtClean="0">
                <a:latin typeface="Times New Roman"/>
                <a:cs typeface="Times New Roman"/>
              </a:rPr>
              <a:t> </a:t>
            </a:r>
            <a:r>
              <a:rPr lang="en-US" sz="1200" dirty="0" smtClean="0">
                <a:latin typeface="Times New Roman"/>
                <a:cs typeface="Times New Roman"/>
              </a:rPr>
              <a:t>d</a:t>
            </a:r>
            <a:r>
              <a:rPr lang="en-US" sz="1200" spc="-4" dirty="0" smtClean="0">
                <a:latin typeface="Times New Roman"/>
                <a:cs typeface="Times New Roman"/>
              </a:rPr>
              <a:t>e</a:t>
            </a:r>
            <a:r>
              <a:rPr lang="en-US" sz="1200" dirty="0" smtClean="0">
                <a:latin typeface="Times New Roman"/>
                <a:cs typeface="Times New Roman"/>
              </a:rPr>
              <a:t>liv</a:t>
            </a:r>
            <a:r>
              <a:rPr lang="en-US" sz="1200" spc="4" dirty="0" smtClean="0">
                <a:latin typeface="Times New Roman"/>
                <a:cs typeface="Times New Roman"/>
              </a:rPr>
              <a:t>e</a:t>
            </a:r>
            <a:r>
              <a:rPr lang="en-US" sz="1200" spc="14" dirty="0" smtClean="0">
                <a:latin typeface="Times New Roman"/>
                <a:cs typeface="Times New Roman"/>
              </a:rPr>
              <a:t>r</a:t>
            </a:r>
            <a:r>
              <a:rPr lang="en-US" sz="1200" dirty="0" smtClean="0">
                <a:latin typeface="Times New Roman"/>
                <a:cs typeface="Times New Roman"/>
              </a:rPr>
              <a:t>y</a:t>
            </a:r>
            <a:r>
              <a:rPr lang="en-US" sz="1200" spc="-14" dirty="0" smtClean="0">
                <a:latin typeface="Times New Roman"/>
                <a:cs typeface="Times New Roman"/>
              </a:rPr>
              <a:t> </a:t>
            </a:r>
            <a:r>
              <a:rPr lang="en-US" sz="1200" dirty="0" smtClean="0">
                <a:latin typeface="Times New Roman"/>
                <a:cs typeface="Times New Roman"/>
              </a:rPr>
              <a:t>of</a:t>
            </a:r>
            <a:r>
              <a:rPr lang="en-US" sz="1200" spc="-4" dirty="0" smtClean="0">
                <a:latin typeface="Times New Roman"/>
                <a:cs typeface="Times New Roman"/>
              </a:rPr>
              <a:t> ca</a:t>
            </a:r>
            <a:r>
              <a:rPr lang="en-US" sz="1200" spc="4" dirty="0" smtClean="0">
                <a:latin typeface="Times New Roman"/>
                <a:cs typeface="Times New Roman"/>
              </a:rPr>
              <a:t>r</a:t>
            </a:r>
            <a:r>
              <a:rPr lang="en-US" sz="1200" spc="-4" dirty="0" smtClean="0">
                <a:latin typeface="Times New Roman"/>
                <a:cs typeface="Times New Roman"/>
              </a:rPr>
              <a:t>e</a:t>
            </a:r>
            <a:r>
              <a:rPr lang="en-US" sz="1200" dirty="0" smtClean="0">
                <a:latin typeface="Times New Roman"/>
                <a:cs typeface="Times New Roman"/>
              </a:rPr>
              <a:t>.</a:t>
            </a:r>
          </a:p>
          <a:p>
            <a:pPr marL="234950" marR="223494" indent="-234950">
              <a:lnSpc>
                <a:spcPts val="1369"/>
              </a:lnSpc>
              <a:buFont typeface="Symbol"/>
              <a:buChar char=""/>
              <a:tabLst>
                <a:tab pos="469210" algn="l"/>
              </a:tabLst>
            </a:pPr>
            <a:r>
              <a:rPr lang="en-US" sz="1200" i="1" dirty="0" smtClean="0">
                <a:latin typeface="Times New Roman"/>
                <a:cs typeface="Times New Roman"/>
              </a:rPr>
              <a:t>P</a:t>
            </a:r>
            <a:r>
              <a:rPr lang="en-US" sz="1200" i="1" spc="-10" dirty="0" smtClean="0">
                <a:latin typeface="Times New Roman"/>
                <a:cs typeface="Times New Roman"/>
              </a:rPr>
              <a:t>e</a:t>
            </a:r>
            <a:r>
              <a:rPr lang="en-US" sz="1200" i="1" dirty="0" smtClean="0">
                <a:latin typeface="Times New Roman"/>
                <a:cs typeface="Times New Roman"/>
              </a:rPr>
              <a:t>rson</a:t>
            </a:r>
            <a:r>
              <a:rPr lang="en-US" sz="1200" i="1" spc="-4" dirty="0" smtClean="0">
                <a:latin typeface="Times New Roman"/>
                <a:cs typeface="Times New Roman"/>
              </a:rPr>
              <a:t>-</a:t>
            </a:r>
            <a:r>
              <a:rPr lang="en-US" sz="1200" i="1" dirty="0" smtClean="0">
                <a:latin typeface="Times New Roman"/>
                <a:cs typeface="Times New Roman"/>
              </a:rPr>
              <a:t>C</a:t>
            </a:r>
            <a:r>
              <a:rPr lang="en-US" sz="1200" i="1" spc="-4" dirty="0" smtClean="0">
                <a:latin typeface="Times New Roman"/>
                <a:cs typeface="Times New Roman"/>
              </a:rPr>
              <a:t>e</a:t>
            </a:r>
            <a:r>
              <a:rPr lang="en-US" sz="1200" i="1" dirty="0" smtClean="0">
                <a:latin typeface="Times New Roman"/>
                <a:cs typeface="Times New Roman"/>
              </a:rPr>
              <a:t>nter</a:t>
            </a:r>
            <a:r>
              <a:rPr lang="en-US" sz="1200" i="1" spc="-10" dirty="0" smtClean="0">
                <a:latin typeface="Times New Roman"/>
                <a:cs typeface="Times New Roman"/>
              </a:rPr>
              <a:t>e</a:t>
            </a:r>
            <a:r>
              <a:rPr lang="en-US" sz="1200" i="1" dirty="0" smtClean="0">
                <a:latin typeface="Times New Roman"/>
                <a:cs typeface="Times New Roman"/>
              </a:rPr>
              <a:t>d Car</a:t>
            </a:r>
            <a:r>
              <a:rPr lang="en-US" sz="1200" i="1" spc="-4" dirty="0" smtClean="0">
                <a:latin typeface="Times New Roman"/>
                <a:cs typeface="Times New Roman"/>
              </a:rPr>
              <a:t>e</a:t>
            </a:r>
            <a:r>
              <a:rPr lang="en-US" sz="1200" dirty="0" smtClean="0">
                <a:latin typeface="Times New Roman"/>
                <a:cs typeface="Times New Roman"/>
              </a:rPr>
              <a:t>: </a:t>
            </a:r>
            <a:r>
              <a:rPr lang="en-US" sz="1200" spc="4" dirty="0" smtClean="0">
                <a:latin typeface="Times New Roman"/>
                <a:cs typeface="Times New Roman"/>
              </a:rPr>
              <a:t>E</a:t>
            </a:r>
            <a:r>
              <a:rPr lang="en-US" sz="1200" dirty="0" smtClean="0">
                <a:latin typeface="Times New Roman"/>
                <a:cs typeface="Times New Roman"/>
              </a:rPr>
              <a:t>nsuring</a:t>
            </a:r>
            <a:r>
              <a:rPr lang="en-US" sz="1200" spc="-14" dirty="0" smtClean="0">
                <a:latin typeface="Times New Roman"/>
                <a:cs typeface="Times New Roman"/>
              </a:rPr>
              <a:t> </a:t>
            </a:r>
            <a:r>
              <a:rPr lang="en-US" sz="1200" dirty="0" smtClean="0">
                <a:latin typeface="Times New Roman"/>
                <a:cs typeface="Times New Roman"/>
              </a:rPr>
              <a:t>that </a:t>
            </a:r>
            <a:r>
              <a:rPr lang="en-US" sz="1200" spc="4" dirty="0" smtClean="0">
                <a:latin typeface="Times New Roman"/>
                <a:cs typeface="Times New Roman"/>
              </a:rPr>
              <a:t>e</a:t>
            </a:r>
            <a:r>
              <a:rPr lang="en-US" sz="1200" spc="-4" dirty="0" smtClean="0">
                <a:latin typeface="Times New Roman"/>
                <a:cs typeface="Times New Roman"/>
              </a:rPr>
              <a:t>ac</a:t>
            </a:r>
            <a:r>
              <a:rPr lang="en-US" sz="1200" dirty="0" smtClean="0">
                <a:latin typeface="Times New Roman"/>
                <a:cs typeface="Times New Roman"/>
              </a:rPr>
              <a:t>h </a:t>
            </a:r>
            <a:r>
              <a:rPr lang="en-US" sz="1200" spc="10" dirty="0" smtClean="0">
                <a:latin typeface="Times New Roman"/>
                <a:cs typeface="Times New Roman"/>
              </a:rPr>
              <a:t>p</a:t>
            </a:r>
            <a:r>
              <a:rPr lang="en-US" sz="1200" spc="-4" dirty="0" smtClean="0">
                <a:latin typeface="Times New Roman"/>
                <a:cs typeface="Times New Roman"/>
              </a:rPr>
              <a:t>e</a:t>
            </a:r>
            <a:r>
              <a:rPr lang="en-US" sz="1200" dirty="0" smtClean="0">
                <a:latin typeface="Times New Roman"/>
                <a:cs typeface="Times New Roman"/>
              </a:rPr>
              <a:t>rson</a:t>
            </a:r>
            <a:r>
              <a:rPr lang="en-US" sz="1200" spc="4" dirty="0" smtClean="0">
                <a:latin typeface="Times New Roman"/>
                <a:cs typeface="Times New Roman"/>
              </a:rPr>
              <a:t> </a:t>
            </a:r>
            <a:r>
              <a:rPr lang="en-US" sz="1200" spc="-4" dirty="0" smtClean="0">
                <a:latin typeface="Times New Roman"/>
                <a:cs typeface="Times New Roman"/>
              </a:rPr>
              <a:t>a</a:t>
            </a:r>
            <a:r>
              <a:rPr lang="en-US" sz="1200" dirty="0" smtClean="0">
                <a:latin typeface="Times New Roman"/>
                <a:cs typeface="Times New Roman"/>
              </a:rPr>
              <a:t>nd f</a:t>
            </a:r>
            <a:r>
              <a:rPr lang="en-US" sz="1200" spc="-10" dirty="0" smtClean="0">
                <a:latin typeface="Times New Roman"/>
                <a:cs typeface="Times New Roman"/>
              </a:rPr>
              <a:t>a</a:t>
            </a:r>
            <a:r>
              <a:rPr lang="en-US" sz="1200" dirty="0" smtClean="0">
                <a:latin typeface="Times New Roman"/>
                <a:cs typeface="Times New Roman"/>
              </a:rPr>
              <a:t>mi</a:t>
            </a:r>
            <a:r>
              <a:rPr lang="en-US" sz="1200" spc="10" dirty="0" smtClean="0">
                <a:latin typeface="Times New Roman"/>
                <a:cs typeface="Times New Roman"/>
              </a:rPr>
              <a:t>l</a:t>
            </a:r>
            <a:r>
              <a:rPr lang="en-US" sz="1200" dirty="0" smtClean="0">
                <a:latin typeface="Times New Roman"/>
                <a:cs typeface="Times New Roman"/>
              </a:rPr>
              <a:t>y</a:t>
            </a:r>
            <a:r>
              <a:rPr lang="en-US" sz="1200" spc="-25" dirty="0" smtClean="0">
                <a:latin typeface="Times New Roman"/>
                <a:cs typeface="Times New Roman"/>
              </a:rPr>
              <a:t> </a:t>
            </a:r>
            <a:r>
              <a:rPr lang="en-US" sz="1200" dirty="0" smtClean="0">
                <a:latin typeface="Times New Roman"/>
                <a:cs typeface="Times New Roman"/>
              </a:rPr>
              <a:t>is</a:t>
            </a:r>
            <a:r>
              <a:rPr lang="en-US" sz="1200" spc="10" dirty="0" smtClean="0">
                <a:latin typeface="Times New Roman"/>
                <a:cs typeface="Times New Roman"/>
              </a:rPr>
              <a:t> </a:t>
            </a:r>
            <a:r>
              <a:rPr lang="en-US" sz="1200" spc="-4" dirty="0" smtClean="0">
                <a:latin typeface="Times New Roman"/>
                <a:cs typeface="Times New Roman"/>
              </a:rPr>
              <a:t>e</a:t>
            </a:r>
            <a:r>
              <a:rPr lang="en-US" sz="1200" spc="10" dirty="0" smtClean="0">
                <a:latin typeface="Times New Roman"/>
                <a:cs typeface="Times New Roman"/>
              </a:rPr>
              <a:t>n</a:t>
            </a:r>
            <a:r>
              <a:rPr lang="en-US" sz="1200" spc="-14" dirty="0" smtClean="0">
                <a:latin typeface="Times New Roman"/>
                <a:cs typeface="Times New Roman"/>
              </a:rPr>
              <a:t>g</a:t>
            </a:r>
            <a:r>
              <a:rPr lang="en-US" sz="1200" spc="4" dirty="0" smtClean="0">
                <a:latin typeface="Times New Roman"/>
                <a:cs typeface="Times New Roman"/>
              </a:rPr>
              <a:t>a</a:t>
            </a:r>
            <a:r>
              <a:rPr lang="en-US" sz="1200" spc="-14" dirty="0" smtClean="0">
                <a:latin typeface="Times New Roman"/>
                <a:cs typeface="Times New Roman"/>
              </a:rPr>
              <a:t>g</a:t>
            </a:r>
            <a:r>
              <a:rPr lang="en-US" sz="1200" spc="-4" dirty="0" smtClean="0">
                <a:latin typeface="Times New Roman"/>
                <a:cs typeface="Times New Roman"/>
              </a:rPr>
              <a:t>e</a:t>
            </a:r>
            <a:r>
              <a:rPr lang="en-US" sz="1200" dirty="0" smtClean="0">
                <a:latin typeface="Times New Roman"/>
                <a:cs typeface="Times New Roman"/>
              </a:rPr>
              <a:t>d</a:t>
            </a:r>
            <a:r>
              <a:rPr lang="en-US" sz="1200" spc="10" dirty="0" smtClean="0">
                <a:latin typeface="Times New Roman"/>
                <a:cs typeface="Times New Roman"/>
              </a:rPr>
              <a:t> </a:t>
            </a:r>
            <a:r>
              <a:rPr lang="en-US" sz="1200" spc="-4" dirty="0" smtClean="0">
                <a:latin typeface="Times New Roman"/>
                <a:cs typeface="Times New Roman"/>
              </a:rPr>
              <a:t>a</a:t>
            </a:r>
            <a:r>
              <a:rPr lang="en-US" sz="1200" dirty="0" smtClean="0">
                <a:latin typeface="Times New Roman"/>
                <a:cs typeface="Times New Roman"/>
              </a:rPr>
              <a:t>s</a:t>
            </a:r>
            <a:r>
              <a:rPr lang="en-US" sz="1200" spc="10" dirty="0" smtClean="0">
                <a:latin typeface="Times New Roman"/>
                <a:cs typeface="Times New Roman"/>
              </a:rPr>
              <a:t> </a:t>
            </a:r>
            <a:r>
              <a:rPr lang="en-US" sz="1200" dirty="0" smtClean="0">
                <a:latin typeface="Times New Roman"/>
                <a:cs typeface="Times New Roman"/>
              </a:rPr>
              <a:t>p</a:t>
            </a:r>
            <a:r>
              <a:rPr lang="en-US" sz="1200" spc="-4" dirty="0" smtClean="0">
                <a:latin typeface="Times New Roman"/>
                <a:cs typeface="Times New Roman"/>
              </a:rPr>
              <a:t>a</a:t>
            </a:r>
            <a:r>
              <a:rPr lang="en-US" sz="1200" dirty="0" smtClean="0">
                <a:latin typeface="Times New Roman"/>
                <a:cs typeface="Times New Roman"/>
              </a:rPr>
              <a:t>rtn</a:t>
            </a:r>
            <a:r>
              <a:rPr lang="en-US" sz="1200" spc="-10" dirty="0" smtClean="0">
                <a:latin typeface="Times New Roman"/>
                <a:cs typeface="Times New Roman"/>
              </a:rPr>
              <a:t>e</a:t>
            </a:r>
            <a:r>
              <a:rPr lang="en-US" sz="1200" dirty="0" smtClean="0">
                <a:latin typeface="Times New Roman"/>
                <a:cs typeface="Times New Roman"/>
              </a:rPr>
              <a:t>rs in their </a:t>
            </a:r>
            <a:r>
              <a:rPr lang="en-US" sz="1200" spc="-10" dirty="0" smtClean="0">
                <a:latin typeface="Times New Roman"/>
                <a:cs typeface="Times New Roman"/>
              </a:rPr>
              <a:t>c</a:t>
            </a:r>
            <a:r>
              <a:rPr lang="en-US" sz="1200" spc="-4" dirty="0" smtClean="0">
                <a:latin typeface="Times New Roman"/>
                <a:cs typeface="Times New Roman"/>
              </a:rPr>
              <a:t>a</a:t>
            </a:r>
            <a:r>
              <a:rPr lang="en-US" sz="1200" spc="4" dirty="0" smtClean="0">
                <a:latin typeface="Times New Roman"/>
                <a:cs typeface="Times New Roman"/>
              </a:rPr>
              <a:t>r</a:t>
            </a:r>
            <a:r>
              <a:rPr lang="en-US" sz="1200" spc="-4" dirty="0" smtClean="0">
                <a:latin typeface="Times New Roman"/>
                <a:cs typeface="Times New Roman"/>
              </a:rPr>
              <a:t>e</a:t>
            </a:r>
            <a:r>
              <a:rPr lang="en-US" sz="1200" dirty="0" smtClean="0">
                <a:latin typeface="Times New Roman"/>
                <a:cs typeface="Times New Roman"/>
              </a:rPr>
              <a:t>.</a:t>
            </a:r>
          </a:p>
          <a:p>
            <a:pPr marL="234950" indent="-234950">
              <a:buFont typeface="Symbol"/>
              <a:buChar char=""/>
              <a:tabLst>
                <a:tab pos="469210" algn="l"/>
              </a:tabLst>
            </a:pPr>
            <a:r>
              <a:rPr lang="en-US" sz="1200" i="1" dirty="0" smtClean="0">
                <a:latin typeface="Times New Roman"/>
                <a:cs typeface="Times New Roman"/>
              </a:rPr>
              <a:t>Care Coordinatio</a:t>
            </a:r>
            <a:r>
              <a:rPr lang="en-US" sz="1200" i="1" spc="4" dirty="0" smtClean="0">
                <a:latin typeface="Times New Roman"/>
                <a:cs typeface="Times New Roman"/>
              </a:rPr>
              <a:t>n</a:t>
            </a:r>
            <a:r>
              <a:rPr lang="en-US" sz="1200" dirty="0" smtClean="0">
                <a:latin typeface="Times New Roman"/>
                <a:cs typeface="Times New Roman"/>
              </a:rPr>
              <a:t>:</a:t>
            </a:r>
            <a:r>
              <a:rPr lang="en-US" sz="1200" spc="-10" dirty="0" smtClean="0">
                <a:latin typeface="Times New Roman"/>
                <a:cs typeface="Times New Roman"/>
              </a:rPr>
              <a:t> </a:t>
            </a:r>
            <a:r>
              <a:rPr lang="en-US" sz="1200" dirty="0" smtClean="0">
                <a:latin typeface="Times New Roman"/>
                <a:cs typeface="Times New Roman"/>
              </a:rPr>
              <a:t>Promoting</a:t>
            </a:r>
            <a:r>
              <a:rPr lang="en-US" sz="1200" spc="-14" dirty="0" smtClean="0">
                <a:latin typeface="Times New Roman"/>
                <a:cs typeface="Times New Roman"/>
              </a:rPr>
              <a:t> </a:t>
            </a:r>
            <a:r>
              <a:rPr lang="en-US" sz="1200" spc="-4" dirty="0" smtClean="0">
                <a:latin typeface="Times New Roman"/>
                <a:cs typeface="Times New Roman"/>
              </a:rPr>
              <a:t>e</a:t>
            </a:r>
            <a:r>
              <a:rPr lang="en-US" sz="1200" dirty="0" smtClean="0">
                <a:latin typeface="Times New Roman"/>
                <a:cs typeface="Times New Roman"/>
              </a:rPr>
              <a:t>ff</a:t>
            </a:r>
            <a:r>
              <a:rPr lang="en-US" sz="1200" spc="-4" dirty="0" smtClean="0">
                <a:latin typeface="Times New Roman"/>
                <a:cs typeface="Times New Roman"/>
              </a:rPr>
              <a:t>ec</a:t>
            </a:r>
            <a:r>
              <a:rPr lang="en-US" sz="1200" dirty="0" smtClean="0">
                <a:latin typeface="Times New Roman"/>
                <a:cs typeface="Times New Roman"/>
              </a:rPr>
              <a:t>tive</a:t>
            </a:r>
            <a:r>
              <a:rPr lang="en-US" sz="1200" spc="-4" dirty="0" smtClean="0">
                <a:latin typeface="Times New Roman"/>
                <a:cs typeface="Times New Roman"/>
              </a:rPr>
              <a:t> </a:t>
            </a:r>
            <a:r>
              <a:rPr lang="en-US" sz="1200" spc="4" dirty="0" smtClean="0">
                <a:latin typeface="Times New Roman"/>
                <a:cs typeface="Times New Roman"/>
              </a:rPr>
              <a:t>c</a:t>
            </a:r>
            <a:r>
              <a:rPr lang="en-US" sz="1200" dirty="0" smtClean="0">
                <a:latin typeface="Times New Roman"/>
                <a:cs typeface="Times New Roman"/>
              </a:rPr>
              <a:t>ommunic</a:t>
            </a:r>
            <a:r>
              <a:rPr lang="en-US" sz="1200" spc="-10" dirty="0" smtClean="0">
                <a:latin typeface="Times New Roman"/>
                <a:cs typeface="Times New Roman"/>
              </a:rPr>
              <a:t>a</a:t>
            </a:r>
            <a:r>
              <a:rPr lang="en-US" sz="1200" dirty="0" smtClean="0">
                <a:latin typeface="Times New Roman"/>
                <a:cs typeface="Times New Roman"/>
              </a:rPr>
              <a:t>tion </a:t>
            </a:r>
            <a:r>
              <a:rPr lang="en-US" sz="1200" spc="-4" dirty="0" smtClean="0">
                <a:latin typeface="Times New Roman"/>
                <a:cs typeface="Times New Roman"/>
              </a:rPr>
              <a:t>a</a:t>
            </a:r>
            <a:r>
              <a:rPr lang="en-US" sz="1200" dirty="0" smtClean="0">
                <a:latin typeface="Times New Roman"/>
                <a:cs typeface="Times New Roman"/>
              </a:rPr>
              <a:t>nd </a:t>
            </a:r>
            <a:r>
              <a:rPr lang="en-US" sz="1200" spc="-4" dirty="0" smtClean="0">
                <a:latin typeface="Times New Roman"/>
                <a:cs typeface="Times New Roman"/>
              </a:rPr>
              <a:t>c</a:t>
            </a:r>
            <a:r>
              <a:rPr lang="en-US" sz="1200" dirty="0" smtClean="0">
                <a:latin typeface="Times New Roman"/>
                <a:cs typeface="Times New Roman"/>
              </a:rPr>
              <a:t>oordin</a:t>
            </a:r>
            <a:r>
              <a:rPr lang="en-US" sz="1200" spc="-10" dirty="0" smtClean="0">
                <a:latin typeface="Times New Roman"/>
                <a:cs typeface="Times New Roman"/>
              </a:rPr>
              <a:t>a</a:t>
            </a:r>
            <a:r>
              <a:rPr lang="en-US" sz="1200" dirty="0" smtClean="0">
                <a:latin typeface="Times New Roman"/>
                <a:cs typeface="Times New Roman"/>
              </a:rPr>
              <a:t>tion</a:t>
            </a:r>
            <a:r>
              <a:rPr lang="en-US" sz="1200" spc="10" dirty="0" smtClean="0">
                <a:latin typeface="Times New Roman"/>
                <a:cs typeface="Times New Roman"/>
              </a:rPr>
              <a:t> </a:t>
            </a:r>
            <a:r>
              <a:rPr lang="en-US" sz="1200" dirty="0" smtClean="0">
                <a:latin typeface="Times New Roman"/>
                <a:cs typeface="Times New Roman"/>
              </a:rPr>
              <a:t>of </a:t>
            </a:r>
            <a:r>
              <a:rPr lang="en-US" sz="1200" spc="-10" dirty="0" smtClean="0">
                <a:latin typeface="Times New Roman"/>
                <a:cs typeface="Times New Roman"/>
              </a:rPr>
              <a:t>c</a:t>
            </a:r>
            <a:r>
              <a:rPr lang="en-US" sz="1200" spc="-4" dirty="0" smtClean="0">
                <a:latin typeface="Times New Roman"/>
                <a:cs typeface="Times New Roman"/>
              </a:rPr>
              <a:t>a</a:t>
            </a:r>
            <a:r>
              <a:rPr lang="en-US" sz="1200" spc="4" dirty="0" smtClean="0">
                <a:latin typeface="Times New Roman"/>
                <a:cs typeface="Times New Roman"/>
              </a:rPr>
              <a:t>r</a:t>
            </a:r>
            <a:r>
              <a:rPr lang="en-US" sz="1200" spc="-4" dirty="0" smtClean="0">
                <a:latin typeface="Times New Roman"/>
                <a:cs typeface="Times New Roman"/>
              </a:rPr>
              <a:t>e</a:t>
            </a:r>
            <a:r>
              <a:rPr lang="en-US" sz="1200" dirty="0" smtClean="0">
                <a:latin typeface="Times New Roman"/>
                <a:cs typeface="Times New Roman"/>
              </a:rPr>
              <a:t>.</a:t>
            </a:r>
          </a:p>
          <a:p>
            <a:pPr marL="234950" marR="88890" indent="-234950">
              <a:lnSpc>
                <a:spcPts val="1379"/>
              </a:lnSpc>
              <a:buFont typeface="Symbol"/>
              <a:buChar char=""/>
              <a:tabLst>
                <a:tab pos="469210" algn="l"/>
              </a:tabLst>
            </a:pPr>
            <a:r>
              <a:rPr lang="en-US" sz="1200" i="1" dirty="0" smtClean="0">
                <a:latin typeface="Times New Roman"/>
                <a:cs typeface="Times New Roman"/>
              </a:rPr>
              <a:t>Effe</a:t>
            </a:r>
            <a:r>
              <a:rPr lang="en-US" sz="1200" i="1" spc="-10" dirty="0" smtClean="0">
                <a:latin typeface="Times New Roman"/>
                <a:cs typeface="Times New Roman"/>
              </a:rPr>
              <a:t>c</a:t>
            </a:r>
            <a:r>
              <a:rPr lang="en-US" sz="1200" i="1" dirty="0" smtClean="0">
                <a:latin typeface="Times New Roman"/>
                <a:cs typeface="Times New Roman"/>
              </a:rPr>
              <a:t>ti</a:t>
            </a:r>
            <a:r>
              <a:rPr lang="en-US" sz="1200" i="1" spc="-4" dirty="0" smtClean="0">
                <a:latin typeface="Times New Roman"/>
                <a:cs typeface="Times New Roman"/>
              </a:rPr>
              <a:t>v</a:t>
            </a:r>
            <a:r>
              <a:rPr lang="en-US" sz="1200" i="1" dirty="0" smtClean="0">
                <a:latin typeface="Times New Roman"/>
                <a:cs typeface="Times New Roman"/>
              </a:rPr>
              <a:t>e</a:t>
            </a:r>
            <a:r>
              <a:rPr lang="en-US" sz="1200" i="1" spc="-4" dirty="0" smtClean="0">
                <a:latin typeface="Times New Roman"/>
                <a:cs typeface="Times New Roman"/>
              </a:rPr>
              <a:t> </a:t>
            </a:r>
            <a:r>
              <a:rPr lang="en-US" sz="1200" i="1" dirty="0" smtClean="0">
                <a:latin typeface="Times New Roman"/>
                <a:cs typeface="Times New Roman"/>
              </a:rPr>
              <a:t>Tr</a:t>
            </a:r>
            <a:r>
              <a:rPr lang="en-US" sz="1200" i="1" spc="-4" dirty="0" smtClean="0">
                <a:latin typeface="Times New Roman"/>
                <a:cs typeface="Times New Roman"/>
              </a:rPr>
              <a:t>e</a:t>
            </a:r>
            <a:r>
              <a:rPr lang="en-US" sz="1200" i="1" dirty="0" smtClean="0">
                <a:latin typeface="Times New Roman"/>
                <a:cs typeface="Times New Roman"/>
              </a:rPr>
              <a:t>atm</a:t>
            </a:r>
            <a:r>
              <a:rPr lang="en-US" sz="1200" i="1" spc="-4" dirty="0" smtClean="0">
                <a:latin typeface="Times New Roman"/>
                <a:cs typeface="Times New Roman"/>
              </a:rPr>
              <a:t>e</a:t>
            </a:r>
            <a:r>
              <a:rPr lang="en-US" sz="1200" i="1" dirty="0" smtClean="0">
                <a:latin typeface="Times New Roman"/>
                <a:cs typeface="Times New Roman"/>
              </a:rPr>
              <a:t>n</a:t>
            </a:r>
            <a:r>
              <a:rPr lang="en-US" sz="1200" i="1" spc="4" dirty="0" smtClean="0">
                <a:latin typeface="Times New Roman"/>
                <a:cs typeface="Times New Roman"/>
              </a:rPr>
              <a:t>t</a:t>
            </a:r>
            <a:r>
              <a:rPr lang="en-US" sz="1200" dirty="0" smtClean="0">
                <a:latin typeface="Times New Roman"/>
                <a:cs typeface="Times New Roman"/>
              </a:rPr>
              <a:t>: Pr</a:t>
            </a:r>
            <a:r>
              <a:rPr lang="en-US" sz="1200" spc="4" dirty="0" smtClean="0">
                <a:latin typeface="Times New Roman"/>
                <a:cs typeface="Times New Roman"/>
              </a:rPr>
              <a:t>o</a:t>
            </a:r>
            <a:r>
              <a:rPr lang="en-US" sz="1200" dirty="0" smtClean="0">
                <a:latin typeface="Times New Roman"/>
                <a:cs typeface="Times New Roman"/>
              </a:rPr>
              <a:t>moting</a:t>
            </a:r>
            <a:r>
              <a:rPr lang="en-US" sz="1200" spc="-10" dirty="0" smtClean="0">
                <a:latin typeface="Times New Roman"/>
                <a:cs typeface="Times New Roman"/>
              </a:rPr>
              <a:t> </a:t>
            </a:r>
            <a:r>
              <a:rPr lang="en-US" sz="1200" dirty="0" smtClean="0">
                <a:latin typeface="Times New Roman"/>
                <a:cs typeface="Times New Roman"/>
              </a:rPr>
              <a:t>the most </a:t>
            </a:r>
            <a:r>
              <a:rPr lang="en-US" sz="1200" spc="-4" dirty="0" smtClean="0">
                <a:latin typeface="Times New Roman"/>
                <a:cs typeface="Times New Roman"/>
              </a:rPr>
              <a:t>e</a:t>
            </a:r>
            <a:r>
              <a:rPr lang="en-US" sz="1200" dirty="0" smtClean="0">
                <a:latin typeface="Times New Roman"/>
                <a:cs typeface="Times New Roman"/>
              </a:rPr>
              <a:t>f</a:t>
            </a:r>
            <a:r>
              <a:rPr lang="en-US" sz="1200" spc="-10" dirty="0" smtClean="0">
                <a:latin typeface="Times New Roman"/>
                <a:cs typeface="Times New Roman"/>
              </a:rPr>
              <a:t>f</a:t>
            </a:r>
            <a:r>
              <a:rPr lang="en-US" sz="1200" spc="4" dirty="0" smtClean="0">
                <a:latin typeface="Times New Roman"/>
                <a:cs typeface="Times New Roman"/>
              </a:rPr>
              <a:t>e</a:t>
            </a:r>
            <a:r>
              <a:rPr lang="en-US" sz="1200" spc="-4" dirty="0" smtClean="0">
                <a:latin typeface="Times New Roman"/>
                <a:cs typeface="Times New Roman"/>
              </a:rPr>
              <a:t>c</a:t>
            </a:r>
            <a:r>
              <a:rPr lang="en-US" sz="1200" dirty="0" smtClean="0">
                <a:latin typeface="Times New Roman"/>
                <a:cs typeface="Times New Roman"/>
              </a:rPr>
              <a:t>tive</a:t>
            </a:r>
            <a:r>
              <a:rPr lang="en-US" sz="1200" spc="-4" dirty="0" smtClean="0">
                <a:latin typeface="Times New Roman"/>
                <a:cs typeface="Times New Roman"/>
              </a:rPr>
              <a:t> </a:t>
            </a:r>
            <a:r>
              <a:rPr lang="en-US" sz="1200" dirty="0" smtClean="0">
                <a:latin typeface="Times New Roman"/>
                <a:cs typeface="Times New Roman"/>
              </a:rPr>
              <a:t>pr</a:t>
            </a:r>
            <a:r>
              <a:rPr lang="en-US" sz="1200" spc="-10" dirty="0" smtClean="0">
                <a:latin typeface="Times New Roman"/>
                <a:cs typeface="Times New Roman"/>
              </a:rPr>
              <a:t>e</a:t>
            </a:r>
            <a:r>
              <a:rPr lang="en-US" sz="1200" dirty="0" smtClean="0">
                <a:latin typeface="Times New Roman"/>
                <a:cs typeface="Times New Roman"/>
              </a:rPr>
              <a:t>v</a:t>
            </a:r>
            <a:r>
              <a:rPr lang="en-US" sz="1200" spc="-4" dirty="0" smtClean="0">
                <a:latin typeface="Times New Roman"/>
                <a:cs typeface="Times New Roman"/>
              </a:rPr>
              <a:t>e</a:t>
            </a:r>
            <a:r>
              <a:rPr lang="en-US" sz="1200" dirty="0" smtClean="0">
                <a:latin typeface="Times New Roman"/>
                <a:cs typeface="Times New Roman"/>
              </a:rPr>
              <a:t>ntion </a:t>
            </a:r>
            <a:r>
              <a:rPr lang="en-US" sz="1200" spc="-4" dirty="0" smtClean="0">
                <a:latin typeface="Times New Roman"/>
                <a:cs typeface="Times New Roman"/>
              </a:rPr>
              <a:t>a</a:t>
            </a:r>
            <a:r>
              <a:rPr lang="en-US" sz="1200" dirty="0" smtClean="0">
                <a:latin typeface="Times New Roman"/>
                <a:cs typeface="Times New Roman"/>
              </a:rPr>
              <a:t>nd </a:t>
            </a:r>
            <a:r>
              <a:rPr lang="en-US" sz="1200" spc="10" dirty="0" smtClean="0">
                <a:latin typeface="Times New Roman"/>
                <a:cs typeface="Times New Roman"/>
              </a:rPr>
              <a:t>t</a:t>
            </a:r>
            <a:r>
              <a:rPr lang="en-US" sz="1200" dirty="0" smtClean="0">
                <a:latin typeface="Times New Roman"/>
                <a:cs typeface="Times New Roman"/>
              </a:rPr>
              <a:t>r</a:t>
            </a:r>
            <a:r>
              <a:rPr lang="en-US" sz="1200" spc="-10" dirty="0" smtClean="0">
                <a:latin typeface="Times New Roman"/>
                <a:cs typeface="Times New Roman"/>
              </a:rPr>
              <a:t>e</a:t>
            </a:r>
            <a:r>
              <a:rPr lang="en-US" sz="1200" spc="-4" dirty="0" smtClean="0">
                <a:latin typeface="Times New Roman"/>
                <a:cs typeface="Times New Roman"/>
              </a:rPr>
              <a:t>a</a:t>
            </a:r>
            <a:r>
              <a:rPr lang="en-US" sz="1200" dirty="0" smtClean="0">
                <a:latin typeface="Times New Roman"/>
                <a:cs typeface="Times New Roman"/>
              </a:rPr>
              <a:t>tm</a:t>
            </a:r>
            <a:r>
              <a:rPr lang="en-US" sz="1200" spc="4" dirty="0" smtClean="0">
                <a:latin typeface="Times New Roman"/>
                <a:cs typeface="Times New Roman"/>
              </a:rPr>
              <a:t>e</a:t>
            </a:r>
            <a:r>
              <a:rPr lang="en-US" sz="1200" dirty="0" smtClean="0">
                <a:latin typeface="Times New Roman"/>
                <a:cs typeface="Times New Roman"/>
              </a:rPr>
              <a:t>nt pr</a:t>
            </a:r>
            <a:r>
              <a:rPr lang="en-US" sz="1200" spc="-10" dirty="0" smtClean="0">
                <a:latin typeface="Times New Roman"/>
                <a:cs typeface="Times New Roman"/>
              </a:rPr>
              <a:t>a</a:t>
            </a:r>
            <a:r>
              <a:rPr lang="en-US" sz="1200" spc="-4" dirty="0" smtClean="0">
                <a:latin typeface="Times New Roman"/>
                <a:cs typeface="Times New Roman"/>
              </a:rPr>
              <a:t>c</a:t>
            </a:r>
            <a:r>
              <a:rPr lang="en-US" sz="1200" dirty="0" smtClean="0">
                <a:latin typeface="Times New Roman"/>
                <a:cs typeface="Times New Roman"/>
              </a:rPr>
              <a:t>ti</a:t>
            </a:r>
            <a:r>
              <a:rPr lang="en-US" sz="1200" spc="-4" dirty="0" smtClean="0">
                <a:latin typeface="Times New Roman"/>
                <a:cs typeface="Times New Roman"/>
              </a:rPr>
              <a:t>ce</a:t>
            </a:r>
            <a:r>
              <a:rPr lang="en-US" sz="1200" dirty="0" smtClean="0">
                <a:latin typeface="Times New Roman"/>
                <a:cs typeface="Times New Roman"/>
              </a:rPr>
              <a:t>s f</a:t>
            </a:r>
            <a:r>
              <a:rPr lang="en-US" sz="1200" spc="4" dirty="0" smtClean="0">
                <a:latin typeface="Times New Roman"/>
                <a:cs typeface="Times New Roman"/>
              </a:rPr>
              <a:t>o</a:t>
            </a:r>
            <a:r>
              <a:rPr lang="en-US" sz="1200" dirty="0" smtClean="0">
                <a:latin typeface="Times New Roman"/>
                <a:cs typeface="Times New Roman"/>
              </a:rPr>
              <a:t>r the l</a:t>
            </a:r>
            <a:r>
              <a:rPr lang="en-US" sz="1200" spc="-4" dirty="0" smtClean="0">
                <a:latin typeface="Times New Roman"/>
                <a:cs typeface="Times New Roman"/>
              </a:rPr>
              <a:t>ea</a:t>
            </a:r>
            <a:r>
              <a:rPr lang="en-US" sz="1200" dirty="0" smtClean="0">
                <a:latin typeface="Times New Roman"/>
                <a:cs typeface="Times New Roman"/>
              </a:rPr>
              <a:t>di</a:t>
            </a:r>
            <a:r>
              <a:rPr lang="en-US" sz="1200" spc="10" dirty="0" smtClean="0">
                <a:latin typeface="Times New Roman"/>
                <a:cs typeface="Times New Roman"/>
              </a:rPr>
              <a:t>n</a:t>
            </a:r>
            <a:r>
              <a:rPr lang="en-US" sz="1200" dirty="0" smtClean="0">
                <a:latin typeface="Times New Roman"/>
                <a:cs typeface="Times New Roman"/>
              </a:rPr>
              <a:t>g</a:t>
            </a:r>
            <a:r>
              <a:rPr lang="en-US" sz="1200" spc="-14" dirty="0" smtClean="0">
                <a:latin typeface="Times New Roman"/>
                <a:cs typeface="Times New Roman"/>
              </a:rPr>
              <a:t> </a:t>
            </a:r>
            <a:r>
              <a:rPr lang="en-US" sz="1200" spc="-4" dirty="0" smtClean="0">
                <a:latin typeface="Times New Roman"/>
                <a:cs typeface="Times New Roman"/>
              </a:rPr>
              <a:t>ca</a:t>
            </a:r>
            <a:r>
              <a:rPr lang="en-US" sz="1200" dirty="0" smtClean="0">
                <a:latin typeface="Times New Roman"/>
                <a:cs typeface="Times New Roman"/>
              </a:rPr>
              <a:t>u</a:t>
            </a:r>
            <a:r>
              <a:rPr lang="en-US" sz="1200" spc="10" dirty="0" smtClean="0">
                <a:latin typeface="Times New Roman"/>
                <a:cs typeface="Times New Roman"/>
              </a:rPr>
              <a:t>s</a:t>
            </a:r>
            <a:r>
              <a:rPr lang="en-US" sz="1200" spc="-4" dirty="0" smtClean="0">
                <a:latin typeface="Times New Roman"/>
                <a:cs typeface="Times New Roman"/>
              </a:rPr>
              <a:t>e</a:t>
            </a:r>
            <a:r>
              <a:rPr lang="en-US" sz="1200" dirty="0" smtClean="0">
                <a:latin typeface="Times New Roman"/>
                <a:cs typeface="Times New Roman"/>
              </a:rPr>
              <a:t>s of mo</a:t>
            </a:r>
            <a:r>
              <a:rPr lang="en-US" sz="1200" spc="4" dirty="0" smtClean="0">
                <a:latin typeface="Times New Roman"/>
                <a:cs typeface="Times New Roman"/>
              </a:rPr>
              <a:t>r</a:t>
            </a:r>
            <a:r>
              <a:rPr lang="en-US" sz="1200" dirty="0" smtClean="0">
                <a:latin typeface="Times New Roman"/>
                <a:cs typeface="Times New Roman"/>
              </a:rPr>
              <a:t>tali</a:t>
            </a:r>
            <a:r>
              <a:rPr lang="en-US" sz="1200" spc="14" dirty="0" smtClean="0">
                <a:latin typeface="Times New Roman"/>
                <a:cs typeface="Times New Roman"/>
              </a:rPr>
              <a:t>t</a:t>
            </a:r>
            <a:r>
              <a:rPr lang="en-US" sz="1200" spc="-25" dirty="0" smtClean="0">
                <a:latin typeface="Times New Roman"/>
                <a:cs typeface="Times New Roman"/>
              </a:rPr>
              <a:t>y</a:t>
            </a:r>
            <a:r>
              <a:rPr lang="en-US" sz="1200" dirty="0" smtClean="0">
                <a:latin typeface="Times New Roman"/>
                <a:cs typeface="Times New Roman"/>
              </a:rPr>
              <a:t>, sta</a:t>
            </a:r>
            <a:r>
              <a:rPr lang="en-US" sz="1200" spc="-4" dirty="0" smtClean="0">
                <a:latin typeface="Times New Roman"/>
                <a:cs typeface="Times New Roman"/>
              </a:rPr>
              <a:t>r</a:t>
            </a:r>
            <a:r>
              <a:rPr lang="en-US" sz="1200" dirty="0" smtClean="0">
                <a:latin typeface="Times New Roman"/>
                <a:cs typeface="Times New Roman"/>
              </a:rPr>
              <a:t>ti</a:t>
            </a:r>
            <a:r>
              <a:rPr lang="en-US" sz="1200" spc="10" dirty="0" smtClean="0">
                <a:latin typeface="Times New Roman"/>
                <a:cs typeface="Times New Roman"/>
              </a:rPr>
              <a:t>n</a:t>
            </a:r>
            <a:r>
              <a:rPr lang="en-US" sz="1200" dirty="0" smtClean="0">
                <a:latin typeface="Times New Roman"/>
                <a:cs typeface="Times New Roman"/>
              </a:rPr>
              <a:t>g</a:t>
            </a:r>
            <a:r>
              <a:rPr lang="en-US" sz="1200" spc="-14" dirty="0" smtClean="0">
                <a:latin typeface="Times New Roman"/>
                <a:cs typeface="Times New Roman"/>
              </a:rPr>
              <a:t> </a:t>
            </a:r>
            <a:r>
              <a:rPr lang="en-US" sz="1200" dirty="0" smtClean="0">
                <a:latin typeface="Times New Roman"/>
                <a:cs typeface="Times New Roman"/>
              </a:rPr>
              <a:t>with c</a:t>
            </a:r>
            <a:r>
              <a:rPr lang="en-US" sz="1200" spc="-10" dirty="0" smtClean="0">
                <a:latin typeface="Times New Roman"/>
                <a:cs typeface="Times New Roman"/>
              </a:rPr>
              <a:t>a</a:t>
            </a:r>
            <a:r>
              <a:rPr lang="en-US" sz="1200" dirty="0" smtClean="0">
                <a:latin typeface="Times New Roman"/>
                <a:cs typeface="Times New Roman"/>
              </a:rPr>
              <a:t>rd</a:t>
            </a:r>
            <a:r>
              <a:rPr lang="en-US" sz="1200" spc="4" dirty="0" smtClean="0">
                <a:latin typeface="Times New Roman"/>
                <a:cs typeface="Times New Roman"/>
              </a:rPr>
              <a:t>i</a:t>
            </a:r>
            <a:r>
              <a:rPr lang="en-US" sz="1200" dirty="0" smtClean="0">
                <a:latin typeface="Times New Roman"/>
                <a:cs typeface="Times New Roman"/>
              </a:rPr>
              <a:t>ov</a:t>
            </a:r>
            <a:r>
              <a:rPr lang="en-US" sz="1200" spc="-4" dirty="0" smtClean="0">
                <a:latin typeface="Times New Roman"/>
                <a:cs typeface="Times New Roman"/>
              </a:rPr>
              <a:t>a</a:t>
            </a:r>
            <a:r>
              <a:rPr lang="en-US" sz="1200" dirty="0" smtClean="0">
                <a:latin typeface="Times New Roman"/>
                <a:cs typeface="Times New Roman"/>
              </a:rPr>
              <a:t>s</a:t>
            </a:r>
            <a:r>
              <a:rPr lang="en-US" sz="1200" spc="-4" dirty="0" smtClean="0">
                <a:latin typeface="Times New Roman"/>
                <a:cs typeface="Times New Roman"/>
              </a:rPr>
              <a:t>c</a:t>
            </a:r>
            <a:r>
              <a:rPr lang="en-US" sz="1200" dirty="0" smtClean="0">
                <a:latin typeface="Times New Roman"/>
                <a:cs typeface="Times New Roman"/>
              </a:rPr>
              <a:t>ular</a:t>
            </a:r>
            <a:r>
              <a:rPr lang="en-US" sz="1200" spc="-10" dirty="0" smtClean="0">
                <a:latin typeface="Times New Roman"/>
                <a:cs typeface="Times New Roman"/>
              </a:rPr>
              <a:t> </a:t>
            </a:r>
            <a:r>
              <a:rPr lang="en-US" sz="1200" dirty="0" smtClean="0">
                <a:latin typeface="Times New Roman"/>
                <a:cs typeface="Times New Roman"/>
              </a:rPr>
              <a:t>dis</a:t>
            </a:r>
            <a:r>
              <a:rPr lang="en-US" sz="1200" spc="4" dirty="0" smtClean="0">
                <a:latin typeface="Times New Roman"/>
                <a:cs typeface="Times New Roman"/>
              </a:rPr>
              <a:t>e</a:t>
            </a:r>
            <a:r>
              <a:rPr lang="en-US" sz="1200" spc="-4" dirty="0" smtClean="0">
                <a:latin typeface="Times New Roman"/>
                <a:cs typeface="Times New Roman"/>
              </a:rPr>
              <a:t>a</a:t>
            </a:r>
            <a:r>
              <a:rPr lang="en-US" sz="1200" dirty="0" smtClean="0">
                <a:latin typeface="Times New Roman"/>
                <a:cs typeface="Times New Roman"/>
              </a:rPr>
              <a:t>s</a:t>
            </a:r>
            <a:r>
              <a:rPr lang="en-US" sz="1200" spc="-4" dirty="0" smtClean="0">
                <a:latin typeface="Times New Roman"/>
                <a:cs typeface="Times New Roman"/>
              </a:rPr>
              <a:t>e</a:t>
            </a:r>
            <a:r>
              <a:rPr lang="en-US" sz="1200" dirty="0" smtClean="0">
                <a:latin typeface="Times New Roman"/>
                <a:cs typeface="Times New Roman"/>
              </a:rPr>
              <a:t>.</a:t>
            </a:r>
          </a:p>
          <a:p>
            <a:pPr marL="234950" marR="368256" indent="-234950">
              <a:lnSpc>
                <a:spcPts val="1369"/>
              </a:lnSpc>
              <a:buFont typeface="Symbol"/>
              <a:buChar char=""/>
              <a:tabLst>
                <a:tab pos="469210" algn="l"/>
              </a:tabLst>
            </a:pPr>
            <a:r>
              <a:rPr lang="en-US" sz="1200" i="1" dirty="0" smtClean="0">
                <a:latin typeface="Times New Roman"/>
                <a:cs typeface="Times New Roman"/>
              </a:rPr>
              <a:t>H</a:t>
            </a:r>
            <a:r>
              <a:rPr lang="en-US" sz="1200" i="1" spc="-10" dirty="0" smtClean="0">
                <a:latin typeface="Times New Roman"/>
                <a:cs typeface="Times New Roman"/>
              </a:rPr>
              <a:t>e</a:t>
            </a:r>
            <a:r>
              <a:rPr lang="en-US" sz="1200" i="1" dirty="0" smtClean="0">
                <a:latin typeface="Times New Roman"/>
                <a:cs typeface="Times New Roman"/>
              </a:rPr>
              <a:t>althy</a:t>
            </a:r>
            <a:r>
              <a:rPr lang="en-US" sz="1200" i="1" spc="-4" dirty="0" smtClean="0">
                <a:latin typeface="Times New Roman"/>
                <a:cs typeface="Times New Roman"/>
              </a:rPr>
              <a:t> </a:t>
            </a:r>
            <a:r>
              <a:rPr lang="en-US" sz="1200" i="1" spc="4" dirty="0" smtClean="0">
                <a:latin typeface="Times New Roman"/>
                <a:cs typeface="Times New Roman"/>
              </a:rPr>
              <a:t>L</a:t>
            </a:r>
            <a:r>
              <a:rPr lang="en-US" sz="1200" i="1" dirty="0" smtClean="0">
                <a:latin typeface="Times New Roman"/>
                <a:cs typeface="Times New Roman"/>
              </a:rPr>
              <a:t>iving</a:t>
            </a:r>
            <a:r>
              <a:rPr lang="en-US" sz="1200" dirty="0" smtClean="0">
                <a:latin typeface="Times New Roman"/>
                <a:cs typeface="Times New Roman"/>
              </a:rPr>
              <a:t>: </a:t>
            </a:r>
            <a:r>
              <a:rPr lang="en-US" sz="1200" spc="4" dirty="0" smtClean="0">
                <a:latin typeface="Times New Roman"/>
                <a:cs typeface="Times New Roman"/>
              </a:rPr>
              <a:t>W</a:t>
            </a:r>
            <a:r>
              <a:rPr lang="en-US" sz="1200" dirty="0" smtClean="0">
                <a:latin typeface="Times New Roman"/>
                <a:cs typeface="Times New Roman"/>
              </a:rPr>
              <a:t>o</a:t>
            </a:r>
            <a:r>
              <a:rPr lang="en-US" sz="1200" spc="-4" dirty="0" smtClean="0">
                <a:latin typeface="Times New Roman"/>
                <a:cs typeface="Times New Roman"/>
              </a:rPr>
              <a:t>r</a:t>
            </a:r>
            <a:r>
              <a:rPr lang="en-US" sz="1200" dirty="0" smtClean="0">
                <a:latin typeface="Times New Roman"/>
                <a:cs typeface="Times New Roman"/>
              </a:rPr>
              <a:t>king</a:t>
            </a:r>
            <a:r>
              <a:rPr lang="en-US" sz="1200" spc="-10" dirty="0" smtClean="0">
                <a:latin typeface="Times New Roman"/>
                <a:cs typeface="Times New Roman"/>
              </a:rPr>
              <a:t> </a:t>
            </a:r>
            <a:r>
              <a:rPr lang="en-US" sz="1200" dirty="0" smtClean="0">
                <a:latin typeface="Times New Roman"/>
                <a:cs typeface="Times New Roman"/>
              </a:rPr>
              <a:t>with communiti</a:t>
            </a:r>
            <a:r>
              <a:rPr lang="en-US" sz="1200" spc="-4" dirty="0" smtClean="0">
                <a:latin typeface="Times New Roman"/>
                <a:cs typeface="Times New Roman"/>
              </a:rPr>
              <a:t>e</a:t>
            </a:r>
            <a:r>
              <a:rPr lang="en-US" sz="1200" dirty="0" smtClean="0">
                <a:latin typeface="Times New Roman"/>
                <a:cs typeface="Times New Roman"/>
              </a:rPr>
              <a:t>s to promote </a:t>
            </a:r>
            <a:r>
              <a:rPr lang="en-US" sz="1200" spc="-10" dirty="0" smtClean="0">
                <a:latin typeface="Times New Roman"/>
                <a:cs typeface="Times New Roman"/>
              </a:rPr>
              <a:t>w</a:t>
            </a:r>
            <a:r>
              <a:rPr lang="en-US" sz="1200" dirty="0" smtClean="0">
                <a:latin typeface="Times New Roman"/>
                <a:cs typeface="Times New Roman"/>
              </a:rPr>
              <a:t>ide use</a:t>
            </a:r>
            <a:r>
              <a:rPr lang="en-US" sz="1200" spc="-10" dirty="0" smtClean="0">
                <a:latin typeface="Times New Roman"/>
                <a:cs typeface="Times New Roman"/>
              </a:rPr>
              <a:t> </a:t>
            </a:r>
            <a:r>
              <a:rPr lang="en-US" sz="1200" dirty="0" smtClean="0">
                <a:latin typeface="Times New Roman"/>
                <a:cs typeface="Times New Roman"/>
              </a:rPr>
              <a:t>of b</a:t>
            </a:r>
            <a:r>
              <a:rPr lang="en-US" sz="1200" spc="-10" dirty="0" smtClean="0">
                <a:latin typeface="Times New Roman"/>
                <a:cs typeface="Times New Roman"/>
              </a:rPr>
              <a:t>e</a:t>
            </a:r>
            <a:r>
              <a:rPr lang="en-US" sz="1200" dirty="0" smtClean="0">
                <a:latin typeface="Times New Roman"/>
                <a:cs typeface="Times New Roman"/>
              </a:rPr>
              <a:t>st p</a:t>
            </a:r>
            <a:r>
              <a:rPr lang="en-US" sz="1200" spc="10" dirty="0" smtClean="0">
                <a:latin typeface="Times New Roman"/>
                <a:cs typeface="Times New Roman"/>
              </a:rPr>
              <a:t>r</a:t>
            </a:r>
            <a:r>
              <a:rPr lang="en-US" sz="1200" spc="-4" dirty="0" smtClean="0">
                <a:latin typeface="Times New Roman"/>
                <a:cs typeface="Times New Roman"/>
              </a:rPr>
              <a:t>ac</a:t>
            </a:r>
            <a:r>
              <a:rPr lang="en-US" sz="1200" dirty="0" smtClean="0">
                <a:latin typeface="Times New Roman"/>
                <a:cs typeface="Times New Roman"/>
              </a:rPr>
              <a:t>ti</a:t>
            </a:r>
            <a:r>
              <a:rPr lang="en-US" sz="1200" spc="-4" dirty="0" smtClean="0">
                <a:latin typeface="Times New Roman"/>
                <a:cs typeface="Times New Roman"/>
              </a:rPr>
              <a:t>ce</a:t>
            </a:r>
            <a:r>
              <a:rPr lang="en-US" sz="1200" dirty="0" smtClean="0">
                <a:latin typeface="Times New Roman"/>
                <a:cs typeface="Times New Roman"/>
              </a:rPr>
              <a:t>s to </a:t>
            </a:r>
            <a:r>
              <a:rPr lang="en-US" sz="1200" spc="-4" dirty="0" smtClean="0">
                <a:latin typeface="Times New Roman"/>
                <a:cs typeface="Times New Roman"/>
              </a:rPr>
              <a:t>e</a:t>
            </a:r>
            <a:r>
              <a:rPr lang="en-US" sz="1200" dirty="0" smtClean="0">
                <a:latin typeface="Times New Roman"/>
                <a:cs typeface="Times New Roman"/>
              </a:rPr>
              <a:t>n</a:t>
            </a:r>
            <a:r>
              <a:rPr lang="en-US" sz="1200" spc="-4" dirty="0" smtClean="0">
                <a:latin typeface="Times New Roman"/>
                <a:cs typeface="Times New Roman"/>
              </a:rPr>
              <a:t>a</a:t>
            </a:r>
            <a:r>
              <a:rPr lang="en-US" sz="1200" dirty="0" smtClean="0">
                <a:latin typeface="Times New Roman"/>
                <a:cs typeface="Times New Roman"/>
              </a:rPr>
              <a:t>ble he</a:t>
            </a:r>
            <a:r>
              <a:rPr lang="en-US" sz="1200" spc="-4" dirty="0" smtClean="0">
                <a:latin typeface="Times New Roman"/>
                <a:cs typeface="Times New Roman"/>
              </a:rPr>
              <a:t>a</a:t>
            </a:r>
            <a:r>
              <a:rPr lang="en-US" sz="1200" dirty="0" smtClean="0">
                <a:latin typeface="Times New Roman"/>
                <a:cs typeface="Times New Roman"/>
              </a:rPr>
              <a:t>lt</a:t>
            </a:r>
            <a:r>
              <a:rPr lang="en-US" sz="1200" spc="10" dirty="0" smtClean="0">
                <a:latin typeface="Times New Roman"/>
                <a:cs typeface="Times New Roman"/>
              </a:rPr>
              <a:t>h</a:t>
            </a:r>
            <a:r>
              <a:rPr lang="en-US" sz="1200" dirty="0" smtClean="0">
                <a:latin typeface="Times New Roman"/>
                <a:cs typeface="Times New Roman"/>
              </a:rPr>
              <a:t>y</a:t>
            </a:r>
            <a:r>
              <a:rPr lang="en-US" sz="1200" spc="-25" dirty="0" smtClean="0">
                <a:latin typeface="Times New Roman"/>
                <a:cs typeface="Times New Roman"/>
              </a:rPr>
              <a:t> </a:t>
            </a:r>
            <a:r>
              <a:rPr lang="en-US" sz="1200" dirty="0" smtClean="0">
                <a:latin typeface="Times New Roman"/>
                <a:cs typeface="Times New Roman"/>
              </a:rPr>
              <a:t>livi</a:t>
            </a:r>
            <a:r>
              <a:rPr lang="en-US" sz="1200" spc="10" dirty="0" smtClean="0">
                <a:latin typeface="Times New Roman"/>
                <a:cs typeface="Times New Roman"/>
              </a:rPr>
              <a:t>n</a:t>
            </a:r>
            <a:r>
              <a:rPr lang="en-US" sz="1200" spc="-14" dirty="0" smtClean="0">
                <a:latin typeface="Times New Roman"/>
                <a:cs typeface="Times New Roman"/>
              </a:rPr>
              <a:t>g</a:t>
            </a:r>
            <a:r>
              <a:rPr lang="en-US" sz="1200" dirty="0" smtClean="0">
                <a:latin typeface="Times New Roman"/>
                <a:cs typeface="Times New Roman"/>
              </a:rPr>
              <a:t>.</a:t>
            </a:r>
          </a:p>
          <a:p>
            <a:pPr marL="234950" marR="410162" indent="-234950">
              <a:lnSpc>
                <a:spcPct val="95500"/>
              </a:lnSpc>
              <a:buFont typeface="Symbol"/>
              <a:buChar char=""/>
              <a:tabLst>
                <a:tab pos="469210" algn="l"/>
              </a:tabLst>
            </a:pPr>
            <a:r>
              <a:rPr lang="en-US" sz="1200" i="1" dirty="0" smtClean="0">
                <a:latin typeface="Times New Roman"/>
                <a:cs typeface="Times New Roman"/>
              </a:rPr>
              <a:t>Care</a:t>
            </a:r>
            <a:r>
              <a:rPr lang="en-US" sz="1200" i="1" spc="-4" dirty="0" smtClean="0">
                <a:latin typeface="Times New Roman"/>
                <a:cs typeface="Times New Roman"/>
              </a:rPr>
              <a:t> </a:t>
            </a:r>
            <a:r>
              <a:rPr lang="en-US" sz="1200" i="1" dirty="0" smtClean="0">
                <a:latin typeface="Times New Roman"/>
                <a:cs typeface="Times New Roman"/>
              </a:rPr>
              <a:t>Affordabilit</a:t>
            </a:r>
            <a:r>
              <a:rPr lang="en-US" sz="1200" i="1" spc="-4" dirty="0" smtClean="0">
                <a:latin typeface="Times New Roman"/>
                <a:cs typeface="Times New Roman"/>
              </a:rPr>
              <a:t>y</a:t>
            </a:r>
            <a:r>
              <a:rPr lang="en-US" sz="1200" dirty="0" smtClean="0">
                <a:latin typeface="Times New Roman"/>
                <a:cs typeface="Times New Roman"/>
              </a:rPr>
              <a:t>:</a:t>
            </a:r>
            <a:r>
              <a:rPr lang="en-US" sz="1200" spc="4" dirty="0" smtClean="0">
                <a:latin typeface="Times New Roman"/>
                <a:cs typeface="Times New Roman"/>
              </a:rPr>
              <a:t> </a:t>
            </a:r>
            <a:r>
              <a:rPr lang="en-US" sz="1200" dirty="0" smtClean="0">
                <a:latin typeface="Times New Roman"/>
                <a:cs typeface="Times New Roman"/>
              </a:rPr>
              <a:t>Mak</a:t>
            </a:r>
            <a:r>
              <a:rPr lang="en-US" sz="1200" spc="-14" dirty="0" smtClean="0">
                <a:latin typeface="Times New Roman"/>
                <a:cs typeface="Times New Roman"/>
              </a:rPr>
              <a:t>i</a:t>
            </a:r>
            <a:r>
              <a:rPr lang="en-US" sz="1200" dirty="0" smtClean="0">
                <a:latin typeface="Times New Roman"/>
                <a:cs typeface="Times New Roman"/>
              </a:rPr>
              <a:t>ng</a:t>
            </a:r>
            <a:r>
              <a:rPr lang="en-US" sz="1200" spc="-14" dirty="0" smtClean="0">
                <a:latin typeface="Times New Roman"/>
                <a:cs typeface="Times New Roman"/>
              </a:rPr>
              <a:t> </a:t>
            </a:r>
            <a:r>
              <a:rPr lang="en-US" sz="1200" dirty="0" smtClean="0">
                <a:latin typeface="Times New Roman"/>
                <a:cs typeface="Times New Roman"/>
              </a:rPr>
              <a:t>qu</a:t>
            </a:r>
            <a:r>
              <a:rPr lang="en-US" sz="1200" spc="-4" dirty="0" smtClean="0">
                <a:latin typeface="Times New Roman"/>
                <a:cs typeface="Times New Roman"/>
              </a:rPr>
              <a:t>a</a:t>
            </a:r>
            <a:r>
              <a:rPr lang="en-US" sz="1200" dirty="0" smtClean="0">
                <a:latin typeface="Times New Roman"/>
                <a:cs typeface="Times New Roman"/>
              </a:rPr>
              <a:t>li</a:t>
            </a:r>
            <a:r>
              <a:rPr lang="en-US" sz="1200" spc="25" dirty="0" smtClean="0">
                <a:latin typeface="Times New Roman"/>
                <a:cs typeface="Times New Roman"/>
              </a:rPr>
              <a:t>t</a:t>
            </a:r>
            <a:r>
              <a:rPr lang="en-US" sz="1200" dirty="0" smtClean="0">
                <a:latin typeface="Times New Roman"/>
                <a:cs typeface="Times New Roman"/>
              </a:rPr>
              <a:t>y</a:t>
            </a:r>
            <a:r>
              <a:rPr lang="en-US" sz="1200" spc="-25" dirty="0" smtClean="0">
                <a:latin typeface="Times New Roman"/>
                <a:cs typeface="Times New Roman"/>
              </a:rPr>
              <a:t> </a:t>
            </a:r>
            <a:r>
              <a:rPr lang="en-US" sz="1200" spc="4" dirty="0" smtClean="0">
                <a:latin typeface="Times New Roman"/>
                <a:cs typeface="Times New Roman"/>
              </a:rPr>
              <a:t>c</a:t>
            </a:r>
            <a:r>
              <a:rPr lang="en-US" sz="1200" spc="-4" dirty="0" smtClean="0">
                <a:latin typeface="Times New Roman"/>
                <a:cs typeface="Times New Roman"/>
              </a:rPr>
              <a:t>a</a:t>
            </a:r>
            <a:r>
              <a:rPr lang="en-US" sz="1200" dirty="0" smtClean="0">
                <a:latin typeface="Times New Roman"/>
                <a:cs typeface="Times New Roman"/>
              </a:rPr>
              <a:t>re</a:t>
            </a:r>
            <a:r>
              <a:rPr lang="en-US" sz="1200" spc="-10" dirty="0" smtClean="0">
                <a:latin typeface="Times New Roman"/>
                <a:cs typeface="Times New Roman"/>
              </a:rPr>
              <a:t> </a:t>
            </a:r>
            <a:r>
              <a:rPr lang="en-US" sz="1200" dirty="0" smtClean="0">
                <a:latin typeface="Times New Roman"/>
                <a:cs typeface="Times New Roman"/>
              </a:rPr>
              <a:t>mo</a:t>
            </a:r>
            <a:r>
              <a:rPr lang="en-US" sz="1200" spc="4" dirty="0" smtClean="0">
                <a:latin typeface="Times New Roman"/>
                <a:cs typeface="Times New Roman"/>
              </a:rPr>
              <a:t>r</a:t>
            </a:r>
            <a:r>
              <a:rPr lang="en-US" sz="1200" dirty="0" smtClean="0">
                <a:latin typeface="Times New Roman"/>
                <a:cs typeface="Times New Roman"/>
              </a:rPr>
              <a:t>e</a:t>
            </a:r>
            <a:r>
              <a:rPr lang="en-US" sz="1200" spc="-4" dirty="0" smtClean="0">
                <a:latin typeface="Times New Roman"/>
                <a:cs typeface="Times New Roman"/>
              </a:rPr>
              <a:t> a</a:t>
            </a:r>
            <a:r>
              <a:rPr lang="en-US" sz="1200" spc="4" dirty="0" smtClean="0">
                <a:latin typeface="Times New Roman"/>
                <a:cs typeface="Times New Roman"/>
              </a:rPr>
              <a:t>f</a:t>
            </a:r>
            <a:r>
              <a:rPr lang="en-US" sz="1200" dirty="0" smtClean="0">
                <a:latin typeface="Times New Roman"/>
                <a:cs typeface="Times New Roman"/>
              </a:rPr>
              <a:t>f</a:t>
            </a:r>
            <a:r>
              <a:rPr lang="en-US" sz="1200" spc="4" dirty="0" smtClean="0">
                <a:latin typeface="Times New Roman"/>
                <a:cs typeface="Times New Roman"/>
              </a:rPr>
              <a:t>o</a:t>
            </a:r>
            <a:r>
              <a:rPr lang="en-US" sz="1200" dirty="0" smtClean="0">
                <a:latin typeface="Times New Roman"/>
                <a:cs typeface="Times New Roman"/>
              </a:rPr>
              <a:t>rd</a:t>
            </a:r>
            <a:r>
              <a:rPr lang="en-US" sz="1200" spc="-10" dirty="0" smtClean="0">
                <a:latin typeface="Times New Roman"/>
                <a:cs typeface="Times New Roman"/>
              </a:rPr>
              <a:t>a</a:t>
            </a:r>
            <a:r>
              <a:rPr lang="en-US" sz="1200" dirty="0" smtClean="0">
                <a:latin typeface="Times New Roman"/>
                <a:cs typeface="Times New Roman"/>
              </a:rPr>
              <a:t>ble </a:t>
            </a:r>
            <a:r>
              <a:rPr lang="en-US" sz="1200" spc="-10" dirty="0" smtClean="0">
                <a:latin typeface="Times New Roman"/>
                <a:cs typeface="Times New Roman"/>
              </a:rPr>
              <a:t>f</a:t>
            </a:r>
            <a:r>
              <a:rPr lang="en-US" sz="1200" dirty="0" smtClean="0">
                <a:latin typeface="Times New Roman"/>
                <a:cs typeface="Times New Roman"/>
              </a:rPr>
              <a:t>or</a:t>
            </a:r>
            <a:r>
              <a:rPr lang="en-US" sz="1200" spc="-4" dirty="0" smtClean="0">
                <a:latin typeface="Times New Roman"/>
                <a:cs typeface="Times New Roman"/>
              </a:rPr>
              <a:t> </a:t>
            </a:r>
            <a:r>
              <a:rPr lang="en-US" sz="1200" dirty="0" smtClean="0">
                <a:latin typeface="Times New Roman"/>
                <a:cs typeface="Times New Roman"/>
              </a:rPr>
              <a:t>individuals, </a:t>
            </a:r>
            <a:r>
              <a:rPr lang="en-US" sz="1200" spc="4" dirty="0" smtClean="0">
                <a:latin typeface="Times New Roman"/>
                <a:cs typeface="Times New Roman"/>
              </a:rPr>
              <a:t>fa</a:t>
            </a:r>
            <a:r>
              <a:rPr lang="en-US" sz="1200" dirty="0" smtClean="0">
                <a:latin typeface="Times New Roman"/>
                <a:cs typeface="Times New Roman"/>
              </a:rPr>
              <a:t>mili</a:t>
            </a:r>
            <a:r>
              <a:rPr lang="en-US" sz="1200" spc="-4" dirty="0" smtClean="0">
                <a:latin typeface="Times New Roman"/>
                <a:cs typeface="Times New Roman"/>
              </a:rPr>
              <a:t>e</a:t>
            </a:r>
            <a:r>
              <a:rPr lang="en-US" sz="1200" dirty="0" smtClean="0">
                <a:latin typeface="Times New Roman"/>
                <a:cs typeface="Times New Roman"/>
              </a:rPr>
              <a:t>s, </a:t>
            </a:r>
            <a:r>
              <a:rPr lang="en-US" sz="1200" spc="-4" dirty="0" smtClean="0">
                <a:latin typeface="Times New Roman"/>
                <a:cs typeface="Times New Roman"/>
              </a:rPr>
              <a:t>e</a:t>
            </a:r>
            <a:r>
              <a:rPr lang="en-US" sz="1200" dirty="0" smtClean="0">
                <a:latin typeface="Times New Roman"/>
                <a:cs typeface="Times New Roman"/>
              </a:rPr>
              <a:t>mpl</a:t>
            </a:r>
            <a:r>
              <a:rPr lang="en-US" sz="1200" spc="10" dirty="0" smtClean="0">
                <a:latin typeface="Times New Roman"/>
                <a:cs typeface="Times New Roman"/>
              </a:rPr>
              <a:t>o</a:t>
            </a:r>
            <a:r>
              <a:rPr lang="en-US" sz="1200" spc="-25" dirty="0" smtClean="0">
                <a:latin typeface="Times New Roman"/>
                <a:cs typeface="Times New Roman"/>
              </a:rPr>
              <a:t>y</a:t>
            </a:r>
            <a:r>
              <a:rPr lang="en-US" sz="1200" spc="4" dirty="0" smtClean="0">
                <a:latin typeface="Times New Roman"/>
                <a:cs typeface="Times New Roman"/>
              </a:rPr>
              <a:t>e</a:t>
            </a:r>
            <a:r>
              <a:rPr lang="en-US" sz="1200" dirty="0" smtClean="0">
                <a:latin typeface="Times New Roman"/>
                <a:cs typeface="Times New Roman"/>
              </a:rPr>
              <a:t>rs, </a:t>
            </a:r>
            <a:r>
              <a:rPr lang="en-US" sz="1200" spc="-10" dirty="0" smtClean="0">
                <a:latin typeface="Times New Roman"/>
                <a:cs typeface="Times New Roman"/>
              </a:rPr>
              <a:t>a</a:t>
            </a:r>
            <a:r>
              <a:rPr lang="en-US" sz="1200" dirty="0" smtClean="0">
                <a:latin typeface="Times New Roman"/>
                <a:cs typeface="Times New Roman"/>
              </a:rPr>
              <a:t>nd</a:t>
            </a:r>
            <a:r>
              <a:rPr lang="en-US" sz="1200" spc="10" dirty="0" smtClean="0">
                <a:latin typeface="Times New Roman"/>
                <a:cs typeface="Times New Roman"/>
              </a:rPr>
              <a:t> </a:t>
            </a:r>
            <a:r>
              <a:rPr lang="en-US" sz="1200" spc="-14" dirty="0" smtClean="0">
                <a:latin typeface="Times New Roman"/>
                <a:cs typeface="Times New Roman"/>
              </a:rPr>
              <a:t>g</a:t>
            </a:r>
            <a:r>
              <a:rPr lang="en-US" sz="1200" dirty="0" smtClean="0">
                <a:latin typeface="Times New Roman"/>
                <a:cs typeface="Times New Roman"/>
              </a:rPr>
              <a:t>ov</a:t>
            </a:r>
            <a:r>
              <a:rPr lang="en-US" sz="1200" spc="4" dirty="0" smtClean="0">
                <a:latin typeface="Times New Roman"/>
                <a:cs typeface="Times New Roman"/>
              </a:rPr>
              <a:t>e</a:t>
            </a:r>
            <a:r>
              <a:rPr lang="en-US" sz="1200" dirty="0" smtClean="0">
                <a:latin typeface="Times New Roman"/>
                <a:cs typeface="Times New Roman"/>
              </a:rPr>
              <a:t>rnm</a:t>
            </a:r>
            <a:r>
              <a:rPr lang="en-US" sz="1200" spc="-10" dirty="0" smtClean="0">
                <a:latin typeface="Times New Roman"/>
                <a:cs typeface="Times New Roman"/>
              </a:rPr>
              <a:t>e</a:t>
            </a:r>
            <a:r>
              <a:rPr lang="en-US" sz="1200" dirty="0" smtClean="0">
                <a:latin typeface="Times New Roman"/>
                <a:cs typeface="Times New Roman"/>
              </a:rPr>
              <a:t>nts </a:t>
            </a:r>
            <a:r>
              <a:rPr lang="en-US" sz="1200" spc="10" dirty="0" smtClean="0">
                <a:latin typeface="Times New Roman"/>
                <a:cs typeface="Times New Roman"/>
              </a:rPr>
              <a:t>b</a:t>
            </a:r>
            <a:r>
              <a:rPr lang="en-US" sz="1200" dirty="0" smtClean="0">
                <a:latin typeface="Times New Roman"/>
                <a:cs typeface="Times New Roman"/>
              </a:rPr>
              <a:t>y</a:t>
            </a:r>
            <a:r>
              <a:rPr lang="en-US" sz="1200" spc="-25" dirty="0" smtClean="0">
                <a:latin typeface="Times New Roman"/>
                <a:cs typeface="Times New Roman"/>
              </a:rPr>
              <a:t> </a:t>
            </a:r>
            <a:r>
              <a:rPr lang="en-US" sz="1200" spc="10" dirty="0" smtClean="0">
                <a:latin typeface="Times New Roman"/>
                <a:cs typeface="Times New Roman"/>
              </a:rPr>
              <a:t>d</a:t>
            </a:r>
            <a:r>
              <a:rPr lang="en-US" sz="1200" spc="-4" dirty="0" smtClean="0">
                <a:latin typeface="Times New Roman"/>
                <a:cs typeface="Times New Roman"/>
              </a:rPr>
              <a:t>e</a:t>
            </a:r>
            <a:r>
              <a:rPr lang="en-US" sz="1200" dirty="0" smtClean="0">
                <a:latin typeface="Times New Roman"/>
                <a:cs typeface="Times New Roman"/>
              </a:rPr>
              <a:t>v</a:t>
            </a:r>
            <a:r>
              <a:rPr lang="en-US" sz="1200" spc="-4" dirty="0" smtClean="0">
                <a:latin typeface="Times New Roman"/>
                <a:cs typeface="Times New Roman"/>
              </a:rPr>
              <a:t>e</a:t>
            </a:r>
            <a:r>
              <a:rPr lang="en-US" sz="1200" dirty="0" smtClean="0">
                <a:latin typeface="Times New Roman"/>
                <a:cs typeface="Times New Roman"/>
              </a:rPr>
              <a:t>loping</a:t>
            </a:r>
            <a:r>
              <a:rPr lang="en-US" sz="1200" spc="-4" dirty="0" smtClean="0">
                <a:latin typeface="Times New Roman"/>
                <a:cs typeface="Times New Roman"/>
              </a:rPr>
              <a:t> a</a:t>
            </a:r>
            <a:r>
              <a:rPr lang="en-US" sz="1200" dirty="0" smtClean="0">
                <a:latin typeface="Times New Roman"/>
                <a:cs typeface="Times New Roman"/>
              </a:rPr>
              <a:t>nd </a:t>
            </a:r>
            <a:r>
              <a:rPr lang="en-US" sz="1200" spc="10" dirty="0" smtClean="0">
                <a:latin typeface="Times New Roman"/>
                <a:cs typeface="Times New Roman"/>
              </a:rPr>
              <a:t>s</a:t>
            </a:r>
            <a:r>
              <a:rPr lang="en-US" sz="1200" dirty="0" smtClean="0">
                <a:latin typeface="Times New Roman"/>
                <a:cs typeface="Times New Roman"/>
              </a:rPr>
              <a:t>p</a:t>
            </a:r>
            <a:r>
              <a:rPr lang="en-US" sz="1200" spc="-4" dirty="0" smtClean="0">
                <a:latin typeface="Times New Roman"/>
                <a:cs typeface="Times New Roman"/>
              </a:rPr>
              <a:t>rea</a:t>
            </a:r>
            <a:r>
              <a:rPr lang="en-US" sz="1200" dirty="0" smtClean="0">
                <a:latin typeface="Times New Roman"/>
                <a:cs typeface="Times New Roman"/>
              </a:rPr>
              <a:t>di</a:t>
            </a:r>
            <a:r>
              <a:rPr lang="en-US" sz="1200" spc="10" dirty="0" smtClean="0">
                <a:latin typeface="Times New Roman"/>
                <a:cs typeface="Times New Roman"/>
              </a:rPr>
              <a:t>n</a:t>
            </a:r>
            <a:r>
              <a:rPr lang="en-US" sz="1200" dirty="0" smtClean="0">
                <a:latin typeface="Times New Roman"/>
                <a:cs typeface="Times New Roman"/>
              </a:rPr>
              <a:t>g</a:t>
            </a:r>
            <a:r>
              <a:rPr lang="en-US" sz="1200" spc="-14" dirty="0" smtClean="0">
                <a:latin typeface="Times New Roman"/>
                <a:cs typeface="Times New Roman"/>
              </a:rPr>
              <a:t> </a:t>
            </a:r>
            <a:r>
              <a:rPr lang="en-US" sz="1200" dirty="0" smtClean="0">
                <a:latin typeface="Times New Roman"/>
                <a:cs typeface="Times New Roman"/>
              </a:rPr>
              <a:t>n</a:t>
            </a:r>
            <a:r>
              <a:rPr lang="en-US" sz="1200" spc="-4" dirty="0" smtClean="0">
                <a:latin typeface="Times New Roman"/>
                <a:cs typeface="Times New Roman"/>
              </a:rPr>
              <a:t>e</a:t>
            </a:r>
            <a:r>
              <a:rPr lang="en-US" sz="1200" dirty="0" smtClean="0">
                <a:latin typeface="Times New Roman"/>
                <a:cs typeface="Times New Roman"/>
              </a:rPr>
              <a:t>w</a:t>
            </a:r>
            <a:r>
              <a:rPr lang="en-US" sz="1200" spc="4" dirty="0" smtClean="0">
                <a:latin typeface="Times New Roman"/>
                <a:cs typeface="Times New Roman"/>
              </a:rPr>
              <a:t> </a:t>
            </a:r>
            <a:r>
              <a:rPr lang="en-US" sz="1200" dirty="0" smtClean="0">
                <a:latin typeface="Times New Roman"/>
                <a:cs typeface="Times New Roman"/>
              </a:rPr>
              <a:t>h</a:t>
            </a:r>
            <a:r>
              <a:rPr lang="en-US" sz="1200" spc="-4" dirty="0" smtClean="0">
                <a:latin typeface="Times New Roman"/>
                <a:cs typeface="Times New Roman"/>
              </a:rPr>
              <a:t>ea</a:t>
            </a:r>
            <a:r>
              <a:rPr lang="en-US" sz="1200" dirty="0" smtClean="0">
                <a:latin typeface="Times New Roman"/>
                <a:cs typeface="Times New Roman"/>
              </a:rPr>
              <a:t>lth </a:t>
            </a:r>
            <a:r>
              <a:rPr lang="en-US" sz="1200" spc="4" dirty="0" smtClean="0">
                <a:latin typeface="Times New Roman"/>
                <a:cs typeface="Times New Roman"/>
              </a:rPr>
              <a:t>c</a:t>
            </a:r>
            <a:r>
              <a:rPr lang="en-US" sz="1200" spc="-4" dirty="0" smtClean="0">
                <a:latin typeface="Times New Roman"/>
                <a:cs typeface="Times New Roman"/>
              </a:rPr>
              <a:t>a</a:t>
            </a:r>
            <a:r>
              <a:rPr lang="en-US" sz="1200" dirty="0" smtClean="0">
                <a:latin typeface="Times New Roman"/>
                <a:cs typeface="Times New Roman"/>
              </a:rPr>
              <a:t>re d</a:t>
            </a:r>
            <a:r>
              <a:rPr lang="en-US" sz="1200" spc="-4" dirty="0" smtClean="0">
                <a:latin typeface="Times New Roman"/>
                <a:cs typeface="Times New Roman"/>
              </a:rPr>
              <a:t>e</a:t>
            </a:r>
            <a:r>
              <a:rPr lang="en-US" sz="1200" dirty="0" smtClean="0">
                <a:latin typeface="Times New Roman"/>
                <a:cs typeface="Times New Roman"/>
              </a:rPr>
              <a:t>liv</a:t>
            </a:r>
            <a:r>
              <a:rPr lang="en-US" sz="1200" spc="20" dirty="0" smtClean="0">
                <a:latin typeface="Times New Roman"/>
                <a:cs typeface="Times New Roman"/>
              </a:rPr>
              <a:t>e</a:t>
            </a:r>
            <a:r>
              <a:rPr lang="en-US" sz="1200" spc="14" dirty="0" smtClean="0">
                <a:latin typeface="Times New Roman"/>
                <a:cs typeface="Times New Roman"/>
              </a:rPr>
              <a:t>r</a:t>
            </a:r>
            <a:r>
              <a:rPr lang="en-US" sz="1200" dirty="0" smtClean="0">
                <a:latin typeface="Times New Roman"/>
                <a:cs typeface="Times New Roman"/>
              </a:rPr>
              <a:t>y models.</a:t>
            </a:r>
          </a:p>
          <a:p>
            <a:pPr>
              <a:lnSpc>
                <a:spcPts val="1200"/>
              </a:lnSpc>
              <a:spcBef>
                <a:spcPts val="36"/>
              </a:spcBef>
            </a:pPr>
            <a:endParaRPr lang="en-US" sz="1200" dirty="0" smtClean="0"/>
          </a:p>
        </p:txBody>
      </p:sp>
      <p:sp>
        <p:nvSpPr>
          <p:cNvPr id="4" name="Slide Number Placeholder 3"/>
          <p:cNvSpPr>
            <a:spLocks noGrp="1"/>
          </p:cNvSpPr>
          <p:nvPr>
            <p:ph type="sldNum" sz="quarter" idx="10"/>
          </p:nvPr>
        </p:nvSpPr>
        <p:spPr/>
        <p:txBody>
          <a:bodyPr/>
          <a:lstStyle/>
          <a:p>
            <a:fld id="{B3EF0EEC-1D1B-4067-A962-C742C5F9CB51}" type="slidenum">
              <a:rPr lang="en-US" smtClean="0"/>
              <a:t>24</a:t>
            </a:fld>
            <a:endParaRPr lang="en-US"/>
          </a:p>
        </p:txBody>
      </p:sp>
    </p:spTree>
    <p:extLst>
      <p:ext uri="{BB962C8B-B14F-4D97-AF65-F5344CB8AC3E}">
        <p14:creationId xmlns:p14="http://schemas.microsoft.com/office/powerpoint/2010/main" val="82878447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R="12699"/>
            <a:r>
              <a:rPr lang="en-US" dirty="0" smtClean="0">
                <a:latin typeface="Times New Roman" panose="02020603050405020304" pitchFamily="18" charset="0"/>
                <a:cs typeface="Times New Roman" panose="02020603050405020304" pitchFamily="18" charset="0"/>
              </a:rPr>
              <a:t>To </a:t>
            </a:r>
            <a:r>
              <a:rPr lang="en-US" spc="-10" dirty="0" smtClean="0">
                <a:latin typeface="Times New Roman" panose="02020603050405020304" pitchFamily="18" charset="0"/>
                <a:cs typeface="Times New Roman" panose="02020603050405020304" pitchFamily="18" charset="0"/>
              </a:rPr>
              <a:t>a</a:t>
            </a:r>
            <a:r>
              <a:rPr lang="en-US" dirty="0" smtClean="0">
                <a:latin typeface="Times New Roman" panose="02020603050405020304" pitchFamily="18" charset="0"/>
                <a:cs typeface="Times New Roman" panose="02020603050405020304" pitchFamily="18" charset="0"/>
              </a:rPr>
              <a:t>li</a:t>
            </a:r>
            <a:r>
              <a:rPr lang="en-US" spc="-14" dirty="0" smtClean="0">
                <a:latin typeface="Times New Roman" panose="02020603050405020304" pitchFamily="18" charset="0"/>
                <a:cs typeface="Times New Roman" panose="02020603050405020304" pitchFamily="18" charset="0"/>
              </a:rPr>
              <a:t>g</a:t>
            </a:r>
            <a:r>
              <a:rPr lang="en-US" dirty="0" smtClean="0">
                <a:latin typeface="Times New Roman" panose="02020603050405020304" pitchFamily="18" charset="0"/>
                <a:cs typeface="Times New Roman" panose="02020603050405020304" pitchFamily="18" charset="0"/>
              </a:rPr>
              <a:t>n with the </a:t>
            </a:r>
            <a:r>
              <a:rPr lang="en-US" spc="-4" dirty="0" smtClean="0">
                <a:latin typeface="Times New Roman" panose="02020603050405020304" pitchFamily="18" charset="0"/>
                <a:cs typeface="Times New Roman" panose="02020603050405020304" pitchFamily="18" charset="0"/>
              </a:rPr>
              <a:t>NQ</a:t>
            </a:r>
            <a:r>
              <a:rPr lang="en-US" dirty="0" smtClean="0">
                <a:latin typeface="Times New Roman" panose="02020603050405020304" pitchFamily="18" charset="0"/>
                <a:cs typeface="Times New Roman" panose="02020603050405020304" pitchFamily="18" charset="0"/>
              </a:rPr>
              <a:t>S, stakeholde</a:t>
            </a:r>
            <a:r>
              <a:rPr lang="en-US" spc="-10" dirty="0" smtClean="0">
                <a:latin typeface="Times New Roman" panose="02020603050405020304" pitchFamily="18" charset="0"/>
                <a:cs typeface="Times New Roman" panose="02020603050405020304" pitchFamily="18" charset="0"/>
              </a:rPr>
              <a:t>r</a:t>
            </a:r>
            <a:r>
              <a:rPr lang="en-US" dirty="0" smtClean="0">
                <a:latin typeface="Times New Roman" panose="02020603050405020304" pitchFamily="18" charset="0"/>
                <a:cs typeface="Times New Roman" panose="02020603050405020304" pitchFamily="18" charset="0"/>
              </a:rPr>
              <a:t>s c</a:t>
            </a:r>
            <a:r>
              <a:rPr lang="en-US" spc="-10" dirty="0" smtClean="0">
                <a:latin typeface="Times New Roman" panose="02020603050405020304" pitchFamily="18" charset="0"/>
                <a:cs typeface="Times New Roman" panose="02020603050405020304" pitchFamily="18" charset="0"/>
              </a:rPr>
              <a:t>a</a:t>
            </a:r>
            <a:r>
              <a:rPr lang="en-US" dirty="0" smtClean="0">
                <a:latin typeface="Times New Roman" panose="02020603050405020304" pitchFamily="18" charset="0"/>
                <a:cs typeface="Times New Roman" panose="02020603050405020304" pitchFamily="18" charset="0"/>
              </a:rPr>
              <a:t>n u</a:t>
            </a:r>
            <a:r>
              <a:rPr lang="en-US" spc="10" dirty="0" smtClean="0">
                <a:latin typeface="Times New Roman" panose="02020603050405020304" pitchFamily="18" charset="0"/>
                <a:cs typeface="Times New Roman" panose="02020603050405020304" pitchFamily="18" charset="0"/>
              </a:rPr>
              <a:t>s</a:t>
            </a:r>
            <a:r>
              <a:rPr lang="en-US" dirty="0" smtClean="0">
                <a:latin typeface="Times New Roman" panose="02020603050405020304" pitchFamily="18" charset="0"/>
                <a:cs typeface="Times New Roman" panose="02020603050405020304" pitchFamily="18" charset="0"/>
              </a:rPr>
              <a:t>e nine l</a:t>
            </a:r>
            <a:r>
              <a:rPr lang="en-US" spc="-4" dirty="0" smtClean="0">
                <a:latin typeface="Times New Roman" panose="02020603050405020304" pitchFamily="18" charset="0"/>
                <a:cs typeface="Times New Roman" panose="02020603050405020304" pitchFamily="18" charset="0"/>
              </a:rPr>
              <a:t>e</a:t>
            </a:r>
            <a:r>
              <a:rPr lang="en-US" dirty="0" smtClean="0">
                <a:latin typeface="Times New Roman" panose="02020603050405020304" pitchFamily="18" charset="0"/>
                <a:cs typeface="Times New Roman" panose="02020603050405020304" pitchFamily="18" charset="0"/>
              </a:rPr>
              <a:t>v</a:t>
            </a:r>
            <a:r>
              <a:rPr lang="en-US" spc="4" dirty="0" smtClean="0">
                <a:latin typeface="Times New Roman" panose="02020603050405020304" pitchFamily="18" charset="0"/>
                <a:cs typeface="Times New Roman" panose="02020603050405020304" pitchFamily="18" charset="0"/>
              </a:rPr>
              <a:t>e</a:t>
            </a:r>
            <a:r>
              <a:rPr lang="en-US" dirty="0" smtClean="0">
                <a:latin typeface="Times New Roman" panose="02020603050405020304" pitchFamily="18" charset="0"/>
                <a:cs typeface="Times New Roman" panose="02020603050405020304" pitchFamily="18" charset="0"/>
              </a:rPr>
              <a:t>rs</a:t>
            </a:r>
            <a:r>
              <a:rPr lang="en-US" spc="-4" dirty="0" smtClean="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to ali</a:t>
            </a:r>
            <a:r>
              <a:rPr lang="en-US" spc="-10" dirty="0" smtClean="0">
                <a:latin typeface="Times New Roman" panose="02020603050405020304" pitchFamily="18" charset="0"/>
                <a:cs typeface="Times New Roman" panose="02020603050405020304" pitchFamily="18" charset="0"/>
              </a:rPr>
              <a:t>g</a:t>
            </a:r>
            <a:r>
              <a:rPr lang="en-US" dirty="0" smtClean="0">
                <a:latin typeface="Times New Roman" panose="02020603050405020304" pitchFamily="18" charset="0"/>
                <a:cs typeface="Times New Roman" panose="02020603050405020304" pitchFamily="18" charset="0"/>
              </a:rPr>
              <a:t>n their</a:t>
            </a:r>
            <a:r>
              <a:rPr lang="en-US" spc="4" dirty="0" smtClean="0">
                <a:latin typeface="Times New Roman" panose="02020603050405020304" pitchFamily="18" charset="0"/>
                <a:cs typeface="Times New Roman" panose="02020603050405020304" pitchFamily="18" charset="0"/>
              </a:rPr>
              <a:t> </a:t>
            </a:r>
            <a:r>
              <a:rPr lang="en-US" spc="-4" dirty="0" smtClean="0">
                <a:latin typeface="Times New Roman" panose="02020603050405020304" pitchFamily="18" charset="0"/>
                <a:cs typeface="Times New Roman" panose="02020603050405020304" pitchFamily="18" charset="0"/>
              </a:rPr>
              <a:t>c</a:t>
            </a:r>
            <a:r>
              <a:rPr lang="en-US" dirty="0" smtClean="0">
                <a:latin typeface="Times New Roman" panose="02020603050405020304" pitchFamily="18" charset="0"/>
                <a:cs typeface="Times New Roman" panose="02020603050405020304" pitchFamily="18" charset="0"/>
              </a:rPr>
              <a:t>o</a:t>
            </a:r>
            <a:r>
              <a:rPr lang="en-US" spc="-4" dirty="0" smtClean="0">
                <a:latin typeface="Times New Roman" panose="02020603050405020304" pitchFamily="18" charset="0"/>
                <a:cs typeface="Times New Roman" panose="02020603050405020304" pitchFamily="18" charset="0"/>
              </a:rPr>
              <a:t>r</a:t>
            </a:r>
            <a:r>
              <a:rPr lang="en-US" dirty="0" smtClean="0">
                <a:latin typeface="Times New Roman" panose="02020603050405020304" pitchFamily="18" charset="0"/>
                <a:cs typeface="Times New Roman" panose="02020603050405020304" pitchFamily="18" charset="0"/>
              </a:rPr>
              <a:t>e</a:t>
            </a:r>
            <a:r>
              <a:rPr lang="en-US" spc="-4" dirty="0" smtClean="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bus</a:t>
            </a:r>
            <a:r>
              <a:rPr lang="en-US" spc="10" dirty="0" smtClean="0">
                <a:latin typeface="Times New Roman" panose="02020603050405020304" pitchFamily="18" charset="0"/>
                <a:cs typeface="Times New Roman" panose="02020603050405020304" pitchFamily="18" charset="0"/>
              </a:rPr>
              <a:t>i</a:t>
            </a:r>
            <a:r>
              <a:rPr lang="en-US" dirty="0" smtClean="0">
                <a:latin typeface="Times New Roman" panose="02020603050405020304" pitchFamily="18" charset="0"/>
                <a:cs typeface="Times New Roman" panose="02020603050405020304" pitchFamily="18" charset="0"/>
              </a:rPr>
              <a:t>n</a:t>
            </a:r>
            <a:r>
              <a:rPr lang="en-US" spc="-4" dirty="0" smtClean="0">
                <a:latin typeface="Times New Roman" panose="02020603050405020304" pitchFamily="18" charset="0"/>
                <a:cs typeface="Times New Roman" panose="02020603050405020304" pitchFamily="18" charset="0"/>
              </a:rPr>
              <a:t>e</a:t>
            </a:r>
            <a:r>
              <a:rPr lang="en-US" dirty="0" smtClean="0">
                <a:latin typeface="Times New Roman" panose="02020603050405020304" pitchFamily="18" charset="0"/>
                <a:cs typeface="Times New Roman" panose="02020603050405020304" pitchFamily="18" charset="0"/>
              </a:rPr>
              <a:t>ss or o</a:t>
            </a:r>
            <a:r>
              <a:rPr lang="en-US" spc="4" dirty="0" smtClean="0">
                <a:latin typeface="Times New Roman" panose="02020603050405020304" pitchFamily="18" charset="0"/>
                <a:cs typeface="Times New Roman" panose="02020603050405020304" pitchFamily="18" charset="0"/>
              </a:rPr>
              <a:t>r</a:t>
            </a:r>
            <a:r>
              <a:rPr lang="en-US" spc="-14" dirty="0" smtClean="0">
                <a:latin typeface="Times New Roman" panose="02020603050405020304" pitchFamily="18" charset="0"/>
                <a:cs typeface="Times New Roman" panose="02020603050405020304" pitchFamily="18" charset="0"/>
              </a:rPr>
              <a:t>g</a:t>
            </a:r>
            <a:r>
              <a:rPr lang="en-US" spc="-4" dirty="0" smtClean="0">
                <a:latin typeface="Times New Roman" panose="02020603050405020304" pitchFamily="18" charset="0"/>
                <a:cs typeface="Times New Roman" panose="02020603050405020304" pitchFamily="18" charset="0"/>
              </a:rPr>
              <a:t>a</a:t>
            </a:r>
            <a:r>
              <a:rPr lang="en-US" dirty="0" smtClean="0">
                <a:latin typeface="Times New Roman" panose="02020603050405020304" pitchFamily="18" charset="0"/>
                <a:cs typeface="Times New Roman" panose="02020603050405020304" pitchFamily="18" charset="0"/>
              </a:rPr>
              <a:t>ni</a:t>
            </a:r>
            <a:r>
              <a:rPr lang="en-US" spc="4" dirty="0" smtClean="0">
                <a:latin typeface="Times New Roman" panose="02020603050405020304" pitchFamily="18" charset="0"/>
                <a:cs typeface="Times New Roman" panose="02020603050405020304" pitchFamily="18" charset="0"/>
              </a:rPr>
              <a:t>z</a:t>
            </a:r>
            <a:r>
              <a:rPr lang="en-US" spc="-4" dirty="0" smtClean="0">
                <a:latin typeface="Times New Roman" panose="02020603050405020304" pitchFamily="18" charset="0"/>
                <a:cs typeface="Times New Roman" panose="02020603050405020304" pitchFamily="18" charset="0"/>
              </a:rPr>
              <a:t>a</a:t>
            </a:r>
            <a:r>
              <a:rPr lang="en-US" dirty="0" smtClean="0">
                <a:latin typeface="Times New Roman" panose="02020603050405020304" pitchFamily="18" charset="0"/>
                <a:cs typeface="Times New Roman" panose="02020603050405020304" pitchFamily="18" charset="0"/>
              </a:rPr>
              <a:t>tion</a:t>
            </a:r>
            <a:r>
              <a:rPr lang="en-US" spc="-4" dirty="0" smtClean="0">
                <a:latin typeface="Times New Roman" panose="02020603050405020304" pitchFamily="18" charset="0"/>
                <a:cs typeface="Times New Roman" panose="02020603050405020304" pitchFamily="18" charset="0"/>
              </a:rPr>
              <a:t>a</a:t>
            </a:r>
            <a:r>
              <a:rPr lang="en-US" dirty="0" smtClean="0">
                <a:latin typeface="Times New Roman" panose="02020603050405020304" pitchFamily="18" charset="0"/>
                <a:cs typeface="Times New Roman" panose="02020603050405020304" pitchFamily="18" charset="0"/>
              </a:rPr>
              <a:t>l fun</a:t>
            </a:r>
            <a:r>
              <a:rPr lang="en-US" spc="-10" dirty="0" smtClean="0">
                <a:latin typeface="Times New Roman" panose="02020603050405020304" pitchFamily="18" charset="0"/>
                <a:cs typeface="Times New Roman" panose="02020603050405020304" pitchFamily="18" charset="0"/>
              </a:rPr>
              <a:t>c</a:t>
            </a:r>
            <a:r>
              <a:rPr lang="en-US" dirty="0" smtClean="0">
                <a:latin typeface="Times New Roman" panose="02020603050405020304" pitchFamily="18" charset="0"/>
                <a:cs typeface="Times New Roman" panose="02020603050405020304" pitchFamily="18" charset="0"/>
              </a:rPr>
              <a:t>tions to drive</a:t>
            </a:r>
            <a:r>
              <a:rPr lang="en-US" spc="-10" dirty="0" smtClean="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imp</a:t>
            </a:r>
            <a:r>
              <a:rPr lang="en-US" spc="-4" dirty="0" smtClean="0">
                <a:latin typeface="Times New Roman" panose="02020603050405020304" pitchFamily="18" charset="0"/>
                <a:cs typeface="Times New Roman" panose="02020603050405020304" pitchFamily="18" charset="0"/>
              </a:rPr>
              <a:t>r</a:t>
            </a:r>
            <a:r>
              <a:rPr lang="en-US" dirty="0" smtClean="0">
                <a:latin typeface="Times New Roman" panose="02020603050405020304" pitchFamily="18" charset="0"/>
                <a:cs typeface="Times New Roman" panose="02020603050405020304" pitchFamily="18" charset="0"/>
              </a:rPr>
              <a:t>ov</a:t>
            </a:r>
            <a:r>
              <a:rPr lang="en-US" spc="-4" dirty="0" smtClean="0">
                <a:latin typeface="Times New Roman" panose="02020603050405020304" pitchFamily="18" charset="0"/>
                <a:cs typeface="Times New Roman" panose="02020603050405020304" pitchFamily="18" charset="0"/>
              </a:rPr>
              <a:t>e</a:t>
            </a:r>
            <a:r>
              <a:rPr lang="en-US" dirty="0" smtClean="0">
                <a:latin typeface="Times New Roman" panose="02020603050405020304" pitchFamily="18" charset="0"/>
                <a:cs typeface="Times New Roman" panose="02020603050405020304" pitchFamily="18" charset="0"/>
              </a:rPr>
              <a:t>ment on the </a:t>
            </a:r>
            <a:r>
              <a:rPr lang="en-US" spc="-10" dirty="0" smtClean="0">
                <a:latin typeface="Times New Roman" panose="02020603050405020304" pitchFamily="18" charset="0"/>
                <a:cs typeface="Times New Roman" panose="02020603050405020304" pitchFamily="18" charset="0"/>
              </a:rPr>
              <a:t>a</a:t>
            </a:r>
            <a:r>
              <a:rPr lang="en-US" dirty="0" smtClean="0">
                <a:latin typeface="Times New Roman" panose="02020603050405020304" pitchFamily="18" charset="0"/>
                <a:cs typeface="Times New Roman" panose="02020603050405020304" pitchFamily="18" charset="0"/>
              </a:rPr>
              <a:t>ims and</a:t>
            </a:r>
            <a:r>
              <a:rPr lang="en-US" spc="-4" dirty="0" smtClean="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p</a:t>
            </a:r>
            <a:r>
              <a:rPr lang="en-US" spc="4" dirty="0" smtClean="0">
                <a:latin typeface="Times New Roman" panose="02020603050405020304" pitchFamily="18" charset="0"/>
                <a:cs typeface="Times New Roman" panose="02020603050405020304" pitchFamily="18" charset="0"/>
              </a:rPr>
              <a:t>r</a:t>
            </a:r>
            <a:r>
              <a:rPr lang="en-US" dirty="0" smtClean="0">
                <a:latin typeface="Times New Roman" panose="02020603050405020304" pitchFamily="18" charset="0"/>
                <a:cs typeface="Times New Roman" panose="02020603050405020304" pitchFamily="18" charset="0"/>
              </a:rPr>
              <a:t>ioriti</a:t>
            </a:r>
            <a:r>
              <a:rPr lang="en-US" spc="-4" dirty="0" smtClean="0">
                <a:latin typeface="Times New Roman" panose="02020603050405020304" pitchFamily="18" charset="0"/>
                <a:cs typeface="Times New Roman" panose="02020603050405020304" pitchFamily="18" charset="0"/>
              </a:rPr>
              <a:t>e</a:t>
            </a:r>
            <a:r>
              <a:rPr lang="en-US" dirty="0" smtClean="0">
                <a:latin typeface="Times New Roman" panose="02020603050405020304" pitchFamily="18" charset="0"/>
                <a:cs typeface="Times New Roman" panose="02020603050405020304" pitchFamily="18" charset="0"/>
              </a:rPr>
              <a:t>s.</a:t>
            </a:r>
            <a:r>
              <a:rPr lang="en-US" spc="10" dirty="0" smtClean="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E</a:t>
            </a:r>
            <a:r>
              <a:rPr lang="en-US" spc="-10" dirty="0" smtClean="0">
                <a:latin typeface="Times New Roman" panose="02020603050405020304" pitchFamily="18" charset="0"/>
                <a:cs typeface="Times New Roman" panose="02020603050405020304" pitchFamily="18" charset="0"/>
              </a:rPr>
              <a:t>a</a:t>
            </a:r>
            <a:r>
              <a:rPr lang="en-US" spc="-4" dirty="0" smtClean="0">
                <a:latin typeface="Times New Roman" panose="02020603050405020304" pitchFamily="18" charset="0"/>
                <a:cs typeface="Times New Roman" panose="02020603050405020304" pitchFamily="18" charset="0"/>
              </a:rPr>
              <a:t>c</a:t>
            </a:r>
            <a:r>
              <a:rPr lang="en-US" dirty="0" smtClean="0">
                <a:latin typeface="Times New Roman" panose="02020603050405020304" pitchFamily="18" charset="0"/>
                <a:cs typeface="Times New Roman" panose="02020603050405020304" pitchFamily="18" charset="0"/>
              </a:rPr>
              <a:t>h of the</a:t>
            </a:r>
            <a:r>
              <a:rPr lang="en-US" spc="-10" dirty="0" smtClean="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le</a:t>
            </a:r>
            <a:r>
              <a:rPr lang="en-US" spc="4" dirty="0" smtClean="0">
                <a:latin typeface="Times New Roman" panose="02020603050405020304" pitchFamily="18" charset="0"/>
                <a:cs typeface="Times New Roman" panose="02020603050405020304" pitchFamily="18" charset="0"/>
              </a:rPr>
              <a:t>v</a:t>
            </a:r>
            <a:r>
              <a:rPr lang="en-US" spc="-4" dirty="0" smtClean="0">
                <a:latin typeface="Times New Roman" panose="02020603050405020304" pitchFamily="18" charset="0"/>
                <a:cs typeface="Times New Roman" panose="02020603050405020304" pitchFamily="18" charset="0"/>
              </a:rPr>
              <a:t>e</a:t>
            </a:r>
            <a:r>
              <a:rPr lang="en-US" spc="4" dirty="0" smtClean="0">
                <a:latin typeface="Times New Roman" panose="02020603050405020304" pitchFamily="18" charset="0"/>
                <a:cs typeface="Times New Roman" panose="02020603050405020304" pitchFamily="18" charset="0"/>
              </a:rPr>
              <a:t>r</a:t>
            </a:r>
            <a:r>
              <a:rPr lang="en-US" dirty="0" smtClean="0">
                <a:latin typeface="Times New Roman" panose="02020603050405020304" pitchFamily="18" charset="0"/>
                <a:cs typeface="Times New Roman" panose="02020603050405020304" pitchFamily="18" charset="0"/>
              </a:rPr>
              <a:t>s r</a:t>
            </a:r>
            <a:r>
              <a:rPr lang="en-US" spc="-10" dirty="0" smtClean="0">
                <a:latin typeface="Times New Roman" panose="02020603050405020304" pitchFamily="18" charset="0"/>
                <a:cs typeface="Times New Roman" panose="02020603050405020304" pitchFamily="18" charset="0"/>
              </a:rPr>
              <a:t>e</a:t>
            </a:r>
            <a:r>
              <a:rPr lang="en-US" dirty="0" smtClean="0">
                <a:latin typeface="Times New Roman" panose="02020603050405020304" pitchFamily="18" charset="0"/>
                <a:cs typeface="Times New Roman" panose="02020603050405020304" pitchFamily="18" charset="0"/>
              </a:rPr>
              <a:t>p</a:t>
            </a:r>
            <a:r>
              <a:rPr lang="en-US" spc="-4" dirty="0" smtClean="0">
                <a:latin typeface="Times New Roman" panose="02020603050405020304" pitchFamily="18" charset="0"/>
                <a:cs typeface="Times New Roman" panose="02020603050405020304" pitchFamily="18" charset="0"/>
              </a:rPr>
              <a:t>re</a:t>
            </a:r>
            <a:r>
              <a:rPr lang="en-US" spc="10" dirty="0" smtClean="0">
                <a:latin typeface="Times New Roman" panose="02020603050405020304" pitchFamily="18" charset="0"/>
                <a:cs typeface="Times New Roman" panose="02020603050405020304" pitchFamily="18" charset="0"/>
              </a:rPr>
              <a:t>s</a:t>
            </a:r>
            <a:r>
              <a:rPr lang="en-US" spc="-4" dirty="0" smtClean="0">
                <a:latin typeface="Times New Roman" panose="02020603050405020304" pitchFamily="18" charset="0"/>
                <a:cs typeface="Times New Roman" panose="02020603050405020304" pitchFamily="18" charset="0"/>
              </a:rPr>
              <a:t>e</a:t>
            </a:r>
            <a:r>
              <a:rPr lang="en-US" dirty="0" smtClean="0">
                <a:latin typeface="Times New Roman" panose="02020603050405020304" pitchFamily="18" charset="0"/>
                <a:cs typeface="Times New Roman" panose="02020603050405020304" pitchFamily="18" charset="0"/>
              </a:rPr>
              <a:t>nts a </a:t>
            </a:r>
            <a:r>
              <a:rPr lang="en-US" spc="-10" dirty="0" smtClean="0">
                <a:latin typeface="Times New Roman" panose="02020603050405020304" pitchFamily="18" charset="0"/>
                <a:cs typeface="Times New Roman" panose="02020603050405020304" pitchFamily="18" charset="0"/>
              </a:rPr>
              <a:t>c</a:t>
            </a:r>
            <a:r>
              <a:rPr lang="en-US" dirty="0" smtClean="0">
                <a:latin typeface="Times New Roman" panose="02020603050405020304" pitchFamily="18" charset="0"/>
                <a:cs typeface="Times New Roman" panose="02020603050405020304" pitchFamily="18" charset="0"/>
              </a:rPr>
              <a:t>o</a:t>
            </a:r>
            <a:r>
              <a:rPr lang="en-US" spc="4" dirty="0" smtClean="0">
                <a:latin typeface="Times New Roman" panose="02020603050405020304" pitchFamily="18" charset="0"/>
                <a:cs typeface="Times New Roman" panose="02020603050405020304" pitchFamily="18" charset="0"/>
              </a:rPr>
              <a:t>r</a:t>
            </a:r>
            <a:r>
              <a:rPr lang="en-US" dirty="0" smtClean="0">
                <a:latin typeface="Times New Roman" panose="02020603050405020304" pitchFamily="18" charset="0"/>
                <a:cs typeface="Times New Roman" panose="02020603050405020304" pitchFamily="18" charset="0"/>
              </a:rPr>
              <a:t>e busin</a:t>
            </a:r>
            <a:r>
              <a:rPr lang="en-US" spc="-4" dirty="0" smtClean="0">
                <a:latin typeface="Times New Roman" panose="02020603050405020304" pitchFamily="18" charset="0"/>
                <a:cs typeface="Times New Roman" panose="02020603050405020304" pitchFamily="18" charset="0"/>
              </a:rPr>
              <a:t>e</a:t>
            </a:r>
            <a:r>
              <a:rPr lang="en-US" dirty="0" smtClean="0">
                <a:latin typeface="Times New Roman" panose="02020603050405020304" pitchFamily="18" charset="0"/>
                <a:cs typeface="Times New Roman" panose="02020603050405020304" pitchFamily="18" charset="0"/>
              </a:rPr>
              <a:t>ss fun</a:t>
            </a:r>
            <a:r>
              <a:rPr lang="en-US" spc="-10" dirty="0" smtClean="0">
                <a:latin typeface="Times New Roman" panose="02020603050405020304" pitchFamily="18" charset="0"/>
                <a:cs typeface="Times New Roman" panose="02020603050405020304" pitchFamily="18" charset="0"/>
              </a:rPr>
              <a:t>c</a:t>
            </a:r>
            <a:r>
              <a:rPr lang="en-US" dirty="0" smtClean="0">
                <a:latin typeface="Times New Roman" panose="02020603050405020304" pitchFamily="18" charset="0"/>
                <a:cs typeface="Times New Roman" panose="02020603050405020304" pitchFamily="18" charset="0"/>
              </a:rPr>
              <a:t>tion, r</a:t>
            </a:r>
            <a:r>
              <a:rPr lang="en-US" spc="-10" dirty="0" smtClean="0">
                <a:latin typeface="Times New Roman" panose="02020603050405020304" pitchFamily="18" charset="0"/>
                <a:cs typeface="Times New Roman" panose="02020603050405020304" pitchFamily="18" charset="0"/>
              </a:rPr>
              <a:t>e</a:t>
            </a:r>
            <a:r>
              <a:rPr lang="en-US" dirty="0" smtClean="0">
                <a:latin typeface="Times New Roman" panose="02020603050405020304" pitchFamily="18" charset="0"/>
                <a:cs typeface="Times New Roman" panose="02020603050405020304" pitchFamily="18" charset="0"/>
              </a:rPr>
              <a:t>sou</a:t>
            </a:r>
            <a:r>
              <a:rPr lang="en-US" spc="4" dirty="0" smtClean="0">
                <a:latin typeface="Times New Roman" panose="02020603050405020304" pitchFamily="18" charset="0"/>
                <a:cs typeface="Times New Roman" panose="02020603050405020304" pitchFamily="18" charset="0"/>
              </a:rPr>
              <a:t>r</a:t>
            </a:r>
            <a:r>
              <a:rPr lang="en-US" spc="-4" dirty="0" smtClean="0">
                <a:latin typeface="Times New Roman" panose="02020603050405020304" pitchFamily="18" charset="0"/>
                <a:cs typeface="Times New Roman" panose="02020603050405020304" pitchFamily="18" charset="0"/>
              </a:rPr>
              <a:t>ce</a:t>
            </a:r>
            <a:r>
              <a:rPr lang="en-US" dirty="0" smtClean="0">
                <a:latin typeface="Times New Roman" panose="02020603050405020304" pitchFamily="18" charset="0"/>
                <a:cs typeface="Times New Roman" panose="02020603050405020304" pitchFamily="18" charset="0"/>
              </a:rPr>
              <a:t>, or a</a:t>
            </a:r>
            <a:r>
              <a:rPr lang="en-US" spc="-4" dirty="0" smtClean="0">
                <a:latin typeface="Times New Roman" panose="02020603050405020304" pitchFamily="18" charset="0"/>
                <a:cs typeface="Times New Roman" panose="02020603050405020304" pitchFamily="18" charset="0"/>
              </a:rPr>
              <a:t>c</a:t>
            </a:r>
            <a:r>
              <a:rPr lang="en-US" dirty="0" smtClean="0">
                <a:latin typeface="Times New Roman" panose="02020603050405020304" pitchFamily="18" charset="0"/>
                <a:cs typeface="Times New Roman" panose="02020603050405020304" pitchFamily="18" charset="0"/>
              </a:rPr>
              <a:t>tion that st</a:t>
            </a:r>
            <a:r>
              <a:rPr lang="en-US" spc="-4" dirty="0" smtClean="0">
                <a:latin typeface="Times New Roman" panose="02020603050405020304" pitchFamily="18" charset="0"/>
                <a:cs typeface="Times New Roman" panose="02020603050405020304" pitchFamily="18" charset="0"/>
              </a:rPr>
              <a:t>a</a:t>
            </a:r>
            <a:r>
              <a:rPr lang="en-US" dirty="0" smtClean="0">
                <a:latin typeface="Times New Roman" panose="02020603050405020304" pitchFamily="18" charset="0"/>
                <a:cs typeface="Times New Roman" panose="02020603050405020304" pitchFamily="18" charset="0"/>
              </a:rPr>
              <a:t>k</a:t>
            </a:r>
            <a:r>
              <a:rPr lang="en-US" spc="-4" dirty="0" smtClean="0">
                <a:latin typeface="Times New Roman" panose="02020603050405020304" pitchFamily="18" charset="0"/>
                <a:cs typeface="Times New Roman" panose="02020603050405020304" pitchFamily="18" charset="0"/>
              </a:rPr>
              <a:t>e</a:t>
            </a:r>
            <a:r>
              <a:rPr lang="en-US" dirty="0" smtClean="0">
                <a:latin typeface="Times New Roman" panose="02020603050405020304" pitchFamily="18" charset="0"/>
                <a:cs typeface="Times New Roman" panose="02020603050405020304" pitchFamily="18" charset="0"/>
              </a:rPr>
              <a:t>h</a:t>
            </a:r>
            <a:r>
              <a:rPr lang="en-US" spc="10" dirty="0" smtClean="0">
                <a:latin typeface="Times New Roman" panose="02020603050405020304" pitchFamily="18" charset="0"/>
                <a:cs typeface="Times New Roman" panose="02020603050405020304" pitchFamily="18" charset="0"/>
              </a:rPr>
              <a:t>o</a:t>
            </a:r>
            <a:r>
              <a:rPr lang="en-US" dirty="0" smtClean="0">
                <a:latin typeface="Times New Roman" panose="02020603050405020304" pitchFamily="18" charset="0"/>
                <a:cs typeface="Times New Roman" panose="02020603050405020304" pitchFamily="18" charset="0"/>
              </a:rPr>
              <a:t>lde</a:t>
            </a:r>
            <a:r>
              <a:rPr lang="en-US" spc="-10" dirty="0" smtClean="0">
                <a:latin typeface="Times New Roman" panose="02020603050405020304" pitchFamily="18" charset="0"/>
                <a:cs typeface="Times New Roman" panose="02020603050405020304" pitchFamily="18" charset="0"/>
              </a:rPr>
              <a:t>r</a:t>
            </a:r>
            <a:r>
              <a:rPr lang="en-US" dirty="0" smtClean="0">
                <a:latin typeface="Times New Roman" panose="02020603050405020304" pitchFamily="18" charset="0"/>
                <a:cs typeface="Times New Roman" panose="02020603050405020304" pitchFamily="18" charset="0"/>
              </a:rPr>
              <a:t>s c</a:t>
            </a:r>
            <a:r>
              <a:rPr lang="en-US" spc="-10" dirty="0" smtClean="0">
                <a:latin typeface="Times New Roman" panose="02020603050405020304" pitchFamily="18" charset="0"/>
                <a:cs typeface="Times New Roman" panose="02020603050405020304" pitchFamily="18" charset="0"/>
              </a:rPr>
              <a:t>a</a:t>
            </a:r>
            <a:r>
              <a:rPr lang="en-US" dirty="0" smtClean="0">
                <a:latin typeface="Times New Roman" panose="02020603050405020304" pitchFamily="18" charset="0"/>
                <a:cs typeface="Times New Roman" panose="02020603050405020304" pitchFamily="18" charset="0"/>
              </a:rPr>
              <a:t>n use</a:t>
            </a:r>
            <a:r>
              <a:rPr lang="en-US" spc="-4" dirty="0" smtClean="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to</a:t>
            </a:r>
            <a:r>
              <a:rPr lang="en-US" spc="10" dirty="0" smtClean="0">
                <a:latin typeface="Times New Roman" panose="02020603050405020304" pitchFamily="18" charset="0"/>
                <a:cs typeface="Times New Roman" panose="02020603050405020304" pitchFamily="18" charset="0"/>
              </a:rPr>
              <a:t> </a:t>
            </a:r>
            <a:r>
              <a:rPr lang="en-US" spc="-4" dirty="0" smtClean="0">
                <a:latin typeface="Times New Roman" panose="02020603050405020304" pitchFamily="18" charset="0"/>
                <a:cs typeface="Times New Roman" panose="02020603050405020304" pitchFamily="18" charset="0"/>
              </a:rPr>
              <a:t>a</a:t>
            </a:r>
            <a:r>
              <a:rPr lang="en-US" dirty="0" smtClean="0">
                <a:latin typeface="Times New Roman" panose="02020603050405020304" pitchFamily="18" charset="0"/>
                <a:cs typeface="Times New Roman" panose="02020603050405020304" pitchFamily="18" charset="0"/>
              </a:rPr>
              <a:t>li</a:t>
            </a:r>
            <a:r>
              <a:rPr lang="en-US" spc="-14" dirty="0" smtClean="0">
                <a:latin typeface="Times New Roman" panose="02020603050405020304" pitchFamily="18" charset="0"/>
                <a:cs typeface="Times New Roman" panose="02020603050405020304" pitchFamily="18" charset="0"/>
              </a:rPr>
              <a:t>g</a:t>
            </a:r>
            <a:r>
              <a:rPr lang="en-US" dirty="0" smtClean="0">
                <a:latin typeface="Times New Roman" panose="02020603050405020304" pitchFamily="18" charset="0"/>
                <a:cs typeface="Times New Roman" panose="02020603050405020304" pitchFamily="18" charset="0"/>
              </a:rPr>
              <a:t>n to </a:t>
            </a:r>
            <a:r>
              <a:rPr lang="en-US" spc="14" dirty="0" smtClean="0">
                <a:latin typeface="Times New Roman" panose="02020603050405020304" pitchFamily="18" charset="0"/>
                <a:cs typeface="Times New Roman" panose="02020603050405020304" pitchFamily="18" charset="0"/>
              </a:rPr>
              <a:t>t</a:t>
            </a:r>
            <a:r>
              <a:rPr lang="en-US" dirty="0" smtClean="0">
                <a:latin typeface="Times New Roman" panose="02020603050405020304" pitchFamily="18" charset="0"/>
                <a:cs typeface="Times New Roman" panose="02020603050405020304" pitchFamily="18" charset="0"/>
              </a:rPr>
              <a:t>he</a:t>
            </a:r>
            <a:r>
              <a:rPr lang="en-US" spc="10" dirty="0" smtClean="0">
                <a:latin typeface="Times New Roman" panose="02020603050405020304" pitchFamily="18" charset="0"/>
                <a:cs typeface="Times New Roman" panose="02020603050405020304" pitchFamily="18" charset="0"/>
              </a:rPr>
              <a:t> </a:t>
            </a:r>
            <a:r>
              <a:rPr lang="en-US" spc="-4" dirty="0" smtClean="0">
                <a:latin typeface="Times New Roman" panose="02020603050405020304" pitchFamily="18" charset="0"/>
                <a:cs typeface="Times New Roman" panose="02020603050405020304" pitchFamily="18" charset="0"/>
              </a:rPr>
              <a:t>NQ</a:t>
            </a:r>
            <a:r>
              <a:rPr lang="en-US" spc="4" dirty="0" smtClean="0">
                <a:latin typeface="Times New Roman" panose="02020603050405020304" pitchFamily="18" charset="0"/>
                <a:cs typeface="Times New Roman" panose="02020603050405020304" pitchFamily="18" charset="0"/>
              </a:rPr>
              <a:t>S</a:t>
            </a:r>
            <a:r>
              <a:rPr lang="en-US" dirty="0" smtClean="0">
                <a:latin typeface="Times New Roman" panose="02020603050405020304" pitchFamily="18" charset="0"/>
                <a:cs typeface="Times New Roman" panose="02020603050405020304" pitchFamily="18" charset="0"/>
              </a:rPr>
              <a:t>: Me</a:t>
            </a:r>
            <a:r>
              <a:rPr lang="en-US" spc="-10" dirty="0" smtClean="0">
                <a:latin typeface="Times New Roman" panose="02020603050405020304" pitchFamily="18" charset="0"/>
                <a:cs typeface="Times New Roman" panose="02020603050405020304" pitchFamily="18" charset="0"/>
              </a:rPr>
              <a:t>a</a:t>
            </a:r>
            <a:r>
              <a:rPr lang="en-US" dirty="0" smtClean="0">
                <a:latin typeface="Times New Roman" panose="02020603050405020304" pitchFamily="18" charset="0"/>
                <a:cs typeface="Times New Roman" panose="02020603050405020304" pitchFamily="18" charset="0"/>
              </a:rPr>
              <a:t>sur</a:t>
            </a:r>
            <a:r>
              <a:rPr lang="en-US" spc="-10" dirty="0" smtClean="0">
                <a:latin typeface="Times New Roman" panose="02020603050405020304" pitchFamily="18" charset="0"/>
                <a:cs typeface="Times New Roman" panose="02020603050405020304" pitchFamily="18" charset="0"/>
              </a:rPr>
              <a:t>e</a:t>
            </a:r>
            <a:r>
              <a:rPr lang="en-US" dirty="0" smtClean="0">
                <a:latin typeface="Times New Roman" panose="02020603050405020304" pitchFamily="18" charset="0"/>
                <a:cs typeface="Times New Roman" panose="02020603050405020304" pitchFamily="18" charset="0"/>
              </a:rPr>
              <a:t>ment</a:t>
            </a:r>
            <a:r>
              <a:rPr lang="en-US" spc="10" dirty="0" smtClean="0">
                <a:latin typeface="Times New Roman" panose="02020603050405020304" pitchFamily="18" charset="0"/>
                <a:cs typeface="Times New Roman" panose="02020603050405020304" pitchFamily="18" charset="0"/>
              </a:rPr>
              <a:t> </a:t>
            </a:r>
            <a:r>
              <a:rPr lang="en-US" spc="-4" dirty="0" smtClean="0">
                <a:latin typeface="Times New Roman" panose="02020603050405020304" pitchFamily="18" charset="0"/>
                <a:cs typeface="Times New Roman" panose="02020603050405020304" pitchFamily="18" charset="0"/>
              </a:rPr>
              <a:t>a</a:t>
            </a:r>
            <a:r>
              <a:rPr lang="en-US" dirty="0" smtClean="0">
                <a:latin typeface="Times New Roman" panose="02020603050405020304" pitchFamily="18" charset="0"/>
                <a:cs typeface="Times New Roman" panose="02020603050405020304" pitchFamily="18" charset="0"/>
              </a:rPr>
              <a:t>nd F</a:t>
            </a:r>
            <a:r>
              <a:rPr lang="en-US" spc="-4" dirty="0" smtClean="0">
                <a:latin typeface="Times New Roman" panose="02020603050405020304" pitchFamily="18" charset="0"/>
                <a:cs typeface="Times New Roman" panose="02020603050405020304" pitchFamily="18" charset="0"/>
              </a:rPr>
              <a:t>ee</a:t>
            </a:r>
            <a:r>
              <a:rPr lang="en-US" dirty="0" smtClean="0">
                <a:latin typeface="Times New Roman" panose="02020603050405020304" pitchFamily="18" charset="0"/>
                <a:cs typeface="Times New Roman" panose="02020603050405020304" pitchFamily="18" charset="0"/>
              </a:rPr>
              <a:t>d</a:t>
            </a:r>
            <a:r>
              <a:rPr lang="en-US" spc="10" dirty="0" smtClean="0">
                <a:latin typeface="Times New Roman" panose="02020603050405020304" pitchFamily="18" charset="0"/>
                <a:cs typeface="Times New Roman" panose="02020603050405020304" pitchFamily="18" charset="0"/>
              </a:rPr>
              <a:t>b</a:t>
            </a:r>
            <a:r>
              <a:rPr lang="en-US" spc="-4" dirty="0" smtClean="0">
                <a:latin typeface="Times New Roman" panose="02020603050405020304" pitchFamily="18" charset="0"/>
                <a:cs typeface="Times New Roman" panose="02020603050405020304" pitchFamily="18" charset="0"/>
              </a:rPr>
              <a:t>ac</a:t>
            </a:r>
            <a:r>
              <a:rPr lang="en-US" dirty="0" smtClean="0">
                <a:latin typeface="Times New Roman" panose="02020603050405020304" pitchFamily="18" charset="0"/>
                <a:cs typeface="Times New Roman" panose="02020603050405020304" pitchFamily="18" charset="0"/>
              </a:rPr>
              <a:t>k; </a:t>
            </a:r>
            <a:r>
              <a:rPr lang="en-US" spc="4" dirty="0" smtClean="0">
                <a:latin typeface="Times New Roman" panose="02020603050405020304" pitchFamily="18" charset="0"/>
                <a:cs typeface="Times New Roman" panose="02020603050405020304" pitchFamily="18" charset="0"/>
              </a:rPr>
              <a:t>P</a:t>
            </a:r>
            <a:r>
              <a:rPr lang="en-US" dirty="0" smtClean="0">
                <a:latin typeface="Times New Roman" panose="02020603050405020304" pitchFamily="18" charset="0"/>
                <a:cs typeface="Times New Roman" panose="02020603050405020304" pitchFamily="18" charset="0"/>
              </a:rPr>
              <a:t>ublic</a:t>
            </a:r>
            <a:r>
              <a:rPr lang="en-US" spc="-4" dirty="0" smtClean="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R</a:t>
            </a:r>
            <a:r>
              <a:rPr lang="en-US" spc="-4" dirty="0" smtClean="0">
                <a:latin typeface="Times New Roman" panose="02020603050405020304" pitchFamily="18" charset="0"/>
                <a:cs typeface="Times New Roman" panose="02020603050405020304" pitchFamily="18" charset="0"/>
              </a:rPr>
              <a:t>e</a:t>
            </a:r>
            <a:r>
              <a:rPr lang="en-US" dirty="0" smtClean="0">
                <a:latin typeface="Times New Roman" panose="02020603050405020304" pitchFamily="18" charset="0"/>
                <a:cs typeface="Times New Roman" panose="02020603050405020304" pitchFamily="18" charset="0"/>
              </a:rPr>
              <a:t>portin</a:t>
            </a:r>
            <a:r>
              <a:rPr lang="en-US" spc="-14" dirty="0" smtClean="0">
                <a:latin typeface="Times New Roman" panose="02020603050405020304" pitchFamily="18" charset="0"/>
                <a:cs typeface="Times New Roman" panose="02020603050405020304" pitchFamily="18" charset="0"/>
              </a:rPr>
              <a:t>g</a:t>
            </a:r>
            <a:r>
              <a:rPr lang="en-US" dirty="0" smtClean="0">
                <a:latin typeface="Times New Roman" panose="02020603050405020304" pitchFamily="18" charset="0"/>
                <a:cs typeface="Times New Roman" panose="02020603050405020304" pitchFamily="18" charset="0"/>
              </a:rPr>
              <a:t>;</a:t>
            </a:r>
            <a:r>
              <a:rPr lang="en-US" spc="10" dirty="0" smtClean="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L</a:t>
            </a:r>
            <a:r>
              <a:rPr lang="en-US" spc="-10" dirty="0" smtClean="0">
                <a:latin typeface="Times New Roman" panose="02020603050405020304" pitchFamily="18" charset="0"/>
                <a:cs typeface="Times New Roman" panose="02020603050405020304" pitchFamily="18" charset="0"/>
              </a:rPr>
              <a:t>e</a:t>
            </a:r>
            <a:r>
              <a:rPr lang="en-US" spc="-4" dirty="0" smtClean="0">
                <a:latin typeface="Times New Roman" panose="02020603050405020304" pitchFamily="18" charset="0"/>
                <a:cs typeface="Times New Roman" panose="02020603050405020304" pitchFamily="18" charset="0"/>
              </a:rPr>
              <a:t>a</a:t>
            </a:r>
            <a:r>
              <a:rPr lang="en-US" dirty="0" smtClean="0">
                <a:latin typeface="Times New Roman" panose="02020603050405020304" pitchFamily="18" charset="0"/>
                <a:cs typeface="Times New Roman" panose="02020603050405020304" pitchFamily="18" charset="0"/>
              </a:rPr>
              <a:t>rni</a:t>
            </a:r>
            <a:r>
              <a:rPr lang="en-US" spc="4" dirty="0" smtClean="0">
                <a:latin typeface="Times New Roman" panose="02020603050405020304" pitchFamily="18" charset="0"/>
                <a:cs typeface="Times New Roman" panose="02020603050405020304" pitchFamily="18" charset="0"/>
              </a:rPr>
              <a:t>n</a:t>
            </a:r>
            <a:r>
              <a:rPr lang="en-US" dirty="0" smtClean="0">
                <a:latin typeface="Times New Roman" panose="02020603050405020304" pitchFamily="18" charset="0"/>
                <a:cs typeface="Times New Roman" panose="02020603050405020304" pitchFamily="18" charset="0"/>
              </a:rPr>
              <a:t>g</a:t>
            </a:r>
            <a:r>
              <a:rPr lang="en-US" spc="-14" dirty="0" smtClean="0">
                <a:latin typeface="Times New Roman" panose="02020603050405020304" pitchFamily="18" charset="0"/>
                <a:cs typeface="Times New Roman" panose="02020603050405020304" pitchFamily="18" charset="0"/>
              </a:rPr>
              <a:t> </a:t>
            </a:r>
            <a:r>
              <a:rPr lang="en-US" spc="-4" dirty="0" smtClean="0">
                <a:latin typeface="Times New Roman" panose="02020603050405020304" pitchFamily="18" charset="0"/>
                <a:cs typeface="Times New Roman" panose="02020603050405020304" pitchFamily="18" charset="0"/>
              </a:rPr>
              <a:t>a</a:t>
            </a:r>
            <a:r>
              <a:rPr lang="en-US" dirty="0" smtClean="0">
                <a:latin typeface="Times New Roman" panose="02020603050405020304" pitchFamily="18" charset="0"/>
                <a:cs typeface="Times New Roman" panose="02020603050405020304" pitchFamily="18" charset="0"/>
              </a:rPr>
              <a:t>nd </a:t>
            </a:r>
            <a:r>
              <a:rPr lang="en-US" spc="4" dirty="0" smtClean="0">
                <a:latin typeface="Times New Roman" panose="02020603050405020304" pitchFamily="18" charset="0"/>
                <a:cs typeface="Times New Roman" panose="02020603050405020304" pitchFamily="18" charset="0"/>
              </a:rPr>
              <a:t>T</a:t>
            </a:r>
            <a:r>
              <a:rPr lang="en-US" spc="-4" dirty="0" smtClean="0">
                <a:latin typeface="Times New Roman" panose="02020603050405020304" pitchFamily="18" charset="0"/>
                <a:cs typeface="Times New Roman" panose="02020603050405020304" pitchFamily="18" charset="0"/>
              </a:rPr>
              <a:t>ec</a:t>
            </a:r>
            <a:r>
              <a:rPr lang="en-US" dirty="0" smtClean="0">
                <a:latin typeface="Times New Roman" panose="02020603050405020304" pitchFamily="18" charset="0"/>
                <a:cs typeface="Times New Roman" panose="02020603050405020304" pitchFamily="18" charset="0"/>
              </a:rPr>
              <a:t>hni</a:t>
            </a:r>
            <a:r>
              <a:rPr lang="en-US" spc="4" dirty="0" smtClean="0">
                <a:latin typeface="Times New Roman" panose="02020603050405020304" pitchFamily="18" charset="0"/>
                <a:cs typeface="Times New Roman" panose="02020603050405020304" pitchFamily="18" charset="0"/>
              </a:rPr>
              <a:t>c</a:t>
            </a:r>
            <a:r>
              <a:rPr lang="en-US" spc="-4" dirty="0" smtClean="0">
                <a:latin typeface="Times New Roman" panose="02020603050405020304" pitchFamily="18" charset="0"/>
                <a:cs typeface="Times New Roman" panose="02020603050405020304" pitchFamily="18" charset="0"/>
              </a:rPr>
              <a:t>a</a:t>
            </a:r>
            <a:r>
              <a:rPr lang="en-US" dirty="0" smtClean="0">
                <a:latin typeface="Times New Roman" panose="02020603050405020304" pitchFamily="18" charset="0"/>
                <a:cs typeface="Times New Roman" panose="02020603050405020304" pitchFamily="18" charset="0"/>
              </a:rPr>
              <a:t>l </a:t>
            </a:r>
            <a:r>
              <a:rPr lang="en-US" spc="10" dirty="0" smtClean="0">
                <a:latin typeface="Times New Roman" panose="02020603050405020304" pitchFamily="18" charset="0"/>
                <a:cs typeface="Times New Roman" panose="02020603050405020304" pitchFamily="18" charset="0"/>
              </a:rPr>
              <a:t>A</a:t>
            </a:r>
            <a:r>
              <a:rPr lang="en-US" dirty="0" smtClean="0">
                <a:latin typeface="Times New Roman" panose="02020603050405020304" pitchFamily="18" charset="0"/>
                <a:cs typeface="Times New Roman" panose="02020603050405020304" pitchFamily="18" charset="0"/>
              </a:rPr>
              <a:t>ssistan</a:t>
            </a:r>
            <a:r>
              <a:rPr lang="en-US" spc="-10" dirty="0" smtClean="0">
                <a:latin typeface="Times New Roman" panose="02020603050405020304" pitchFamily="18" charset="0"/>
                <a:cs typeface="Times New Roman" panose="02020603050405020304" pitchFamily="18" charset="0"/>
              </a:rPr>
              <a:t>c</a:t>
            </a:r>
            <a:r>
              <a:rPr lang="en-US" spc="-4" dirty="0" smtClean="0">
                <a:latin typeface="Times New Roman" panose="02020603050405020304" pitchFamily="18" charset="0"/>
                <a:cs typeface="Times New Roman" panose="02020603050405020304" pitchFamily="18" charset="0"/>
              </a:rPr>
              <a:t>e</a:t>
            </a:r>
            <a:r>
              <a:rPr lang="en-US" dirty="0" smtClean="0">
                <a:latin typeface="Times New Roman" panose="02020603050405020304" pitchFamily="18" charset="0"/>
                <a:cs typeface="Times New Roman" panose="02020603050405020304" pitchFamily="18" charset="0"/>
              </a:rPr>
              <a:t>; C</a:t>
            </a:r>
            <a:r>
              <a:rPr lang="en-US" spc="-4" dirty="0" smtClean="0">
                <a:latin typeface="Times New Roman" panose="02020603050405020304" pitchFamily="18" charset="0"/>
                <a:cs typeface="Times New Roman" panose="02020603050405020304" pitchFamily="18" charset="0"/>
              </a:rPr>
              <a:t>e</a:t>
            </a:r>
            <a:r>
              <a:rPr lang="en-US" dirty="0" smtClean="0">
                <a:latin typeface="Times New Roman" panose="02020603050405020304" pitchFamily="18" charset="0"/>
                <a:cs typeface="Times New Roman" panose="02020603050405020304" pitchFamily="18" charset="0"/>
              </a:rPr>
              <a:t>rtifi</a:t>
            </a:r>
            <a:r>
              <a:rPr lang="en-US" spc="-4" dirty="0" smtClean="0">
                <a:latin typeface="Times New Roman" panose="02020603050405020304" pitchFamily="18" charset="0"/>
                <a:cs typeface="Times New Roman" panose="02020603050405020304" pitchFamily="18" charset="0"/>
              </a:rPr>
              <a:t>ca</a:t>
            </a:r>
            <a:r>
              <a:rPr lang="en-US" dirty="0" smtClean="0">
                <a:latin typeface="Times New Roman" panose="02020603050405020304" pitchFamily="18" charset="0"/>
                <a:cs typeface="Times New Roman" panose="02020603050405020304" pitchFamily="18" charset="0"/>
              </a:rPr>
              <a:t>tion, A</a:t>
            </a:r>
            <a:r>
              <a:rPr lang="en-US" spc="-10" dirty="0" smtClean="0">
                <a:latin typeface="Times New Roman" panose="02020603050405020304" pitchFamily="18" charset="0"/>
                <a:cs typeface="Times New Roman" panose="02020603050405020304" pitchFamily="18" charset="0"/>
              </a:rPr>
              <a:t>c</a:t>
            </a:r>
            <a:r>
              <a:rPr lang="en-US" spc="-4" dirty="0" smtClean="0">
                <a:latin typeface="Times New Roman" panose="02020603050405020304" pitchFamily="18" charset="0"/>
                <a:cs typeface="Times New Roman" panose="02020603050405020304" pitchFamily="18" charset="0"/>
              </a:rPr>
              <a:t>c</a:t>
            </a:r>
            <a:r>
              <a:rPr lang="en-US" spc="4" dirty="0" smtClean="0">
                <a:latin typeface="Times New Roman" panose="02020603050405020304" pitchFamily="18" charset="0"/>
                <a:cs typeface="Times New Roman" panose="02020603050405020304" pitchFamily="18" charset="0"/>
              </a:rPr>
              <a:t>r</a:t>
            </a:r>
            <a:r>
              <a:rPr lang="en-US" spc="-4" dirty="0" smtClean="0">
                <a:latin typeface="Times New Roman" panose="02020603050405020304" pitchFamily="18" charset="0"/>
                <a:cs typeface="Times New Roman" panose="02020603050405020304" pitchFamily="18" charset="0"/>
              </a:rPr>
              <a:t>e</a:t>
            </a:r>
            <a:r>
              <a:rPr lang="en-US" dirty="0" smtClean="0">
                <a:latin typeface="Times New Roman" panose="02020603050405020304" pitchFamily="18" charset="0"/>
                <a:cs typeface="Times New Roman" panose="02020603050405020304" pitchFamily="18" charset="0"/>
              </a:rPr>
              <a:t>dit</a:t>
            </a:r>
            <a:r>
              <a:rPr lang="en-US" spc="-4" dirty="0" smtClean="0">
                <a:latin typeface="Times New Roman" panose="02020603050405020304" pitchFamily="18" charset="0"/>
                <a:cs typeface="Times New Roman" panose="02020603050405020304" pitchFamily="18" charset="0"/>
              </a:rPr>
              <a:t>a</a:t>
            </a:r>
            <a:r>
              <a:rPr lang="en-US" dirty="0" smtClean="0">
                <a:latin typeface="Times New Roman" panose="02020603050405020304" pitchFamily="18" charset="0"/>
                <a:cs typeface="Times New Roman" panose="02020603050405020304" pitchFamily="18" charset="0"/>
              </a:rPr>
              <a:t>tion, </a:t>
            </a:r>
            <a:r>
              <a:rPr lang="en-US" spc="-4" dirty="0" smtClean="0">
                <a:latin typeface="Times New Roman" panose="02020603050405020304" pitchFamily="18" charset="0"/>
                <a:cs typeface="Times New Roman" panose="02020603050405020304" pitchFamily="18" charset="0"/>
              </a:rPr>
              <a:t>a</a:t>
            </a:r>
            <a:r>
              <a:rPr lang="en-US" dirty="0" smtClean="0">
                <a:latin typeface="Times New Roman" panose="02020603050405020304" pitchFamily="18" charset="0"/>
                <a:cs typeface="Times New Roman" panose="02020603050405020304" pitchFamily="18" charset="0"/>
              </a:rPr>
              <a:t>nd R</a:t>
            </a:r>
            <a:r>
              <a:rPr lang="en-US" spc="4" dirty="0" smtClean="0">
                <a:latin typeface="Times New Roman" panose="02020603050405020304" pitchFamily="18" charset="0"/>
                <a:cs typeface="Times New Roman" panose="02020603050405020304" pitchFamily="18" charset="0"/>
              </a:rPr>
              <a:t>e</a:t>
            </a:r>
            <a:r>
              <a:rPr lang="en-US" spc="-14" dirty="0" smtClean="0">
                <a:latin typeface="Times New Roman" panose="02020603050405020304" pitchFamily="18" charset="0"/>
                <a:cs typeface="Times New Roman" panose="02020603050405020304" pitchFamily="18" charset="0"/>
              </a:rPr>
              <a:t>g</a:t>
            </a:r>
            <a:r>
              <a:rPr lang="en-US" dirty="0" smtClean="0">
                <a:latin typeface="Times New Roman" panose="02020603050405020304" pitchFamily="18" charset="0"/>
                <a:cs typeface="Times New Roman" panose="02020603050405020304" pitchFamily="18" charset="0"/>
              </a:rPr>
              <a:t>u</a:t>
            </a:r>
            <a:r>
              <a:rPr lang="en-US" spc="10" dirty="0" smtClean="0">
                <a:latin typeface="Times New Roman" panose="02020603050405020304" pitchFamily="18" charset="0"/>
                <a:cs typeface="Times New Roman" panose="02020603050405020304" pitchFamily="18" charset="0"/>
              </a:rPr>
              <a:t>l</a:t>
            </a:r>
            <a:r>
              <a:rPr lang="en-US" spc="-4" dirty="0" smtClean="0">
                <a:latin typeface="Times New Roman" panose="02020603050405020304" pitchFamily="18" charset="0"/>
                <a:cs typeface="Times New Roman" panose="02020603050405020304" pitchFamily="18" charset="0"/>
              </a:rPr>
              <a:t>a</a:t>
            </a:r>
            <a:r>
              <a:rPr lang="en-US" dirty="0" smtClean="0">
                <a:latin typeface="Times New Roman" panose="02020603050405020304" pitchFamily="18" charset="0"/>
                <a:cs typeface="Times New Roman" panose="02020603050405020304" pitchFamily="18" charset="0"/>
              </a:rPr>
              <a:t>tion; Consum</a:t>
            </a:r>
            <a:r>
              <a:rPr lang="en-US" spc="-4" dirty="0" smtClean="0">
                <a:latin typeface="Times New Roman" panose="02020603050405020304" pitchFamily="18" charset="0"/>
                <a:cs typeface="Times New Roman" panose="02020603050405020304" pitchFamily="18" charset="0"/>
              </a:rPr>
              <a:t>e</a:t>
            </a:r>
            <a:r>
              <a:rPr lang="en-US" dirty="0" smtClean="0">
                <a:latin typeface="Times New Roman" panose="02020603050405020304" pitchFamily="18" charset="0"/>
                <a:cs typeface="Times New Roman" panose="02020603050405020304" pitchFamily="18" charset="0"/>
              </a:rPr>
              <a:t>r</a:t>
            </a:r>
            <a:r>
              <a:rPr lang="en-US" spc="20" dirty="0" smtClean="0">
                <a:latin typeface="Times New Roman" panose="02020603050405020304" pitchFamily="18" charset="0"/>
                <a:cs typeface="Times New Roman" panose="02020603050405020304" pitchFamily="18" charset="0"/>
              </a:rPr>
              <a:t> </a:t>
            </a:r>
            <a:r>
              <a:rPr lang="en-US" spc="-30" dirty="0" smtClean="0">
                <a:latin typeface="Times New Roman" panose="02020603050405020304" pitchFamily="18" charset="0"/>
                <a:cs typeface="Times New Roman" panose="02020603050405020304" pitchFamily="18" charset="0"/>
              </a:rPr>
              <a:t>I</a:t>
            </a:r>
            <a:r>
              <a:rPr lang="en-US" spc="10" dirty="0" smtClean="0">
                <a:latin typeface="Times New Roman" panose="02020603050405020304" pitchFamily="18" charset="0"/>
                <a:cs typeface="Times New Roman" panose="02020603050405020304" pitchFamily="18" charset="0"/>
              </a:rPr>
              <a:t>n</a:t>
            </a:r>
            <a:r>
              <a:rPr lang="en-US" spc="-4" dirty="0" smtClean="0">
                <a:latin typeface="Times New Roman" panose="02020603050405020304" pitchFamily="18" charset="0"/>
                <a:cs typeface="Times New Roman" panose="02020603050405020304" pitchFamily="18" charset="0"/>
              </a:rPr>
              <a:t>ce</a:t>
            </a:r>
            <a:r>
              <a:rPr lang="en-US" dirty="0" smtClean="0">
                <a:latin typeface="Times New Roman" panose="02020603050405020304" pitchFamily="18" charset="0"/>
                <a:cs typeface="Times New Roman" panose="02020603050405020304" pitchFamily="18" charset="0"/>
              </a:rPr>
              <a:t>nti</a:t>
            </a:r>
            <a:r>
              <a:rPr lang="en-US" spc="10" dirty="0" smtClean="0">
                <a:latin typeface="Times New Roman" panose="02020603050405020304" pitchFamily="18" charset="0"/>
                <a:cs typeface="Times New Roman" panose="02020603050405020304" pitchFamily="18" charset="0"/>
              </a:rPr>
              <a:t>v</a:t>
            </a:r>
            <a:r>
              <a:rPr lang="en-US" spc="-4" dirty="0" smtClean="0">
                <a:latin typeface="Times New Roman" panose="02020603050405020304" pitchFamily="18" charset="0"/>
                <a:cs typeface="Times New Roman" panose="02020603050405020304" pitchFamily="18" charset="0"/>
              </a:rPr>
              <a:t>e</a:t>
            </a:r>
            <a:r>
              <a:rPr lang="en-US" dirty="0" smtClean="0">
                <a:latin typeface="Times New Roman" panose="02020603050405020304" pitchFamily="18" charset="0"/>
                <a:cs typeface="Times New Roman" panose="02020603050405020304" pitchFamily="18" charset="0"/>
              </a:rPr>
              <a:t>s and</a:t>
            </a:r>
            <a:r>
              <a:rPr lang="en-US" spc="-4" dirty="0" smtClean="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B</a:t>
            </a:r>
            <a:r>
              <a:rPr lang="en-US" spc="-4" dirty="0" smtClean="0">
                <a:latin typeface="Times New Roman" panose="02020603050405020304" pitchFamily="18" charset="0"/>
                <a:cs typeface="Times New Roman" panose="02020603050405020304" pitchFamily="18" charset="0"/>
              </a:rPr>
              <a:t>e</a:t>
            </a:r>
            <a:r>
              <a:rPr lang="en-US" dirty="0" smtClean="0">
                <a:latin typeface="Times New Roman" panose="02020603050405020304" pitchFamily="18" charset="0"/>
                <a:cs typeface="Times New Roman" panose="02020603050405020304" pitchFamily="18" charset="0"/>
              </a:rPr>
              <a:t>n</a:t>
            </a:r>
            <a:r>
              <a:rPr lang="en-US" spc="-4" dirty="0" smtClean="0">
                <a:latin typeface="Times New Roman" panose="02020603050405020304" pitchFamily="18" charset="0"/>
                <a:cs typeface="Times New Roman" panose="02020603050405020304" pitchFamily="18" charset="0"/>
              </a:rPr>
              <a:t>e</a:t>
            </a:r>
            <a:r>
              <a:rPr lang="en-US" dirty="0" smtClean="0">
                <a:latin typeface="Times New Roman" panose="02020603050405020304" pitchFamily="18" charset="0"/>
                <a:cs typeface="Times New Roman" panose="02020603050405020304" pitchFamily="18" charset="0"/>
              </a:rPr>
              <a:t>fit </a:t>
            </a:r>
            <a:r>
              <a:rPr lang="en-US" spc="4" dirty="0" smtClean="0">
                <a:latin typeface="Times New Roman" panose="02020603050405020304" pitchFamily="18" charset="0"/>
                <a:cs typeface="Times New Roman" panose="02020603050405020304" pitchFamily="18" charset="0"/>
              </a:rPr>
              <a:t>D</a:t>
            </a:r>
            <a:r>
              <a:rPr lang="en-US" spc="-4" dirty="0" smtClean="0">
                <a:latin typeface="Times New Roman" panose="02020603050405020304" pitchFamily="18" charset="0"/>
                <a:cs typeface="Times New Roman" panose="02020603050405020304" pitchFamily="18" charset="0"/>
              </a:rPr>
              <a:t>e</a:t>
            </a:r>
            <a:r>
              <a:rPr lang="en-US" dirty="0" smtClean="0">
                <a:latin typeface="Times New Roman" panose="02020603050405020304" pitchFamily="18" charset="0"/>
                <a:cs typeface="Times New Roman" panose="02020603050405020304" pitchFamily="18" charset="0"/>
              </a:rPr>
              <a:t>si</a:t>
            </a:r>
            <a:r>
              <a:rPr lang="en-US" spc="-10" dirty="0" smtClean="0">
                <a:latin typeface="Times New Roman" panose="02020603050405020304" pitchFamily="18" charset="0"/>
                <a:cs typeface="Times New Roman" panose="02020603050405020304" pitchFamily="18" charset="0"/>
              </a:rPr>
              <a:t>g</a:t>
            </a:r>
            <a:r>
              <a:rPr lang="en-US" dirty="0" smtClean="0">
                <a:latin typeface="Times New Roman" panose="02020603050405020304" pitchFamily="18" charset="0"/>
                <a:cs typeface="Times New Roman" panose="02020603050405020304" pitchFamily="18" charset="0"/>
              </a:rPr>
              <a:t>ns;</a:t>
            </a:r>
            <a:r>
              <a:rPr lang="en-US" spc="10" dirty="0" smtClean="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P</a:t>
            </a:r>
            <a:r>
              <a:rPr lang="en-US" spc="4" dirty="0" smtClean="0">
                <a:latin typeface="Times New Roman" panose="02020603050405020304" pitchFamily="18" charset="0"/>
                <a:cs typeface="Times New Roman" panose="02020603050405020304" pitchFamily="18" charset="0"/>
              </a:rPr>
              <a:t>a</a:t>
            </a:r>
            <a:r>
              <a:rPr lang="en-US" spc="-25" dirty="0" smtClean="0">
                <a:latin typeface="Times New Roman" panose="02020603050405020304" pitchFamily="18" charset="0"/>
                <a:cs typeface="Times New Roman" panose="02020603050405020304" pitchFamily="18" charset="0"/>
              </a:rPr>
              <a:t>y</a:t>
            </a:r>
            <a:r>
              <a:rPr lang="en-US" dirty="0" smtClean="0">
                <a:latin typeface="Times New Roman" panose="02020603050405020304" pitchFamily="18" charset="0"/>
                <a:cs typeface="Times New Roman" panose="02020603050405020304" pitchFamily="18" charset="0"/>
              </a:rPr>
              <a:t>ment; H</a:t>
            </a:r>
            <a:r>
              <a:rPr lang="en-US" spc="4" dirty="0" smtClean="0">
                <a:latin typeface="Times New Roman" panose="02020603050405020304" pitchFamily="18" charset="0"/>
                <a:cs typeface="Times New Roman" panose="02020603050405020304" pitchFamily="18" charset="0"/>
              </a:rPr>
              <a:t>e</a:t>
            </a:r>
            <a:r>
              <a:rPr lang="en-US" spc="-4" dirty="0" smtClean="0">
                <a:latin typeface="Times New Roman" panose="02020603050405020304" pitchFamily="18" charset="0"/>
                <a:cs typeface="Times New Roman" panose="02020603050405020304" pitchFamily="18" charset="0"/>
              </a:rPr>
              <a:t>a</a:t>
            </a:r>
            <a:r>
              <a:rPr lang="en-US" dirty="0" smtClean="0">
                <a:latin typeface="Times New Roman" panose="02020603050405020304" pitchFamily="18" charset="0"/>
                <a:cs typeface="Times New Roman" panose="02020603050405020304" pitchFamily="18" charset="0"/>
              </a:rPr>
              <a:t>lth </a:t>
            </a:r>
            <a:r>
              <a:rPr lang="en-US" spc="-20" dirty="0" smtClean="0">
                <a:latin typeface="Times New Roman" panose="02020603050405020304" pitchFamily="18" charset="0"/>
                <a:cs typeface="Times New Roman" panose="02020603050405020304" pitchFamily="18" charset="0"/>
              </a:rPr>
              <a:t>I</a:t>
            </a:r>
            <a:r>
              <a:rPr lang="en-US" spc="10" dirty="0" smtClean="0">
                <a:latin typeface="Times New Roman" panose="02020603050405020304" pitchFamily="18" charset="0"/>
                <a:cs typeface="Times New Roman" panose="02020603050405020304" pitchFamily="18" charset="0"/>
              </a:rPr>
              <a:t>n</a:t>
            </a:r>
            <a:r>
              <a:rPr lang="en-US" dirty="0" smtClean="0">
                <a:latin typeface="Times New Roman" panose="02020603050405020304" pitchFamily="18" charset="0"/>
                <a:cs typeface="Times New Roman" panose="02020603050405020304" pitchFamily="18" charset="0"/>
              </a:rPr>
              <a:t>fo</a:t>
            </a:r>
            <a:r>
              <a:rPr lang="en-US" spc="-10" dirty="0" smtClean="0">
                <a:latin typeface="Times New Roman" panose="02020603050405020304" pitchFamily="18" charset="0"/>
                <a:cs typeface="Times New Roman" panose="02020603050405020304" pitchFamily="18" charset="0"/>
              </a:rPr>
              <a:t>r</a:t>
            </a:r>
            <a:r>
              <a:rPr lang="en-US" dirty="0" smtClean="0">
                <a:latin typeface="Times New Roman" panose="02020603050405020304" pitchFamily="18" charset="0"/>
                <a:cs typeface="Times New Roman" panose="02020603050405020304" pitchFamily="18" charset="0"/>
              </a:rPr>
              <a:t>mation T</a:t>
            </a:r>
            <a:r>
              <a:rPr lang="en-US" spc="4" dirty="0" smtClean="0">
                <a:latin typeface="Times New Roman" panose="02020603050405020304" pitchFamily="18" charset="0"/>
                <a:cs typeface="Times New Roman" panose="02020603050405020304" pitchFamily="18" charset="0"/>
              </a:rPr>
              <a:t>e</a:t>
            </a:r>
            <a:r>
              <a:rPr lang="en-US" spc="-4" dirty="0" smtClean="0">
                <a:latin typeface="Times New Roman" panose="02020603050405020304" pitchFamily="18" charset="0"/>
                <a:cs typeface="Times New Roman" panose="02020603050405020304" pitchFamily="18" charset="0"/>
              </a:rPr>
              <a:t>c</a:t>
            </a:r>
            <a:r>
              <a:rPr lang="en-US" dirty="0" smtClean="0">
                <a:latin typeface="Times New Roman" panose="02020603050405020304" pitchFamily="18" charset="0"/>
                <a:cs typeface="Times New Roman" panose="02020603050405020304" pitchFamily="18" charset="0"/>
              </a:rPr>
              <a:t>hnolo</a:t>
            </a:r>
            <a:r>
              <a:rPr lang="en-US" spc="10" dirty="0" smtClean="0">
                <a:latin typeface="Times New Roman" panose="02020603050405020304" pitchFamily="18" charset="0"/>
                <a:cs typeface="Times New Roman" panose="02020603050405020304" pitchFamily="18" charset="0"/>
              </a:rPr>
              <a:t>g</a:t>
            </a:r>
            <a:r>
              <a:rPr lang="en-US" spc="-25" dirty="0" smtClean="0">
                <a:latin typeface="Times New Roman" panose="02020603050405020304" pitchFamily="18" charset="0"/>
                <a:cs typeface="Times New Roman" panose="02020603050405020304" pitchFamily="18" charset="0"/>
              </a:rPr>
              <a:t>y</a:t>
            </a:r>
            <a:r>
              <a:rPr lang="en-US" dirty="0" smtClean="0">
                <a:latin typeface="Times New Roman" panose="02020603050405020304" pitchFamily="18" charset="0"/>
                <a:cs typeface="Times New Roman" panose="02020603050405020304" pitchFamily="18" charset="0"/>
              </a:rPr>
              <a:t>;</a:t>
            </a:r>
            <a:r>
              <a:rPr lang="en-US" spc="20" dirty="0" smtClean="0">
                <a:latin typeface="Times New Roman" panose="02020603050405020304" pitchFamily="18" charset="0"/>
                <a:cs typeface="Times New Roman" panose="02020603050405020304" pitchFamily="18" charset="0"/>
              </a:rPr>
              <a:t> </a:t>
            </a:r>
            <a:r>
              <a:rPr lang="en-US" spc="-30" dirty="0" smtClean="0">
                <a:latin typeface="Times New Roman" panose="02020603050405020304" pitchFamily="18" charset="0"/>
                <a:cs typeface="Times New Roman" panose="02020603050405020304" pitchFamily="18" charset="0"/>
              </a:rPr>
              <a:t>I</a:t>
            </a:r>
            <a:r>
              <a:rPr lang="en-US" dirty="0" smtClean="0">
                <a:latin typeface="Times New Roman" panose="02020603050405020304" pitchFamily="18" charset="0"/>
                <a:cs typeface="Times New Roman" panose="02020603050405020304" pitchFamily="18" charset="0"/>
              </a:rPr>
              <a:t>nno</a:t>
            </a:r>
            <a:r>
              <a:rPr lang="en-US" spc="10" dirty="0" smtClean="0">
                <a:latin typeface="Times New Roman" panose="02020603050405020304" pitchFamily="18" charset="0"/>
                <a:cs typeface="Times New Roman" panose="02020603050405020304" pitchFamily="18" charset="0"/>
              </a:rPr>
              <a:t>v</a:t>
            </a:r>
            <a:r>
              <a:rPr lang="en-US" spc="-4" dirty="0" smtClean="0">
                <a:latin typeface="Times New Roman" panose="02020603050405020304" pitchFamily="18" charset="0"/>
                <a:cs typeface="Times New Roman" panose="02020603050405020304" pitchFamily="18" charset="0"/>
              </a:rPr>
              <a:t>a</a:t>
            </a:r>
            <a:r>
              <a:rPr lang="en-US" dirty="0" smtClean="0">
                <a:latin typeface="Times New Roman" panose="02020603050405020304" pitchFamily="18" charset="0"/>
                <a:cs typeface="Times New Roman" panose="02020603050405020304" pitchFamily="18" charset="0"/>
              </a:rPr>
              <a:t>tion </a:t>
            </a:r>
            <a:r>
              <a:rPr lang="en-US" spc="-4" dirty="0" smtClean="0">
                <a:latin typeface="Times New Roman" panose="02020603050405020304" pitchFamily="18" charset="0"/>
                <a:cs typeface="Times New Roman" panose="02020603050405020304" pitchFamily="18" charset="0"/>
              </a:rPr>
              <a:t>a</a:t>
            </a:r>
            <a:r>
              <a:rPr lang="en-US" dirty="0" smtClean="0">
                <a:latin typeface="Times New Roman" panose="02020603050405020304" pitchFamily="18" charset="0"/>
                <a:cs typeface="Times New Roman" panose="02020603050405020304" pitchFamily="18" charset="0"/>
              </a:rPr>
              <a:t>nd Di</a:t>
            </a:r>
            <a:r>
              <a:rPr lang="en-US" spc="-4" dirty="0" smtClean="0">
                <a:latin typeface="Times New Roman" panose="02020603050405020304" pitchFamily="18" charset="0"/>
                <a:cs typeface="Times New Roman" panose="02020603050405020304" pitchFamily="18" charset="0"/>
              </a:rPr>
              <a:t>f</a:t>
            </a:r>
            <a:r>
              <a:rPr lang="en-US" dirty="0" smtClean="0">
                <a:latin typeface="Times New Roman" panose="02020603050405020304" pitchFamily="18" charset="0"/>
                <a:cs typeface="Times New Roman" panose="02020603050405020304" pitchFamily="18" charset="0"/>
              </a:rPr>
              <a:t>fusi</a:t>
            </a:r>
            <a:r>
              <a:rPr lang="en-US" spc="10" dirty="0" smtClean="0">
                <a:latin typeface="Times New Roman" panose="02020603050405020304" pitchFamily="18" charset="0"/>
                <a:cs typeface="Times New Roman" panose="02020603050405020304" pitchFamily="18" charset="0"/>
              </a:rPr>
              <a:t>o</a:t>
            </a:r>
            <a:r>
              <a:rPr lang="en-US" dirty="0" smtClean="0">
                <a:latin typeface="Times New Roman" panose="02020603050405020304" pitchFamily="18" charset="0"/>
                <a:cs typeface="Times New Roman" panose="02020603050405020304" pitchFamily="18" charset="0"/>
              </a:rPr>
              <a:t>n; and Wo</a:t>
            </a:r>
            <a:r>
              <a:rPr lang="en-US" spc="-4" dirty="0" smtClean="0">
                <a:latin typeface="Times New Roman" panose="02020603050405020304" pitchFamily="18" charset="0"/>
                <a:cs typeface="Times New Roman" panose="02020603050405020304" pitchFamily="18" charset="0"/>
              </a:rPr>
              <a:t>r</a:t>
            </a:r>
            <a:r>
              <a:rPr lang="en-US" dirty="0" smtClean="0">
                <a:latin typeface="Times New Roman" panose="02020603050405020304" pitchFamily="18" charset="0"/>
                <a:cs typeface="Times New Roman" panose="02020603050405020304" pitchFamily="18" charset="0"/>
              </a:rPr>
              <a:t>k</a:t>
            </a:r>
            <a:r>
              <a:rPr lang="en-US" spc="-4" dirty="0" smtClean="0">
                <a:latin typeface="Times New Roman" panose="02020603050405020304" pitchFamily="18" charset="0"/>
                <a:cs typeface="Times New Roman" panose="02020603050405020304" pitchFamily="18" charset="0"/>
              </a:rPr>
              <a:t>f</a:t>
            </a:r>
            <a:r>
              <a:rPr lang="en-US" dirty="0" smtClean="0">
                <a:latin typeface="Times New Roman" panose="02020603050405020304" pitchFamily="18" charset="0"/>
                <a:cs typeface="Times New Roman" panose="02020603050405020304" pitchFamily="18" charset="0"/>
              </a:rPr>
              <a:t>o</a:t>
            </a:r>
            <a:r>
              <a:rPr lang="en-US" spc="-4" dirty="0" smtClean="0">
                <a:latin typeface="Times New Roman" panose="02020603050405020304" pitchFamily="18" charset="0"/>
                <a:cs typeface="Times New Roman" panose="02020603050405020304" pitchFamily="18" charset="0"/>
              </a:rPr>
              <a:t>rc</a:t>
            </a:r>
            <a:r>
              <a:rPr lang="en-US" dirty="0" smtClean="0">
                <a:latin typeface="Times New Roman" panose="02020603050405020304" pitchFamily="18" charset="0"/>
                <a:cs typeface="Times New Roman" panose="02020603050405020304" pitchFamily="18" charset="0"/>
              </a:rPr>
              <a:t>e</a:t>
            </a:r>
            <a:r>
              <a:rPr lang="en-US" spc="4" dirty="0" smtClean="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D</a:t>
            </a:r>
            <a:r>
              <a:rPr lang="en-US" spc="-10" dirty="0" smtClean="0">
                <a:latin typeface="Times New Roman" panose="02020603050405020304" pitchFamily="18" charset="0"/>
                <a:cs typeface="Times New Roman" panose="02020603050405020304" pitchFamily="18" charset="0"/>
              </a:rPr>
              <a:t>e</a:t>
            </a:r>
            <a:r>
              <a:rPr lang="en-US" dirty="0" smtClean="0">
                <a:latin typeface="Times New Roman" panose="02020603050405020304" pitchFamily="18" charset="0"/>
                <a:cs typeface="Times New Roman" panose="02020603050405020304" pitchFamily="18" charset="0"/>
              </a:rPr>
              <a:t>v</a:t>
            </a:r>
            <a:r>
              <a:rPr lang="en-US" spc="-4" dirty="0" smtClean="0">
                <a:latin typeface="Times New Roman" panose="02020603050405020304" pitchFamily="18" charset="0"/>
                <a:cs typeface="Times New Roman" panose="02020603050405020304" pitchFamily="18" charset="0"/>
              </a:rPr>
              <a:t>e</a:t>
            </a:r>
            <a:r>
              <a:rPr lang="en-US" dirty="0" smtClean="0">
                <a:latin typeface="Times New Roman" panose="02020603050405020304" pitchFamily="18" charset="0"/>
                <a:cs typeface="Times New Roman" panose="02020603050405020304" pitchFamily="18" charset="0"/>
              </a:rPr>
              <a:t>l</a:t>
            </a:r>
            <a:r>
              <a:rPr lang="en-US" spc="10" dirty="0" smtClean="0">
                <a:latin typeface="Times New Roman" panose="02020603050405020304" pitchFamily="18" charset="0"/>
                <a:cs typeface="Times New Roman" panose="02020603050405020304" pitchFamily="18" charset="0"/>
              </a:rPr>
              <a:t>o</a:t>
            </a:r>
            <a:r>
              <a:rPr lang="en-US" dirty="0" smtClean="0">
                <a:latin typeface="Times New Roman" panose="02020603050405020304" pitchFamily="18" charset="0"/>
                <a:cs typeface="Times New Roman" panose="02020603050405020304" pitchFamily="18" charset="0"/>
              </a:rPr>
              <a:t>pment.</a:t>
            </a:r>
          </a:p>
          <a:p>
            <a:endParaRPr lang="en-US" dirty="0" smtClean="0">
              <a:latin typeface="Times New Roman" panose="02020603050405020304" pitchFamily="18" charset="0"/>
              <a:cs typeface="Times New Roman" panose="02020603050405020304" pitchFamily="18" charset="0"/>
            </a:endParaRPr>
          </a:p>
          <a:p>
            <a:pPr marR="164446"/>
            <a:r>
              <a:rPr lang="en-US" dirty="0" smtClean="0">
                <a:latin typeface="Times New Roman" panose="02020603050405020304" pitchFamily="18" charset="0"/>
                <a:cs typeface="Times New Roman" panose="02020603050405020304" pitchFamily="18" charset="0"/>
              </a:rPr>
              <a:t>E</a:t>
            </a:r>
            <a:r>
              <a:rPr lang="en-US" spc="-10" dirty="0" smtClean="0">
                <a:latin typeface="Times New Roman" panose="02020603050405020304" pitchFamily="18" charset="0"/>
                <a:cs typeface="Times New Roman" panose="02020603050405020304" pitchFamily="18" charset="0"/>
              </a:rPr>
              <a:t>a</a:t>
            </a:r>
            <a:r>
              <a:rPr lang="en-US" spc="-4" dirty="0" smtClean="0">
                <a:latin typeface="Times New Roman" panose="02020603050405020304" pitchFamily="18" charset="0"/>
                <a:cs typeface="Times New Roman" panose="02020603050405020304" pitchFamily="18" charset="0"/>
              </a:rPr>
              <a:t>c</a:t>
            </a:r>
            <a:r>
              <a:rPr lang="en-US" dirty="0" smtClean="0">
                <a:latin typeface="Times New Roman" panose="02020603050405020304" pitchFamily="18" charset="0"/>
                <a:cs typeface="Times New Roman" panose="02020603050405020304" pitchFamily="18" charset="0"/>
              </a:rPr>
              <a:t>h</a:t>
            </a:r>
            <a:r>
              <a:rPr lang="en-US" spc="20" dirty="0" smtClean="0">
                <a:latin typeface="Times New Roman" panose="02020603050405020304" pitchFamily="18" charset="0"/>
                <a:cs typeface="Times New Roman" panose="02020603050405020304" pitchFamily="18" charset="0"/>
              </a:rPr>
              <a:t> </a:t>
            </a:r>
            <a:r>
              <a:rPr lang="en-US" spc="-25" dirty="0" smtClean="0">
                <a:latin typeface="Times New Roman" panose="02020603050405020304" pitchFamily="18" charset="0"/>
                <a:cs typeface="Times New Roman" panose="02020603050405020304" pitchFamily="18" charset="0"/>
              </a:rPr>
              <a:t>y</a:t>
            </a:r>
            <a:r>
              <a:rPr lang="en-US" spc="4" dirty="0" smtClean="0">
                <a:latin typeface="Times New Roman" panose="02020603050405020304" pitchFamily="18" charset="0"/>
                <a:cs typeface="Times New Roman" panose="02020603050405020304" pitchFamily="18" charset="0"/>
              </a:rPr>
              <a:t>e</a:t>
            </a:r>
            <a:r>
              <a:rPr lang="en-US" spc="-4" dirty="0" smtClean="0">
                <a:latin typeface="Times New Roman" panose="02020603050405020304" pitchFamily="18" charset="0"/>
                <a:cs typeface="Times New Roman" panose="02020603050405020304" pitchFamily="18" charset="0"/>
              </a:rPr>
              <a:t>a</a:t>
            </a:r>
            <a:r>
              <a:rPr lang="en-US" dirty="0" smtClean="0">
                <a:latin typeface="Times New Roman" panose="02020603050405020304" pitchFamily="18" charset="0"/>
                <a:cs typeface="Times New Roman" panose="02020603050405020304" pitchFamily="18" charset="0"/>
              </a:rPr>
              <a:t>r,</a:t>
            </a:r>
            <a:r>
              <a:rPr lang="en-US" spc="-4" dirty="0" smtClean="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a</a:t>
            </a:r>
            <a:r>
              <a:rPr lang="en-US" spc="-4" dirty="0" smtClean="0">
                <a:latin typeface="Times New Roman" panose="02020603050405020304" pitchFamily="18" charset="0"/>
                <a:cs typeface="Times New Roman" panose="02020603050405020304" pitchFamily="18" charset="0"/>
              </a:rPr>
              <a:t> </a:t>
            </a:r>
            <a:r>
              <a:rPr lang="en-US" spc="10" dirty="0" smtClean="0">
                <a:latin typeface="Times New Roman" panose="02020603050405020304" pitchFamily="18" charset="0"/>
                <a:cs typeface="Times New Roman" panose="02020603050405020304" pitchFamily="18" charset="0"/>
              </a:rPr>
              <a:t>p</a:t>
            </a:r>
            <a:r>
              <a:rPr lang="en-US" dirty="0" smtClean="0">
                <a:latin typeface="Times New Roman" panose="02020603050405020304" pitchFamily="18" charset="0"/>
                <a:cs typeface="Times New Roman" panose="02020603050405020304" pitchFamily="18" charset="0"/>
              </a:rPr>
              <a:t>r</a:t>
            </a:r>
            <a:r>
              <a:rPr lang="en-US" spc="4" dirty="0" smtClean="0">
                <a:latin typeface="Times New Roman" panose="02020603050405020304" pitchFamily="18" charset="0"/>
                <a:cs typeface="Times New Roman" panose="02020603050405020304" pitchFamily="18" charset="0"/>
              </a:rPr>
              <a:t>o</a:t>
            </a:r>
            <a:r>
              <a:rPr lang="en-US" spc="-14" dirty="0" smtClean="0">
                <a:latin typeface="Times New Roman" panose="02020603050405020304" pitchFamily="18" charset="0"/>
                <a:cs typeface="Times New Roman" panose="02020603050405020304" pitchFamily="18" charset="0"/>
              </a:rPr>
              <a:t>g</a:t>
            </a:r>
            <a:r>
              <a:rPr lang="en-US" dirty="0" smtClean="0">
                <a:latin typeface="Times New Roman" panose="02020603050405020304" pitchFamily="18" charset="0"/>
                <a:cs typeface="Times New Roman" panose="02020603050405020304" pitchFamily="18" charset="0"/>
              </a:rPr>
              <a:t>r</a:t>
            </a:r>
            <a:r>
              <a:rPr lang="en-US" spc="-10" dirty="0" smtClean="0">
                <a:latin typeface="Times New Roman" panose="02020603050405020304" pitchFamily="18" charset="0"/>
                <a:cs typeface="Times New Roman" panose="02020603050405020304" pitchFamily="18" charset="0"/>
              </a:rPr>
              <a:t>e</a:t>
            </a:r>
            <a:r>
              <a:rPr lang="en-US" dirty="0" smtClean="0">
                <a:latin typeface="Times New Roman" panose="02020603050405020304" pitchFamily="18" charset="0"/>
                <a:cs typeface="Times New Roman" panose="02020603050405020304" pitchFamily="18" charset="0"/>
              </a:rPr>
              <a:t>ss </a:t>
            </a:r>
            <a:r>
              <a:rPr lang="en-US" spc="4" dirty="0" smtClean="0">
                <a:latin typeface="Times New Roman" panose="02020603050405020304" pitchFamily="18" charset="0"/>
                <a:cs typeface="Times New Roman" panose="02020603050405020304" pitchFamily="18" charset="0"/>
              </a:rPr>
              <a:t>r</a:t>
            </a:r>
            <a:r>
              <a:rPr lang="en-US" spc="-4" dirty="0" smtClean="0">
                <a:latin typeface="Times New Roman" panose="02020603050405020304" pitchFamily="18" charset="0"/>
                <a:cs typeface="Times New Roman" panose="02020603050405020304" pitchFamily="18" charset="0"/>
              </a:rPr>
              <a:t>e</a:t>
            </a:r>
            <a:r>
              <a:rPr lang="en-US" spc="10" dirty="0" smtClean="0">
                <a:latin typeface="Times New Roman" panose="02020603050405020304" pitchFamily="18" charset="0"/>
                <a:cs typeface="Times New Roman" panose="02020603050405020304" pitchFamily="18" charset="0"/>
              </a:rPr>
              <a:t>p</a:t>
            </a:r>
            <a:r>
              <a:rPr lang="en-US" dirty="0" smtClean="0">
                <a:latin typeface="Times New Roman" panose="02020603050405020304" pitchFamily="18" charset="0"/>
                <a:cs typeface="Times New Roman" panose="02020603050405020304" pitchFamily="18" charset="0"/>
              </a:rPr>
              <a:t>o</a:t>
            </a:r>
            <a:r>
              <a:rPr lang="en-US" spc="-4" dirty="0" smtClean="0">
                <a:latin typeface="Times New Roman" panose="02020603050405020304" pitchFamily="18" charset="0"/>
                <a:cs typeface="Times New Roman" panose="02020603050405020304" pitchFamily="18" charset="0"/>
              </a:rPr>
              <a:t>r</a:t>
            </a:r>
            <a:r>
              <a:rPr lang="en-US" dirty="0" smtClean="0">
                <a:latin typeface="Times New Roman" panose="02020603050405020304" pitchFamily="18" charset="0"/>
                <a:cs typeface="Times New Roman" panose="02020603050405020304" pitchFamily="18" charset="0"/>
              </a:rPr>
              <a:t>t is produ</a:t>
            </a:r>
            <a:r>
              <a:rPr lang="en-US" spc="-10" dirty="0" smtClean="0">
                <a:latin typeface="Times New Roman" panose="02020603050405020304" pitchFamily="18" charset="0"/>
                <a:cs typeface="Times New Roman" panose="02020603050405020304" pitchFamily="18" charset="0"/>
              </a:rPr>
              <a:t>c</a:t>
            </a:r>
            <a:r>
              <a:rPr lang="en-US" spc="-4" dirty="0" smtClean="0">
                <a:latin typeface="Times New Roman" panose="02020603050405020304" pitchFamily="18" charset="0"/>
                <a:cs typeface="Times New Roman" panose="02020603050405020304" pitchFamily="18" charset="0"/>
              </a:rPr>
              <a:t>e</a:t>
            </a:r>
            <a:r>
              <a:rPr lang="en-US" dirty="0" smtClean="0">
                <a:latin typeface="Times New Roman" panose="02020603050405020304" pitchFamily="18" charset="0"/>
                <a:cs typeface="Times New Roman" panose="02020603050405020304" pitchFamily="18" charset="0"/>
              </a:rPr>
              <a:t>d.</a:t>
            </a:r>
            <a:r>
              <a:rPr lang="en-US" spc="4" dirty="0" smtClean="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The</a:t>
            </a:r>
            <a:r>
              <a:rPr lang="en-US" spc="-10" dirty="0" smtClean="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20</a:t>
            </a:r>
            <a:r>
              <a:rPr lang="en-US" spc="10" dirty="0" smtClean="0">
                <a:latin typeface="Times New Roman" panose="02020603050405020304" pitchFamily="18" charset="0"/>
                <a:cs typeface="Times New Roman" panose="02020603050405020304" pitchFamily="18" charset="0"/>
              </a:rPr>
              <a:t>1</a:t>
            </a:r>
            <a:r>
              <a:rPr lang="en-US" dirty="0" smtClean="0">
                <a:latin typeface="Times New Roman" panose="02020603050405020304" pitchFamily="18" charset="0"/>
                <a:cs typeface="Times New Roman" panose="02020603050405020304" pitchFamily="18" charset="0"/>
              </a:rPr>
              <a:t>4 N</a:t>
            </a:r>
            <a:r>
              <a:rPr lang="en-US" spc="-4" dirty="0" smtClean="0">
                <a:latin typeface="Times New Roman" panose="02020603050405020304" pitchFamily="18" charset="0"/>
                <a:cs typeface="Times New Roman" panose="02020603050405020304" pitchFamily="18" charset="0"/>
              </a:rPr>
              <a:t>Q</a:t>
            </a:r>
            <a:r>
              <a:rPr lang="en-US" dirty="0" smtClean="0">
                <a:latin typeface="Times New Roman" panose="02020603050405020304" pitchFamily="18" charset="0"/>
                <a:cs typeface="Times New Roman" panose="02020603050405020304" pitchFamily="18" charset="0"/>
              </a:rPr>
              <a:t>S pro</a:t>
            </a:r>
            <a:r>
              <a:rPr lang="en-US" spc="-4" dirty="0" smtClean="0">
                <a:latin typeface="Times New Roman" panose="02020603050405020304" pitchFamily="18" charset="0"/>
                <a:cs typeface="Times New Roman" panose="02020603050405020304" pitchFamily="18" charset="0"/>
              </a:rPr>
              <a:t>g</a:t>
            </a:r>
            <a:r>
              <a:rPr lang="en-US" dirty="0" smtClean="0">
                <a:latin typeface="Times New Roman" panose="02020603050405020304" pitchFamily="18" charset="0"/>
                <a:cs typeface="Times New Roman" panose="02020603050405020304" pitchFamily="18" charset="0"/>
              </a:rPr>
              <a:t>r</a:t>
            </a:r>
            <a:r>
              <a:rPr lang="en-US" spc="-10" dirty="0" smtClean="0">
                <a:latin typeface="Times New Roman" panose="02020603050405020304" pitchFamily="18" charset="0"/>
                <a:cs typeface="Times New Roman" panose="02020603050405020304" pitchFamily="18" charset="0"/>
              </a:rPr>
              <a:t>e</a:t>
            </a:r>
            <a:r>
              <a:rPr lang="en-US" dirty="0" smtClean="0">
                <a:latin typeface="Times New Roman" panose="02020603050405020304" pitchFamily="18" charset="0"/>
                <a:cs typeface="Times New Roman" panose="02020603050405020304" pitchFamily="18" charset="0"/>
              </a:rPr>
              <a:t>ss </a:t>
            </a:r>
            <a:r>
              <a:rPr lang="en-US" spc="4" dirty="0" smtClean="0">
                <a:latin typeface="Times New Roman" panose="02020603050405020304" pitchFamily="18" charset="0"/>
                <a:cs typeface="Times New Roman" panose="02020603050405020304" pitchFamily="18" charset="0"/>
              </a:rPr>
              <a:t>r</a:t>
            </a:r>
            <a:r>
              <a:rPr lang="en-US" spc="-4" dirty="0" smtClean="0">
                <a:latin typeface="Times New Roman" panose="02020603050405020304" pitchFamily="18" charset="0"/>
                <a:cs typeface="Times New Roman" panose="02020603050405020304" pitchFamily="18" charset="0"/>
              </a:rPr>
              <a:t>e</a:t>
            </a:r>
            <a:r>
              <a:rPr lang="en-US" dirty="0" smtClean="0">
                <a:latin typeface="Times New Roman" panose="02020603050405020304" pitchFamily="18" charset="0"/>
                <a:cs typeface="Times New Roman" panose="02020603050405020304" pitchFamily="18" charset="0"/>
              </a:rPr>
              <a:t>port </a:t>
            </a:r>
            <a:r>
              <a:rPr lang="en-US" kern="1200" dirty="0" smtClean="0">
                <a:solidFill>
                  <a:schemeClr val="tx1"/>
                </a:solidFill>
                <a:effectLst/>
                <a:latin typeface="Times New Roman" panose="02020603050405020304" pitchFamily="18" charset="0"/>
                <a:cs typeface="Times New Roman" panose="02020603050405020304" pitchFamily="18" charset="0"/>
              </a:rPr>
              <a:t>(http://www.ahrq.gov/workingforquality/reports/annual-reports/nqs2014annlrpt.htm) </a:t>
            </a:r>
            <a:r>
              <a:rPr lang="en-US" dirty="0" smtClean="0">
                <a:latin typeface="Times New Roman" panose="02020603050405020304" pitchFamily="18" charset="0"/>
                <a:cs typeface="Times New Roman" panose="02020603050405020304" pitchFamily="18" charset="0"/>
              </a:rPr>
              <a:t>f</a:t>
            </a:r>
            <a:r>
              <a:rPr lang="en-US" spc="-10" dirty="0" smtClean="0">
                <a:latin typeface="Times New Roman" panose="02020603050405020304" pitchFamily="18" charset="0"/>
                <a:cs typeface="Times New Roman" panose="02020603050405020304" pitchFamily="18" charset="0"/>
              </a:rPr>
              <a:t>e</a:t>
            </a:r>
            <a:r>
              <a:rPr lang="en-US" spc="-4" dirty="0" smtClean="0">
                <a:latin typeface="Times New Roman" panose="02020603050405020304" pitchFamily="18" charset="0"/>
                <a:cs typeface="Times New Roman" panose="02020603050405020304" pitchFamily="18" charset="0"/>
              </a:rPr>
              <a:t>a</a:t>
            </a:r>
            <a:r>
              <a:rPr lang="en-US" dirty="0" smtClean="0">
                <a:latin typeface="Times New Roman" panose="02020603050405020304" pitchFamily="18" charset="0"/>
                <a:cs typeface="Times New Roman" panose="02020603050405020304" pitchFamily="18" charset="0"/>
              </a:rPr>
              <a:t>tur</a:t>
            </a:r>
            <a:r>
              <a:rPr lang="en-US" spc="-10" dirty="0" smtClean="0">
                <a:latin typeface="Times New Roman" panose="02020603050405020304" pitchFamily="18" charset="0"/>
                <a:cs typeface="Times New Roman" panose="02020603050405020304" pitchFamily="18" charset="0"/>
              </a:rPr>
              <a:t>e</a:t>
            </a:r>
            <a:r>
              <a:rPr lang="en-US" dirty="0" smtClean="0">
                <a:latin typeface="Times New Roman" panose="02020603050405020304" pitchFamily="18" charset="0"/>
                <a:cs typeface="Times New Roman" panose="02020603050405020304" pitchFamily="18" charset="0"/>
              </a:rPr>
              <a:t>s Prio</a:t>
            </a:r>
            <a:r>
              <a:rPr lang="en-US" spc="-4" dirty="0" smtClean="0">
                <a:latin typeface="Times New Roman" panose="02020603050405020304" pitchFamily="18" charset="0"/>
                <a:cs typeface="Times New Roman" panose="02020603050405020304" pitchFamily="18" charset="0"/>
              </a:rPr>
              <a:t>r</a:t>
            </a:r>
            <a:r>
              <a:rPr lang="en-US" dirty="0" smtClean="0">
                <a:latin typeface="Times New Roman" panose="02020603050405020304" pitchFamily="18" charset="0"/>
                <a:cs typeface="Times New Roman" panose="02020603050405020304" pitchFamily="18" charset="0"/>
              </a:rPr>
              <a:t>ities in A</a:t>
            </a:r>
            <a:r>
              <a:rPr lang="en-US" spc="-10" dirty="0" smtClean="0">
                <a:latin typeface="Times New Roman" panose="02020603050405020304" pitchFamily="18" charset="0"/>
                <a:cs typeface="Times New Roman" panose="02020603050405020304" pitchFamily="18" charset="0"/>
              </a:rPr>
              <a:t>c</a:t>
            </a:r>
            <a:r>
              <a:rPr lang="en-US" dirty="0" smtClean="0">
                <a:latin typeface="Times New Roman" panose="02020603050405020304" pitchFamily="18" charset="0"/>
                <a:cs typeface="Times New Roman" panose="02020603050405020304" pitchFamily="18" charset="0"/>
              </a:rPr>
              <a:t>tion, whi</a:t>
            </a:r>
            <a:r>
              <a:rPr lang="en-US" spc="-4" dirty="0" smtClean="0">
                <a:latin typeface="Times New Roman" panose="02020603050405020304" pitchFamily="18" charset="0"/>
                <a:cs typeface="Times New Roman" panose="02020603050405020304" pitchFamily="18" charset="0"/>
              </a:rPr>
              <a:t>c</a:t>
            </a:r>
            <a:r>
              <a:rPr lang="en-US" dirty="0" smtClean="0">
                <a:latin typeface="Times New Roman" panose="02020603050405020304" pitchFamily="18" charset="0"/>
                <a:cs typeface="Times New Roman" panose="02020603050405020304" pitchFamily="18" charset="0"/>
              </a:rPr>
              <a:t>h hi</a:t>
            </a:r>
            <a:r>
              <a:rPr lang="en-US" spc="-10" dirty="0" smtClean="0">
                <a:latin typeface="Times New Roman" panose="02020603050405020304" pitchFamily="18" charset="0"/>
                <a:cs typeface="Times New Roman" panose="02020603050405020304" pitchFamily="18" charset="0"/>
              </a:rPr>
              <a:t>g</a:t>
            </a:r>
            <a:r>
              <a:rPr lang="en-US" dirty="0" smtClean="0">
                <a:latin typeface="Times New Roman" panose="02020603050405020304" pitchFamily="18" charset="0"/>
                <a:cs typeface="Times New Roman" panose="02020603050405020304" pitchFamily="18" charset="0"/>
              </a:rPr>
              <a:t>hli</a:t>
            </a:r>
            <a:r>
              <a:rPr lang="en-US" spc="-14" dirty="0" smtClean="0">
                <a:latin typeface="Times New Roman" panose="02020603050405020304" pitchFamily="18" charset="0"/>
                <a:cs typeface="Times New Roman" panose="02020603050405020304" pitchFamily="18" charset="0"/>
              </a:rPr>
              <a:t>g</a:t>
            </a:r>
            <a:r>
              <a:rPr lang="en-US" dirty="0" smtClean="0">
                <a:latin typeface="Times New Roman" panose="02020603050405020304" pitchFamily="18" charset="0"/>
                <a:cs typeface="Times New Roman" panose="02020603050405020304" pitchFamily="18" charset="0"/>
              </a:rPr>
              <a:t>hts promisi</a:t>
            </a:r>
            <a:r>
              <a:rPr lang="en-US" spc="10" dirty="0" smtClean="0">
                <a:latin typeface="Times New Roman" panose="02020603050405020304" pitchFamily="18" charset="0"/>
                <a:cs typeface="Times New Roman" panose="02020603050405020304" pitchFamily="18" charset="0"/>
              </a:rPr>
              <a:t>n</a:t>
            </a:r>
            <a:r>
              <a:rPr lang="en-US" dirty="0" smtClean="0">
                <a:latin typeface="Times New Roman" panose="02020603050405020304" pitchFamily="18" charset="0"/>
                <a:cs typeface="Times New Roman" panose="02020603050405020304" pitchFamily="18" charset="0"/>
              </a:rPr>
              <a:t>g</a:t>
            </a:r>
            <a:r>
              <a:rPr lang="en-US" spc="-14" dirty="0" smtClean="0">
                <a:latin typeface="Times New Roman" panose="02020603050405020304" pitchFamily="18" charset="0"/>
                <a:cs typeface="Times New Roman" panose="02020603050405020304" pitchFamily="18" charset="0"/>
              </a:rPr>
              <a:t> </a:t>
            </a:r>
            <a:r>
              <a:rPr lang="en-US" spc="4" dirty="0" smtClean="0">
                <a:latin typeface="Times New Roman" panose="02020603050405020304" pitchFamily="18" charset="0"/>
                <a:cs typeface="Times New Roman" panose="02020603050405020304" pitchFamily="18" charset="0"/>
              </a:rPr>
              <a:t>a</a:t>
            </a:r>
            <a:r>
              <a:rPr lang="en-US" dirty="0" smtClean="0">
                <a:latin typeface="Times New Roman" panose="02020603050405020304" pitchFamily="18" charset="0"/>
                <a:cs typeface="Times New Roman" panose="02020603050405020304" pitchFamily="18" charset="0"/>
              </a:rPr>
              <a:t>nd tr</a:t>
            </a:r>
            <a:r>
              <a:rPr lang="en-US" spc="-10" dirty="0" smtClean="0">
                <a:latin typeface="Times New Roman" panose="02020603050405020304" pitchFamily="18" charset="0"/>
                <a:cs typeface="Times New Roman" panose="02020603050405020304" pitchFamily="18" charset="0"/>
              </a:rPr>
              <a:t>a</a:t>
            </a:r>
            <a:r>
              <a:rPr lang="en-US" dirty="0" smtClean="0">
                <a:latin typeface="Times New Roman" panose="02020603050405020304" pitchFamily="18" charset="0"/>
                <a:cs typeface="Times New Roman" panose="02020603050405020304" pitchFamily="18" charset="0"/>
              </a:rPr>
              <a:t>nsfo</a:t>
            </a:r>
            <a:r>
              <a:rPr lang="en-US" spc="-10" dirty="0" smtClean="0">
                <a:latin typeface="Times New Roman" panose="02020603050405020304" pitchFamily="18" charset="0"/>
                <a:cs typeface="Times New Roman" panose="02020603050405020304" pitchFamily="18" charset="0"/>
              </a:rPr>
              <a:t>r</a:t>
            </a:r>
            <a:r>
              <a:rPr lang="en-US" dirty="0" smtClean="0">
                <a:latin typeface="Times New Roman" panose="02020603050405020304" pitchFamily="18" charset="0"/>
                <a:cs typeface="Times New Roman" panose="02020603050405020304" pitchFamily="18" charset="0"/>
              </a:rPr>
              <a:t>mative q</a:t>
            </a:r>
            <a:r>
              <a:rPr lang="en-US" spc="4" dirty="0" smtClean="0">
                <a:latin typeface="Times New Roman" panose="02020603050405020304" pitchFamily="18" charset="0"/>
                <a:cs typeface="Times New Roman" panose="02020603050405020304" pitchFamily="18" charset="0"/>
              </a:rPr>
              <a:t>u</a:t>
            </a:r>
            <a:r>
              <a:rPr lang="en-US" spc="-4" dirty="0" smtClean="0">
                <a:latin typeface="Times New Roman" panose="02020603050405020304" pitchFamily="18" charset="0"/>
                <a:cs typeface="Times New Roman" panose="02020603050405020304" pitchFamily="18" charset="0"/>
              </a:rPr>
              <a:t>a</a:t>
            </a:r>
            <a:r>
              <a:rPr lang="en-US" spc="14" dirty="0" smtClean="0">
                <a:latin typeface="Times New Roman" panose="02020603050405020304" pitchFamily="18" charset="0"/>
                <a:cs typeface="Times New Roman" panose="02020603050405020304" pitchFamily="18" charset="0"/>
              </a:rPr>
              <a:t>l</a:t>
            </a:r>
            <a:r>
              <a:rPr lang="en-US" dirty="0" smtClean="0">
                <a:latin typeface="Times New Roman" panose="02020603050405020304" pitchFamily="18" charset="0"/>
                <a:cs typeface="Times New Roman" panose="02020603050405020304" pitchFamily="18" charset="0"/>
              </a:rPr>
              <a:t>i</a:t>
            </a:r>
            <a:r>
              <a:rPr lang="en-US" spc="14" dirty="0" smtClean="0">
                <a:latin typeface="Times New Roman" panose="02020603050405020304" pitchFamily="18" charset="0"/>
                <a:cs typeface="Times New Roman" panose="02020603050405020304" pitchFamily="18" charset="0"/>
              </a:rPr>
              <a:t>t</a:t>
            </a:r>
            <a:r>
              <a:rPr lang="en-US" dirty="0" smtClean="0">
                <a:latin typeface="Times New Roman" panose="02020603050405020304" pitchFamily="18" charset="0"/>
                <a:cs typeface="Times New Roman" panose="02020603050405020304" pitchFamily="18" charset="0"/>
              </a:rPr>
              <a:t>y</a:t>
            </a:r>
            <a:r>
              <a:rPr lang="en-US" spc="-14" dirty="0" smtClean="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imp</a:t>
            </a:r>
            <a:r>
              <a:rPr lang="en-US" spc="-4" dirty="0" smtClean="0">
                <a:latin typeface="Times New Roman" panose="02020603050405020304" pitchFamily="18" charset="0"/>
                <a:cs typeface="Times New Roman" panose="02020603050405020304" pitchFamily="18" charset="0"/>
              </a:rPr>
              <a:t>r</a:t>
            </a:r>
            <a:r>
              <a:rPr lang="en-US" dirty="0" smtClean="0">
                <a:latin typeface="Times New Roman" panose="02020603050405020304" pitchFamily="18" charset="0"/>
                <a:cs typeface="Times New Roman" panose="02020603050405020304" pitchFamily="18" charset="0"/>
              </a:rPr>
              <a:t>ov</a:t>
            </a:r>
            <a:r>
              <a:rPr lang="en-US" spc="-4" dirty="0" smtClean="0">
                <a:latin typeface="Times New Roman" panose="02020603050405020304" pitchFamily="18" charset="0"/>
                <a:cs typeface="Times New Roman" panose="02020603050405020304" pitchFamily="18" charset="0"/>
              </a:rPr>
              <a:t>e</a:t>
            </a:r>
            <a:r>
              <a:rPr lang="en-US" dirty="0" smtClean="0">
                <a:latin typeface="Times New Roman" panose="02020603050405020304" pitchFamily="18" charset="0"/>
                <a:cs typeface="Times New Roman" panose="02020603050405020304" pitchFamily="18" charset="0"/>
              </a:rPr>
              <a:t>ment p</a:t>
            </a:r>
            <a:r>
              <a:rPr lang="en-US" spc="-4" dirty="0" smtClean="0">
                <a:latin typeface="Times New Roman" panose="02020603050405020304" pitchFamily="18" charset="0"/>
                <a:cs typeface="Times New Roman" panose="02020603050405020304" pitchFamily="18" charset="0"/>
              </a:rPr>
              <a:t>r</a:t>
            </a:r>
            <a:r>
              <a:rPr lang="en-US" dirty="0" smtClean="0">
                <a:latin typeface="Times New Roman" panose="02020603050405020304" pitchFamily="18" charset="0"/>
                <a:cs typeface="Times New Roman" panose="02020603050405020304" pitchFamily="18" charset="0"/>
              </a:rPr>
              <a:t>ogr</a:t>
            </a:r>
            <a:r>
              <a:rPr lang="en-US" spc="-10" dirty="0" smtClean="0">
                <a:latin typeface="Times New Roman" panose="02020603050405020304" pitchFamily="18" charset="0"/>
                <a:cs typeface="Times New Roman" panose="02020603050405020304" pitchFamily="18" charset="0"/>
              </a:rPr>
              <a:t>a</a:t>
            </a:r>
            <a:r>
              <a:rPr lang="en-US" dirty="0" smtClean="0">
                <a:latin typeface="Times New Roman" panose="02020603050405020304" pitchFamily="18" charset="0"/>
                <a:cs typeface="Times New Roman" panose="02020603050405020304" pitchFamily="18" charset="0"/>
              </a:rPr>
              <a:t>ms and spotli</a:t>
            </a:r>
            <a:r>
              <a:rPr lang="en-US" spc="-10" dirty="0" smtClean="0">
                <a:latin typeface="Times New Roman" panose="02020603050405020304" pitchFamily="18" charset="0"/>
                <a:cs typeface="Times New Roman" panose="02020603050405020304" pitchFamily="18" charset="0"/>
              </a:rPr>
              <a:t>g</a:t>
            </a:r>
            <a:r>
              <a:rPr lang="en-US" dirty="0" smtClean="0">
                <a:latin typeface="Times New Roman" panose="02020603050405020304" pitchFamily="18" charset="0"/>
                <a:cs typeface="Times New Roman" panose="02020603050405020304" pitchFamily="18" charset="0"/>
              </a:rPr>
              <a:t>hts</a:t>
            </a:r>
            <a:r>
              <a:rPr lang="en-US" spc="10" dirty="0" smtClean="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o</a:t>
            </a:r>
            <a:r>
              <a:rPr lang="en-US" spc="-4" dirty="0" smtClean="0">
                <a:latin typeface="Times New Roman" panose="02020603050405020304" pitchFamily="18" charset="0"/>
                <a:cs typeface="Times New Roman" panose="02020603050405020304" pitchFamily="18" charset="0"/>
              </a:rPr>
              <a:t>r</a:t>
            </a:r>
            <a:r>
              <a:rPr lang="en-US" dirty="0" smtClean="0">
                <a:latin typeface="Times New Roman" panose="02020603050405020304" pitchFamily="18" charset="0"/>
                <a:cs typeface="Times New Roman" panose="02020603050405020304" pitchFamily="18" charset="0"/>
              </a:rPr>
              <a:t>g</a:t>
            </a:r>
            <a:r>
              <a:rPr lang="en-US" spc="-4" dirty="0" smtClean="0">
                <a:latin typeface="Times New Roman" panose="02020603050405020304" pitchFamily="18" charset="0"/>
                <a:cs typeface="Times New Roman" panose="02020603050405020304" pitchFamily="18" charset="0"/>
              </a:rPr>
              <a:t>a</a:t>
            </a:r>
            <a:r>
              <a:rPr lang="en-US" dirty="0" smtClean="0">
                <a:latin typeface="Times New Roman" panose="02020603050405020304" pitchFamily="18" charset="0"/>
                <a:cs typeface="Times New Roman" panose="02020603050405020304" pitchFamily="18" charset="0"/>
              </a:rPr>
              <a:t>ni</a:t>
            </a:r>
            <a:r>
              <a:rPr lang="en-US" spc="4" dirty="0" smtClean="0">
                <a:latin typeface="Times New Roman" panose="02020603050405020304" pitchFamily="18" charset="0"/>
                <a:cs typeface="Times New Roman" panose="02020603050405020304" pitchFamily="18" charset="0"/>
              </a:rPr>
              <a:t>z</a:t>
            </a:r>
            <a:r>
              <a:rPr lang="en-US" spc="-4" dirty="0" smtClean="0">
                <a:latin typeface="Times New Roman" panose="02020603050405020304" pitchFamily="18" charset="0"/>
                <a:cs typeface="Times New Roman" panose="02020603050405020304" pitchFamily="18" charset="0"/>
              </a:rPr>
              <a:t>a</a:t>
            </a:r>
            <a:r>
              <a:rPr lang="en-US" dirty="0" smtClean="0">
                <a:latin typeface="Times New Roman" panose="02020603050405020304" pitchFamily="18" charset="0"/>
                <a:cs typeface="Times New Roman" panose="02020603050405020304" pitchFamily="18" charset="0"/>
              </a:rPr>
              <a:t>tions th</a:t>
            </a:r>
            <a:r>
              <a:rPr lang="en-US" spc="-4" dirty="0" smtClean="0">
                <a:latin typeface="Times New Roman" panose="02020603050405020304" pitchFamily="18" charset="0"/>
                <a:cs typeface="Times New Roman" panose="02020603050405020304" pitchFamily="18" charset="0"/>
              </a:rPr>
              <a:t>a</a:t>
            </a:r>
            <a:r>
              <a:rPr lang="en-US" dirty="0" smtClean="0">
                <a:latin typeface="Times New Roman" panose="02020603050405020304" pitchFamily="18" charset="0"/>
                <a:cs typeface="Times New Roman" panose="02020603050405020304" pitchFamily="18" charset="0"/>
              </a:rPr>
              <a:t>t have</a:t>
            </a:r>
            <a:r>
              <a:rPr lang="en-US" spc="-10" dirty="0" smtClean="0">
                <a:latin typeface="Times New Roman" panose="02020603050405020304" pitchFamily="18" charset="0"/>
                <a:cs typeface="Times New Roman" panose="02020603050405020304" pitchFamily="18" charset="0"/>
              </a:rPr>
              <a:t> </a:t>
            </a:r>
            <a:r>
              <a:rPr lang="en-US" spc="4" dirty="0" smtClean="0">
                <a:latin typeface="Times New Roman" panose="02020603050405020304" pitchFamily="18" charset="0"/>
                <a:cs typeface="Times New Roman" panose="02020603050405020304" pitchFamily="18" charset="0"/>
              </a:rPr>
              <a:t>a</a:t>
            </a:r>
            <a:r>
              <a:rPr lang="en-US" dirty="0" smtClean="0">
                <a:latin typeface="Times New Roman" panose="02020603050405020304" pitchFamily="18" charset="0"/>
                <a:cs typeface="Times New Roman" panose="02020603050405020304" pitchFamily="18" charset="0"/>
              </a:rPr>
              <a:t>dopted the</a:t>
            </a:r>
            <a:r>
              <a:rPr lang="en-US" spc="-4" dirty="0" smtClean="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N</a:t>
            </a:r>
            <a:r>
              <a:rPr lang="en-US" spc="-4" dirty="0" smtClean="0">
                <a:latin typeface="Times New Roman" panose="02020603050405020304" pitchFamily="18" charset="0"/>
                <a:cs typeface="Times New Roman" panose="02020603050405020304" pitchFamily="18" charset="0"/>
              </a:rPr>
              <a:t>Q</a:t>
            </a:r>
            <a:r>
              <a:rPr lang="en-US" dirty="0" smtClean="0">
                <a:latin typeface="Times New Roman" panose="02020603050405020304" pitchFamily="18" charset="0"/>
                <a:cs typeface="Times New Roman" panose="02020603050405020304" pitchFamily="18" charset="0"/>
              </a:rPr>
              <a:t>S </a:t>
            </a:r>
            <a:r>
              <a:rPr lang="en-US" spc="-4" dirty="0" smtClean="0">
                <a:latin typeface="Times New Roman" panose="02020603050405020304" pitchFamily="18" charset="0"/>
                <a:cs typeface="Times New Roman" panose="02020603050405020304" pitchFamily="18" charset="0"/>
              </a:rPr>
              <a:t>a</a:t>
            </a:r>
            <a:r>
              <a:rPr lang="en-US" dirty="0" smtClean="0">
                <a:latin typeface="Times New Roman" panose="02020603050405020304" pitchFamily="18" charset="0"/>
                <a:cs typeface="Times New Roman" panose="02020603050405020304" pitchFamily="18" charset="0"/>
              </a:rPr>
              <a:t>s a frame</a:t>
            </a:r>
            <a:r>
              <a:rPr lang="en-US" spc="-4" dirty="0" smtClean="0">
                <a:latin typeface="Times New Roman" panose="02020603050405020304" pitchFamily="18" charset="0"/>
                <a:cs typeface="Times New Roman" panose="02020603050405020304" pitchFamily="18" charset="0"/>
              </a:rPr>
              <a:t>w</a:t>
            </a:r>
            <a:r>
              <a:rPr lang="en-US" dirty="0" smtClean="0">
                <a:latin typeface="Times New Roman" panose="02020603050405020304" pitchFamily="18" charset="0"/>
                <a:cs typeface="Times New Roman" panose="02020603050405020304" pitchFamily="18" charset="0"/>
              </a:rPr>
              <a:t>o</a:t>
            </a:r>
            <a:r>
              <a:rPr lang="en-US" spc="-4" dirty="0" smtClean="0">
                <a:latin typeface="Times New Roman" panose="02020603050405020304" pitchFamily="18" charset="0"/>
                <a:cs typeface="Times New Roman" panose="02020603050405020304" pitchFamily="18" charset="0"/>
              </a:rPr>
              <a:t>r</a:t>
            </a:r>
            <a:r>
              <a:rPr lang="en-US" dirty="0" smtClean="0">
                <a:latin typeface="Times New Roman" panose="02020603050405020304" pitchFamily="18" charset="0"/>
                <a:cs typeface="Times New Roman" panose="02020603050405020304" pitchFamily="18" charset="0"/>
              </a:rPr>
              <a:t>k for</a:t>
            </a:r>
            <a:r>
              <a:rPr lang="en-US" spc="-10" dirty="0" smtClean="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q</a:t>
            </a:r>
            <a:r>
              <a:rPr lang="en-US" spc="10" dirty="0" smtClean="0">
                <a:latin typeface="Times New Roman" panose="02020603050405020304" pitchFamily="18" charset="0"/>
                <a:cs typeface="Times New Roman" panose="02020603050405020304" pitchFamily="18" charset="0"/>
              </a:rPr>
              <a:t>u</a:t>
            </a:r>
            <a:r>
              <a:rPr lang="en-US" spc="-4" dirty="0" smtClean="0">
                <a:latin typeface="Times New Roman" panose="02020603050405020304" pitchFamily="18" charset="0"/>
                <a:cs typeface="Times New Roman" panose="02020603050405020304" pitchFamily="18" charset="0"/>
              </a:rPr>
              <a:t>a</a:t>
            </a:r>
            <a:r>
              <a:rPr lang="en-US" dirty="0" smtClean="0">
                <a:latin typeface="Times New Roman" panose="02020603050405020304" pitchFamily="18" charset="0"/>
                <a:cs typeface="Times New Roman" panose="02020603050405020304" pitchFamily="18" charset="0"/>
              </a:rPr>
              <a:t>li</a:t>
            </a:r>
            <a:r>
              <a:rPr lang="en-US" spc="10" dirty="0" smtClean="0">
                <a:latin typeface="Times New Roman" panose="02020603050405020304" pitchFamily="18" charset="0"/>
                <a:cs typeface="Times New Roman" panose="02020603050405020304" pitchFamily="18" charset="0"/>
              </a:rPr>
              <a:t>t</a:t>
            </a:r>
            <a:r>
              <a:rPr lang="en-US" dirty="0" smtClean="0">
                <a:latin typeface="Times New Roman" panose="02020603050405020304" pitchFamily="18" charset="0"/>
                <a:cs typeface="Times New Roman" panose="02020603050405020304" pitchFamily="18" charset="0"/>
              </a:rPr>
              <a:t>y imp</a:t>
            </a:r>
            <a:r>
              <a:rPr lang="en-US" spc="-4" dirty="0" smtClean="0">
                <a:latin typeface="Times New Roman" panose="02020603050405020304" pitchFamily="18" charset="0"/>
                <a:cs typeface="Times New Roman" panose="02020603050405020304" pitchFamily="18" charset="0"/>
              </a:rPr>
              <a:t>r</a:t>
            </a:r>
            <a:r>
              <a:rPr lang="en-US" dirty="0" smtClean="0">
                <a:latin typeface="Times New Roman" panose="02020603050405020304" pitchFamily="18" charset="0"/>
                <a:cs typeface="Times New Roman" panose="02020603050405020304" pitchFamily="18" charset="0"/>
              </a:rPr>
              <a:t>ov</a:t>
            </a:r>
            <a:r>
              <a:rPr lang="en-US" spc="-4" dirty="0" smtClean="0">
                <a:latin typeface="Times New Roman" panose="02020603050405020304" pitchFamily="18" charset="0"/>
                <a:cs typeface="Times New Roman" panose="02020603050405020304" pitchFamily="18" charset="0"/>
              </a:rPr>
              <a:t>e</a:t>
            </a:r>
            <a:r>
              <a:rPr lang="en-US" dirty="0" smtClean="0">
                <a:latin typeface="Times New Roman" panose="02020603050405020304" pitchFamily="18" charset="0"/>
                <a:cs typeface="Times New Roman" panose="02020603050405020304" pitchFamily="18" charset="0"/>
              </a:rPr>
              <a:t>ment. To </a:t>
            </a:r>
            <a:r>
              <a:rPr lang="en-US" spc="-10" dirty="0" smtClean="0">
                <a:latin typeface="Times New Roman" panose="02020603050405020304" pitchFamily="18" charset="0"/>
                <a:cs typeface="Times New Roman" panose="02020603050405020304" pitchFamily="18" charset="0"/>
              </a:rPr>
              <a:t>c</a:t>
            </a:r>
            <a:r>
              <a:rPr lang="en-US" dirty="0" smtClean="0">
                <a:latin typeface="Times New Roman" panose="02020603050405020304" pitchFamily="18" charset="0"/>
                <a:cs typeface="Times New Roman" panose="02020603050405020304" pitchFamily="18" charset="0"/>
              </a:rPr>
              <a:t>ompl</a:t>
            </a:r>
            <a:r>
              <a:rPr lang="en-US" spc="4" dirty="0" smtClean="0">
                <a:latin typeface="Times New Roman" panose="02020603050405020304" pitchFamily="18" charset="0"/>
                <a:cs typeface="Times New Roman" panose="02020603050405020304" pitchFamily="18" charset="0"/>
              </a:rPr>
              <a:t>e</a:t>
            </a:r>
            <a:r>
              <a:rPr lang="en-US" dirty="0" smtClean="0">
                <a:latin typeface="Times New Roman" panose="02020603050405020304" pitchFamily="18" charset="0"/>
                <a:cs typeface="Times New Roman" panose="02020603050405020304" pitchFamily="18" charset="0"/>
              </a:rPr>
              <a:t>ment this a</a:t>
            </a:r>
            <a:r>
              <a:rPr lang="en-US" spc="-10" dirty="0" smtClean="0">
                <a:latin typeface="Times New Roman" panose="02020603050405020304" pitchFamily="18" charset="0"/>
                <a:cs typeface="Times New Roman" panose="02020603050405020304" pitchFamily="18" charset="0"/>
              </a:rPr>
              <a:t>c</a:t>
            </a:r>
            <a:r>
              <a:rPr lang="en-US" dirty="0" smtClean="0">
                <a:latin typeface="Times New Roman" panose="02020603050405020304" pitchFamily="18" charset="0"/>
                <a:cs typeface="Times New Roman" panose="02020603050405020304" pitchFamily="18" charset="0"/>
              </a:rPr>
              <a:t>tivi</a:t>
            </a:r>
            <a:r>
              <a:rPr lang="en-US" spc="14" dirty="0" smtClean="0">
                <a:latin typeface="Times New Roman" panose="02020603050405020304" pitchFamily="18" charset="0"/>
                <a:cs typeface="Times New Roman" panose="02020603050405020304" pitchFamily="18" charset="0"/>
              </a:rPr>
              <a:t>t</a:t>
            </a:r>
            <a:r>
              <a:rPr lang="en-US" spc="-40" dirty="0" smtClean="0">
                <a:latin typeface="Times New Roman" panose="02020603050405020304" pitchFamily="18" charset="0"/>
                <a:cs typeface="Times New Roman" panose="02020603050405020304" pitchFamily="18" charset="0"/>
              </a:rPr>
              <a:t>y</a:t>
            </a:r>
            <a:r>
              <a:rPr lang="en-US" dirty="0" smtClean="0">
                <a:latin typeface="Times New Roman" panose="02020603050405020304" pitchFamily="18" charset="0"/>
                <a:cs typeface="Times New Roman" panose="02020603050405020304" pitchFamily="18" charset="0"/>
              </a:rPr>
              <a:t>, t</a:t>
            </a:r>
            <a:r>
              <a:rPr lang="en-US" spc="10" dirty="0" smtClean="0">
                <a:latin typeface="Times New Roman" panose="02020603050405020304" pitchFamily="18" charset="0"/>
                <a:cs typeface="Times New Roman" panose="02020603050405020304" pitchFamily="18" charset="0"/>
              </a:rPr>
              <a:t>h</a:t>
            </a:r>
            <a:r>
              <a:rPr lang="en-US" dirty="0" smtClean="0">
                <a:latin typeface="Times New Roman" panose="02020603050405020304" pitchFamily="18" charset="0"/>
                <a:cs typeface="Times New Roman" panose="02020603050405020304" pitchFamily="18" charset="0"/>
              </a:rPr>
              <a:t>e</a:t>
            </a:r>
            <a:r>
              <a:rPr lang="en-US" spc="-4" dirty="0" smtClean="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2</a:t>
            </a:r>
            <a:r>
              <a:rPr lang="en-US" spc="10" dirty="0" smtClean="0">
                <a:latin typeface="Times New Roman" panose="02020603050405020304" pitchFamily="18" charset="0"/>
                <a:cs typeface="Times New Roman" panose="02020603050405020304" pitchFamily="18" charset="0"/>
              </a:rPr>
              <a:t>0</a:t>
            </a:r>
            <a:r>
              <a:rPr lang="en-US" dirty="0" smtClean="0">
                <a:latin typeface="Times New Roman" panose="02020603050405020304" pitchFamily="18" charset="0"/>
                <a:cs typeface="Times New Roman" panose="02020603050405020304" pitchFamily="18" charset="0"/>
              </a:rPr>
              <a:t>14 Q</a:t>
            </a:r>
            <a:r>
              <a:rPr lang="en-US" spc="-4" dirty="0" smtClean="0">
                <a:latin typeface="Times New Roman" panose="02020603050405020304" pitchFamily="18" charset="0"/>
                <a:cs typeface="Times New Roman" panose="02020603050405020304" pitchFamily="18" charset="0"/>
              </a:rPr>
              <a:t>D</a:t>
            </a:r>
            <a:r>
              <a:rPr lang="en-US" dirty="0" smtClean="0">
                <a:latin typeface="Times New Roman" panose="02020603050405020304" pitchFamily="18" charset="0"/>
                <a:cs typeface="Times New Roman" panose="02020603050405020304" pitchFamily="18" charset="0"/>
              </a:rPr>
              <a:t>R b</a:t>
            </a:r>
            <a:r>
              <a:rPr lang="en-US" spc="4" dirty="0" smtClean="0">
                <a:latin typeface="Times New Roman" panose="02020603050405020304" pitchFamily="18" charset="0"/>
                <a:cs typeface="Times New Roman" panose="02020603050405020304" pitchFamily="18" charset="0"/>
              </a:rPr>
              <a:t>e</a:t>
            </a:r>
            <a:r>
              <a:rPr lang="en-US" spc="-14" dirty="0" smtClean="0">
                <a:latin typeface="Times New Roman" panose="02020603050405020304" pitchFamily="18" charset="0"/>
                <a:cs typeface="Times New Roman" panose="02020603050405020304" pitchFamily="18" charset="0"/>
              </a:rPr>
              <a:t>g</a:t>
            </a:r>
            <a:r>
              <a:rPr lang="en-US" dirty="0" smtClean="0">
                <a:latin typeface="Times New Roman" panose="02020603050405020304" pitchFamily="18" charset="0"/>
                <a:cs typeface="Times New Roman" panose="02020603050405020304" pitchFamily="18" charset="0"/>
              </a:rPr>
              <a:t>ins tr</a:t>
            </a:r>
            <a:r>
              <a:rPr lang="en-US" spc="-10" dirty="0" smtClean="0">
                <a:latin typeface="Times New Roman" panose="02020603050405020304" pitchFamily="18" charset="0"/>
                <a:cs typeface="Times New Roman" panose="02020603050405020304" pitchFamily="18" charset="0"/>
              </a:rPr>
              <a:t>a</a:t>
            </a:r>
            <a:r>
              <a:rPr lang="en-US" spc="-4" dirty="0" smtClean="0">
                <a:latin typeface="Times New Roman" panose="02020603050405020304" pitchFamily="18" charset="0"/>
                <a:cs typeface="Times New Roman" panose="02020603050405020304" pitchFamily="18" charset="0"/>
              </a:rPr>
              <a:t>c</a:t>
            </a:r>
            <a:r>
              <a:rPr lang="en-US" dirty="0" smtClean="0">
                <a:latin typeface="Times New Roman" panose="02020603050405020304" pitchFamily="18" charset="0"/>
                <a:cs typeface="Times New Roman" panose="02020603050405020304" pitchFamily="18" charset="0"/>
              </a:rPr>
              <a:t>ki</a:t>
            </a:r>
            <a:r>
              <a:rPr lang="en-US" spc="10" dirty="0" smtClean="0">
                <a:latin typeface="Times New Roman" panose="02020603050405020304" pitchFamily="18" charset="0"/>
                <a:cs typeface="Times New Roman" panose="02020603050405020304" pitchFamily="18" charset="0"/>
              </a:rPr>
              <a:t>n</a:t>
            </a:r>
            <a:r>
              <a:rPr lang="en-US" dirty="0" smtClean="0">
                <a:latin typeface="Times New Roman" panose="02020603050405020304" pitchFamily="18" charset="0"/>
                <a:cs typeface="Times New Roman" panose="02020603050405020304" pitchFamily="18" charset="0"/>
              </a:rPr>
              <a:t>g</a:t>
            </a:r>
            <a:r>
              <a:rPr lang="en-US" spc="-4" dirty="0" smtClean="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p</a:t>
            </a:r>
            <a:r>
              <a:rPr lang="en-US" spc="-4" dirty="0" smtClean="0">
                <a:latin typeface="Times New Roman" panose="02020603050405020304" pitchFamily="18" charset="0"/>
                <a:cs typeface="Times New Roman" panose="02020603050405020304" pitchFamily="18" charset="0"/>
              </a:rPr>
              <a:t>r</a:t>
            </a:r>
            <a:r>
              <a:rPr lang="en-US" dirty="0" smtClean="0">
                <a:latin typeface="Times New Roman" panose="02020603050405020304" pitchFamily="18" charset="0"/>
                <a:cs typeface="Times New Roman" panose="02020603050405020304" pitchFamily="18" charset="0"/>
              </a:rPr>
              <a:t>ogr</a:t>
            </a:r>
            <a:r>
              <a:rPr lang="en-US" spc="-10" dirty="0" smtClean="0">
                <a:latin typeface="Times New Roman" panose="02020603050405020304" pitchFamily="18" charset="0"/>
                <a:cs typeface="Times New Roman" panose="02020603050405020304" pitchFamily="18" charset="0"/>
              </a:rPr>
              <a:t>e</a:t>
            </a:r>
            <a:r>
              <a:rPr lang="en-US" dirty="0" smtClean="0">
                <a:latin typeface="Times New Roman" panose="02020603050405020304" pitchFamily="18" charset="0"/>
                <a:cs typeface="Times New Roman" panose="02020603050405020304" pitchFamily="18" charset="0"/>
              </a:rPr>
              <a:t>ss alo</a:t>
            </a:r>
            <a:r>
              <a:rPr lang="en-US" spc="10" dirty="0" smtClean="0">
                <a:latin typeface="Times New Roman" panose="02020603050405020304" pitchFamily="18" charset="0"/>
                <a:cs typeface="Times New Roman" panose="02020603050405020304" pitchFamily="18" charset="0"/>
              </a:rPr>
              <a:t>n</a:t>
            </a:r>
            <a:r>
              <a:rPr lang="en-US" dirty="0" smtClean="0">
                <a:latin typeface="Times New Roman" panose="02020603050405020304" pitchFamily="18" charset="0"/>
                <a:cs typeface="Times New Roman" panose="02020603050405020304" pitchFamily="18" charset="0"/>
              </a:rPr>
              <a:t>g</a:t>
            </a:r>
            <a:r>
              <a:rPr lang="en-US" spc="-14" dirty="0" smtClean="0">
                <a:latin typeface="Times New Roman" panose="02020603050405020304" pitchFamily="18" charset="0"/>
                <a:cs typeface="Times New Roman" panose="02020603050405020304" pitchFamily="18" charset="0"/>
              </a:rPr>
              <a:t> </a:t>
            </a:r>
            <a:r>
              <a:rPr lang="en-US" spc="4" dirty="0" smtClean="0">
                <a:latin typeface="Times New Roman" panose="02020603050405020304" pitchFamily="18" charset="0"/>
                <a:cs typeface="Times New Roman" panose="02020603050405020304" pitchFamily="18" charset="0"/>
              </a:rPr>
              <a:t>e</a:t>
            </a:r>
            <a:r>
              <a:rPr lang="en-US" spc="-4" dirty="0" smtClean="0">
                <a:latin typeface="Times New Roman" panose="02020603050405020304" pitchFamily="18" charset="0"/>
                <a:cs typeface="Times New Roman" panose="02020603050405020304" pitchFamily="18" charset="0"/>
              </a:rPr>
              <a:t>ac</a:t>
            </a:r>
            <a:r>
              <a:rPr lang="en-US" dirty="0" smtClean="0">
                <a:latin typeface="Times New Roman" panose="02020603050405020304" pitchFamily="18" charset="0"/>
                <a:cs typeface="Times New Roman" panose="02020603050405020304" pitchFamily="18" charset="0"/>
              </a:rPr>
              <a:t>h of</a:t>
            </a:r>
            <a:r>
              <a:rPr lang="en-US" spc="-4" dirty="0" smtClean="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the six</a:t>
            </a:r>
            <a:r>
              <a:rPr lang="en-US" spc="10" dirty="0" smtClean="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N</a:t>
            </a:r>
            <a:r>
              <a:rPr lang="en-US" spc="-4" dirty="0" smtClean="0">
                <a:latin typeface="Times New Roman" panose="02020603050405020304" pitchFamily="18" charset="0"/>
                <a:cs typeface="Times New Roman" panose="02020603050405020304" pitchFamily="18" charset="0"/>
              </a:rPr>
              <a:t>Q</a:t>
            </a:r>
            <a:r>
              <a:rPr lang="en-US" dirty="0" smtClean="0">
                <a:latin typeface="Times New Roman" panose="02020603050405020304" pitchFamily="18" charset="0"/>
                <a:cs typeface="Times New Roman" panose="02020603050405020304" pitchFamily="18" charset="0"/>
              </a:rPr>
              <a:t>S prio</a:t>
            </a:r>
            <a:r>
              <a:rPr lang="en-US" spc="-4" dirty="0" smtClean="0">
                <a:latin typeface="Times New Roman" panose="02020603050405020304" pitchFamily="18" charset="0"/>
                <a:cs typeface="Times New Roman" panose="02020603050405020304" pitchFamily="18" charset="0"/>
              </a:rPr>
              <a:t>r</a:t>
            </a:r>
            <a:r>
              <a:rPr lang="en-US" dirty="0" smtClean="0">
                <a:latin typeface="Times New Roman" panose="02020603050405020304" pitchFamily="18" charset="0"/>
                <a:cs typeface="Times New Roman" panose="02020603050405020304" pitchFamily="18" charset="0"/>
              </a:rPr>
              <a:t>ities. Additional information and measures related to the priorities can be found in online </a:t>
            </a:r>
            <a:r>
              <a:rPr lang="en-US" dirty="0" err="1" smtClean="0">
                <a:latin typeface="Times New Roman" panose="02020603050405020304" pitchFamily="18" charset="0"/>
                <a:cs typeface="Times New Roman" panose="02020603050405020304" pitchFamily="18" charset="0"/>
              </a:rPr>
              <a:t>chartbooks</a:t>
            </a:r>
            <a:r>
              <a:rPr lang="en-US" dirty="0" smtClean="0">
                <a:latin typeface="Times New Roman" panose="02020603050405020304" pitchFamily="18" charset="0"/>
                <a:cs typeface="Times New Roman" panose="02020603050405020304" pitchFamily="18" charset="0"/>
              </a:rPr>
              <a:t> at http://www.ahrq.gov/research/findings/nhqrdr/2014chartbooks. </a:t>
            </a:r>
          </a:p>
          <a:p>
            <a:endParaRPr lang="en-US" dirty="0" smtClean="0">
              <a:latin typeface="Times New Roman" panose="02020603050405020304" pitchFamily="18" charset="0"/>
              <a:cs typeface="Times New Roman" panose="02020603050405020304" pitchFamily="18" charset="0"/>
            </a:endParaRPr>
          </a:p>
          <a:p>
            <a:endParaRPr lang="en-US" dirty="0">
              <a:latin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10"/>
          </p:nvPr>
        </p:nvSpPr>
        <p:spPr/>
        <p:txBody>
          <a:bodyPr/>
          <a:lstStyle/>
          <a:p>
            <a:fld id="{B3EF0EEC-1D1B-4067-A962-C742C5F9CB51}" type="slidenum">
              <a:rPr lang="en-US" smtClean="0"/>
              <a:t>25</a:t>
            </a:fld>
            <a:endParaRPr lang="en-US"/>
          </a:p>
        </p:txBody>
      </p:sp>
    </p:spTree>
    <p:extLst>
      <p:ext uri="{BB962C8B-B14F-4D97-AF65-F5344CB8AC3E}">
        <p14:creationId xmlns:p14="http://schemas.microsoft.com/office/powerpoint/2010/main" val="828784478"/>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777875" y="4778375"/>
            <a:ext cx="6216650" cy="4899025"/>
          </a:xfrm>
        </p:spPr>
        <p:txBody>
          <a:bodyPr/>
          <a:lstStyle/>
          <a:p>
            <a:pPr marR="0" indent="0" algn="l" defTabSz="914294" rtl="0" eaLnBrk="1" fontAlgn="auto" latinLnBrk="0" hangingPunct="1">
              <a:lnSpc>
                <a:spcPct val="100000"/>
              </a:lnSpc>
              <a:spcBef>
                <a:spcPts val="0"/>
              </a:spcBef>
              <a:spcAft>
                <a:spcPts val="600"/>
              </a:spcAft>
              <a:buClrTx/>
              <a:buSzTx/>
              <a:buFontTx/>
              <a:buNone/>
              <a:tabLst/>
              <a:defRPr/>
            </a:pPr>
            <a:r>
              <a:rPr lang="en-US" sz="1000" b="1" dirty="0" smtClean="0">
                <a:latin typeface="Arial"/>
                <a:cs typeface="Arial"/>
              </a:rPr>
              <a:t>Source:</a:t>
            </a:r>
            <a:r>
              <a:rPr lang="en-US" sz="1000" b="1" spc="-10" dirty="0" smtClean="0">
                <a:latin typeface="Arial"/>
                <a:cs typeface="Arial"/>
              </a:rPr>
              <a:t> </a:t>
            </a:r>
            <a:r>
              <a:rPr lang="en-US" sz="1000" dirty="0" smtClean="0">
                <a:latin typeface="Arial"/>
                <a:cs typeface="Arial"/>
              </a:rPr>
              <a:t>Agen</a:t>
            </a:r>
            <a:r>
              <a:rPr lang="en-US" sz="1000" spc="4" dirty="0" smtClean="0">
                <a:latin typeface="Arial"/>
                <a:cs typeface="Arial"/>
              </a:rPr>
              <a:t>c</a:t>
            </a:r>
            <a:r>
              <a:rPr lang="en-US" sz="1000" dirty="0" smtClean="0">
                <a:latin typeface="Arial"/>
                <a:cs typeface="Arial"/>
              </a:rPr>
              <a:t>y</a:t>
            </a:r>
            <a:r>
              <a:rPr lang="en-US" sz="1000" spc="-10" dirty="0" smtClean="0">
                <a:latin typeface="Arial"/>
                <a:cs typeface="Arial"/>
              </a:rPr>
              <a:t> </a:t>
            </a:r>
            <a:r>
              <a:rPr lang="en-US" sz="1000" dirty="0" smtClean="0">
                <a:latin typeface="Arial"/>
                <a:cs typeface="Arial"/>
              </a:rPr>
              <a:t>for</a:t>
            </a:r>
            <a:r>
              <a:rPr lang="en-US" sz="1000" spc="-14" dirty="0" smtClean="0">
                <a:latin typeface="Arial"/>
                <a:cs typeface="Arial"/>
              </a:rPr>
              <a:t> </a:t>
            </a:r>
            <a:r>
              <a:rPr lang="en-US" sz="1000" dirty="0" smtClean="0">
                <a:latin typeface="Arial"/>
                <a:cs typeface="Arial"/>
              </a:rPr>
              <a:t>Heal</a:t>
            </a:r>
            <a:r>
              <a:rPr lang="en-US" sz="1000" spc="-10" dirty="0" smtClean="0">
                <a:latin typeface="Arial"/>
                <a:cs typeface="Arial"/>
              </a:rPr>
              <a:t>t</a:t>
            </a:r>
            <a:r>
              <a:rPr lang="en-US" sz="1000" dirty="0" smtClean="0">
                <a:latin typeface="Arial"/>
                <a:cs typeface="Arial"/>
              </a:rPr>
              <a:t>h</a:t>
            </a:r>
            <a:r>
              <a:rPr lang="en-US" sz="1000" spc="4" dirty="0" smtClean="0">
                <a:latin typeface="Arial"/>
                <a:cs typeface="Arial"/>
              </a:rPr>
              <a:t>c</a:t>
            </a:r>
            <a:r>
              <a:rPr lang="en-US" sz="1000" spc="-10" dirty="0" smtClean="0">
                <a:latin typeface="Arial"/>
                <a:cs typeface="Arial"/>
              </a:rPr>
              <a:t>a</a:t>
            </a:r>
            <a:r>
              <a:rPr lang="en-US" sz="1000" spc="-14" dirty="0" smtClean="0">
                <a:latin typeface="Arial"/>
                <a:cs typeface="Arial"/>
              </a:rPr>
              <a:t>r</a:t>
            </a:r>
            <a:r>
              <a:rPr lang="en-US" sz="1000" dirty="0" smtClean="0">
                <a:latin typeface="Arial"/>
                <a:cs typeface="Arial"/>
              </a:rPr>
              <a:t>e Re</a:t>
            </a:r>
            <a:r>
              <a:rPr lang="en-US" sz="1000" spc="4" dirty="0" smtClean="0">
                <a:latin typeface="Arial"/>
                <a:cs typeface="Arial"/>
              </a:rPr>
              <a:t>s</a:t>
            </a:r>
            <a:r>
              <a:rPr lang="en-US" sz="1000" spc="-10" dirty="0" smtClean="0">
                <a:latin typeface="Arial"/>
                <a:cs typeface="Arial"/>
              </a:rPr>
              <a:t>e</a:t>
            </a:r>
            <a:r>
              <a:rPr lang="en-US" sz="1000" dirty="0" smtClean="0">
                <a:latin typeface="Arial"/>
                <a:cs typeface="Arial"/>
              </a:rPr>
              <a:t>ar</a:t>
            </a:r>
            <a:r>
              <a:rPr lang="en-US" sz="1000" spc="4" dirty="0" smtClean="0">
                <a:latin typeface="Arial"/>
                <a:cs typeface="Arial"/>
              </a:rPr>
              <a:t>c</a:t>
            </a:r>
            <a:r>
              <a:rPr lang="en-US" sz="1000" dirty="0" smtClean="0">
                <a:latin typeface="Arial"/>
                <a:cs typeface="Arial"/>
              </a:rPr>
              <a:t>h</a:t>
            </a:r>
            <a:r>
              <a:rPr lang="en-US" sz="1000" spc="-10" dirty="0" smtClean="0">
                <a:latin typeface="Arial"/>
                <a:cs typeface="Arial"/>
              </a:rPr>
              <a:t> </a:t>
            </a:r>
            <a:r>
              <a:rPr lang="en-US" sz="1000" dirty="0" smtClean="0">
                <a:latin typeface="Arial"/>
                <a:cs typeface="Arial"/>
              </a:rPr>
              <a:t>and</a:t>
            </a:r>
            <a:r>
              <a:rPr lang="en-US" sz="1000" spc="-10" dirty="0" smtClean="0">
                <a:latin typeface="Arial"/>
                <a:cs typeface="Arial"/>
              </a:rPr>
              <a:t> </a:t>
            </a:r>
            <a:r>
              <a:rPr lang="en-US" sz="1000" dirty="0" smtClean="0">
                <a:latin typeface="Arial"/>
                <a:cs typeface="Arial"/>
              </a:rPr>
              <a:t>Qua</a:t>
            </a:r>
            <a:r>
              <a:rPr lang="en-US" sz="1000" spc="-10" dirty="0" smtClean="0">
                <a:latin typeface="Arial"/>
                <a:cs typeface="Arial"/>
              </a:rPr>
              <a:t>l</a:t>
            </a:r>
            <a:r>
              <a:rPr lang="en-US" sz="1000" dirty="0" smtClean="0">
                <a:latin typeface="Arial"/>
                <a:cs typeface="Arial"/>
              </a:rPr>
              <a:t>it</a:t>
            </a:r>
            <a:r>
              <a:rPr lang="en-US" sz="1000" spc="-4" dirty="0" smtClean="0">
                <a:latin typeface="Arial"/>
                <a:cs typeface="Arial"/>
              </a:rPr>
              <a:t>y</a:t>
            </a:r>
            <a:r>
              <a:rPr lang="en-US" sz="1000" dirty="0" smtClean="0">
                <a:latin typeface="Arial"/>
                <a:cs typeface="Arial"/>
              </a:rPr>
              <a:t>, </a:t>
            </a:r>
            <a:r>
              <a:rPr lang="en-US" sz="1000" spc="-20" dirty="0" smtClean="0">
                <a:latin typeface="Arial"/>
                <a:cs typeface="Arial"/>
              </a:rPr>
              <a:t>M</a:t>
            </a:r>
            <a:r>
              <a:rPr lang="en-US" sz="1000" dirty="0" smtClean="0">
                <a:latin typeface="Arial"/>
                <a:cs typeface="Arial"/>
              </a:rPr>
              <a:t>edi</a:t>
            </a:r>
            <a:r>
              <a:rPr lang="en-US" sz="1000" spc="4" dirty="0" smtClean="0">
                <a:latin typeface="Arial"/>
                <a:cs typeface="Arial"/>
              </a:rPr>
              <a:t>c</a:t>
            </a:r>
            <a:r>
              <a:rPr lang="en-US" sz="1000" dirty="0" smtClean="0">
                <a:latin typeface="Arial"/>
                <a:cs typeface="Arial"/>
              </a:rPr>
              <a:t>are </a:t>
            </a:r>
            <a:r>
              <a:rPr lang="en-US" sz="1000" spc="-14" dirty="0" smtClean="0">
                <a:latin typeface="Arial"/>
                <a:cs typeface="Arial"/>
              </a:rPr>
              <a:t>P</a:t>
            </a:r>
            <a:r>
              <a:rPr lang="en-US" sz="1000" dirty="0" smtClean="0">
                <a:latin typeface="Arial"/>
                <a:cs typeface="Arial"/>
              </a:rPr>
              <a:t>at</a:t>
            </a:r>
            <a:r>
              <a:rPr lang="en-US" sz="1000" spc="4" dirty="0" smtClean="0">
                <a:latin typeface="Arial"/>
                <a:cs typeface="Arial"/>
              </a:rPr>
              <a:t>i</a:t>
            </a:r>
            <a:r>
              <a:rPr lang="en-US" sz="1000" spc="-10" dirty="0" smtClean="0">
                <a:latin typeface="Arial"/>
                <a:cs typeface="Arial"/>
              </a:rPr>
              <a:t>e</a:t>
            </a:r>
            <a:r>
              <a:rPr lang="en-US" sz="1000" dirty="0" smtClean="0">
                <a:latin typeface="Arial"/>
                <a:cs typeface="Arial"/>
              </a:rPr>
              <a:t>nt Sa</a:t>
            </a:r>
            <a:r>
              <a:rPr lang="en-US" sz="1000" spc="-10" dirty="0" smtClean="0">
                <a:latin typeface="Arial"/>
                <a:cs typeface="Arial"/>
              </a:rPr>
              <a:t>f</a:t>
            </a:r>
            <a:r>
              <a:rPr lang="en-US" sz="1000" dirty="0" smtClean="0">
                <a:latin typeface="Arial"/>
                <a:cs typeface="Arial"/>
              </a:rPr>
              <a:t>ety</a:t>
            </a:r>
            <a:r>
              <a:rPr lang="en-US" sz="1000" spc="-4" dirty="0" smtClean="0">
                <a:latin typeface="Arial"/>
                <a:cs typeface="Arial"/>
              </a:rPr>
              <a:t> </a:t>
            </a:r>
            <a:r>
              <a:rPr lang="en-US" sz="1000" spc="-20" dirty="0" smtClean="0">
                <a:latin typeface="Arial"/>
                <a:cs typeface="Arial"/>
              </a:rPr>
              <a:t>M</a:t>
            </a:r>
            <a:r>
              <a:rPr lang="en-US" sz="1000" dirty="0" smtClean="0">
                <a:latin typeface="Arial"/>
                <a:cs typeface="Arial"/>
              </a:rPr>
              <a:t>onitoring</a:t>
            </a:r>
            <a:r>
              <a:rPr lang="en-US" sz="1000" spc="-10" dirty="0" smtClean="0">
                <a:latin typeface="Arial"/>
                <a:cs typeface="Arial"/>
              </a:rPr>
              <a:t> </a:t>
            </a:r>
            <a:r>
              <a:rPr lang="en-US" sz="1000" dirty="0" smtClean="0">
                <a:latin typeface="Arial"/>
                <a:cs typeface="Arial"/>
              </a:rPr>
              <a:t>S</a:t>
            </a:r>
            <a:r>
              <a:rPr lang="en-US" sz="1000" spc="-4" dirty="0" smtClean="0">
                <a:latin typeface="Arial"/>
                <a:cs typeface="Arial"/>
              </a:rPr>
              <a:t>y</a:t>
            </a:r>
            <a:r>
              <a:rPr lang="en-US" sz="1000" spc="4" dirty="0" smtClean="0">
                <a:latin typeface="Arial"/>
                <a:cs typeface="Arial"/>
              </a:rPr>
              <a:t>s</a:t>
            </a:r>
            <a:r>
              <a:rPr lang="en-US" sz="1000" dirty="0" smtClean="0">
                <a:latin typeface="Arial"/>
                <a:cs typeface="Arial"/>
              </a:rPr>
              <a:t>te</a:t>
            </a:r>
            <a:r>
              <a:rPr lang="en-US" sz="1000" spc="4" dirty="0" smtClean="0">
                <a:latin typeface="Arial"/>
                <a:cs typeface="Arial"/>
              </a:rPr>
              <a:t>m</a:t>
            </a:r>
            <a:r>
              <a:rPr lang="en-US" sz="1000" dirty="0" smtClean="0">
                <a:latin typeface="Arial"/>
                <a:cs typeface="Arial"/>
              </a:rPr>
              <a:t>,</a:t>
            </a:r>
            <a:r>
              <a:rPr lang="en-US" sz="1000" spc="-10" dirty="0" smtClean="0">
                <a:latin typeface="Arial"/>
                <a:cs typeface="Arial"/>
              </a:rPr>
              <a:t> </a:t>
            </a:r>
            <a:r>
              <a:rPr lang="en-US" sz="1000" dirty="0" smtClean="0">
                <a:latin typeface="Arial"/>
                <a:cs typeface="Arial"/>
              </a:rPr>
              <a:t>20</a:t>
            </a:r>
            <a:r>
              <a:rPr lang="en-US" sz="1000" spc="-10" dirty="0" smtClean="0">
                <a:latin typeface="Arial"/>
                <a:cs typeface="Arial"/>
              </a:rPr>
              <a:t>1</a:t>
            </a:r>
            <a:r>
              <a:rPr lang="en-US" sz="1000" spc="45" dirty="0" smtClean="0">
                <a:latin typeface="Arial"/>
                <a:cs typeface="Arial"/>
              </a:rPr>
              <a:t>0</a:t>
            </a:r>
            <a:r>
              <a:rPr lang="en-US" sz="1000" dirty="0" smtClean="0">
                <a:latin typeface="Arial"/>
                <a:cs typeface="Arial"/>
              </a:rPr>
              <a:t>-20</a:t>
            </a:r>
            <a:r>
              <a:rPr lang="en-US" sz="1000" spc="-10" dirty="0" smtClean="0">
                <a:latin typeface="Arial"/>
                <a:cs typeface="Arial"/>
              </a:rPr>
              <a:t>1</a:t>
            </a:r>
            <a:r>
              <a:rPr lang="en-US" sz="1000" dirty="0" smtClean="0">
                <a:latin typeface="Arial"/>
                <a:cs typeface="Arial"/>
              </a:rPr>
              <a:t>3; Centers</a:t>
            </a:r>
            <a:r>
              <a:rPr lang="en-US" sz="1000" spc="-4" dirty="0" smtClean="0">
                <a:latin typeface="Arial"/>
                <a:cs typeface="Arial"/>
              </a:rPr>
              <a:t> </a:t>
            </a:r>
            <a:r>
              <a:rPr lang="en-US" sz="1000" dirty="0" smtClean="0">
                <a:latin typeface="Arial"/>
                <a:cs typeface="Arial"/>
              </a:rPr>
              <a:t>for D</a:t>
            </a:r>
            <a:r>
              <a:rPr lang="en-US" sz="1000" spc="-10" dirty="0" smtClean="0">
                <a:latin typeface="Arial"/>
                <a:cs typeface="Arial"/>
              </a:rPr>
              <a:t>i</a:t>
            </a:r>
            <a:r>
              <a:rPr lang="en-US" sz="1000" spc="4" dirty="0" smtClean="0">
                <a:latin typeface="Arial"/>
                <a:cs typeface="Arial"/>
              </a:rPr>
              <a:t>s</a:t>
            </a:r>
            <a:r>
              <a:rPr lang="en-US" sz="1000" dirty="0" smtClean="0">
                <a:latin typeface="Arial"/>
                <a:cs typeface="Arial"/>
              </a:rPr>
              <a:t>e</a:t>
            </a:r>
            <a:r>
              <a:rPr lang="en-US" sz="1000" spc="-10" dirty="0" smtClean="0">
                <a:latin typeface="Arial"/>
                <a:cs typeface="Arial"/>
              </a:rPr>
              <a:t>a</a:t>
            </a:r>
            <a:r>
              <a:rPr lang="en-US" sz="1000" spc="4" dirty="0" smtClean="0">
                <a:latin typeface="Arial"/>
                <a:cs typeface="Arial"/>
              </a:rPr>
              <a:t>s</a:t>
            </a:r>
            <a:r>
              <a:rPr lang="en-US" sz="1000" dirty="0" smtClean="0">
                <a:latin typeface="Arial"/>
                <a:cs typeface="Arial"/>
              </a:rPr>
              <a:t>e C</a:t>
            </a:r>
            <a:r>
              <a:rPr lang="en-US" sz="1000" spc="-10" dirty="0" smtClean="0">
                <a:latin typeface="Arial"/>
                <a:cs typeface="Arial"/>
              </a:rPr>
              <a:t>o</a:t>
            </a:r>
            <a:r>
              <a:rPr lang="en-US" sz="1000" dirty="0" smtClean="0">
                <a:latin typeface="Arial"/>
                <a:cs typeface="Arial"/>
              </a:rPr>
              <a:t>ntr</a:t>
            </a:r>
            <a:r>
              <a:rPr lang="en-US" sz="1000" spc="-10" dirty="0" smtClean="0">
                <a:latin typeface="Arial"/>
                <a:cs typeface="Arial"/>
              </a:rPr>
              <a:t>o</a:t>
            </a:r>
            <a:r>
              <a:rPr lang="en-US" sz="1000" dirty="0" smtClean="0">
                <a:latin typeface="Arial"/>
                <a:cs typeface="Arial"/>
              </a:rPr>
              <a:t>l </a:t>
            </a:r>
            <a:r>
              <a:rPr lang="en-US" sz="1000" spc="-10" dirty="0" smtClean="0">
                <a:latin typeface="Arial"/>
                <a:cs typeface="Arial"/>
              </a:rPr>
              <a:t>a</a:t>
            </a:r>
            <a:r>
              <a:rPr lang="en-US" sz="1000" dirty="0" smtClean="0">
                <a:latin typeface="Arial"/>
                <a:cs typeface="Arial"/>
              </a:rPr>
              <a:t>nd Pre</a:t>
            </a:r>
            <a:r>
              <a:rPr lang="en-US" sz="1000" spc="-10" dirty="0" smtClean="0">
                <a:latin typeface="Arial"/>
                <a:cs typeface="Arial"/>
              </a:rPr>
              <a:t>v</a:t>
            </a:r>
            <a:r>
              <a:rPr lang="en-US" sz="1000" dirty="0" smtClean="0">
                <a:latin typeface="Arial"/>
                <a:cs typeface="Arial"/>
              </a:rPr>
              <a:t>en</a:t>
            </a:r>
            <a:r>
              <a:rPr lang="en-US" sz="1000" spc="-10" dirty="0" smtClean="0">
                <a:latin typeface="Arial"/>
                <a:cs typeface="Arial"/>
              </a:rPr>
              <a:t>t</a:t>
            </a:r>
            <a:r>
              <a:rPr lang="en-US" sz="1000" dirty="0" smtClean="0">
                <a:latin typeface="Arial"/>
                <a:cs typeface="Arial"/>
              </a:rPr>
              <a:t>ion, </a:t>
            </a:r>
            <a:r>
              <a:rPr lang="en-US" sz="1000" spc="-14" dirty="0" smtClean="0">
                <a:latin typeface="Arial"/>
                <a:cs typeface="Arial"/>
              </a:rPr>
              <a:t>N</a:t>
            </a:r>
            <a:r>
              <a:rPr lang="en-US" sz="1000" dirty="0" smtClean="0">
                <a:latin typeface="Arial"/>
                <a:cs typeface="Arial"/>
              </a:rPr>
              <a:t>at</a:t>
            </a:r>
            <a:r>
              <a:rPr lang="en-US" sz="1000" spc="4" dirty="0" smtClean="0">
                <a:latin typeface="Arial"/>
                <a:cs typeface="Arial"/>
              </a:rPr>
              <a:t>i</a:t>
            </a:r>
            <a:r>
              <a:rPr lang="en-US" sz="1000" spc="-10" dirty="0" smtClean="0">
                <a:latin typeface="Arial"/>
                <a:cs typeface="Arial"/>
              </a:rPr>
              <a:t>o</a:t>
            </a:r>
            <a:r>
              <a:rPr lang="en-US" sz="1000" dirty="0" smtClean="0">
                <a:latin typeface="Arial"/>
                <a:cs typeface="Arial"/>
              </a:rPr>
              <a:t>nal </a:t>
            </a:r>
            <a:r>
              <a:rPr lang="en-US" sz="1000" spc="-14" dirty="0" smtClean="0">
                <a:latin typeface="Arial"/>
                <a:cs typeface="Arial"/>
              </a:rPr>
              <a:t>H</a:t>
            </a:r>
            <a:r>
              <a:rPr lang="en-US" sz="1000" dirty="0" smtClean="0">
                <a:latin typeface="Arial"/>
                <a:cs typeface="Arial"/>
              </a:rPr>
              <a:t>eal</a:t>
            </a:r>
            <a:r>
              <a:rPr lang="en-US" sz="1000" spc="-10" dirty="0" smtClean="0">
                <a:latin typeface="Arial"/>
                <a:cs typeface="Arial"/>
              </a:rPr>
              <a:t>th</a:t>
            </a:r>
            <a:r>
              <a:rPr lang="en-US" sz="1000" spc="4" dirty="0" smtClean="0">
                <a:latin typeface="Arial"/>
                <a:cs typeface="Arial"/>
              </a:rPr>
              <a:t>c</a:t>
            </a:r>
            <a:r>
              <a:rPr lang="en-US" sz="1000" dirty="0" smtClean="0">
                <a:latin typeface="Arial"/>
                <a:cs typeface="Arial"/>
              </a:rPr>
              <a:t>are</a:t>
            </a:r>
            <a:r>
              <a:rPr lang="en-US" sz="1000" spc="25" dirty="0" smtClean="0">
                <a:latin typeface="Arial"/>
                <a:cs typeface="Arial"/>
              </a:rPr>
              <a:t> </a:t>
            </a:r>
            <a:r>
              <a:rPr lang="en-US" sz="1000" spc="-14" dirty="0" smtClean="0">
                <a:latin typeface="Arial"/>
                <a:cs typeface="Arial"/>
              </a:rPr>
              <a:t>S</a:t>
            </a:r>
            <a:r>
              <a:rPr lang="en-US" sz="1000" dirty="0" smtClean="0">
                <a:latin typeface="Arial"/>
                <a:cs typeface="Arial"/>
              </a:rPr>
              <a:t>afety</a:t>
            </a:r>
            <a:r>
              <a:rPr lang="en-US" sz="1000" spc="-4" dirty="0" smtClean="0">
                <a:latin typeface="Arial"/>
                <a:cs typeface="Arial"/>
              </a:rPr>
              <a:t> </a:t>
            </a:r>
            <a:r>
              <a:rPr lang="en-US" sz="1000" dirty="0" smtClean="0">
                <a:latin typeface="Arial"/>
                <a:cs typeface="Arial"/>
              </a:rPr>
              <a:t>Net</a:t>
            </a:r>
            <a:r>
              <a:rPr lang="en-US" sz="1000" spc="-14" dirty="0" smtClean="0">
                <a:latin typeface="Arial"/>
                <a:cs typeface="Arial"/>
              </a:rPr>
              <a:t>w</a:t>
            </a:r>
            <a:r>
              <a:rPr lang="en-US" sz="1000" dirty="0" smtClean="0">
                <a:latin typeface="Arial"/>
                <a:cs typeface="Arial"/>
              </a:rPr>
              <a:t>or</a:t>
            </a:r>
            <a:r>
              <a:rPr lang="en-US" sz="1000" spc="4" dirty="0" smtClean="0">
                <a:latin typeface="Arial"/>
                <a:cs typeface="Arial"/>
              </a:rPr>
              <a:t>k</a:t>
            </a:r>
            <a:r>
              <a:rPr lang="en-US" sz="1000" dirty="0" smtClean="0">
                <a:latin typeface="Arial"/>
                <a:cs typeface="Arial"/>
              </a:rPr>
              <a:t>, </a:t>
            </a:r>
            <a:r>
              <a:rPr lang="en-US" sz="1000" spc="-10" dirty="0" smtClean="0">
                <a:latin typeface="Arial"/>
                <a:cs typeface="Arial"/>
              </a:rPr>
              <a:t>2</a:t>
            </a:r>
            <a:r>
              <a:rPr lang="en-US" sz="1000" dirty="0" smtClean="0">
                <a:latin typeface="Arial"/>
                <a:cs typeface="Arial"/>
              </a:rPr>
              <a:t>01</a:t>
            </a:r>
            <a:r>
              <a:rPr lang="en-US" sz="1000" spc="4" dirty="0" smtClean="0">
                <a:latin typeface="Arial"/>
                <a:cs typeface="Arial"/>
              </a:rPr>
              <a:t>0</a:t>
            </a:r>
            <a:r>
              <a:rPr lang="en-US" sz="1000" dirty="0" smtClean="0">
                <a:latin typeface="Arial"/>
                <a:cs typeface="Arial"/>
              </a:rPr>
              <a:t>-</a:t>
            </a:r>
            <a:r>
              <a:rPr lang="en-US" sz="1000" spc="-10" dirty="0" smtClean="0">
                <a:latin typeface="Arial"/>
                <a:cs typeface="Arial"/>
              </a:rPr>
              <a:t>20</a:t>
            </a:r>
            <a:r>
              <a:rPr lang="en-US" sz="1000" dirty="0" smtClean="0">
                <a:latin typeface="Arial"/>
                <a:cs typeface="Arial"/>
              </a:rPr>
              <a:t>13; a</a:t>
            </a:r>
            <a:r>
              <a:rPr lang="en-US" sz="1000" spc="-10" dirty="0" smtClean="0">
                <a:latin typeface="Arial"/>
                <a:cs typeface="Arial"/>
              </a:rPr>
              <a:t>n</a:t>
            </a:r>
            <a:r>
              <a:rPr lang="en-US" sz="1000" dirty="0" smtClean="0">
                <a:latin typeface="Arial"/>
                <a:cs typeface="Arial"/>
              </a:rPr>
              <a:t>d Ag</a:t>
            </a:r>
            <a:r>
              <a:rPr lang="en-US" sz="1000" spc="-10" dirty="0" smtClean="0">
                <a:latin typeface="Arial"/>
                <a:cs typeface="Arial"/>
              </a:rPr>
              <a:t>e</a:t>
            </a:r>
            <a:r>
              <a:rPr lang="en-US" sz="1000" dirty="0" smtClean="0">
                <a:latin typeface="Arial"/>
                <a:cs typeface="Arial"/>
              </a:rPr>
              <a:t>n</a:t>
            </a:r>
            <a:r>
              <a:rPr lang="en-US" sz="1000" spc="4" dirty="0" smtClean="0">
                <a:latin typeface="Arial"/>
                <a:cs typeface="Arial"/>
              </a:rPr>
              <a:t>c</a:t>
            </a:r>
            <a:r>
              <a:rPr lang="en-US" sz="1000" dirty="0" smtClean="0">
                <a:latin typeface="Arial"/>
                <a:cs typeface="Arial"/>
              </a:rPr>
              <a:t>y</a:t>
            </a:r>
            <a:r>
              <a:rPr lang="en-US" sz="1000" spc="-10" dirty="0" smtClean="0">
                <a:latin typeface="Arial"/>
                <a:cs typeface="Arial"/>
              </a:rPr>
              <a:t> </a:t>
            </a:r>
            <a:r>
              <a:rPr lang="en-US" sz="1000" dirty="0" smtClean="0">
                <a:latin typeface="Arial"/>
                <a:cs typeface="Arial"/>
              </a:rPr>
              <a:t>for Healt</a:t>
            </a:r>
            <a:r>
              <a:rPr lang="en-US" sz="1000" spc="-10" dirty="0" smtClean="0">
                <a:latin typeface="Arial"/>
                <a:cs typeface="Arial"/>
              </a:rPr>
              <a:t>h</a:t>
            </a:r>
            <a:r>
              <a:rPr lang="en-US" sz="1000" spc="4" dirty="0" smtClean="0">
                <a:latin typeface="Arial"/>
                <a:cs typeface="Arial"/>
              </a:rPr>
              <a:t>c</a:t>
            </a:r>
            <a:r>
              <a:rPr lang="en-US" sz="1000" dirty="0" smtClean="0">
                <a:latin typeface="Arial"/>
                <a:cs typeface="Arial"/>
              </a:rPr>
              <a:t>are </a:t>
            </a:r>
            <a:r>
              <a:rPr lang="en-US" sz="1000" spc="-14" dirty="0" smtClean="0">
                <a:latin typeface="Arial"/>
                <a:cs typeface="Arial"/>
              </a:rPr>
              <a:t>R</a:t>
            </a:r>
            <a:r>
              <a:rPr lang="en-US" sz="1000" dirty="0" smtClean="0">
                <a:latin typeface="Arial"/>
                <a:cs typeface="Arial"/>
              </a:rPr>
              <a:t>e</a:t>
            </a:r>
            <a:r>
              <a:rPr lang="en-US" sz="1000" spc="4" dirty="0" smtClean="0">
                <a:latin typeface="Arial"/>
                <a:cs typeface="Arial"/>
              </a:rPr>
              <a:t>s</a:t>
            </a:r>
            <a:r>
              <a:rPr lang="en-US" sz="1000" spc="-10" dirty="0" smtClean="0">
                <a:latin typeface="Arial"/>
                <a:cs typeface="Arial"/>
              </a:rPr>
              <a:t>e</a:t>
            </a:r>
            <a:r>
              <a:rPr lang="en-US" sz="1000" dirty="0" smtClean="0">
                <a:latin typeface="Arial"/>
                <a:cs typeface="Arial"/>
              </a:rPr>
              <a:t>a</a:t>
            </a:r>
            <a:r>
              <a:rPr lang="en-US" sz="1000" spc="4" dirty="0" smtClean="0">
                <a:latin typeface="Arial"/>
                <a:cs typeface="Arial"/>
              </a:rPr>
              <a:t>rc</a:t>
            </a:r>
            <a:r>
              <a:rPr lang="en-US" sz="1000" dirty="0" smtClean="0">
                <a:latin typeface="Arial"/>
                <a:cs typeface="Arial"/>
              </a:rPr>
              <a:t>h</a:t>
            </a:r>
            <a:r>
              <a:rPr lang="en-US" sz="1000" spc="-10" dirty="0" smtClean="0">
                <a:latin typeface="Arial"/>
                <a:cs typeface="Arial"/>
              </a:rPr>
              <a:t> </a:t>
            </a:r>
            <a:r>
              <a:rPr lang="en-US" sz="1000" dirty="0" smtClean="0">
                <a:latin typeface="Arial"/>
                <a:cs typeface="Arial"/>
              </a:rPr>
              <a:t>and</a:t>
            </a:r>
            <a:r>
              <a:rPr lang="en-US" sz="1000" spc="-10" dirty="0" smtClean="0">
                <a:latin typeface="Arial"/>
                <a:cs typeface="Arial"/>
              </a:rPr>
              <a:t> </a:t>
            </a:r>
            <a:r>
              <a:rPr lang="en-US" sz="1000" dirty="0" smtClean="0">
                <a:latin typeface="Arial"/>
                <a:cs typeface="Arial"/>
              </a:rPr>
              <a:t>Qu</a:t>
            </a:r>
            <a:r>
              <a:rPr lang="en-US" sz="1000" spc="-10" dirty="0" smtClean="0">
                <a:latin typeface="Arial"/>
                <a:cs typeface="Arial"/>
              </a:rPr>
              <a:t>a</a:t>
            </a:r>
            <a:r>
              <a:rPr lang="en-US" sz="1000" dirty="0" smtClean="0">
                <a:latin typeface="Arial"/>
                <a:cs typeface="Arial"/>
              </a:rPr>
              <a:t>lit</a:t>
            </a:r>
            <a:r>
              <a:rPr lang="en-US" sz="1000" spc="-4" dirty="0" smtClean="0">
                <a:latin typeface="Arial"/>
                <a:cs typeface="Arial"/>
              </a:rPr>
              <a:t>y</a:t>
            </a:r>
            <a:r>
              <a:rPr lang="en-US" sz="1000" dirty="0" smtClean="0">
                <a:latin typeface="Arial"/>
                <a:cs typeface="Arial"/>
              </a:rPr>
              <a:t>, Hea</a:t>
            </a:r>
            <a:r>
              <a:rPr lang="en-US" sz="1000" spc="-10" dirty="0" smtClean="0">
                <a:latin typeface="Arial"/>
                <a:cs typeface="Arial"/>
              </a:rPr>
              <a:t>l</a:t>
            </a:r>
            <a:r>
              <a:rPr lang="en-US" sz="1000" dirty="0" smtClean="0">
                <a:latin typeface="Arial"/>
                <a:cs typeface="Arial"/>
              </a:rPr>
              <a:t>th</a:t>
            </a:r>
            <a:r>
              <a:rPr lang="en-US" sz="1000" spc="-10" dirty="0" smtClean="0">
                <a:latin typeface="Arial"/>
                <a:cs typeface="Arial"/>
              </a:rPr>
              <a:t>c</a:t>
            </a:r>
            <a:r>
              <a:rPr lang="en-US" sz="1000" dirty="0" smtClean="0">
                <a:latin typeface="Arial"/>
                <a:cs typeface="Arial"/>
              </a:rPr>
              <a:t>are C</a:t>
            </a:r>
            <a:r>
              <a:rPr lang="en-US" sz="1000" spc="-10" dirty="0" smtClean="0">
                <a:latin typeface="Arial"/>
                <a:cs typeface="Arial"/>
              </a:rPr>
              <a:t>o</a:t>
            </a:r>
            <a:r>
              <a:rPr lang="en-US" sz="1000" spc="4" dirty="0" smtClean="0">
                <a:latin typeface="Arial"/>
                <a:cs typeface="Arial"/>
              </a:rPr>
              <a:t>s</a:t>
            </a:r>
            <a:r>
              <a:rPr lang="en-US" sz="1000" dirty="0" smtClean="0">
                <a:latin typeface="Arial"/>
                <a:cs typeface="Arial"/>
              </a:rPr>
              <a:t>t </a:t>
            </a:r>
            <a:r>
              <a:rPr lang="en-US" sz="1000" spc="-10" dirty="0" smtClean="0">
                <a:latin typeface="Arial"/>
                <a:cs typeface="Arial"/>
              </a:rPr>
              <a:t>a</a:t>
            </a:r>
            <a:r>
              <a:rPr lang="en-US" sz="1000" dirty="0" smtClean="0">
                <a:latin typeface="Arial"/>
                <a:cs typeface="Arial"/>
              </a:rPr>
              <a:t>nd Ut</a:t>
            </a:r>
            <a:r>
              <a:rPr lang="en-US" sz="1000" spc="-10" dirty="0" smtClean="0">
                <a:latin typeface="Arial"/>
                <a:cs typeface="Arial"/>
              </a:rPr>
              <a:t>i</a:t>
            </a:r>
            <a:r>
              <a:rPr lang="en-US" sz="1000" dirty="0" smtClean="0">
                <a:latin typeface="Arial"/>
                <a:cs typeface="Arial"/>
              </a:rPr>
              <a:t>li</a:t>
            </a:r>
            <a:r>
              <a:rPr lang="en-US" sz="1000" spc="-20" dirty="0" smtClean="0">
                <a:latin typeface="Arial"/>
                <a:cs typeface="Arial"/>
              </a:rPr>
              <a:t>z</a:t>
            </a:r>
            <a:r>
              <a:rPr lang="en-US" sz="1000" dirty="0" smtClean="0">
                <a:latin typeface="Arial"/>
                <a:cs typeface="Arial"/>
              </a:rPr>
              <a:t>at</a:t>
            </a:r>
            <a:r>
              <a:rPr lang="en-US" sz="1000" spc="4" dirty="0" smtClean="0">
                <a:latin typeface="Arial"/>
                <a:cs typeface="Arial"/>
              </a:rPr>
              <a:t>i</a:t>
            </a:r>
            <a:r>
              <a:rPr lang="en-US" sz="1000" dirty="0" smtClean="0">
                <a:latin typeface="Arial"/>
                <a:cs typeface="Arial"/>
              </a:rPr>
              <a:t>on</a:t>
            </a:r>
            <a:r>
              <a:rPr lang="en-US" sz="1000" spc="-10" dirty="0" smtClean="0">
                <a:latin typeface="Arial"/>
                <a:cs typeface="Arial"/>
              </a:rPr>
              <a:t> </a:t>
            </a:r>
            <a:r>
              <a:rPr lang="en-US" sz="1000" dirty="0" smtClean="0">
                <a:latin typeface="Arial"/>
                <a:cs typeface="Arial"/>
              </a:rPr>
              <a:t>Proj</a:t>
            </a:r>
            <a:r>
              <a:rPr lang="en-US" sz="1000" spc="-10" dirty="0" smtClean="0">
                <a:latin typeface="Arial"/>
                <a:cs typeface="Arial"/>
              </a:rPr>
              <a:t>e</a:t>
            </a:r>
            <a:r>
              <a:rPr lang="en-US" sz="1000" spc="4" dirty="0" smtClean="0">
                <a:latin typeface="Arial"/>
                <a:cs typeface="Arial"/>
              </a:rPr>
              <a:t>c</a:t>
            </a:r>
            <a:r>
              <a:rPr lang="en-US" sz="1000" dirty="0" smtClean="0">
                <a:latin typeface="Arial"/>
                <a:cs typeface="Arial"/>
              </a:rPr>
              <a:t>t, </a:t>
            </a:r>
            <a:r>
              <a:rPr lang="en-US" sz="1000" spc="-14" dirty="0" smtClean="0">
                <a:latin typeface="Arial"/>
                <a:cs typeface="Arial"/>
              </a:rPr>
              <a:t>N</a:t>
            </a:r>
            <a:r>
              <a:rPr lang="en-US" sz="1000" dirty="0" smtClean="0">
                <a:latin typeface="Arial"/>
                <a:cs typeface="Arial"/>
              </a:rPr>
              <a:t>at</a:t>
            </a:r>
            <a:r>
              <a:rPr lang="en-US" sz="1000" spc="4" dirty="0" smtClean="0">
                <a:latin typeface="Arial"/>
                <a:cs typeface="Arial"/>
              </a:rPr>
              <a:t>i</a:t>
            </a:r>
            <a:r>
              <a:rPr lang="en-US" sz="1000" spc="-10" dirty="0" smtClean="0">
                <a:latin typeface="Arial"/>
                <a:cs typeface="Arial"/>
              </a:rPr>
              <a:t>o</a:t>
            </a:r>
            <a:r>
              <a:rPr lang="en-US" sz="1000" dirty="0" smtClean="0">
                <a:latin typeface="Arial"/>
                <a:cs typeface="Arial"/>
              </a:rPr>
              <a:t>n</a:t>
            </a:r>
            <a:r>
              <a:rPr lang="en-US" sz="1000" spc="-14" dirty="0" smtClean="0">
                <a:latin typeface="Arial"/>
                <a:cs typeface="Arial"/>
              </a:rPr>
              <a:t>w</a:t>
            </a:r>
            <a:r>
              <a:rPr lang="en-US" sz="1000" dirty="0" smtClean="0">
                <a:latin typeface="Arial"/>
                <a:cs typeface="Arial"/>
              </a:rPr>
              <a:t>ide Inp</a:t>
            </a:r>
            <a:r>
              <a:rPr lang="en-US" sz="1000" spc="-10" dirty="0" smtClean="0">
                <a:latin typeface="Arial"/>
                <a:cs typeface="Arial"/>
              </a:rPr>
              <a:t>at</a:t>
            </a:r>
            <a:r>
              <a:rPr lang="en-US" sz="1000" dirty="0" smtClean="0">
                <a:latin typeface="Arial"/>
                <a:cs typeface="Arial"/>
              </a:rPr>
              <a:t>ient S</a:t>
            </a:r>
            <a:r>
              <a:rPr lang="en-US" sz="1000" spc="-10" dirty="0" smtClean="0">
                <a:latin typeface="Arial"/>
                <a:cs typeface="Arial"/>
              </a:rPr>
              <a:t>a</a:t>
            </a:r>
            <a:r>
              <a:rPr lang="en-US" sz="1000" spc="4" dirty="0" smtClean="0">
                <a:latin typeface="Arial"/>
                <a:cs typeface="Arial"/>
              </a:rPr>
              <a:t>m</a:t>
            </a:r>
            <a:r>
              <a:rPr lang="en-US" sz="1000" spc="-10" dirty="0" smtClean="0">
                <a:latin typeface="Arial"/>
                <a:cs typeface="Arial"/>
              </a:rPr>
              <a:t>p</a:t>
            </a:r>
            <a:r>
              <a:rPr lang="en-US" sz="1000" dirty="0" smtClean="0">
                <a:latin typeface="Arial"/>
                <a:cs typeface="Arial"/>
              </a:rPr>
              <a:t>l</a:t>
            </a:r>
            <a:r>
              <a:rPr lang="en-US" sz="1000" spc="40" dirty="0" smtClean="0">
                <a:latin typeface="Arial"/>
                <a:cs typeface="Arial"/>
              </a:rPr>
              <a:t>e</a:t>
            </a:r>
            <a:r>
              <a:rPr lang="en-US" sz="1000" dirty="0" smtClean="0">
                <a:latin typeface="Arial"/>
                <a:cs typeface="Arial"/>
              </a:rPr>
              <a:t>,</a:t>
            </a:r>
            <a:r>
              <a:rPr lang="en-US" sz="1000" spc="-10" dirty="0" smtClean="0">
                <a:latin typeface="Arial"/>
                <a:cs typeface="Arial"/>
              </a:rPr>
              <a:t> </a:t>
            </a:r>
            <a:r>
              <a:rPr lang="en-US" sz="1000" dirty="0" smtClean="0">
                <a:latin typeface="Arial"/>
                <a:cs typeface="Arial"/>
              </a:rPr>
              <a:t>201</a:t>
            </a:r>
            <a:r>
              <a:rPr lang="en-US" sz="1000" spc="4" dirty="0" smtClean="0">
                <a:latin typeface="Arial"/>
                <a:cs typeface="Arial"/>
              </a:rPr>
              <a:t>0</a:t>
            </a:r>
            <a:r>
              <a:rPr lang="en-US" sz="1000" spc="-14" dirty="0" smtClean="0">
                <a:latin typeface="Arial"/>
                <a:cs typeface="Arial"/>
              </a:rPr>
              <a:t>-</a:t>
            </a:r>
            <a:r>
              <a:rPr lang="en-US" sz="1000" dirty="0" smtClean="0">
                <a:latin typeface="Arial"/>
                <a:cs typeface="Arial"/>
              </a:rPr>
              <a:t>20</a:t>
            </a:r>
            <a:r>
              <a:rPr lang="en-US" sz="1000" spc="-10" dirty="0" smtClean="0">
                <a:latin typeface="Arial"/>
                <a:cs typeface="Arial"/>
              </a:rPr>
              <a:t>11 and 2012 </a:t>
            </a:r>
            <a:r>
              <a:rPr lang="en-US" sz="1000" spc="-10" smtClean="0">
                <a:latin typeface="Arial"/>
                <a:cs typeface="Arial"/>
              </a:rPr>
              <a:t>State Inpatient </a:t>
            </a:r>
            <a:r>
              <a:rPr lang="en-US" sz="1000" spc="-10" dirty="0" smtClean="0">
                <a:latin typeface="Arial"/>
                <a:cs typeface="Arial"/>
              </a:rPr>
              <a:t>Databases quality analysis</a:t>
            </a:r>
            <a:r>
              <a:rPr lang="en-US" sz="1000" spc="-10" baseline="0" dirty="0" smtClean="0">
                <a:latin typeface="Arial"/>
                <a:cs typeface="Arial"/>
              </a:rPr>
              <a:t> file</a:t>
            </a:r>
            <a:r>
              <a:rPr lang="en-US" sz="1000" dirty="0" smtClean="0">
                <a:latin typeface="Arial"/>
                <a:cs typeface="Arial"/>
              </a:rPr>
              <a:t>.</a:t>
            </a:r>
          </a:p>
          <a:p>
            <a:pPr marR="0" indent="0" algn="l" defTabSz="914294" rtl="0" eaLnBrk="1" fontAlgn="auto" latinLnBrk="0" hangingPunct="1">
              <a:spcAft>
                <a:spcPts val="600"/>
              </a:spcAft>
              <a:buClrTx/>
              <a:buSzTx/>
              <a:buFontTx/>
              <a:buNone/>
              <a:tabLst/>
              <a:defRPr/>
            </a:pPr>
            <a:r>
              <a:rPr lang="en-US" dirty="0" smtClean="0">
                <a:latin typeface="Times New Roman" panose="02020603050405020304" pitchFamily="18" charset="0"/>
                <a:cs typeface="Times New Roman" panose="02020603050405020304" pitchFamily="18" charset="0"/>
              </a:rPr>
              <a:t>Hospit</a:t>
            </a:r>
            <a:r>
              <a:rPr lang="en-US" spc="-4" dirty="0" smtClean="0">
                <a:latin typeface="Times New Roman" panose="02020603050405020304" pitchFamily="18" charset="0"/>
                <a:cs typeface="Times New Roman" panose="02020603050405020304" pitchFamily="18" charset="0"/>
              </a:rPr>
              <a:t>a</a:t>
            </a:r>
            <a:r>
              <a:rPr lang="en-US" dirty="0" smtClean="0">
                <a:latin typeface="Times New Roman" panose="02020603050405020304" pitchFamily="18" charset="0"/>
                <a:cs typeface="Times New Roman" panose="02020603050405020304" pitchFamily="18" charset="0"/>
              </a:rPr>
              <a:t>l</a:t>
            </a:r>
            <a:r>
              <a:rPr lang="en-US" spc="-4" dirty="0" smtClean="0">
                <a:latin typeface="Times New Roman" panose="02020603050405020304" pitchFamily="18" charset="0"/>
                <a:cs typeface="Times New Roman" panose="02020603050405020304" pitchFamily="18" charset="0"/>
              </a:rPr>
              <a:t>-ac</a:t>
            </a:r>
            <a:r>
              <a:rPr lang="en-US" dirty="0" smtClean="0">
                <a:latin typeface="Times New Roman" panose="02020603050405020304" pitchFamily="18" charset="0"/>
                <a:cs typeface="Times New Roman" panose="02020603050405020304" pitchFamily="18" charset="0"/>
              </a:rPr>
              <a:t>quir</a:t>
            </a:r>
            <a:r>
              <a:rPr lang="en-US" spc="-10" dirty="0" smtClean="0">
                <a:latin typeface="Times New Roman" panose="02020603050405020304" pitchFamily="18" charset="0"/>
                <a:cs typeface="Times New Roman" panose="02020603050405020304" pitchFamily="18" charset="0"/>
              </a:rPr>
              <a:t>e</a:t>
            </a:r>
            <a:r>
              <a:rPr lang="en-US" dirty="0" smtClean="0">
                <a:latin typeface="Times New Roman" panose="02020603050405020304" pitchFamily="18" charset="0"/>
                <a:cs typeface="Times New Roman" panose="02020603050405020304" pitchFamily="18" charset="0"/>
              </a:rPr>
              <a:t>d</a:t>
            </a:r>
            <a:r>
              <a:rPr lang="en-US" spc="10" dirty="0" smtClean="0">
                <a:latin typeface="Times New Roman" panose="02020603050405020304" pitchFamily="18" charset="0"/>
                <a:cs typeface="Times New Roman" panose="02020603050405020304" pitchFamily="18" charset="0"/>
              </a:rPr>
              <a:t> </a:t>
            </a:r>
            <a:r>
              <a:rPr lang="en-US" spc="-4" dirty="0" smtClean="0">
                <a:latin typeface="Times New Roman" panose="02020603050405020304" pitchFamily="18" charset="0"/>
                <a:cs typeface="Times New Roman" panose="02020603050405020304" pitchFamily="18" charset="0"/>
              </a:rPr>
              <a:t>c</a:t>
            </a:r>
            <a:r>
              <a:rPr lang="en-US" dirty="0" smtClean="0">
                <a:latin typeface="Times New Roman" panose="02020603050405020304" pitchFamily="18" charset="0"/>
                <a:cs typeface="Times New Roman" panose="02020603050405020304" pitchFamily="18" charset="0"/>
              </a:rPr>
              <a:t>onditions h</a:t>
            </a:r>
            <a:r>
              <a:rPr lang="en-US" spc="-4" dirty="0" smtClean="0">
                <a:latin typeface="Times New Roman" panose="02020603050405020304" pitchFamily="18" charset="0"/>
                <a:cs typeface="Times New Roman" panose="02020603050405020304" pitchFamily="18" charset="0"/>
              </a:rPr>
              <a:t>a</a:t>
            </a:r>
            <a:r>
              <a:rPr lang="en-US" dirty="0" smtClean="0">
                <a:latin typeface="Times New Roman" panose="02020603050405020304" pitchFamily="18" charset="0"/>
                <a:cs typeface="Times New Roman" panose="02020603050405020304" pitchFamily="18" charset="0"/>
              </a:rPr>
              <a:t>ve</a:t>
            </a:r>
            <a:r>
              <a:rPr lang="en-US" spc="-4" dirty="0" smtClean="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b</a:t>
            </a:r>
            <a:r>
              <a:rPr lang="en-US" spc="-4" dirty="0" smtClean="0">
                <a:latin typeface="Times New Roman" panose="02020603050405020304" pitchFamily="18" charset="0"/>
                <a:cs typeface="Times New Roman" panose="02020603050405020304" pitchFamily="18" charset="0"/>
              </a:rPr>
              <a:t>ee</a:t>
            </a:r>
            <a:r>
              <a:rPr lang="en-US" dirty="0" smtClean="0">
                <a:latin typeface="Times New Roman" panose="02020603050405020304" pitchFamily="18" charset="0"/>
                <a:cs typeface="Times New Roman" panose="02020603050405020304" pitchFamily="18" charset="0"/>
              </a:rPr>
              <a:t>n</a:t>
            </a:r>
            <a:r>
              <a:rPr lang="en-US" spc="10" dirty="0" smtClean="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tar</a:t>
            </a:r>
            <a:r>
              <a:rPr lang="en-US" spc="-14" dirty="0" smtClean="0">
                <a:latin typeface="Times New Roman" panose="02020603050405020304" pitchFamily="18" charset="0"/>
                <a:cs typeface="Times New Roman" panose="02020603050405020304" pitchFamily="18" charset="0"/>
              </a:rPr>
              <a:t>g</a:t>
            </a:r>
            <a:r>
              <a:rPr lang="en-US" spc="-4" dirty="0" smtClean="0">
                <a:latin typeface="Times New Roman" panose="02020603050405020304" pitchFamily="18" charset="0"/>
                <a:cs typeface="Times New Roman" panose="02020603050405020304" pitchFamily="18" charset="0"/>
              </a:rPr>
              <a:t>e</a:t>
            </a:r>
            <a:r>
              <a:rPr lang="en-US" spc="10" dirty="0" smtClean="0">
                <a:latin typeface="Times New Roman" panose="02020603050405020304" pitchFamily="18" charset="0"/>
                <a:cs typeface="Times New Roman" panose="02020603050405020304" pitchFamily="18" charset="0"/>
              </a:rPr>
              <a:t>t</a:t>
            </a:r>
            <a:r>
              <a:rPr lang="en-US" spc="-4" dirty="0" smtClean="0">
                <a:latin typeface="Times New Roman" panose="02020603050405020304" pitchFamily="18" charset="0"/>
                <a:cs typeface="Times New Roman" panose="02020603050405020304" pitchFamily="18" charset="0"/>
              </a:rPr>
              <a:t>e</a:t>
            </a:r>
            <a:r>
              <a:rPr lang="en-US" dirty="0" smtClean="0">
                <a:latin typeface="Times New Roman" panose="02020603050405020304" pitchFamily="18" charset="0"/>
                <a:cs typeface="Times New Roman" panose="02020603050405020304" pitchFamily="18" charset="0"/>
              </a:rPr>
              <a:t>d f</a:t>
            </a:r>
            <a:r>
              <a:rPr lang="en-US" spc="4" dirty="0" smtClean="0">
                <a:latin typeface="Times New Roman" panose="02020603050405020304" pitchFamily="18" charset="0"/>
                <a:cs typeface="Times New Roman" panose="02020603050405020304" pitchFamily="18" charset="0"/>
              </a:rPr>
              <a:t>o</a:t>
            </a:r>
            <a:r>
              <a:rPr lang="en-US" dirty="0" smtClean="0">
                <a:latin typeface="Times New Roman" panose="02020603050405020304" pitchFamily="18" charset="0"/>
                <a:cs typeface="Times New Roman" panose="02020603050405020304" pitchFamily="18" charset="0"/>
              </a:rPr>
              <a:t>r improv</a:t>
            </a:r>
            <a:r>
              <a:rPr lang="en-US" spc="-10" dirty="0" smtClean="0">
                <a:latin typeface="Times New Roman" panose="02020603050405020304" pitchFamily="18" charset="0"/>
                <a:cs typeface="Times New Roman" panose="02020603050405020304" pitchFamily="18" charset="0"/>
              </a:rPr>
              <a:t>e</a:t>
            </a:r>
            <a:r>
              <a:rPr lang="en-US" dirty="0" smtClean="0">
                <a:latin typeface="Times New Roman" panose="02020603050405020304" pitchFamily="18" charset="0"/>
                <a:cs typeface="Times New Roman" panose="02020603050405020304" pitchFamily="18" charset="0"/>
              </a:rPr>
              <a:t>ment </a:t>
            </a:r>
            <a:r>
              <a:rPr lang="en-US" spc="20" dirty="0" smtClean="0">
                <a:latin typeface="Times New Roman" panose="02020603050405020304" pitchFamily="18" charset="0"/>
                <a:cs typeface="Times New Roman" panose="02020603050405020304" pitchFamily="18" charset="0"/>
              </a:rPr>
              <a:t>b</a:t>
            </a:r>
            <a:r>
              <a:rPr lang="en-US" dirty="0" smtClean="0">
                <a:latin typeface="Times New Roman" panose="02020603050405020304" pitchFamily="18" charset="0"/>
                <a:cs typeface="Times New Roman" panose="02020603050405020304" pitchFamily="18" charset="0"/>
              </a:rPr>
              <a:t>y</a:t>
            </a:r>
            <a:r>
              <a:rPr lang="en-US" spc="-25" dirty="0" smtClean="0">
                <a:latin typeface="Times New Roman" panose="02020603050405020304" pitchFamily="18" charset="0"/>
                <a:cs typeface="Times New Roman" panose="02020603050405020304" pitchFamily="18" charset="0"/>
              </a:rPr>
              <a:t> </a:t>
            </a:r>
            <a:r>
              <a:rPr lang="en-US" spc="14" dirty="0" smtClean="0">
                <a:latin typeface="Times New Roman" panose="02020603050405020304" pitchFamily="18" charset="0"/>
                <a:cs typeface="Times New Roman" panose="02020603050405020304" pitchFamily="18" charset="0"/>
              </a:rPr>
              <a:t>t</a:t>
            </a:r>
            <a:r>
              <a:rPr lang="en-US" dirty="0" smtClean="0">
                <a:latin typeface="Times New Roman" panose="02020603050405020304" pitchFamily="18" charset="0"/>
                <a:cs typeface="Times New Roman" panose="02020603050405020304" pitchFamily="18" charset="0"/>
              </a:rPr>
              <a:t>he</a:t>
            </a:r>
            <a:r>
              <a:rPr lang="en-US" spc="-4" dirty="0" smtClean="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CMS</a:t>
            </a:r>
            <a:r>
              <a:rPr lang="en-US" spc="4" dirty="0" smtClean="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P</a:t>
            </a:r>
            <a:r>
              <a:rPr lang="en-US" spc="-4" dirty="0" smtClean="0">
                <a:latin typeface="Times New Roman" panose="02020603050405020304" pitchFamily="18" charset="0"/>
                <a:cs typeface="Times New Roman" panose="02020603050405020304" pitchFamily="18" charset="0"/>
              </a:rPr>
              <a:t>a</a:t>
            </a:r>
            <a:r>
              <a:rPr lang="en-US" dirty="0" smtClean="0">
                <a:latin typeface="Times New Roman" panose="02020603050405020304" pitchFamily="18" charset="0"/>
                <a:cs typeface="Times New Roman" panose="02020603050405020304" pitchFamily="18" charset="0"/>
              </a:rPr>
              <a:t>rtn</a:t>
            </a:r>
            <a:r>
              <a:rPr lang="en-US" spc="-4" dirty="0" smtClean="0">
                <a:latin typeface="Times New Roman" panose="02020603050405020304" pitchFamily="18" charset="0"/>
                <a:cs typeface="Times New Roman" panose="02020603050405020304" pitchFamily="18" charset="0"/>
              </a:rPr>
              <a:t>e</a:t>
            </a:r>
            <a:r>
              <a:rPr lang="en-US" dirty="0" smtClean="0">
                <a:latin typeface="Times New Roman" panose="02020603050405020304" pitchFamily="18" charset="0"/>
                <a:cs typeface="Times New Roman" panose="02020603050405020304" pitchFamily="18" charset="0"/>
              </a:rPr>
              <a:t>rship </a:t>
            </a:r>
            <a:r>
              <a:rPr lang="en-US" spc="-4" dirty="0" smtClean="0">
                <a:latin typeface="Times New Roman" panose="02020603050405020304" pitchFamily="18" charset="0"/>
                <a:cs typeface="Times New Roman" panose="02020603050405020304" pitchFamily="18" charset="0"/>
              </a:rPr>
              <a:t>f</a:t>
            </a:r>
            <a:r>
              <a:rPr lang="en-US" dirty="0" smtClean="0">
                <a:latin typeface="Times New Roman" panose="02020603050405020304" pitchFamily="18" charset="0"/>
                <a:cs typeface="Times New Roman" panose="02020603050405020304" pitchFamily="18" charset="0"/>
              </a:rPr>
              <a:t>or P</a:t>
            </a:r>
            <a:r>
              <a:rPr lang="en-US" spc="-4" dirty="0" smtClean="0">
                <a:latin typeface="Times New Roman" panose="02020603050405020304" pitchFamily="18" charset="0"/>
                <a:cs typeface="Times New Roman" panose="02020603050405020304" pitchFamily="18" charset="0"/>
              </a:rPr>
              <a:t>a</a:t>
            </a:r>
            <a:r>
              <a:rPr lang="en-US" dirty="0" smtClean="0">
                <a:latin typeface="Times New Roman" panose="02020603050405020304" pitchFamily="18" charset="0"/>
                <a:cs typeface="Times New Roman" panose="02020603050405020304" pitchFamily="18" charset="0"/>
              </a:rPr>
              <a:t>ti</a:t>
            </a:r>
            <a:r>
              <a:rPr lang="en-US" spc="-4" dirty="0" smtClean="0">
                <a:latin typeface="Times New Roman" panose="02020603050405020304" pitchFamily="18" charset="0"/>
                <a:cs typeface="Times New Roman" panose="02020603050405020304" pitchFamily="18" charset="0"/>
              </a:rPr>
              <a:t>e</a:t>
            </a:r>
            <a:r>
              <a:rPr lang="en-US" dirty="0" smtClean="0">
                <a:latin typeface="Times New Roman" panose="02020603050405020304" pitchFamily="18" charset="0"/>
                <a:cs typeface="Times New Roman" panose="02020603050405020304" pitchFamily="18" charset="0"/>
              </a:rPr>
              <a:t>nts</a:t>
            </a:r>
            <a:r>
              <a:rPr lang="en-US" spc="4" dirty="0" smtClean="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initi</a:t>
            </a:r>
            <a:r>
              <a:rPr lang="en-US" spc="-4" dirty="0" smtClean="0">
                <a:latin typeface="Times New Roman" panose="02020603050405020304" pitchFamily="18" charset="0"/>
                <a:cs typeface="Times New Roman" panose="02020603050405020304" pitchFamily="18" charset="0"/>
              </a:rPr>
              <a:t>a</a:t>
            </a:r>
            <a:r>
              <a:rPr lang="en-US" dirty="0" smtClean="0">
                <a:latin typeface="Times New Roman" panose="02020603050405020304" pitchFamily="18" charset="0"/>
                <a:cs typeface="Times New Roman" panose="02020603050405020304" pitchFamily="18" charset="0"/>
              </a:rPr>
              <a:t>tiv</a:t>
            </a:r>
            <a:r>
              <a:rPr lang="en-US" spc="-4" dirty="0" smtClean="0">
                <a:latin typeface="Times New Roman" panose="02020603050405020304" pitchFamily="18" charset="0"/>
                <a:cs typeface="Times New Roman" panose="02020603050405020304" pitchFamily="18" charset="0"/>
              </a:rPr>
              <a:t>e</a:t>
            </a:r>
            <a:r>
              <a:rPr lang="en-US" dirty="0" smtClean="0">
                <a:latin typeface="Times New Roman" panose="02020603050405020304" pitchFamily="18" charset="0"/>
                <a:cs typeface="Times New Roman" panose="02020603050405020304" pitchFamily="18" charset="0"/>
              </a:rPr>
              <a:t>, a</a:t>
            </a:r>
            <a:r>
              <a:rPr lang="en-US" spc="-4" dirty="0" smtClean="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major</a:t>
            </a:r>
            <a:r>
              <a:rPr lang="en-US" spc="-4" dirty="0" smtClean="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publi</a:t>
            </a:r>
            <a:r>
              <a:rPr lang="en-US" spc="-4" dirty="0" smtClean="0">
                <a:latin typeface="Times New Roman" panose="02020603050405020304" pitchFamily="18" charset="0"/>
                <a:cs typeface="Times New Roman" panose="02020603050405020304" pitchFamily="18" charset="0"/>
              </a:rPr>
              <a:t>c-</a:t>
            </a:r>
            <a:r>
              <a:rPr lang="en-US" dirty="0" smtClean="0">
                <a:latin typeface="Times New Roman" panose="02020603050405020304" pitchFamily="18" charset="0"/>
                <a:cs typeface="Times New Roman" panose="02020603050405020304" pitchFamily="18" charset="0"/>
              </a:rPr>
              <a:t>p</a:t>
            </a:r>
            <a:r>
              <a:rPr lang="en-US" spc="-4" dirty="0" smtClean="0">
                <a:latin typeface="Times New Roman" panose="02020603050405020304" pitchFamily="18" charset="0"/>
                <a:cs typeface="Times New Roman" panose="02020603050405020304" pitchFamily="18" charset="0"/>
              </a:rPr>
              <a:t>r</a:t>
            </a:r>
            <a:r>
              <a:rPr lang="en-US" dirty="0" smtClean="0">
                <a:latin typeface="Times New Roman" panose="02020603050405020304" pitchFamily="18" charset="0"/>
                <a:cs typeface="Times New Roman" panose="02020603050405020304" pitchFamily="18" charset="0"/>
              </a:rPr>
              <a:t>ivate</a:t>
            </a:r>
            <a:r>
              <a:rPr lang="en-US" spc="-4" dirty="0" smtClean="0">
                <a:latin typeface="Times New Roman" panose="02020603050405020304" pitchFamily="18" charset="0"/>
                <a:cs typeface="Times New Roman" panose="02020603050405020304" pitchFamily="18" charset="0"/>
              </a:rPr>
              <a:t> </a:t>
            </a:r>
            <a:r>
              <a:rPr lang="en-US" spc="10" dirty="0" smtClean="0">
                <a:latin typeface="Times New Roman" panose="02020603050405020304" pitchFamily="18" charset="0"/>
                <a:cs typeface="Times New Roman" panose="02020603050405020304" pitchFamily="18" charset="0"/>
              </a:rPr>
              <a:t>p</a:t>
            </a:r>
            <a:r>
              <a:rPr lang="en-US" spc="-4" dirty="0" smtClean="0">
                <a:latin typeface="Times New Roman" panose="02020603050405020304" pitchFamily="18" charset="0"/>
                <a:cs typeface="Times New Roman" panose="02020603050405020304" pitchFamily="18" charset="0"/>
              </a:rPr>
              <a:t>a</a:t>
            </a:r>
            <a:r>
              <a:rPr lang="en-US" dirty="0" smtClean="0">
                <a:latin typeface="Times New Roman" panose="02020603050405020304" pitchFamily="18" charset="0"/>
                <a:cs typeface="Times New Roman" panose="02020603050405020304" pitchFamily="18" charset="0"/>
              </a:rPr>
              <a:t>rtn</a:t>
            </a:r>
            <a:r>
              <a:rPr lang="en-US" spc="-10" dirty="0" smtClean="0">
                <a:latin typeface="Times New Roman" panose="02020603050405020304" pitchFamily="18" charset="0"/>
                <a:cs typeface="Times New Roman" panose="02020603050405020304" pitchFamily="18" charset="0"/>
              </a:rPr>
              <a:t>e</a:t>
            </a:r>
            <a:r>
              <a:rPr lang="en-US" dirty="0" smtClean="0">
                <a:latin typeface="Times New Roman" panose="02020603050405020304" pitchFamily="18" charset="0"/>
                <a:cs typeface="Times New Roman" panose="02020603050405020304" pitchFamily="18" charset="0"/>
              </a:rPr>
              <a:t>rs</a:t>
            </a:r>
            <a:r>
              <a:rPr lang="en-US" spc="4" dirty="0" smtClean="0">
                <a:latin typeface="Times New Roman" panose="02020603050405020304" pitchFamily="18" charset="0"/>
                <a:cs typeface="Times New Roman" panose="02020603050405020304" pitchFamily="18" charset="0"/>
              </a:rPr>
              <a:t>h</a:t>
            </a:r>
            <a:r>
              <a:rPr lang="en-US" dirty="0" smtClean="0">
                <a:latin typeface="Times New Roman" panose="02020603050405020304" pitchFamily="18" charset="0"/>
                <a:cs typeface="Times New Roman" panose="02020603050405020304" pitchFamily="18" charset="0"/>
              </a:rPr>
              <a:t>ip wo</a:t>
            </a:r>
            <a:r>
              <a:rPr lang="en-US" spc="-4" dirty="0" smtClean="0">
                <a:latin typeface="Times New Roman" panose="02020603050405020304" pitchFamily="18" charset="0"/>
                <a:cs typeface="Times New Roman" panose="02020603050405020304" pitchFamily="18" charset="0"/>
              </a:rPr>
              <a:t>r</a:t>
            </a:r>
            <a:r>
              <a:rPr lang="en-US" dirty="0" smtClean="0">
                <a:latin typeface="Times New Roman" panose="02020603050405020304" pitchFamily="18" charset="0"/>
                <a:cs typeface="Times New Roman" panose="02020603050405020304" pitchFamily="18" charset="0"/>
              </a:rPr>
              <a:t>king</a:t>
            </a:r>
            <a:r>
              <a:rPr lang="en-US" spc="-10" dirty="0" smtClean="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to improve</a:t>
            </a:r>
            <a:r>
              <a:rPr lang="en-US" spc="-10" dirty="0" smtClean="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t</a:t>
            </a:r>
            <a:r>
              <a:rPr lang="en-US" spc="10" dirty="0" smtClean="0">
                <a:latin typeface="Times New Roman" panose="02020603050405020304" pitchFamily="18" charset="0"/>
                <a:cs typeface="Times New Roman" panose="02020603050405020304" pitchFamily="18" charset="0"/>
              </a:rPr>
              <a:t>h</a:t>
            </a:r>
            <a:r>
              <a:rPr lang="en-US" dirty="0" smtClean="0">
                <a:latin typeface="Times New Roman" panose="02020603050405020304" pitchFamily="18" charset="0"/>
                <a:cs typeface="Times New Roman" panose="02020603050405020304" pitchFamily="18" charset="0"/>
              </a:rPr>
              <a:t>e</a:t>
            </a:r>
            <a:r>
              <a:rPr lang="en-US" spc="-4" dirty="0" smtClean="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qu</a:t>
            </a:r>
            <a:r>
              <a:rPr lang="en-US" spc="-4" dirty="0" smtClean="0">
                <a:latin typeface="Times New Roman" panose="02020603050405020304" pitchFamily="18" charset="0"/>
                <a:cs typeface="Times New Roman" panose="02020603050405020304" pitchFamily="18" charset="0"/>
              </a:rPr>
              <a:t>a</a:t>
            </a:r>
            <a:r>
              <a:rPr lang="en-US" dirty="0" smtClean="0">
                <a:latin typeface="Times New Roman" panose="02020603050405020304" pitchFamily="18" charset="0"/>
                <a:cs typeface="Times New Roman" panose="02020603050405020304" pitchFamily="18" charset="0"/>
              </a:rPr>
              <a:t>li</a:t>
            </a:r>
            <a:r>
              <a:rPr lang="en-US" spc="10" dirty="0" smtClean="0">
                <a:latin typeface="Times New Roman" panose="02020603050405020304" pitchFamily="18" charset="0"/>
                <a:cs typeface="Times New Roman" panose="02020603050405020304" pitchFamily="18" charset="0"/>
              </a:rPr>
              <a:t>t</a:t>
            </a:r>
            <a:r>
              <a:rPr lang="en-US" spc="-25" dirty="0" smtClean="0">
                <a:latin typeface="Times New Roman" panose="02020603050405020304" pitchFamily="18" charset="0"/>
                <a:cs typeface="Times New Roman" panose="02020603050405020304" pitchFamily="18" charset="0"/>
              </a:rPr>
              <a:t>y</a:t>
            </a:r>
            <a:r>
              <a:rPr lang="en-US" dirty="0" smtClean="0">
                <a:latin typeface="Times New Roman" panose="02020603050405020304" pitchFamily="18" charset="0"/>
                <a:cs typeface="Times New Roman" panose="02020603050405020304" pitchFamily="18" charset="0"/>
              </a:rPr>
              <a:t>, s</a:t>
            </a:r>
            <a:r>
              <a:rPr lang="en-US" spc="4" dirty="0" smtClean="0">
                <a:latin typeface="Times New Roman" panose="02020603050405020304" pitchFamily="18" charset="0"/>
                <a:cs typeface="Times New Roman" panose="02020603050405020304" pitchFamily="18" charset="0"/>
              </a:rPr>
              <a:t>a</a:t>
            </a:r>
            <a:r>
              <a:rPr lang="en-US" dirty="0" smtClean="0">
                <a:latin typeface="Times New Roman" panose="02020603050405020304" pitchFamily="18" charset="0"/>
                <a:cs typeface="Times New Roman" panose="02020603050405020304" pitchFamily="18" charset="0"/>
              </a:rPr>
              <a:t>f</a:t>
            </a:r>
            <a:r>
              <a:rPr lang="en-US" spc="-10" dirty="0" smtClean="0">
                <a:latin typeface="Times New Roman" panose="02020603050405020304" pitchFamily="18" charset="0"/>
                <a:cs typeface="Times New Roman" panose="02020603050405020304" pitchFamily="18" charset="0"/>
              </a:rPr>
              <a:t>e</a:t>
            </a:r>
            <a:r>
              <a:rPr lang="en-US" spc="25" dirty="0" smtClean="0">
                <a:latin typeface="Times New Roman" panose="02020603050405020304" pitchFamily="18" charset="0"/>
                <a:cs typeface="Times New Roman" panose="02020603050405020304" pitchFamily="18" charset="0"/>
              </a:rPr>
              <a:t>t</a:t>
            </a:r>
            <a:r>
              <a:rPr lang="en-US" spc="-10" dirty="0" smtClean="0">
                <a:latin typeface="Times New Roman" panose="02020603050405020304" pitchFamily="18" charset="0"/>
                <a:cs typeface="Times New Roman" panose="02020603050405020304" pitchFamily="18" charset="0"/>
              </a:rPr>
              <a:t>y</a:t>
            </a:r>
            <a:r>
              <a:rPr lang="en-US" dirty="0" smtClean="0">
                <a:latin typeface="Times New Roman" panose="02020603050405020304" pitchFamily="18" charset="0"/>
                <a:cs typeface="Times New Roman" panose="02020603050405020304" pitchFamily="18" charset="0"/>
              </a:rPr>
              <a:t>, </a:t>
            </a:r>
            <a:r>
              <a:rPr lang="en-US" spc="-4" dirty="0" smtClean="0">
                <a:latin typeface="Times New Roman" panose="02020603050405020304" pitchFamily="18" charset="0"/>
                <a:cs typeface="Times New Roman" panose="02020603050405020304" pitchFamily="18" charset="0"/>
              </a:rPr>
              <a:t>a</a:t>
            </a:r>
            <a:r>
              <a:rPr lang="en-US" dirty="0" smtClean="0">
                <a:latin typeface="Times New Roman" panose="02020603050405020304" pitchFamily="18" charset="0"/>
                <a:cs typeface="Times New Roman" panose="02020603050405020304" pitchFamily="18" charset="0"/>
              </a:rPr>
              <a:t>nd </a:t>
            </a:r>
            <a:r>
              <a:rPr lang="en-US" spc="-4" dirty="0" smtClean="0">
                <a:latin typeface="Times New Roman" panose="02020603050405020304" pitchFamily="18" charset="0"/>
                <a:cs typeface="Times New Roman" panose="02020603050405020304" pitchFamily="18" charset="0"/>
              </a:rPr>
              <a:t>a</a:t>
            </a:r>
            <a:r>
              <a:rPr lang="en-US" dirty="0" smtClean="0">
                <a:latin typeface="Times New Roman" panose="02020603050405020304" pitchFamily="18" charset="0"/>
                <a:cs typeface="Times New Roman" panose="02020603050405020304" pitchFamily="18" charset="0"/>
              </a:rPr>
              <a:t>f</a:t>
            </a:r>
            <a:r>
              <a:rPr lang="en-US" spc="-10" dirty="0" smtClean="0">
                <a:latin typeface="Times New Roman" panose="02020603050405020304" pitchFamily="18" charset="0"/>
                <a:cs typeface="Times New Roman" panose="02020603050405020304" pitchFamily="18" charset="0"/>
              </a:rPr>
              <a:t>f</a:t>
            </a:r>
            <a:r>
              <a:rPr lang="en-US" dirty="0" smtClean="0">
                <a:latin typeface="Times New Roman" panose="02020603050405020304" pitchFamily="18" charset="0"/>
                <a:cs typeface="Times New Roman" panose="02020603050405020304" pitchFamily="18" charset="0"/>
              </a:rPr>
              <a:t>o</a:t>
            </a:r>
            <a:r>
              <a:rPr lang="en-US" spc="-4" dirty="0" smtClean="0">
                <a:latin typeface="Times New Roman" panose="02020603050405020304" pitchFamily="18" charset="0"/>
                <a:cs typeface="Times New Roman" panose="02020603050405020304" pitchFamily="18" charset="0"/>
              </a:rPr>
              <a:t>r</a:t>
            </a:r>
            <a:r>
              <a:rPr lang="en-US" spc="10" dirty="0" smtClean="0">
                <a:latin typeface="Times New Roman" panose="02020603050405020304" pitchFamily="18" charset="0"/>
                <a:cs typeface="Times New Roman" panose="02020603050405020304" pitchFamily="18" charset="0"/>
              </a:rPr>
              <a:t>d</a:t>
            </a:r>
            <a:r>
              <a:rPr lang="en-US" spc="-4" dirty="0" smtClean="0">
                <a:latin typeface="Times New Roman" panose="02020603050405020304" pitchFamily="18" charset="0"/>
                <a:cs typeface="Times New Roman" panose="02020603050405020304" pitchFamily="18" charset="0"/>
              </a:rPr>
              <a:t>a</a:t>
            </a:r>
            <a:r>
              <a:rPr lang="en-US" dirty="0" smtClean="0">
                <a:latin typeface="Times New Roman" panose="02020603050405020304" pitchFamily="18" charset="0"/>
                <a:cs typeface="Times New Roman" panose="02020603050405020304" pitchFamily="18" charset="0"/>
              </a:rPr>
              <a:t>bili</a:t>
            </a:r>
            <a:r>
              <a:rPr lang="en-US" spc="14" dirty="0" smtClean="0">
                <a:latin typeface="Times New Roman" panose="02020603050405020304" pitchFamily="18" charset="0"/>
                <a:cs typeface="Times New Roman" panose="02020603050405020304" pitchFamily="18" charset="0"/>
              </a:rPr>
              <a:t>t</a:t>
            </a:r>
            <a:r>
              <a:rPr lang="en-US" dirty="0" smtClean="0">
                <a:latin typeface="Times New Roman" panose="02020603050405020304" pitchFamily="18" charset="0"/>
                <a:cs typeface="Times New Roman" panose="02020603050405020304" pitchFamily="18" charset="0"/>
              </a:rPr>
              <a:t>y</a:t>
            </a:r>
            <a:r>
              <a:rPr lang="en-US" spc="-25" dirty="0" smtClean="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of </a:t>
            </a:r>
            <a:r>
              <a:rPr lang="en-US" spc="4" dirty="0" smtClean="0">
                <a:latin typeface="Times New Roman" panose="02020603050405020304" pitchFamily="18" charset="0"/>
                <a:cs typeface="Times New Roman" panose="02020603050405020304" pitchFamily="18" charset="0"/>
              </a:rPr>
              <a:t>h</a:t>
            </a:r>
            <a:r>
              <a:rPr lang="en-US" spc="-4" dirty="0" smtClean="0">
                <a:latin typeface="Times New Roman" panose="02020603050405020304" pitchFamily="18" charset="0"/>
                <a:cs typeface="Times New Roman" panose="02020603050405020304" pitchFamily="18" charset="0"/>
              </a:rPr>
              <a:t>ea</a:t>
            </a:r>
            <a:r>
              <a:rPr lang="en-US" dirty="0" smtClean="0">
                <a:latin typeface="Times New Roman" panose="02020603050405020304" pitchFamily="18" charset="0"/>
                <a:cs typeface="Times New Roman" panose="02020603050405020304" pitchFamily="18" charset="0"/>
              </a:rPr>
              <a:t>lth </a:t>
            </a:r>
            <a:r>
              <a:rPr lang="en-US" spc="-4" dirty="0" smtClean="0">
                <a:latin typeface="Times New Roman" panose="02020603050405020304" pitchFamily="18" charset="0"/>
                <a:cs typeface="Times New Roman" panose="02020603050405020304" pitchFamily="18" charset="0"/>
              </a:rPr>
              <a:t>c</a:t>
            </a:r>
            <a:r>
              <a:rPr lang="en-US" spc="4" dirty="0" smtClean="0">
                <a:latin typeface="Times New Roman" panose="02020603050405020304" pitchFamily="18" charset="0"/>
                <a:cs typeface="Times New Roman" panose="02020603050405020304" pitchFamily="18" charset="0"/>
              </a:rPr>
              <a:t>a</a:t>
            </a:r>
            <a:r>
              <a:rPr lang="en-US" dirty="0" smtClean="0">
                <a:latin typeface="Times New Roman" panose="02020603050405020304" pitchFamily="18" charset="0"/>
                <a:cs typeface="Times New Roman" panose="02020603050405020304" pitchFamily="18" charset="0"/>
              </a:rPr>
              <a:t>re</a:t>
            </a:r>
            <a:r>
              <a:rPr lang="en-US" spc="-10" dirty="0" smtClean="0">
                <a:latin typeface="Times New Roman" panose="02020603050405020304" pitchFamily="18" charset="0"/>
                <a:cs typeface="Times New Roman" panose="02020603050405020304" pitchFamily="18" charset="0"/>
              </a:rPr>
              <a:t> </a:t>
            </a:r>
            <a:r>
              <a:rPr lang="en-US" spc="-4" dirty="0" smtClean="0">
                <a:latin typeface="Times New Roman" panose="02020603050405020304" pitchFamily="18" charset="0"/>
                <a:cs typeface="Times New Roman" panose="02020603050405020304" pitchFamily="18" charset="0"/>
              </a:rPr>
              <a:t>f</a:t>
            </a:r>
            <a:r>
              <a:rPr lang="en-US" dirty="0" smtClean="0">
                <a:latin typeface="Times New Roman" panose="02020603050405020304" pitchFamily="18" charset="0"/>
                <a:cs typeface="Times New Roman" panose="02020603050405020304" pitchFamily="18" charset="0"/>
              </a:rPr>
              <a:t>or</a:t>
            </a:r>
            <a:r>
              <a:rPr lang="en-US" spc="4" dirty="0" smtClean="0">
                <a:latin typeface="Times New Roman" panose="02020603050405020304" pitchFamily="18" charset="0"/>
                <a:cs typeface="Times New Roman" panose="02020603050405020304" pitchFamily="18" charset="0"/>
              </a:rPr>
              <a:t> </a:t>
            </a:r>
            <a:r>
              <a:rPr lang="en-US" spc="-4" dirty="0" smtClean="0">
                <a:latin typeface="Times New Roman" panose="02020603050405020304" pitchFamily="18" charset="0"/>
                <a:cs typeface="Times New Roman" panose="02020603050405020304" pitchFamily="18" charset="0"/>
              </a:rPr>
              <a:t>a</a:t>
            </a:r>
            <a:r>
              <a:rPr lang="en-US" dirty="0" smtClean="0">
                <a:latin typeface="Times New Roman" panose="02020603050405020304" pitchFamily="18" charset="0"/>
                <a:cs typeface="Times New Roman" panose="02020603050405020304" pitchFamily="18" charset="0"/>
              </a:rPr>
              <a:t>ll Am</a:t>
            </a:r>
            <a:r>
              <a:rPr lang="en-US" spc="-4" dirty="0" smtClean="0">
                <a:latin typeface="Times New Roman" panose="02020603050405020304" pitchFamily="18" charset="0"/>
                <a:cs typeface="Times New Roman" panose="02020603050405020304" pitchFamily="18" charset="0"/>
              </a:rPr>
              <a:t>e</a:t>
            </a:r>
            <a:r>
              <a:rPr lang="en-US" dirty="0" smtClean="0">
                <a:latin typeface="Times New Roman" panose="02020603050405020304" pitchFamily="18" charset="0"/>
                <a:cs typeface="Times New Roman" panose="02020603050405020304" pitchFamily="18" charset="0"/>
              </a:rPr>
              <a:t>ric</a:t>
            </a:r>
            <a:r>
              <a:rPr lang="en-US" spc="-4" dirty="0" smtClean="0">
                <a:latin typeface="Times New Roman" panose="02020603050405020304" pitchFamily="18" charset="0"/>
                <a:cs typeface="Times New Roman" panose="02020603050405020304" pitchFamily="18" charset="0"/>
              </a:rPr>
              <a:t>a</a:t>
            </a:r>
            <a:r>
              <a:rPr lang="en-US" dirty="0" smtClean="0">
                <a:latin typeface="Times New Roman" panose="02020603050405020304" pitchFamily="18" charset="0"/>
                <a:cs typeface="Times New Roman" panose="02020603050405020304" pitchFamily="18" charset="0"/>
              </a:rPr>
              <a:t>ns.</a:t>
            </a:r>
            <a:r>
              <a:rPr lang="en-US" spc="10" dirty="0" smtClean="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As</a:t>
            </a:r>
            <a:r>
              <a:rPr lang="en-US" spc="4" dirty="0" smtClean="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a</a:t>
            </a:r>
            <a:r>
              <a:rPr lang="en-US" spc="-4" dirty="0" smtClean="0">
                <a:latin typeface="Times New Roman" panose="02020603050405020304" pitchFamily="18" charset="0"/>
                <a:cs typeface="Times New Roman" panose="02020603050405020304" pitchFamily="18" charset="0"/>
              </a:rPr>
              <a:t> re</a:t>
            </a:r>
            <a:r>
              <a:rPr lang="en-US" dirty="0" smtClean="0">
                <a:latin typeface="Times New Roman" panose="02020603050405020304" pitchFamily="18" charset="0"/>
                <a:cs typeface="Times New Roman" panose="02020603050405020304" pitchFamily="18" charset="0"/>
              </a:rPr>
              <a:t>sult of this and oth</a:t>
            </a:r>
            <a:r>
              <a:rPr lang="en-US" spc="-4" dirty="0" smtClean="0">
                <a:latin typeface="Times New Roman" panose="02020603050405020304" pitchFamily="18" charset="0"/>
                <a:cs typeface="Times New Roman" panose="02020603050405020304" pitchFamily="18" charset="0"/>
              </a:rPr>
              <a:t>e</a:t>
            </a:r>
            <a:r>
              <a:rPr lang="en-US" dirty="0" smtClean="0">
                <a:latin typeface="Times New Roman" panose="02020603050405020304" pitchFamily="18" charset="0"/>
                <a:cs typeface="Times New Roman" panose="02020603050405020304" pitchFamily="18" charset="0"/>
              </a:rPr>
              <a:t>r</a:t>
            </a:r>
            <a:r>
              <a:rPr lang="en-US" spc="10" dirty="0" smtClean="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f</a:t>
            </a:r>
            <a:r>
              <a:rPr lang="en-US" spc="-10" dirty="0" smtClean="0">
                <a:latin typeface="Times New Roman" panose="02020603050405020304" pitchFamily="18" charset="0"/>
                <a:cs typeface="Times New Roman" panose="02020603050405020304" pitchFamily="18" charset="0"/>
              </a:rPr>
              <a:t>e</a:t>
            </a:r>
            <a:r>
              <a:rPr lang="en-US" dirty="0" smtClean="0">
                <a:latin typeface="Times New Roman" panose="02020603050405020304" pitchFamily="18" charset="0"/>
                <a:cs typeface="Times New Roman" panose="02020603050405020304" pitchFamily="18" charset="0"/>
              </a:rPr>
              <a:t>d</a:t>
            </a:r>
            <a:r>
              <a:rPr lang="en-US" spc="-4" dirty="0" smtClean="0">
                <a:latin typeface="Times New Roman" panose="02020603050405020304" pitchFamily="18" charset="0"/>
                <a:cs typeface="Times New Roman" panose="02020603050405020304" pitchFamily="18" charset="0"/>
              </a:rPr>
              <a:t>e</a:t>
            </a:r>
            <a:r>
              <a:rPr lang="en-US" spc="4" dirty="0" smtClean="0">
                <a:latin typeface="Times New Roman" panose="02020603050405020304" pitchFamily="18" charset="0"/>
                <a:cs typeface="Times New Roman" panose="02020603050405020304" pitchFamily="18" charset="0"/>
              </a:rPr>
              <a:t>r</a:t>
            </a:r>
            <a:r>
              <a:rPr lang="en-US" spc="-4" dirty="0" smtClean="0">
                <a:latin typeface="Times New Roman" panose="02020603050405020304" pitchFamily="18" charset="0"/>
                <a:cs typeface="Times New Roman" panose="02020603050405020304" pitchFamily="18" charset="0"/>
              </a:rPr>
              <a:t>a</a:t>
            </a:r>
            <a:r>
              <a:rPr lang="en-US" dirty="0" smtClean="0">
                <a:latin typeface="Times New Roman" panose="02020603050405020304" pitchFamily="18" charset="0"/>
                <a:cs typeface="Times New Roman" panose="02020603050405020304" pitchFamily="18" charset="0"/>
              </a:rPr>
              <a:t>l</a:t>
            </a:r>
            <a:r>
              <a:rPr lang="en-US" spc="4" dirty="0" smtClean="0">
                <a:latin typeface="Times New Roman" panose="02020603050405020304" pitchFamily="18" charset="0"/>
                <a:cs typeface="Times New Roman" panose="02020603050405020304" pitchFamily="18" charset="0"/>
              </a:rPr>
              <a:t> </a:t>
            </a:r>
            <a:r>
              <a:rPr lang="en-US" spc="-4" dirty="0" smtClean="0">
                <a:latin typeface="Times New Roman" panose="02020603050405020304" pitchFamily="18" charset="0"/>
                <a:cs typeface="Times New Roman" panose="02020603050405020304" pitchFamily="18" charset="0"/>
              </a:rPr>
              <a:t>e</a:t>
            </a:r>
            <a:r>
              <a:rPr lang="en-US" spc="4" dirty="0" smtClean="0">
                <a:latin typeface="Times New Roman" panose="02020603050405020304" pitchFamily="18" charset="0"/>
                <a:cs typeface="Times New Roman" panose="02020603050405020304" pitchFamily="18" charset="0"/>
              </a:rPr>
              <a:t>f</a:t>
            </a:r>
            <a:r>
              <a:rPr lang="en-US" dirty="0" smtClean="0">
                <a:latin typeface="Times New Roman" panose="02020603050405020304" pitchFamily="18" charset="0"/>
                <a:cs typeface="Times New Roman" panose="02020603050405020304" pitchFamily="18" charset="0"/>
              </a:rPr>
              <a:t>fo</a:t>
            </a:r>
            <a:r>
              <a:rPr lang="en-US" spc="-10" dirty="0" smtClean="0">
                <a:latin typeface="Times New Roman" panose="02020603050405020304" pitchFamily="18" charset="0"/>
                <a:cs typeface="Times New Roman" panose="02020603050405020304" pitchFamily="18" charset="0"/>
              </a:rPr>
              <a:t>r</a:t>
            </a:r>
            <a:r>
              <a:rPr lang="en-US" dirty="0" smtClean="0">
                <a:latin typeface="Times New Roman" panose="02020603050405020304" pitchFamily="18" charset="0"/>
                <a:cs typeface="Times New Roman" panose="02020603050405020304" pitchFamily="18" charset="0"/>
              </a:rPr>
              <a:t>ts, such</a:t>
            </a:r>
            <a:r>
              <a:rPr lang="en-US" spc="-4" dirty="0" smtClean="0">
                <a:latin typeface="Times New Roman" panose="02020603050405020304" pitchFamily="18" charset="0"/>
                <a:cs typeface="Times New Roman" panose="02020603050405020304" pitchFamily="18" charset="0"/>
              </a:rPr>
              <a:t> a</a:t>
            </a:r>
            <a:r>
              <a:rPr lang="en-US" dirty="0" smtClean="0">
                <a:latin typeface="Times New Roman" panose="02020603050405020304" pitchFamily="18" charset="0"/>
                <a:cs typeface="Times New Roman" panose="02020603050405020304" pitchFamily="18" charset="0"/>
              </a:rPr>
              <a:t>s Medi</a:t>
            </a:r>
            <a:r>
              <a:rPr lang="en-US" spc="-10" dirty="0" smtClean="0">
                <a:latin typeface="Times New Roman" panose="02020603050405020304" pitchFamily="18" charset="0"/>
                <a:cs typeface="Times New Roman" panose="02020603050405020304" pitchFamily="18" charset="0"/>
              </a:rPr>
              <a:t>c</a:t>
            </a:r>
            <a:r>
              <a:rPr lang="en-US" spc="-4" dirty="0" smtClean="0">
                <a:latin typeface="Times New Roman" panose="02020603050405020304" pitchFamily="18" charset="0"/>
                <a:cs typeface="Times New Roman" panose="02020603050405020304" pitchFamily="18" charset="0"/>
              </a:rPr>
              <a:t>a</a:t>
            </a:r>
            <a:r>
              <a:rPr lang="en-US" spc="4" dirty="0" smtClean="0">
                <a:latin typeface="Times New Roman" panose="02020603050405020304" pitchFamily="18" charset="0"/>
                <a:cs typeface="Times New Roman" panose="02020603050405020304" pitchFamily="18" charset="0"/>
              </a:rPr>
              <a:t>r</a:t>
            </a:r>
            <a:r>
              <a:rPr lang="en-US" spc="-4" dirty="0" smtClean="0">
                <a:latin typeface="Times New Roman" panose="02020603050405020304" pitchFamily="18" charset="0"/>
                <a:cs typeface="Times New Roman" panose="02020603050405020304" pitchFamily="18" charset="0"/>
              </a:rPr>
              <a:t>e</a:t>
            </a:r>
            <a:r>
              <a:rPr lang="en-US" dirty="0" smtClean="0">
                <a:latin typeface="Times New Roman" panose="02020603050405020304" pitchFamily="18" charset="0"/>
                <a:cs typeface="Times New Roman" panose="02020603050405020304" pitchFamily="18" charset="0"/>
              </a:rPr>
              <a:t>’s </a:t>
            </a:r>
            <a:r>
              <a:rPr lang="en-US" spc="-4" dirty="0" smtClean="0">
                <a:latin typeface="Times New Roman" panose="02020603050405020304" pitchFamily="18" charset="0"/>
                <a:cs typeface="Times New Roman" panose="02020603050405020304" pitchFamily="18" charset="0"/>
              </a:rPr>
              <a:t>Q</a:t>
            </a:r>
            <a:r>
              <a:rPr lang="en-US" dirty="0" smtClean="0">
                <a:latin typeface="Times New Roman" panose="02020603050405020304" pitchFamily="18" charset="0"/>
                <a:cs typeface="Times New Roman" panose="02020603050405020304" pitchFamily="18" charset="0"/>
              </a:rPr>
              <a:t>u</a:t>
            </a:r>
            <a:r>
              <a:rPr lang="en-US" spc="-4" dirty="0" smtClean="0">
                <a:latin typeface="Times New Roman" panose="02020603050405020304" pitchFamily="18" charset="0"/>
                <a:cs typeface="Times New Roman" panose="02020603050405020304" pitchFamily="18" charset="0"/>
              </a:rPr>
              <a:t>a</a:t>
            </a:r>
            <a:r>
              <a:rPr lang="en-US" dirty="0" smtClean="0">
                <a:latin typeface="Times New Roman" panose="02020603050405020304" pitchFamily="18" charset="0"/>
                <a:cs typeface="Times New Roman" panose="02020603050405020304" pitchFamily="18" charset="0"/>
              </a:rPr>
              <a:t>li</a:t>
            </a:r>
            <a:r>
              <a:rPr lang="en-US" spc="25" dirty="0" smtClean="0">
                <a:latin typeface="Times New Roman" panose="02020603050405020304" pitchFamily="18" charset="0"/>
                <a:cs typeface="Times New Roman" panose="02020603050405020304" pitchFamily="18" charset="0"/>
              </a:rPr>
              <a:t>t</a:t>
            </a:r>
            <a:r>
              <a:rPr lang="en-US" dirty="0" smtClean="0">
                <a:latin typeface="Times New Roman" panose="02020603050405020304" pitchFamily="18" charset="0"/>
                <a:cs typeface="Times New Roman" panose="02020603050405020304" pitchFamily="18" charset="0"/>
              </a:rPr>
              <a:t>y</a:t>
            </a:r>
            <a:r>
              <a:rPr lang="en-US" spc="-14" dirty="0" smtClean="0">
                <a:latin typeface="Times New Roman" panose="02020603050405020304" pitchFamily="18" charset="0"/>
                <a:cs typeface="Times New Roman" panose="02020603050405020304" pitchFamily="18" charset="0"/>
              </a:rPr>
              <a:t> </a:t>
            </a:r>
            <a:r>
              <a:rPr lang="en-US" spc="-20" dirty="0" smtClean="0">
                <a:latin typeface="Times New Roman" panose="02020603050405020304" pitchFamily="18" charset="0"/>
                <a:cs typeface="Times New Roman" panose="02020603050405020304" pitchFamily="18" charset="0"/>
              </a:rPr>
              <a:t>I</a:t>
            </a:r>
            <a:r>
              <a:rPr lang="en-US" dirty="0" smtClean="0">
                <a:latin typeface="Times New Roman" panose="02020603050405020304" pitchFamily="18" charset="0"/>
                <a:cs typeface="Times New Roman" panose="02020603050405020304" pitchFamily="18" charset="0"/>
              </a:rPr>
              <a:t>mp</a:t>
            </a:r>
            <a:r>
              <a:rPr lang="en-US" spc="4" dirty="0" smtClean="0">
                <a:latin typeface="Times New Roman" panose="02020603050405020304" pitchFamily="18" charset="0"/>
                <a:cs typeface="Times New Roman" panose="02020603050405020304" pitchFamily="18" charset="0"/>
              </a:rPr>
              <a:t>r</a:t>
            </a:r>
            <a:r>
              <a:rPr lang="en-US" dirty="0" smtClean="0">
                <a:latin typeface="Times New Roman" panose="02020603050405020304" pitchFamily="18" charset="0"/>
                <a:cs typeface="Times New Roman" panose="02020603050405020304" pitchFamily="18" charset="0"/>
              </a:rPr>
              <a:t>ov</a:t>
            </a:r>
            <a:r>
              <a:rPr lang="en-US" spc="-4" dirty="0" smtClean="0">
                <a:latin typeface="Times New Roman" panose="02020603050405020304" pitchFamily="18" charset="0"/>
                <a:cs typeface="Times New Roman" panose="02020603050405020304" pitchFamily="18" charset="0"/>
              </a:rPr>
              <a:t>e</a:t>
            </a:r>
            <a:r>
              <a:rPr lang="en-US" dirty="0" smtClean="0">
                <a:latin typeface="Times New Roman" panose="02020603050405020304" pitchFamily="18" charset="0"/>
                <a:cs typeface="Times New Roman" panose="02020603050405020304" pitchFamily="18" charset="0"/>
              </a:rPr>
              <a:t>ment Or</a:t>
            </a:r>
            <a:r>
              <a:rPr lang="en-US" spc="-14" dirty="0" smtClean="0">
                <a:latin typeface="Times New Roman" panose="02020603050405020304" pitchFamily="18" charset="0"/>
                <a:cs typeface="Times New Roman" panose="02020603050405020304" pitchFamily="18" charset="0"/>
              </a:rPr>
              <a:t>g</a:t>
            </a:r>
            <a:r>
              <a:rPr lang="en-US" spc="-4" dirty="0" smtClean="0">
                <a:latin typeface="Times New Roman" panose="02020603050405020304" pitchFamily="18" charset="0"/>
                <a:cs typeface="Times New Roman" panose="02020603050405020304" pitchFamily="18" charset="0"/>
              </a:rPr>
              <a:t>a</a:t>
            </a:r>
            <a:r>
              <a:rPr lang="en-US" dirty="0" smtClean="0">
                <a:latin typeface="Times New Roman" panose="02020603050405020304" pitchFamily="18" charset="0"/>
                <a:cs typeface="Times New Roman" panose="02020603050405020304" pitchFamily="18" charset="0"/>
              </a:rPr>
              <a:t>ni</a:t>
            </a:r>
            <a:r>
              <a:rPr lang="en-US" spc="4" dirty="0" smtClean="0">
                <a:latin typeface="Times New Roman" panose="02020603050405020304" pitchFamily="18" charset="0"/>
                <a:cs typeface="Times New Roman" panose="02020603050405020304" pitchFamily="18" charset="0"/>
              </a:rPr>
              <a:t>z</a:t>
            </a:r>
            <a:r>
              <a:rPr lang="en-US" spc="-4" dirty="0" smtClean="0">
                <a:latin typeface="Times New Roman" panose="02020603050405020304" pitchFamily="18" charset="0"/>
                <a:cs typeface="Times New Roman" panose="02020603050405020304" pitchFamily="18" charset="0"/>
              </a:rPr>
              <a:t>a</a:t>
            </a:r>
            <a:r>
              <a:rPr lang="en-US" dirty="0" smtClean="0">
                <a:latin typeface="Times New Roman" panose="02020603050405020304" pitchFamily="18" charset="0"/>
                <a:cs typeface="Times New Roman" panose="02020603050405020304" pitchFamily="18" charset="0"/>
              </a:rPr>
              <a:t>tions</a:t>
            </a:r>
            <a:r>
              <a:rPr lang="en-US" spc="10" dirty="0" smtClean="0">
                <a:latin typeface="Times New Roman" panose="02020603050405020304" pitchFamily="18" charset="0"/>
                <a:cs typeface="Times New Roman" panose="02020603050405020304" pitchFamily="18" charset="0"/>
              </a:rPr>
              <a:t> </a:t>
            </a:r>
            <a:r>
              <a:rPr lang="en-US" spc="4" dirty="0" smtClean="0">
                <a:latin typeface="Times New Roman" panose="02020603050405020304" pitchFamily="18" charset="0"/>
                <a:cs typeface="Times New Roman" panose="02020603050405020304" pitchFamily="18" charset="0"/>
              </a:rPr>
              <a:t>a</a:t>
            </a:r>
            <a:r>
              <a:rPr lang="en-US" dirty="0" smtClean="0">
                <a:latin typeface="Times New Roman" panose="02020603050405020304" pitchFamily="18" charset="0"/>
                <a:cs typeface="Times New Roman" panose="02020603050405020304" pitchFamily="18" charset="0"/>
              </a:rPr>
              <a:t>nd the </a:t>
            </a:r>
            <a:r>
              <a:rPr lang="en-US" spc="-4" dirty="0" smtClean="0">
                <a:latin typeface="Times New Roman" panose="02020603050405020304" pitchFamily="18" charset="0"/>
                <a:cs typeface="Times New Roman" panose="02020603050405020304" pitchFamily="18" charset="0"/>
              </a:rPr>
              <a:t>H</a:t>
            </a:r>
            <a:r>
              <a:rPr lang="en-US" dirty="0" smtClean="0">
                <a:latin typeface="Times New Roman" panose="02020603050405020304" pitchFamily="18" charset="0"/>
                <a:cs typeface="Times New Roman" panose="02020603050405020304" pitchFamily="18" charset="0"/>
              </a:rPr>
              <a:t>HS N</a:t>
            </a:r>
            <a:r>
              <a:rPr lang="en-US" spc="-4" dirty="0" smtClean="0">
                <a:latin typeface="Times New Roman" panose="02020603050405020304" pitchFamily="18" charset="0"/>
                <a:cs typeface="Times New Roman" panose="02020603050405020304" pitchFamily="18" charset="0"/>
              </a:rPr>
              <a:t>a</a:t>
            </a:r>
            <a:r>
              <a:rPr lang="en-US" dirty="0" smtClean="0">
                <a:latin typeface="Times New Roman" panose="02020603050405020304" pitchFamily="18" charset="0"/>
                <a:cs typeface="Times New Roman" panose="02020603050405020304" pitchFamily="18" charset="0"/>
              </a:rPr>
              <a:t>t</a:t>
            </a:r>
            <a:r>
              <a:rPr lang="en-US" spc="4" dirty="0" smtClean="0">
                <a:latin typeface="Times New Roman" panose="02020603050405020304" pitchFamily="18" charset="0"/>
                <a:cs typeface="Times New Roman" panose="02020603050405020304" pitchFamily="18" charset="0"/>
              </a:rPr>
              <a:t>i</a:t>
            </a:r>
            <a:r>
              <a:rPr lang="en-US" dirty="0" smtClean="0">
                <a:latin typeface="Times New Roman" panose="02020603050405020304" pitchFamily="18" charset="0"/>
                <a:cs typeface="Times New Roman" panose="02020603050405020304" pitchFamily="18" charset="0"/>
              </a:rPr>
              <a:t>on</a:t>
            </a:r>
            <a:r>
              <a:rPr lang="en-US" spc="-4" dirty="0" smtClean="0">
                <a:latin typeface="Times New Roman" panose="02020603050405020304" pitchFamily="18" charset="0"/>
                <a:cs typeface="Times New Roman" panose="02020603050405020304" pitchFamily="18" charset="0"/>
              </a:rPr>
              <a:t>a</a:t>
            </a:r>
            <a:r>
              <a:rPr lang="en-US" dirty="0" smtClean="0">
                <a:latin typeface="Times New Roman" panose="02020603050405020304" pitchFamily="18" charset="0"/>
                <a:cs typeface="Times New Roman" panose="02020603050405020304" pitchFamily="18" charset="0"/>
              </a:rPr>
              <a:t>l A</a:t>
            </a:r>
            <a:r>
              <a:rPr lang="en-US" spc="-4" dirty="0" smtClean="0">
                <a:latin typeface="Times New Roman" panose="02020603050405020304" pitchFamily="18" charset="0"/>
                <a:cs typeface="Times New Roman" panose="02020603050405020304" pitchFamily="18" charset="0"/>
              </a:rPr>
              <a:t>c</a:t>
            </a:r>
            <a:r>
              <a:rPr lang="en-US" spc="10" dirty="0" smtClean="0">
                <a:latin typeface="Times New Roman" panose="02020603050405020304" pitchFamily="18" charset="0"/>
                <a:cs typeface="Times New Roman" panose="02020603050405020304" pitchFamily="18" charset="0"/>
              </a:rPr>
              <a:t>t</a:t>
            </a:r>
            <a:r>
              <a:rPr lang="en-US" dirty="0" smtClean="0">
                <a:latin typeface="Times New Roman" panose="02020603050405020304" pitchFamily="18" charset="0"/>
                <a:cs typeface="Times New Roman" panose="02020603050405020304" pitchFamily="18" charset="0"/>
              </a:rPr>
              <a:t>ion </a:t>
            </a:r>
            <a:r>
              <a:rPr lang="en-US" spc="4" dirty="0" smtClean="0">
                <a:latin typeface="Times New Roman" panose="02020603050405020304" pitchFamily="18" charset="0"/>
                <a:cs typeface="Times New Roman" panose="02020603050405020304" pitchFamily="18" charset="0"/>
              </a:rPr>
              <a:t>P</a:t>
            </a:r>
            <a:r>
              <a:rPr lang="en-US" dirty="0" smtClean="0">
                <a:latin typeface="Times New Roman" panose="02020603050405020304" pitchFamily="18" charset="0"/>
                <a:cs typeface="Times New Roman" panose="02020603050405020304" pitchFamily="18" charset="0"/>
              </a:rPr>
              <a:t>lan to Pr</a:t>
            </a:r>
            <a:r>
              <a:rPr lang="en-US" spc="-10" dirty="0" smtClean="0">
                <a:latin typeface="Times New Roman" panose="02020603050405020304" pitchFamily="18" charset="0"/>
                <a:cs typeface="Times New Roman" panose="02020603050405020304" pitchFamily="18" charset="0"/>
              </a:rPr>
              <a:t>e</a:t>
            </a:r>
            <a:r>
              <a:rPr lang="en-US" dirty="0" smtClean="0">
                <a:latin typeface="Times New Roman" panose="02020603050405020304" pitchFamily="18" charset="0"/>
                <a:cs typeface="Times New Roman" panose="02020603050405020304" pitchFamily="18" charset="0"/>
              </a:rPr>
              <a:t>v</a:t>
            </a:r>
            <a:r>
              <a:rPr lang="en-US" spc="-4" dirty="0" smtClean="0">
                <a:latin typeface="Times New Roman" panose="02020603050405020304" pitchFamily="18" charset="0"/>
                <a:cs typeface="Times New Roman" panose="02020603050405020304" pitchFamily="18" charset="0"/>
              </a:rPr>
              <a:t>e</a:t>
            </a:r>
            <a:r>
              <a:rPr lang="en-US" dirty="0" smtClean="0">
                <a:latin typeface="Times New Roman" panose="02020603050405020304" pitchFamily="18" charset="0"/>
                <a:cs typeface="Times New Roman" panose="02020603050405020304" pitchFamily="18" charset="0"/>
              </a:rPr>
              <a:t>nt H</a:t>
            </a:r>
            <a:r>
              <a:rPr lang="en-US" spc="-10" dirty="0" smtClean="0">
                <a:latin typeface="Times New Roman" panose="02020603050405020304" pitchFamily="18" charset="0"/>
                <a:cs typeface="Times New Roman" panose="02020603050405020304" pitchFamily="18" charset="0"/>
              </a:rPr>
              <a:t>e</a:t>
            </a:r>
            <a:r>
              <a:rPr lang="en-US" spc="-4" dirty="0" smtClean="0">
                <a:latin typeface="Times New Roman" panose="02020603050405020304" pitchFamily="18" charset="0"/>
                <a:cs typeface="Times New Roman" panose="02020603050405020304" pitchFamily="18" charset="0"/>
              </a:rPr>
              <a:t>a</a:t>
            </a:r>
            <a:r>
              <a:rPr lang="en-US" dirty="0" smtClean="0">
                <a:latin typeface="Times New Roman" panose="02020603050405020304" pitchFamily="18" charset="0"/>
                <a:cs typeface="Times New Roman" panose="02020603050405020304" pitchFamily="18" charset="0"/>
              </a:rPr>
              <a:t>lth Ca</a:t>
            </a:r>
            <a:r>
              <a:rPr lang="en-US" spc="-4" dirty="0" smtClean="0">
                <a:latin typeface="Times New Roman" panose="02020603050405020304" pitchFamily="18" charset="0"/>
                <a:cs typeface="Times New Roman" panose="02020603050405020304" pitchFamily="18" charset="0"/>
              </a:rPr>
              <a:t>r</a:t>
            </a:r>
            <a:r>
              <a:rPr lang="en-US" spc="4" dirty="0" smtClean="0">
                <a:latin typeface="Times New Roman" panose="02020603050405020304" pitchFamily="18" charset="0"/>
                <a:cs typeface="Times New Roman" panose="02020603050405020304" pitchFamily="18" charset="0"/>
              </a:rPr>
              <a:t>e</a:t>
            </a:r>
            <a:r>
              <a:rPr lang="en-US" spc="-4" dirty="0" smtClean="0">
                <a:latin typeface="Times New Roman" panose="02020603050405020304" pitchFamily="18" charset="0"/>
                <a:cs typeface="Times New Roman" panose="02020603050405020304" pitchFamily="18" charset="0"/>
              </a:rPr>
              <a:t>-</a:t>
            </a:r>
            <a:r>
              <a:rPr lang="en-US" dirty="0" smtClean="0">
                <a:latin typeface="Times New Roman" panose="02020603050405020304" pitchFamily="18" charset="0"/>
                <a:cs typeface="Times New Roman" panose="02020603050405020304" pitchFamily="18" charset="0"/>
              </a:rPr>
              <a:t>Asso</a:t>
            </a:r>
            <a:r>
              <a:rPr lang="en-US" spc="-4" dirty="0" smtClean="0">
                <a:latin typeface="Times New Roman" panose="02020603050405020304" pitchFamily="18" charset="0"/>
                <a:cs typeface="Times New Roman" panose="02020603050405020304" pitchFamily="18" charset="0"/>
              </a:rPr>
              <a:t>c</a:t>
            </a:r>
            <a:r>
              <a:rPr lang="en-US" dirty="0" smtClean="0">
                <a:latin typeface="Times New Roman" panose="02020603050405020304" pitchFamily="18" charset="0"/>
                <a:cs typeface="Times New Roman" panose="02020603050405020304" pitchFamily="18" charset="0"/>
              </a:rPr>
              <a:t>iat</a:t>
            </a:r>
            <a:r>
              <a:rPr lang="en-US" spc="-4" dirty="0" smtClean="0">
                <a:latin typeface="Times New Roman" panose="02020603050405020304" pitchFamily="18" charset="0"/>
                <a:cs typeface="Times New Roman" panose="02020603050405020304" pitchFamily="18" charset="0"/>
              </a:rPr>
              <a:t>e</a:t>
            </a:r>
            <a:r>
              <a:rPr lang="en-US" dirty="0" smtClean="0">
                <a:latin typeface="Times New Roman" panose="02020603050405020304" pitchFamily="18" charset="0"/>
                <a:cs typeface="Times New Roman" panose="02020603050405020304" pitchFamily="18" charset="0"/>
              </a:rPr>
              <a:t>d</a:t>
            </a:r>
            <a:r>
              <a:rPr lang="en-US" spc="20" dirty="0" smtClean="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In</a:t>
            </a:r>
            <a:r>
              <a:rPr lang="en-US" spc="-10" dirty="0" smtClean="0">
                <a:latin typeface="Times New Roman" panose="02020603050405020304" pitchFamily="18" charset="0"/>
                <a:cs typeface="Times New Roman" panose="02020603050405020304" pitchFamily="18" charset="0"/>
              </a:rPr>
              <a:t>f</a:t>
            </a:r>
            <a:r>
              <a:rPr lang="en-US" spc="-4" dirty="0" smtClean="0">
                <a:latin typeface="Times New Roman" panose="02020603050405020304" pitchFamily="18" charset="0"/>
                <a:cs typeface="Times New Roman" panose="02020603050405020304" pitchFamily="18" charset="0"/>
              </a:rPr>
              <a:t>ec</a:t>
            </a:r>
            <a:r>
              <a:rPr lang="en-US" dirty="0" smtClean="0">
                <a:latin typeface="Times New Roman" panose="02020603050405020304" pitchFamily="18" charset="0"/>
                <a:cs typeface="Times New Roman" panose="02020603050405020304" pitchFamily="18" charset="0"/>
              </a:rPr>
              <a:t>tion</a:t>
            </a:r>
            <a:r>
              <a:rPr lang="en-US" spc="4" dirty="0" smtClean="0">
                <a:latin typeface="Times New Roman" panose="02020603050405020304" pitchFamily="18" charset="0"/>
                <a:cs typeface="Times New Roman" panose="02020603050405020304" pitchFamily="18" charset="0"/>
              </a:rPr>
              <a:t>s</a:t>
            </a:r>
            <a:r>
              <a:rPr lang="en-US" dirty="0" smtClean="0">
                <a:latin typeface="Times New Roman" panose="02020603050405020304" pitchFamily="18" charset="0"/>
                <a:cs typeface="Times New Roman" panose="02020603050405020304" pitchFamily="18" charset="0"/>
              </a:rPr>
              <a:t>, </a:t>
            </a:r>
            <a:r>
              <a:rPr lang="en-US" spc="-4" dirty="0" smtClean="0">
                <a:latin typeface="Times New Roman" panose="02020603050405020304" pitchFamily="18" charset="0"/>
                <a:cs typeface="Times New Roman" panose="02020603050405020304" pitchFamily="18" charset="0"/>
              </a:rPr>
              <a:t>a</a:t>
            </a:r>
            <a:r>
              <a:rPr lang="en-US" dirty="0" smtClean="0">
                <a:latin typeface="Times New Roman" panose="02020603050405020304" pitchFamily="18" charset="0"/>
                <a:cs typeface="Times New Roman" panose="02020603050405020304" pitchFamily="18" charset="0"/>
              </a:rPr>
              <a:t>s </a:t>
            </a:r>
            <a:r>
              <a:rPr lang="en-US" spc="4" dirty="0" smtClean="0">
                <a:latin typeface="Times New Roman" panose="02020603050405020304" pitchFamily="18" charset="0"/>
                <a:cs typeface="Times New Roman" panose="02020603050405020304" pitchFamily="18" charset="0"/>
              </a:rPr>
              <a:t>w</a:t>
            </a:r>
            <a:r>
              <a:rPr lang="en-US" spc="-4" dirty="0" smtClean="0">
                <a:latin typeface="Times New Roman" panose="02020603050405020304" pitchFamily="18" charset="0"/>
                <a:cs typeface="Times New Roman" panose="02020603050405020304" pitchFamily="18" charset="0"/>
              </a:rPr>
              <a:t>e</a:t>
            </a:r>
            <a:r>
              <a:rPr lang="en-US" dirty="0" smtClean="0">
                <a:latin typeface="Times New Roman" panose="02020603050405020304" pitchFamily="18" charset="0"/>
                <a:cs typeface="Times New Roman" panose="02020603050405020304" pitchFamily="18" charset="0"/>
              </a:rPr>
              <a:t>ll </a:t>
            </a:r>
            <a:r>
              <a:rPr lang="en-US" spc="-4" dirty="0" smtClean="0">
                <a:latin typeface="Times New Roman" panose="02020603050405020304" pitchFamily="18" charset="0"/>
                <a:cs typeface="Times New Roman" panose="02020603050405020304" pitchFamily="18" charset="0"/>
              </a:rPr>
              <a:t>a</a:t>
            </a:r>
            <a:r>
              <a:rPr lang="en-US" dirty="0" smtClean="0">
                <a:latin typeface="Times New Roman" panose="02020603050405020304" pitchFamily="18" charset="0"/>
                <a:cs typeface="Times New Roman" panose="02020603050405020304" pitchFamily="18" charset="0"/>
              </a:rPr>
              <a:t>s the</a:t>
            </a:r>
            <a:r>
              <a:rPr lang="en-US" spc="4" dirty="0" smtClean="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d</a:t>
            </a:r>
            <a:r>
              <a:rPr lang="en-US" spc="-4" dirty="0" smtClean="0">
                <a:latin typeface="Times New Roman" panose="02020603050405020304" pitchFamily="18" charset="0"/>
                <a:cs typeface="Times New Roman" panose="02020603050405020304" pitchFamily="18" charset="0"/>
              </a:rPr>
              <a:t>e</a:t>
            </a:r>
            <a:r>
              <a:rPr lang="en-US" dirty="0" smtClean="0">
                <a:latin typeface="Times New Roman" panose="02020603050405020304" pitchFamily="18" charset="0"/>
                <a:cs typeface="Times New Roman" panose="02020603050405020304" pitchFamily="18" charset="0"/>
              </a:rPr>
              <a:t>dic</a:t>
            </a:r>
            <a:r>
              <a:rPr lang="en-US" spc="-10" dirty="0" smtClean="0">
                <a:latin typeface="Times New Roman" panose="02020603050405020304" pitchFamily="18" charset="0"/>
                <a:cs typeface="Times New Roman" panose="02020603050405020304" pitchFamily="18" charset="0"/>
              </a:rPr>
              <a:t>a</a:t>
            </a:r>
            <a:r>
              <a:rPr lang="en-US" dirty="0" smtClean="0">
                <a:latin typeface="Times New Roman" panose="02020603050405020304" pitchFamily="18" charset="0"/>
                <a:cs typeface="Times New Roman" panose="02020603050405020304" pitchFamily="18" charset="0"/>
              </a:rPr>
              <a:t>tion of p</a:t>
            </a:r>
            <a:r>
              <a:rPr lang="en-US" spc="4" dirty="0" smtClean="0">
                <a:latin typeface="Times New Roman" panose="02020603050405020304" pitchFamily="18" charset="0"/>
                <a:cs typeface="Times New Roman" panose="02020603050405020304" pitchFamily="18" charset="0"/>
              </a:rPr>
              <a:t>r</a:t>
            </a:r>
            <a:r>
              <a:rPr lang="en-US" spc="-4" dirty="0" smtClean="0">
                <a:latin typeface="Times New Roman" panose="02020603050405020304" pitchFamily="18" charset="0"/>
                <a:cs typeface="Times New Roman" panose="02020603050405020304" pitchFamily="18" charset="0"/>
              </a:rPr>
              <a:t>ac</a:t>
            </a:r>
            <a:r>
              <a:rPr lang="en-US" dirty="0" smtClean="0">
                <a:latin typeface="Times New Roman" panose="02020603050405020304" pitchFamily="18" charset="0"/>
                <a:cs typeface="Times New Roman" panose="02020603050405020304" pitchFamily="18" charset="0"/>
              </a:rPr>
              <a:t>tition</a:t>
            </a:r>
            <a:r>
              <a:rPr lang="en-US" spc="-4" dirty="0" smtClean="0">
                <a:latin typeface="Times New Roman" panose="02020603050405020304" pitchFamily="18" charset="0"/>
                <a:cs typeface="Times New Roman" panose="02020603050405020304" pitchFamily="18" charset="0"/>
              </a:rPr>
              <a:t>e</a:t>
            </a:r>
            <a:r>
              <a:rPr lang="en-US" spc="4" dirty="0" smtClean="0">
                <a:latin typeface="Times New Roman" panose="02020603050405020304" pitchFamily="18" charset="0"/>
                <a:cs typeface="Times New Roman" panose="02020603050405020304" pitchFamily="18" charset="0"/>
              </a:rPr>
              <a:t>r</a:t>
            </a:r>
            <a:r>
              <a:rPr lang="en-US" dirty="0" smtClean="0">
                <a:latin typeface="Times New Roman" panose="02020603050405020304" pitchFamily="18" charset="0"/>
                <a:cs typeface="Times New Roman" panose="02020603050405020304" pitchFamily="18" charset="0"/>
              </a:rPr>
              <a:t>s, the </a:t>
            </a:r>
            <a:r>
              <a:rPr lang="en-US" spc="-14" dirty="0" smtClean="0">
                <a:latin typeface="Times New Roman" panose="02020603050405020304" pitchFamily="18" charset="0"/>
                <a:cs typeface="Times New Roman" panose="02020603050405020304" pitchFamily="18" charset="0"/>
              </a:rPr>
              <a:t>g</a:t>
            </a:r>
            <a:r>
              <a:rPr lang="en-US" spc="-4" dirty="0" smtClean="0">
                <a:latin typeface="Times New Roman" panose="02020603050405020304" pitchFamily="18" charset="0"/>
                <a:cs typeface="Times New Roman" panose="02020603050405020304" pitchFamily="18" charset="0"/>
              </a:rPr>
              <a:t>e</a:t>
            </a:r>
            <a:r>
              <a:rPr lang="en-US" spc="10" dirty="0" smtClean="0">
                <a:latin typeface="Times New Roman" panose="02020603050405020304" pitchFamily="18" charset="0"/>
                <a:cs typeface="Times New Roman" panose="02020603050405020304" pitchFamily="18" charset="0"/>
              </a:rPr>
              <a:t>n</a:t>
            </a:r>
            <a:r>
              <a:rPr lang="en-US" spc="-4" dirty="0" smtClean="0">
                <a:latin typeface="Times New Roman" panose="02020603050405020304" pitchFamily="18" charset="0"/>
                <a:cs typeface="Times New Roman" panose="02020603050405020304" pitchFamily="18" charset="0"/>
              </a:rPr>
              <a:t>e</a:t>
            </a:r>
            <a:r>
              <a:rPr lang="en-US" spc="4" dirty="0" smtClean="0">
                <a:latin typeface="Times New Roman" panose="02020603050405020304" pitchFamily="18" charset="0"/>
                <a:cs typeface="Times New Roman" panose="02020603050405020304" pitchFamily="18" charset="0"/>
              </a:rPr>
              <a:t>r</a:t>
            </a:r>
            <a:r>
              <a:rPr lang="en-US" spc="-4" dirty="0" smtClean="0">
                <a:latin typeface="Times New Roman" panose="02020603050405020304" pitchFamily="18" charset="0"/>
                <a:cs typeface="Times New Roman" panose="02020603050405020304" pitchFamily="18" charset="0"/>
              </a:rPr>
              <a:t>a</a:t>
            </a:r>
            <a:r>
              <a:rPr lang="en-US" dirty="0" smtClean="0">
                <a:latin typeface="Times New Roman" panose="02020603050405020304" pitchFamily="18" charset="0"/>
                <a:cs typeface="Times New Roman" panose="02020603050405020304" pitchFamily="18" charset="0"/>
              </a:rPr>
              <a:t>l tr</a:t>
            </a:r>
            <a:r>
              <a:rPr lang="en-US" spc="-10" dirty="0" smtClean="0">
                <a:latin typeface="Times New Roman" panose="02020603050405020304" pitchFamily="18" charset="0"/>
                <a:cs typeface="Times New Roman" panose="02020603050405020304" pitchFamily="18" charset="0"/>
              </a:rPr>
              <a:t>e</a:t>
            </a:r>
            <a:r>
              <a:rPr lang="en-US" dirty="0" smtClean="0">
                <a:latin typeface="Times New Roman" panose="02020603050405020304" pitchFamily="18" charset="0"/>
                <a:cs typeface="Times New Roman" panose="02020603050405020304" pitchFamily="18" charset="0"/>
              </a:rPr>
              <a:t>nd in p</a:t>
            </a:r>
            <a:r>
              <a:rPr lang="en-US" spc="-4" dirty="0" smtClean="0">
                <a:latin typeface="Times New Roman" panose="02020603050405020304" pitchFamily="18" charset="0"/>
                <a:cs typeface="Times New Roman" panose="02020603050405020304" pitchFamily="18" charset="0"/>
              </a:rPr>
              <a:t>a</a:t>
            </a:r>
            <a:r>
              <a:rPr lang="en-US" dirty="0" smtClean="0">
                <a:latin typeface="Times New Roman" panose="02020603050405020304" pitchFamily="18" charset="0"/>
                <a:cs typeface="Times New Roman" panose="02020603050405020304" pitchFamily="18" charset="0"/>
              </a:rPr>
              <a:t>ti</a:t>
            </a:r>
            <a:r>
              <a:rPr lang="en-US" spc="-4" dirty="0" smtClean="0">
                <a:latin typeface="Times New Roman" panose="02020603050405020304" pitchFamily="18" charset="0"/>
                <a:cs typeface="Times New Roman" panose="02020603050405020304" pitchFamily="18" charset="0"/>
              </a:rPr>
              <a:t>e</a:t>
            </a:r>
            <a:r>
              <a:rPr lang="en-US" dirty="0" smtClean="0">
                <a:latin typeface="Times New Roman" panose="02020603050405020304" pitchFamily="18" charset="0"/>
                <a:cs typeface="Times New Roman" panose="02020603050405020304" pitchFamily="18" charset="0"/>
              </a:rPr>
              <a:t>nt sa</a:t>
            </a:r>
            <a:r>
              <a:rPr lang="en-US" spc="-4" dirty="0" smtClean="0">
                <a:latin typeface="Times New Roman" panose="02020603050405020304" pitchFamily="18" charset="0"/>
                <a:cs typeface="Times New Roman" panose="02020603050405020304" pitchFamily="18" charset="0"/>
              </a:rPr>
              <a:t>fe</a:t>
            </a:r>
            <a:r>
              <a:rPr lang="en-US" spc="25" dirty="0" smtClean="0">
                <a:latin typeface="Times New Roman" panose="02020603050405020304" pitchFamily="18" charset="0"/>
                <a:cs typeface="Times New Roman" panose="02020603050405020304" pitchFamily="18" charset="0"/>
              </a:rPr>
              <a:t>t</a:t>
            </a:r>
            <a:r>
              <a:rPr lang="en-US" dirty="0" smtClean="0">
                <a:latin typeface="Times New Roman" panose="02020603050405020304" pitchFamily="18" charset="0"/>
                <a:cs typeface="Times New Roman" panose="02020603050405020304" pitchFamily="18" charset="0"/>
              </a:rPr>
              <a:t>y</a:t>
            </a:r>
            <a:r>
              <a:rPr lang="en-US" spc="-25" dirty="0" smtClean="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is one</a:t>
            </a:r>
            <a:r>
              <a:rPr lang="en-US" spc="-4" dirty="0" smtClean="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of </a:t>
            </a:r>
            <a:r>
              <a:rPr lang="en-US" spc="4" dirty="0" smtClean="0">
                <a:latin typeface="Times New Roman" panose="02020603050405020304" pitchFamily="18" charset="0"/>
                <a:cs typeface="Times New Roman" panose="02020603050405020304" pitchFamily="18" charset="0"/>
              </a:rPr>
              <a:t>i</a:t>
            </a:r>
            <a:r>
              <a:rPr lang="en-US" dirty="0" smtClean="0">
                <a:latin typeface="Times New Roman" panose="02020603050405020304" pitchFamily="18" charset="0"/>
                <a:cs typeface="Times New Roman" panose="02020603050405020304" pitchFamily="18" charset="0"/>
              </a:rPr>
              <a:t>mprov</a:t>
            </a:r>
            <a:r>
              <a:rPr lang="en-US" spc="-10" dirty="0" smtClean="0">
                <a:latin typeface="Times New Roman" panose="02020603050405020304" pitchFamily="18" charset="0"/>
                <a:cs typeface="Times New Roman" panose="02020603050405020304" pitchFamily="18" charset="0"/>
              </a:rPr>
              <a:t>e</a:t>
            </a:r>
            <a:r>
              <a:rPr lang="en-US" dirty="0" smtClean="0">
                <a:latin typeface="Times New Roman" panose="02020603050405020304" pitchFamily="18" charset="0"/>
                <a:cs typeface="Times New Roman" panose="02020603050405020304" pitchFamily="18" charset="0"/>
              </a:rPr>
              <a:t>ment.</a:t>
            </a:r>
          </a:p>
          <a:p>
            <a:r>
              <a:rPr lang="en-US" b="1" dirty="0" smtClean="0">
                <a:latin typeface="Times New Roman" panose="02020603050405020304" pitchFamily="18" charset="0"/>
                <a:cs typeface="Times New Roman" panose="02020603050405020304" pitchFamily="18" charset="0"/>
              </a:rPr>
              <a:t>T</a:t>
            </a:r>
            <a:r>
              <a:rPr lang="en-US" b="1" spc="-4" dirty="0" smtClean="0">
                <a:latin typeface="Times New Roman" panose="02020603050405020304" pitchFamily="18" charset="0"/>
                <a:cs typeface="Times New Roman" panose="02020603050405020304" pitchFamily="18" charset="0"/>
              </a:rPr>
              <a:t>re</a:t>
            </a:r>
            <a:r>
              <a:rPr lang="en-US" b="1" dirty="0" smtClean="0">
                <a:latin typeface="Times New Roman" panose="02020603050405020304" pitchFamily="18" charset="0"/>
                <a:cs typeface="Times New Roman" panose="02020603050405020304" pitchFamily="18" charset="0"/>
              </a:rPr>
              <a:t>nds</a:t>
            </a:r>
            <a:endParaRPr lang="en-US" dirty="0" smtClean="0">
              <a:latin typeface="Times New Roman" panose="02020603050405020304" pitchFamily="18" charset="0"/>
              <a:cs typeface="Times New Roman" panose="02020603050405020304" pitchFamily="18" charset="0"/>
            </a:endParaRPr>
          </a:p>
          <a:p>
            <a:pPr marL="241272" marR="19682" indent="-228574">
              <a:buFont typeface="Symbol"/>
              <a:buChar char=""/>
              <a:tabLst>
                <a:tab pos="240637" algn="l"/>
              </a:tabLst>
            </a:pPr>
            <a:r>
              <a:rPr lang="en-US" spc="-10" dirty="0" smtClean="0">
                <a:latin typeface="Times New Roman" panose="02020603050405020304" pitchFamily="18" charset="0"/>
                <a:cs typeface="Times New Roman" panose="02020603050405020304" pitchFamily="18" charset="0"/>
              </a:rPr>
              <a:t>F</a:t>
            </a:r>
            <a:r>
              <a:rPr lang="en-US" dirty="0" smtClean="0">
                <a:latin typeface="Times New Roman" panose="02020603050405020304" pitchFamily="18" charset="0"/>
                <a:cs typeface="Times New Roman" panose="02020603050405020304" pitchFamily="18" charset="0"/>
              </a:rPr>
              <a:t>rom 2010 to 2013, the</a:t>
            </a:r>
            <a:r>
              <a:rPr lang="en-US" spc="-4" dirty="0" smtClean="0">
                <a:latin typeface="Times New Roman" panose="02020603050405020304" pitchFamily="18" charset="0"/>
                <a:cs typeface="Times New Roman" panose="02020603050405020304" pitchFamily="18" charset="0"/>
              </a:rPr>
              <a:t> </a:t>
            </a:r>
            <a:r>
              <a:rPr lang="en-US" spc="10" dirty="0" smtClean="0">
                <a:latin typeface="Times New Roman" panose="02020603050405020304" pitchFamily="18" charset="0"/>
                <a:cs typeface="Times New Roman" panose="02020603050405020304" pitchFamily="18" charset="0"/>
              </a:rPr>
              <a:t>o</a:t>
            </a:r>
            <a:r>
              <a:rPr lang="en-US" dirty="0" smtClean="0">
                <a:latin typeface="Times New Roman" panose="02020603050405020304" pitchFamily="18" charset="0"/>
                <a:cs typeface="Times New Roman" panose="02020603050405020304" pitchFamily="18" charset="0"/>
              </a:rPr>
              <a:t>v</a:t>
            </a:r>
            <a:r>
              <a:rPr lang="en-US" spc="-4" dirty="0" smtClean="0">
                <a:latin typeface="Times New Roman" panose="02020603050405020304" pitchFamily="18" charset="0"/>
                <a:cs typeface="Times New Roman" panose="02020603050405020304" pitchFamily="18" charset="0"/>
              </a:rPr>
              <a:t>e</a:t>
            </a:r>
            <a:r>
              <a:rPr lang="en-US" dirty="0" smtClean="0">
                <a:latin typeface="Times New Roman" panose="02020603050405020304" pitchFamily="18" charset="0"/>
                <a:cs typeface="Times New Roman" panose="02020603050405020304" pitchFamily="18" charset="0"/>
              </a:rPr>
              <a:t>r</a:t>
            </a:r>
            <a:r>
              <a:rPr lang="en-US" spc="-10" dirty="0" smtClean="0">
                <a:latin typeface="Times New Roman" panose="02020603050405020304" pitchFamily="18" charset="0"/>
                <a:cs typeface="Times New Roman" panose="02020603050405020304" pitchFamily="18" charset="0"/>
              </a:rPr>
              <a:t>a</a:t>
            </a:r>
            <a:r>
              <a:rPr lang="en-US" dirty="0" smtClean="0">
                <a:latin typeface="Times New Roman" panose="02020603050405020304" pitchFamily="18" charset="0"/>
                <a:cs typeface="Times New Roman" panose="02020603050405020304" pitchFamily="18" charset="0"/>
              </a:rPr>
              <a:t>ll </a:t>
            </a:r>
            <a:r>
              <a:rPr lang="en-US" spc="-4" dirty="0" smtClean="0">
                <a:latin typeface="Times New Roman" panose="02020603050405020304" pitchFamily="18" charset="0"/>
                <a:cs typeface="Times New Roman" panose="02020603050405020304" pitchFamily="18" charset="0"/>
              </a:rPr>
              <a:t>ra</a:t>
            </a:r>
            <a:r>
              <a:rPr lang="en-US" spc="10" dirty="0" smtClean="0">
                <a:latin typeface="Times New Roman" panose="02020603050405020304" pitchFamily="18" charset="0"/>
                <a:cs typeface="Times New Roman" panose="02020603050405020304" pitchFamily="18" charset="0"/>
              </a:rPr>
              <a:t>t</a:t>
            </a:r>
            <a:r>
              <a:rPr lang="en-US" dirty="0" smtClean="0">
                <a:latin typeface="Times New Roman" panose="02020603050405020304" pitchFamily="18" charset="0"/>
                <a:cs typeface="Times New Roman" panose="02020603050405020304" pitchFamily="18" charset="0"/>
              </a:rPr>
              <a:t>e</a:t>
            </a:r>
            <a:r>
              <a:rPr lang="en-US" spc="-4" dirty="0" smtClean="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of h</a:t>
            </a:r>
            <a:r>
              <a:rPr lang="en-US" spc="-4" dirty="0" smtClean="0">
                <a:latin typeface="Times New Roman" panose="02020603050405020304" pitchFamily="18" charset="0"/>
                <a:cs typeface="Times New Roman" panose="02020603050405020304" pitchFamily="18" charset="0"/>
              </a:rPr>
              <a:t>o</a:t>
            </a:r>
            <a:r>
              <a:rPr lang="en-US" dirty="0" smtClean="0">
                <a:latin typeface="Times New Roman" panose="02020603050405020304" pitchFamily="18" charset="0"/>
                <a:cs typeface="Times New Roman" panose="02020603050405020304" pitchFamily="18" charset="0"/>
              </a:rPr>
              <a:t>spit</a:t>
            </a:r>
            <a:r>
              <a:rPr lang="en-US" spc="-4" dirty="0" smtClean="0">
                <a:latin typeface="Times New Roman" panose="02020603050405020304" pitchFamily="18" charset="0"/>
                <a:cs typeface="Times New Roman" panose="02020603050405020304" pitchFamily="18" charset="0"/>
              </a:rPr>
              <a:t>a</a:t>
            </a:r>
            <a:r>
              <a:rPr lang="en-US" spc="10" dirty="0" smtClean="0">
                <a:latin typeface="Times New Roman" panose="02020603050405020304" pitchFamily="18" charset="0"/>
                <a:cs typeface="Times New Roman" panose="02020603050405020304" pitchFamily="18" charset="0"/>
              </a:rPr>
              <a:t>l</a:t>
            </a:r>
            <a:r>
              <a:rPr lang="en-US" spc="-4" dirty="0" smtClean="0">
                <a:latin typeface="Times New Roman" panose="02020603050405020304" pitchFamily="18" charset="0"/>
                <a:cs typeface="Times New Roman" panose="02020603050405020304" pitchFamily="18" charset="0"/>
              </a:rPr>
              <a:t>-</a:t>
            </a:r>
            <a:r>
              <a:rPr lang="en-US" spc="4" dirty="0" smtClean="0">
                <a:latin typeface="Times New Roman" panose="02020603050405020304" pitchFamily="18" charset="0"/>
                <a:cs typeface="Times New Roman" panose="02020603050405020304" pitchFamily="18" charset="0"/>
              </a:rPr>
              <a:t>ac</a:t>
            </a:r>
            <a:r>
              <a:rPr lang="en-US" dirty="0" smtClean="0">
                <a:latin typeface="Times New Roman" panose="02020603050405020304" pitchFamily="18" charset="0"/>
                <a:cs typeface="Times New Roman" panose="02020603050405020304" pitchFamily="18" charset="0"/>
              </a:rPr>
              <a:t>quir</a:t>
            </a:r>
            <a:r>
              <a:rPr lang="en-US" spc="-10" dirty="0" smtClean="0">
                <a:latin typeface="Times New Roman" panose="02020603050405020304" pitchFamily="18" charset="0"/>
                <a:cs typeface="Times New Roman" panose="02020603050405020304" pitchFamily="18" charset="0"/>
              </a:rPr>
              <a:t>e</a:t>
            </a:r>
            <a:r>
              <a:rPr lang="en-US" dirty="0" smtClean="0">
                <a:latin typeface="Times New Roman" panose="02020603050405020304" pitchFamily="18" charset="0"/>
                <a:cs typeface="Times New Roman" panose="02020603050405020304" pitchFamily="18" charset="0"/>
              </a:rPr>
              <a:t>d </a:t>
            </a:r>
            <a:r>
              <a:rPr lang="en-US" spc="-4" dirty="0" smtClean="0">
                <a:latin typeface="Times New Roman" panose="02020603050405020304" pitchFamily="18" charset="0"/>
                <a:cs typeface="Times New Roman" panose="02020603050405020304" pitchFamily="18" charset="0"/>
              </a:rPr>
              <a:t>c</a:t>
            </a:r>
            <a:r>
              <a:rPr lang="en-US" dirty="0" smtClean="0">
                <a:latin typeface="Times New Roman" panose="02020603050405020304" pitchFamily="18" charset="0"/>
                <a:cs typeface="Times New Roman" panose="02020603050405020304" pitchFamily="18" charset="0"/>
              </a:rPr>
              <a:t>onditions</a:t>
            </a:r>
            <a:r>
              <a:rPr lang="en-US" spc="4" dirty="0" smtClean="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d</a:t>
            </a:r>
            <a:r>
              <a:rPr lang="en-US" spc="-4" dirty="0" smtClean="0">
                <a:latin typeface="Times New Roman" panose="02020603050405020304" pitchFamily="18" charset="0"/>
                <a:cs typeface="Times New Roman" panose="02020603050405020304" pitchFamily="18" charset="0"/>
              </a:rPr>
              <a:t>ec</a:t>
            </a:r>
            <a:r>
              <a:rPr lang="en-US" dirty="0" smtClean="0">
                <a:latin typeface="Times New Roman" panose="02020603050405020304" pitchFamily="18" charset="0"/>
                <a:cs typeface="Times New Roman" panose="02020603050405020304" pitchFamily="18" charset="0"/>
              </a:rPr>
              <a:t>lin</a:t>
            </a:r>
            <a:r>
              <a:rPr lang="en-US" spc="4" dirty="0" smtClean="0">
                <a:latin typeface="Times New Roman" panose="02020603050405020304" pitchFamily="18" charset="0"/>
                <a:cs typeface="Times New Roman" panose="02020603050405020304" pitchFamily="18" charset="0"/>
              </a:rPr>
              <a:t>e</a:t>
            </a:r>
            <a:r>
              <a:rPr lang="en-US" dirty="0" smtClean="0">
                <a:latin typeface="Times New Roman" panose="02020603050405020304" pitchFamily="18" charset="0"/>
                <a:cs typeface="Times New Roman" panose="02020603050405020304" pitchFamily="18" charset="0"/>
              </a:rPr>
              <a:t>d f</a:t>
            </a:r>
            <a:r>
              <a:rPr lang="en-US" spc="-10" dirty="0" smtClean="0">
                <a:latin typeface="Times New Roman" panose="02020603050405020304" pitchFamily="18" charset="0"/>
                <a:cs typeface="Times New Roman" panose="02020603050405020304" pitchFamily="18" charset="0"/>
              </a:rPr>
              <a:t>r</a:t>
            </a:r>
            <a:r>
              <a:rPr lang="en-US" dirty="0" smtClean="0">
                <a:latin typeface="Times New Roman" panose="02020603050405020304" pitchFamily="18" charset="0"/>
                <a:cs typeface="Times New Roman" panose="02020603050405020304" pitchFamily="18" charset="0"/>
              </a:rPr>
              <a:t>om</a:t>
            </a:r>
            <a:r>
              <a:rPr lang="en-US" spc="4" dirty="0" smtClean="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145 to 121 p</a:t>
            </a:r>
            <a:r>
              <a:rPr lang="en-US" spc="-4" dirty="0" smtClean="0">
                <a:latin typeface="Times New Roman" panose="02020603050405020304" pitchFamily="18" charset="0"/>
                <a:cs typeface="Times New Roman" panose="02020603050405020304" pitchFamily="18" charset="0"/>
              </a:rPr>
              <a:t>e</a:t>
            </a:r>
            <a:r>
              <a:rPr lang="en-US" dirty="0" smtClean="0">
                <a:latin typeface="Times New Roman" panose="02020603050405020304" pitchFamily="18" charset="0"/>
                <a:cs typeface="Times New Roman" panose="02020603050405020304" pitchFamily="18" charset="0"/>
              </a:rPr>
              <a:t>r 1,0</a:t>
            </a:r>
            <a:r>
              <a:rPr lang="en-US" spc="-4" dirty="0" smtClean="0">
                <a:latin typeface="Times New Roman" panose="02020603050405020304" pitchFamily="18" charset="0"/>
                <a:cs typeface="Times New Roman" panose="02020603050405020304" pitchFamily="18" charset="0"/>
              </a:rPr>
              <a:t>0</a:t>
            </a:r>
            <a:r>
              <a:rPr lang="en-US" dirty="0" smtClean="0">
                <a:latin typeface="Times New Roman" panose="02020603050405020304" pitchFamily="18" charset="0"/>
                <a:cs typeface="Times New Roman" panose="02020603050405020304" pitchFamily="18" charset="0"/>
              </a:rPr>
              <a:t>0 hospital dis</a:t>
            </a:r>
            <a:r>
              <a:rPr lang="en-US" spc="-4" dirty="0" smtClean="0">
                <a:latin typeface="Times New Roman" panose="02020603050405020304" pitchFamily="18" charset="0"/>
                <a:cs typeface="Times New Roman" panose="02020603050405020304" pitchFamily="18" charset="0"/>
              </a:rPr>
              <a:t>c</a:t>
            </a:r>
            <a:r>
              <a:rPr lang="en-US" dirty="0" smtClean="0">
                <a:latin typeface="Times New Roman" panose="02020603050405020304" pitchFamily="18" charset="0"/>
                <a:cs typeface="Times New Roman" panose="02020603050405020304" pitchFamily="18" charset="0"/>
              </a:rPr>
              <a:t>h</a:t>
            </a:r>
            <a:r>
              <a:rPr lang="en-US" spc="4" dirty="0" smtClean="0">
                <a:latin typeface="Times New Roman" panose="02020603050405020304" pitchFamily="18" charset="0"/>
                <a:cs typeface="Times New Roman" panose="02020603050405020304" pitchFamily="18" charset="0"/>
              </a:rPr>
              <a:t>a</a:t>
            </a:r>
            <a:r>
              <a:rPr lang="en-US" dirty="0" smtClean="0">
                <a:latin typeface="Times New Roman" panose="02020603050405020304" pitchFamily="18" charset="0"/>
                <a:cs typeface="Times New Roman" panose="02020603050405020304" pitchFamily="18" charset="0"/>
              </a:rPr>
              <a:t>rg</a:t>
            </a:r>
            <a:r>
              <a:rPr lang="en-US" spc="-10" dirty="0" smtClean="0">
                <a:latin typeface="Times New Roman" panose="02020603050405020304" pitchFamily="18" charset="0"/>
                <a:cs typeface="Times New Roman" panose="02020603050405020304" pitchFamily="18" charset="0"/>
              </a:rPr>
              <a:t>e</a:t>
            </a:r>
            <a:r>
              <a:rPr lang="en-US" spc="4" dirty="0" smtClean="0">
                <a:latin typeface="Times New Roman" panose="02020603050405020304" pitchFamily="18" charset="0"/>
                <a:cs typeface="Times New Roman" panose="02020603050405020304" pitchFamily="18" charset="0"/>
              </a:rPr>
              <a:t>s</a:t>
            </a:r>
            <a:r>
              <a:rPr lang="en-US" dirty="0" smtClean="0">
                <a:latin typeface="Times New Roman" panose="02020603050405020304" pitchFamily="18" charset="0"/>
                <a:cs typeface="Times New Roman" panose="02020603050405020304" pitchFamily="18" charset="0"/>
              </a:rPr>
              <a:t>.</a:t>
            </a:r>
          </a:p>
          <a:p>
            <a:pPr marL="241272" marR="259048" indent="-228574">
              <a:buFont typeface="Symbol"/>
              <a:buChar char=""/>
              <a:tabLst>
                <a:tab pos="240637" algn="l"/>
              </a:tabLst>
            </a:pPr>
            <a:r>
              <a:rPr lang="en-US" dirty="0" smtClean="0">
                <a:latin typeface="Times New Roman" panose="02020603050405020304" pitchFamily="18" charset="0"/>
                <a:cs typeface="Times New Roman" panose="02020603050405020304" pitchFamily="18" charset="0"/>
              </a:rPr>
              <a:t>This de</a:t>
            </a:r>
            <a:r>
              <a:rPr lang="en-US" spc="-10" dirty="0" smtClean="0">
                <a:latin typeface="Times New Roman" panose="02020603050405020304" pitchFamily="18" charset="0"/>
                <a:cs typeface="Times New Roman" panose="02020603050405020304" pitchFamily="18" charset="0"/>
              </a:rPr>
              <a:t>c</a:t>
            </a:r>
            <a:r>
              <a:rPr lang="en-US" dirty="0" smtClean="0">
                <a:latin typeface="Times New Roman" panose="02020603050405020304" pitchFamily="18" charset="0"/>
                <a:cs typeface="Times New Roman" panose="02020603050405020304" pitchFamily="18" charset="0"/>
              </a:rPr>
              <a:t>line</a:t>
            </a:r>
            <a:r>
              <a:rPr lang="en-US" spc="-4" dirty="0" smtClean="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is estimat</a:t>
            </a:r>
            <a:r>
              <a:rPr lang="en-US" spc="-4" dirty="0" smtClean="0">
                <a:latin typeface="Times New Roman" panose="02020603050405020304" pitchFamily="18" charset="0"/>
                <a:cs typeface="Times New Roman" panose="02020603050405020304" pitchFamily="18" charset="0"/>
              </a:rPr>
              <a:t>e</a:t>
            </a:r>
            <a:r>
              <a:rPr lang="en-US" dirty="0" smtClean="0">
                <a:latin typeface="Times New Roman" panose="02020603050405020304" pitchFamily="18" charset="0"/>
                <a:cs typeface="Times New Roman" panose="02020603050405020304" pitchFamily="18" charset="0"/>
              </a:rPr>
              <a:t>d to</a:t>
            </a:r>
            <a:r>
              <a:rPr lang="en-US" spc="4" dirty="0" smtClean="0">
                <a:latin typeface="Times New Roman" panose="02020603050405020304" pitchFamily="18" charset="0"/>
                <a:cs typeface="Times New Roman" panose="02020603050405020304" pitchFamily="18" charset="0"/>
              </a:rPr>
              <a:t> </a:t>
            </a:r>
            <a:r>
              <a:rPr lang="en-US" spc="-4" dirty="0" smtClean="0">
                <a:latin typeface="Times New Roman" panose="02020603050405020304" pitchFamily="18" charset="0"/>
                <a:cs typeface="Times New Roman" panose="02020603050405020304" pitchFamily="18" charset="0"/>
              </a:rPr>
              <a:t>c</a:t>
            </a:r>
            <a:r>
              <a:rPr lang="en-US" dirty="0" smtClean="0">
                <a:latin typeface="Times New Roman" panose="02020603050405020304" pitchFamily="18" charset="0"/>
                <a:cs typeface="Times New Roman" panose="02020603050405020304" pitchFamily="18" charset="0"/>
              </a:rPr>
              <a:t>o</a:t>
            </a:r>
            <a:r>
              <a:rPr lang="en-US" spc="-4" dirty="0" smtClean="0">
                <a:latin typeface="Times New Roman" panose="02020603050405020304" pitchFamily="18" charset="0"/>
                <a:cs typeface="Times New Roman" panose="02020603050405020304" pitchFamily="18" charset="0"/>
              </a:rPr>
              <a:t>r</a:t>
            </a:r>
            <a:r>
              <a:rPr lang="en-US" dirty="0" smtClean="0">
                <a:latin typeface="Times New Roman" panose="02020603050405020304" pitchFamily="18" charset="0"/>
                <a:cs typeface="Times New Roman" panose="02020603050405020304" pitchFamily="18" charset="0"/>
              </a:rPr>
              <a:t>r</a:t>
            </a:r>
            <a:r>
              <a:rPr lang="en-US" spc="-10" dirty="0" smtClean="0">
                <a:latin typeface="Times New Roman" panose="02020603050405020304" pitchFamily="18" charset="0"/>
                <a:cs typeface="Times New Roman" panose="02020603050405020304" pitchFamily="18" charset="0"/>
              </a:rPr>
              <a:t>e</a:t>
            </a:r>
            <a:r>
              <a:rPr lang="en-US" dirty="0" smtClean="0">
                <a:latin typeface="Times New Roman" panose="02020603050405020304" pitchFamily="18" charset="0"/>
                <a:cs typeface="Times New Roman" panose="02020603050405020304" pitchFamily="18" charset="0"/>
              </a:rPr>
              <a:t>spond to 1.3 million f</a:t>
            </a:r>
            <a:r>
              <a:rPr lang="en-US" spc="-10" dirty="0" smtClean="0">
                <a:latin typeface="Times New Roman" panose="02020603050405020304" pitchFamily="18" charset="0"/>
                <a:cs typeface="Times New Roman" panose="02020603050405020304" pitchFamily="18" charset="0"/>
              </a:rPr>
              <a:t>e</a:t>
            </a:r>
            <a:r>
              <a:rPr lang="en-US" dirty="0" smtClean="0">
                <a:latin typeface="Times New Roman" panose="02020603050405020304" pitchFamily="18" charset="0"/>
                <a:cs typeface="Times New Roman" panose="02020603050405020304" pitchFamily="18" charset="0"/>
              </a:rPr>
              <a:t>wer hospita</a:t>
            </a:r>
            <a:r>
              <a:rPr lang="en-US" spc="4" dirty="0" smtClean="0">
                <a:latin typeface="Times New Roman" panose="02020603050405020304" pitchFamily="18" charset="0"/>
                <a:cs typeface="Times New Roman" panose="02020603050405020304" pitchFamily="18" charset="0"/>
              </a:rPr>
              <a:t>l</a:t>
            </a:r>
            <a:r>
              <a:rPr lang="en-US" spc="-4" dirty="0" smtClean="0">
                <a:latin typeface="Times New Roman" panose="02020603050405020304" pitchFamily="18" charset="0"/>
                <a:cs typeface="Times New Roman" panose="02020603050405020304" pitchFamily="18" charset="0"/>
              </a:rPr>
              <a:t>-ac</a:t>
            </a:r>
            <a:r>
              <a:rPr lang="en-US" dirty="0" smtClean="0">
                <a:latin typeface="Times New Roman" panose="02020603050405020304" pitchFamily="18" charset="0"/>
                <a:cs typeface="Times New Roman" panose="02020603050405020304" pitchFamily="18" charset="0"/>
              </a:rPr>
              <a:t>qui</a:t>
            </a:r>
            <a:r>
              <a:rPr lang="en-US" spc="4" dirty="0" smtClean="0">
                <a:latin typeface="Times New Roman" panose="02020603050405020304" pitchFamily="18" charset="0"/>
                <a:cs typeface="Times New Roman" panose="02020603050405020304" pitchFamily="18" charset="0"/>
              </a:rPr>
              <a:t>re</a:t>
            </a:r>
            <a:r>
              <a:rPr lang="en-US" dirty="0" smtClean="0">
                <a:latin typeface="Times New Roman" panose="02020603050405020304" pitchFamily="18" charset="0"/>
                <a:cs typeface="Times New Roman" panose="02020603050405020304" pitchFamily="18" charset="0"/>
              </a:rPr>
              <a:t>d </a:t>
            </a:r>
            <a:r>
              <a:rPr lang="en-US" spc="-4" dirty="0" smtClean="0">
                <a:latin typeface="Times New Roman" panose="02020603050405020304" pitchFamily="18" charset="0"/>
                <a:cs typeface="Times New Roman" panose="02020603050405020304" pitchFamily="18" charset="0"/>
              </a:rPr>
              <a:t>c</a:t>
            </a:r>
            <a:r>
              <a:rPr lang="en-US" dirty="0" smtClean="0">
                <a:latin typeface="Times New Roman" panose="02020603050405020304" pitchFamily="18" charset="0"/>
                <a:cs typeface="Times New Roman" panose="02020603050405020304" pitchFamily="18" charset="0"/>
              </a:rPr>
              <a:t>onditions, 50,000 </a:t>
            </a:r>
            <a:r>
              <a:rPr lang="en-US" spc="-4" dirty="0" smtClean="0">
                <a:latin typeface="Times New Roman" panose="02020603050405020304" pitchFamily="18" charset="0"/>
                <a:cs typeface="Times New Roman" panose="02020603050405020304" pitchFamily="18" charset="0"/>
              </a:rPr>
              <a:t>fe</a:t>
            </a:r>
            <a:r>
              <a:rPr lang="en-US" dirty="0" smtClean="0">
                <a:latin typeface="Times New Roman" panose="02020603050405020304" pitchFamily="18" charset="0"/>
                <a:cs typeface="Times New Roman" panose="02020603050405020304" pitchFamily="18" charset="0"/>
              </a:rPr>
              <a:t>wer inp</a:t>
            </a:r>
            <a:r>
              <a:rPr lang="en-US" spc="-10" dirty="0" smtClean="0">
                <a:latin typeface="Times New Roman" panose="02020603050405020304" pitchFamily="18" charset="0"/>
                <a:cs typeface="Times New Roman" panose="02020603050405020304" pitchFamily="18" charset="0"/>
              </a:rPr>
              <a:t>a</a:t>
            </a:r>
            <a:r>
              <a:rPr lang="en-US" dirty="0" smtClean="0">
                <a:latin typeface="Times New Roman" panose="02020603050405020304" pitchFamily="18" charset="0"/>
                <a:cs typeface="Times New Roman" panose="02020603050405020304" pitchFamily="18" charset="0"/>
              </a:rPr>
              <a:t>ti</a:t>
            </a:r>
            <a:r>
              <a:rPr lang="en-US" spc="-4" dirty="0" smtClean="0">
                <a:latin typeface="Times New Roman" panose="02020603050405020304" pitchFamily="18" charset="0"/>
                <a:cs typeface="Times New Roman" panose="02020603050405020304" pitchFamily="18" charset="0"/>
              </a:rPr>
              <a:t>e</a:t>
            </a:r>
            <a:r>
              <a:rPr lang="en-US" dirty="0" smtClean="0">
                <a:latin typeface="Times New Roman" panose="02020603050405020304" pitchFamily="18" charset="0"/>
                <a:cs typeface="Times New Roman" panose="02020603050405020304" pitchFamily="18" charset="0"/>
              </a:rPr>
              <a:t>nt d</a:t>
            </a:r>
            <a:r>
              <a:rPr lang="en-US" spc="4" dirty="0" smtClean="0">
                <a:latin typeface="Times New Roman" panose="02020603050405020304" pitchFamily="18" charset="0"/>
                <a:cs typeface="Times New Roman" panose="02020603050405020304" pitchFamily="18" charset="0"/>
              </a:rPr>
              <a:t>e</a:t>
            </a:r>
            <a:r>
              <a:rPr lang="en-US" spc="-4" dirty="0" smtClean="0">
                <a:latin typeface="Times New Roman" panose="02020603050405020304" pitchFamily="18" charset="0"/>
                <a:cs typeface="Times New Roman" panose="02020603050405020304" pitchFamily="18" charset="0"/>
              </a:rPr>
              <a:t>a</a:t>
            </a:r>
            <a:r>
              <a:rPr lang="en-US" dirty="0" smtClean="0">
                <a:latin typeface="Times New Roman" panose="02020603050405020304" pitchFamily="18" charset="0"/>
                <a:cs typeface="Times New Roman" panose="02020603050405020304" pitchFamily="18" charset="0"/>
              </a:rPr>
              <a:t>ths, and $12 billion s</a:t>
            </a:r>
            <a:r>
              <a:rPr lang="en-US" spc="-4" dirty="0" smtClean="0">
                <a:latin typeface="Times New Roman" panose="02020603050405020304" pitchFamily="18" charset="0"/>
                <a:cs typeface="Times New Roman" panose="02020603050405020304" pitchFamily="18" charset="0"/>
              </a:rPr>
              <a:t>a</a:t>
            </a:r>
            <a:r>
              <a:rPr lang="en-US" dirty="0" smtClean="0">
                <a:latin typeface="Times New Roman" panose="02020603050405020304" pitchFamily="18" charset="0"/>
                <a:cs typeface="Times New Roman" panose="02020603050405020304" pitchFamily="18" charset="0"/>
              </a:rPr>
              <a:t>vin</a:t>
            </a:r>
            <a:r>
              <a:rPr lang="en-US" spc="-10" dirty="0" smtClean="0">
                <a:latin typeface="Times New Roman" panose="02020603050405020304" pitchFamily="18" charset="0"/>
                <a:cs typeface="Times New Roman" panose="02020603050405020304" pitchFamily="18" charset="0"/>
              </a:rPr>
              <a:t>g</a:t>
            </a:r>
            <a:r>
              <a:rPr lang="en-US" dirty="0" smtClean="0">
                <a:latin typeface="Times New Roman" panose="02020603050405020304" pitchFamily="18" charset="0"/>
                <a:cs typeface="Times New Roman" panose="02020603050405020304" pitchFamily="18" charset="0"/>
              </a:rPr>
              <a:t>s in h</a:t>
            </a:r>
            <a:r>
              <a:rPr lang="en-US" spc="4" dirty="0" smtClean="0">
                <a:latin typeface="Times New Roman" panose="02020603050405020304" pitchFamily="18" charset="0"/>
                <a:cs typeface="Times New Roman" panose="02020603050405020304" pitchFamily="18" charset="0"/>
              </a:rPr>
              <a:t>e</a:t>
            </a:r>
            <a:r>
              <a:rPr lang="en-US" spc="-4" dirty="0" smtClean="0">
                <a:latin typeface="Times New Roman" panose="02020603050405020304" pitchFamily="18" charset="0"/>
                <a:cs typeface="Times New Roman" panose="02020603050405020304" pitchFamily="18" charset="0"/>
              </a:rPr>
              <a:t>a</a:t>
            </a:r>
            <a:r>
              <a:rPr lang="en-US" dirty="0" smtClean="0">
                <a:latin typeface="Times New Roman" panose="02020603050405020304" pitchFamily="18" charset="0"/>
                <a:cs typeface="Times New Roman" panose="02020603050405020304" pitchFamily="18" charset="0"/>
              </a:rPr>
              <a:t>lth </a:t>
            </a:r>
            <a:r>
              <a:rPr lang="en-US" spc="-4" dirty="0" smtClean="0">
                <a:latin typeface="Times New Roman" panose="02020603050405020304" pitchFamily="18" charset="0"/>
                <a:cs typeface="Times New Roman" panose="02020603050405020304" pitchFamily="18" charset="0"/>
              </a:rPr>
              <a:t>ca</a:t>
            </a:r>
            <a:r>
              <a:rPr lang="en-US" spc="4" dirty="0" smtClean="0">
                <a:latin typeface="Times New Roman" panose="02020603050405020304" pitchFamily="18" charset="0"/>
                <a:cs typeface="Times New Roman" panose="02020603050405020304" pitchFamily="18" charset="0"/>
              </a:rPr>
              <a:t>r</a:t>
            </a:r>
            <a:r>
              <a:rPr lang="en-US" dirty="0" smtClean="0">
                <a:latin typeface="Times New Roman" panose="02020603050405020304" pitchFamily="18" charset="0"/>
                <a:cs typeface="Times New Roman" panose="02020603050405020304" pitchFamily="18" charset="0"/>
              </a:rPr>
              <a:t>e</a:t>
            </a:r>
            <a:r>
              <a:rPr lang="en-US" spc="-4" dirty="0" smtClean="0">
                <a:latin typeface="Times New Roman" panose="02020603050405020304" pitchFamily="18" charset="0"/>
                <a:cs typeface="Times New Roman" panose="02020603050405020304" pitchFamily="18" charset="0"/>
              </a:rPr>
              <a:t> c</a:t>
            </a:r>
            <a:r>
              <a:rPr lang="en-US" dirty="0" smtClean="0">
                <a:latin typeface="Times New Roman" panose="02020603050405020304" pitchFamily="18" charset="0"/>
                <a:cs typeface="Times New Roman" panose="02020603050405020304" pitchFamily="18" charset="0"/>
              </a:rPr>
              <a:t>osts</a:t>
            </a:r>
            <a:r>
              <a:rPr lang="en-US" spc="14" dirty="0" smtClean="0">
                <a:latin typeface="Times New Roman" panose="02020603050405020304" pitchFamily="18" charset="0"/>
                <a:cs typeface="Times New Roman" panose="02020603050405020304" pitchFamily="18" charset="0"/>
              </a:rPr>
              <a:t>.</a:t>
            </a:r>
            <a:r>
              <a:rPr lang="en-US" baseline="38194" dirty="0" smtClean="0">
                <a:latin typeface="Times New Roman" panose="02020603050405020304" pitchFamily="18" charset="0"/>
                <a:cs typeface="Times New Roman" panose="02020603050405020304" pitchFamily="18" charset="0"/>
              </a:rPr>
              <a:t>3</a:t>
            </a:r>
          </a:p>
          <a:p>
            <a:pPr marL="241272" marR="608258" indent="-228574">
              <a:buFont typeface="Symbol"/>
              <a:buChar char=""/>
              <a:tabLst>
                <a:tab pos="240637" algn="l"/>
              </a:tabLst>
            </a:pPr>
            <a:r>
              <a:rPr lang="en-US" spc="-14" dirty="0" smtClean="0">
                <a:latin typeface="Times New Roman" panose="02020603050405020304" pitchFamily="18" charset="0"/>
                <a:cs typeface="Times New Roman" panose="02020603050405020304" pitchFamily="18" charset="0"/>
              </a:rPr>
              <a:t>L</a:t>
            </a:r>
            <a:r>
              <a:rPr lang="en-US" spc="4" dirty="0" smtClean="0">
                <a:latin typeface="Times New Roman" panose="02020603050405020304" pitchFamily="18" charset="0"/>
                <a:cs typeface="Times New Roman" panose="02020603050405020304" pitchFamily="18" charset="0"/>
              </a:rPr>
              <a:t>ar</a:t>
            </a:r>
            <a:r>
              <a:rPr lang="en-US" spc="-14" dirty="0" smtClean="0">
                <a:latin typeface="Times New Roman" panose="02020603050405020304" pitchFamily="18" charset="0"/>
                <a:cs typeface="Times New Roman" panose="02020603050405020304" pitchFamily="18" charset="0"/>
              </a:rPr>
              <a:t>g</a:t>
            </a:r>
            <a:r>
              <a:rPr lang="en-US" dirty="0" smtClean="0">
                <a:latin typeface="Times New Roman" panose="02020603050405020304" pitchFamily="18" charset="0"/>
                <a:cs typeface="Times New Roman" panose="02020603050405020304" pitchFamily="18" charset="0"/>
              </a:rPr>
              <a:t>e</a:t>
            </a:r>
            <a:r>
              <a:rPr lang="en-US" spc="-4" dirty="0" smtClean="0">
                <a:latin typeface="Times New Roman" panose="02020603050405020304" pitchFamily="18" charset="0"/>
                <a:cs typeface="Times New Roman" panose="02020603050405020304" pitchFamily="18" charset="0"/>
              </a:rPr>
              <a:t> </a:t>
            </a:r>
            <a:r>
              <a:rPr lang="en-US" spc="10" dirty="0" smtClean="0">
                <a:latin typeface="Times New Roman" panose="02020603050405020304" pitchFamily="18" charset="0"/>
                <a:cs typeface="Times New Roman" panose="02020603050405020304" pitchFamily="18" charset="0"/>
              </a:rPr>
              <a:t>d</a:t>
            </a:r>
            <a:r>
              <a:rPr lang="en-US" spc="-4" dirty="0" smtClean="0">
                <a:latin typeface="Times New Roman" panose="02020603050405020304" pitchFamily="18" charset="0"/>
                <a:cs typeface="Times New Roman" panose="02020603050405020304" pitchFamily="18" charset="0"/>
              </a:rPr>
              <a:t>ec</a:t>
            </a:r>
            <a:r>
              <a:rPr lang="en-US" dirty="0" smtClean="0">
                <a:latin typeface="Times New Roman" panose="02020603050405020304" pitchFamily="18" charset="0"/>
                <a:cs typeface="Times New Roman" panose="02020603050405020304" pitchFamily="18" charset="0"/>
              </a:rPr>
              <a:t>lin</a:t>
            </a:r>
            <a:r>
              <a:rPr lang="en-US" spc="-4" dirty="0" smtClean="0">
                <a:latin typeface="Times New Roman" panose="02020603050405020304" pitchFamily="18" charset="0"/>
                <a:cs typeface="Times New Roman" panose="02020603050405020304" pitchFamily="18" charset="0"/>
              </a:rPr>
              <a:t>e</a:t>
            </a:r>
            <a:r>
              <a:rPr lang="en-US" dirty="0" smtClean="0">
                <a:latin typeface="Times New Roman" panose="02020603050405020304" pitchFamily="18" charset="0"/>
                <a:cs typeface="Times New Roman" panose="02020603050405020304" pitchFamily="18" charset="0"/>
              </a:rPr>
              <a:t>s were</a:t>
            </a:r>
            <a:r>
              <a:rPr lang="en-US" spc="-10" dirty="0" smtClean="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obs</a:t>
            </a:r>
            <a:r>
              <a:rPr lang="en-US" spc="4" dirty="0" smtClean="0">
                <a:latin typeface="Times New Roman" panose="02020603050405020304" pitchFamily="18" charset="0"/>
                <a:cs typeface="Times New Roman" panose="02020603050405020304" pitchFamily="18" charset="0"/>
              </a:rPr>
              <a:t>e</a:t>
            </a:r>
            <a:r>
              <a:rPr lang="en-US" dirty="0" smtClean="0">
                <a:latin typeface="Times New Roman" panose="02020603050405020304" pitchFamily="18" charset="0"/>
                <a:cs typeface="Times New Roman" panose="02020603050405020304" pitchFamily="18" charset="0"/>
              </a:rPr>
              <a:t>rv</a:t>
            </a:r>
            <a:r>
              <a:rPr lang="en-US" spc="-10" dirty="0" smtClean="0">
                <a:latin typeface="Times New Roman" panose="02020603050405020304" pitchFamily="18" charset="0"/>
                <a:cs typeface="Times New Roman" panose="02020603050405020304" pitchFamily="18" charset="0"/>
              </a:rPr>
              <a:t>e</a:t>
            </a:r>
            <a:r>
              <a:rPr lang="en-US" dirty="0" smtClean="0">
                <a:latin typeface="Times New Roman" panose="02020603050405020304" pitchFamily="18" charset="0"/>
                <a:cs typeface="Times New Roman" panose="02020603050405020304" pitchFamily="18" charset="0"/>
              </a:rPr>
              <a:t>d in r</a:t>
            </a:r>
            <a:r>
              <a:rPr lang="en-US" spc="-10" dirty="0" smtClean="0">
                <a:latin typeface="Times New Roman" panose="02020603050405020304" pitchFamily="18" charset="0"/>
                <a:cs typeface="Times New Roman" panose="02020603050405020304" pitchFamily="18" charset="0"/>
              </a:rPr>
              <a:t>a</a:t>
            </a:r>
            <a:r>
              <a:rPr lang="en-US" dirty="0" smtClean="0">
                <a:latin typeface="Times New Roman" panose="02020603050405020304" pitchFamily="18" charset="0"/>
                <a:cs typeface="Times New Roman" panose="02020603050405020304" pitchFamily="18" charset="0"/>
              </a:rPr>
              <a:t>tes </a:t>
            </a:r>
            <a:r>
              <a:rPr lang="en-US" spc="4" dirty="0" smtClean="0">
                <a:latin typeface="Times New Roman" panose="02020603050405020304" pitchFamily="18" charset="0"/>
                <a:cs typeface="Times New Roman" panose="02020603050405020304" pitchFamily="18" charset="0"/>
              </a:rPr>
              <a:t>o</a:t>
            </a:r>
            <a:r>
              <a:rPr lang="en-US" dirty="0" smtClean="0">
                <a:latin typeface="Times New Roman" panose="02020603050405020304" pitchFamily="18" charset="0"/>
                <a:cs typeface="Times New Roman" panose="02020603050405020304" pitchFamily="18" charset="0"/>
              </a:rPr>
              <a:t>f</a:t>
            </a:r>
            <a:r>
              <a:rPr lang="en-US" spc="4" dirty="0" smtClean="0">
                <a:latin typeface="Times New Roman" panose="02020603050405020304" pitchFamily="18" charset="0"/>
                <a:cs typeface="Times New Roman" panose="02020603050405020304" pitchFamily="18" charset="0"/>
              </a:rPr>
              <a:t> </a:t>
            </a:r>
            <a:r>
              <a:rPr lang="en-US" spc="-4" dirty="0" smtClean="0">
                <a:latin typeface="Times New Roman" panose="02020603050405020304" pitchFamily="18" charset="0"/>
                <a:cs typeface="Times New Roman" panose="02020603050405020304" pitchFamily="18" charset="0"/>
              </a:rPr>
              <a:t>a</a:t>
            </a:r>
            <a:r>
              <a:rPr lang="en-US" dirty="0" smtClean="0">
                <a:latin typeface="Times New Roman" panose="02020603050405020304" pitchFamily="18" charset="0"/>
                <a:cs typeface="Times New Roman" panose="02020603050405020304" pitchFamily="18" charset="0"/>
              </a:rPr>
              <a:t>dv</a:t>
            </a:r>
            <a:r>
              <a:rPr lang="en-US" spc="4" dirty="0" smtClean="0">
                <a:latin typeface="Times New Roman" panose="02020603050405020304" pitchFamily="18" charset="0"/>
                <a:cs typeface="Times New Roman" panose="02020603050405020304" pitchFamily="18" charset="0"/>
              </a:rPr>
              <a:t>e</a:t>
            </a:r>
            <a:r>
              <a:rPr lang="en-US" dirty="0" smtClean="0">
                <a:latin typeface="Times New Roman" panose="02020603050405020304" pitchFamily="18" charset="0"/>
                <a:cs typeface="Times New Roman" panose="02020603050405020304" pitchFamily="18" charset="0"/>
              </a:rPr>
              <a:t>rse</a:t>
            </a:r>
            <a:r>
              <a:rPr lang="en-US" spc="-10" dirty="0" smtClean="0">
                <a:latin typeface="Times New Roman" panose="02020603050405020304" pitchFamily="18" charset="0"/>
                <a:cs typeface="Times New Roman" panose="02020603050405020304" pitchFamily="18" charset="0"/>
              </a:rPr>
              <a:t> </a:t>
            </a:r>
            <a:r>
              <a:rPr lang="en-US" spc="10" dirty="0" smtClean="0">
                <a:latin typeface="Times New Roman" panose="02020603050405020304" pitchFamily="18" charset="0"/>
                <a:cs typeface="Times New Roman" panose="02020603050405020304" pitchFamily="18" charset="0"/>
              </a:rPr>
              <a:t>d</a:t>
            </a:r>
            <a:r>
              <a:rPr lang="en-US" dirty="0" smtClean="0">
                <a:latin typeface="Times New Roman" panose="02020603050405020304" pitchFamily="18" charset="0"/>
                <a:cs typeface="Times New Roman" panose="02020603050405020304" pitchFamily="18" charset="0"/>
              </a:rPr>
              <a:t>rug</a:t>
            </a:r>
            <a:r>
              <a:rPr lang="en-US" spc="-4" dirty="0" smtClean="0">
                <a:latin typeface="Times New Roman" panose="02020603050405020304" pitchFamily="18" charset="0"/>
                <a:cs typeface="Times New Roman" panose="02020603050405020304" pitchFamily="18" charset="0"/>
              </a:rPr>
              <a:t> e</a:t>
            </a:r>
            <a:r>
              <a:rPr lang="en-US" dirty="0" smtClean="0">
                <a:latin typeface="Times New Roman" panose="02020603050405020304" pitchFamily="18" charset="0"/>
                <a:cs typeface="Times New Roman" panose="02020603050405020304" pitchFamily="18" charset="0"/>
              </a:rPr>
              <a:t>v</a:t>
            </a:r>
            <a:r>
              <a:rPr lang="en-US" spc="-4" dirty="0" smtClean="0">
                <a:latin typeface="Times New Roman" panose="02020603050405020304" pitchFamily="18" charset="0"/>
                <a:cs typeface="Times New Roman" panose="02020603050405020304" pitchFamily="18" charset="0"/>
              </a:rPr>
              <a:t>e</a:t>
            </a:r>
            <a:r>
              <a:rPr lang="en-US" dirty="0" smtClean="0">
                <a:latin typeface="Times New Roman" panose="02020603050405020304" pitchFamily="18" charset="0"/>
                <a:cs typeface="Times New Roman" panose="02020603050405020304" pitchFamily="18" charset="0"/>
              </a:rPr>
              <a:t>nt</a:t>
            </a:r>
            <a:r>
              <a:rPr lang="en-US" spc="4" dirty="0" smtClean="0">
                <a:latin typeface="Times New Roman" panose="02020603050405020304" pitchFamily="18" charset="0"/>
                <a:cs typeface="Times New Roman" panose="02020603050405020304" pitchFamily="18" charset="0"/>
              </a:rPr>
              <a:t>s</a:t>
            </a:r>
            <a:r>
              <a:rPr lang="en-US" dirty="0" smtClean="0">
                <a:latin typeface="Times New Roman" panose="02020603050405020304" pitchFamily="18" charset="0"/>
                <a:cs typeface="Times New Roman" panose="02020603050405020304" pitchFamily="18" charset="0"/>
              </a:rPr>
              <a:t>, h</a:t>
            </a:r>
            <a:r>
              <a:rPr lang="en-US" spc="4" dirty="0" smtClean="0">
                <a:latin typeface="Times New Roman" panose="02020603050405020304" pitchFamily="18" charset="0"/>
                <a:cs typeface="Times New Roman" panose="02020603050405020304" pitchFamily="18" charset="0"/>
              </a:rPr>
              <a:t>e</a:t>
            </a:r>
            <a:r>
              <a:rPr lang="en-US" spc="-4" dirty="0" smtClean="0">
                <a:latin typeface="Times New Roman" panose="02020603050405020304" pitchFamily="18" charset="0"/>
                <a:cs typeface="Times New Roman" panose="02020603050405020304" pitchFamily="18" charset="0"/>
              </a:rPr>
              <a:t>a</a:t>
            </a:r>
            <a:r>
              <a:rPr lang="en-US" dirty="0" smtClean="0">
                <a:latin typeface="Times New Roman" panose="02020603050405020304" pitchFamily="18" charset="0"/>
                <a:cs typeface="Times New Roman" panose="02020603050405020304" pitchFamily="18" charset="0"/>
              </a:rPr>
              <a:t>lth</a:t>
            </a:r>
            <a:r>
              <a:rPr lang="en-US" spc="-4" dirty="0" smtClean="0">
                <a:latin typeface="Times New Roman" panose="02020603050405020304" pitchFamily="18" charset="0"/>
                <a:cs typeface="Times New Roman" panose="02020603050405020304" pitchFamily="18" charset="0"/>
              </a:rPr>
              <a:t>ca</a:t>
            </a:r>
            <a:r>
              <a:rPr lang="en-US" spc="4" dirty="0" smtClean="0">
                <a:latin typeface="Times New Roman" panose="02020603050405020304" pitchFamily="18" charset="0"/>
                <a:cs typeface="Times New Roman" panose="02020603050405020304" pitchFamily="18" charset="0"/>
              </a:rPr>
              <a:t>r</a:t>
            </a:r>
            <a:r>
              <a:rPr lang="en-US" spc="-4" dirty="0" smtClean="0">
                <a:latin typeface="Times New Roman" panose="02020603050405020304" pitchFamily="18" charset="0"/>
                <a:cs typeface="Times New Roman" panose="02020603050405020304" pitchFamily="18" charset="0"/>
              </a:rPr>
              <a:t>e-a</a:t>
            </a:r>
            <a:r>
              <a:rPr lang="en-US" spc="10" dirty="0" smtClean="0">
                <a:latin typeface="Times New Roman" panose="02020603050405020304" pitchFamily="18" charset="0"/>
                <a:cs typeface="Times New Roman" panose="02020603050405020304" pitchFamily="18" charset="0"/>
              </a:rPr>
              <a:t>s</a:t>
            </a:r>
            <a:r>
              <a:rPr lang="en-US" dirty="0" smtClean="0">
                <a:latin typeface="Times New Roman" panose="02020603050405020304" pitchFamily="18" charset="0"/>
                <a:cs typeface="Times New Roman" panose="02020603050405020304" pitchFamily="18" charset="0"/>
              </a:rPr>
              <a:t>soci</a:t>
            </a:r>
            <a:r>
              <a:rPr lang="en-US" spc="-10" dirty="0" smtClean="0">
                <a:latin typeface="Times New Roman" panose="02020603050405020304" pitchFamily="18" charset="0"/>
                <a:cs typeface="Times New Roman" panose="02020603050405020304" pitchFamily="18" charset="0"/>
              </a:rPr>
              <a:t>a</a:t>
            </a:r>
            <a:r>
              <a:rPr lang="en-US" dirty="0" smtClean="0">
                <a:latin typeface="Times New Roman" panose="02020603050405020304" pitchFamily="18" charset="0"/>
                <a:cs typeface="Times New Roman" panose="02020603050405020304" pitchFamily="18" charset="0"/>
              </a:rPr>
              <a:t>ted inf</a:t>
            </a:r>
            <a:r>
              <a:rPr lang="en-US" spc="-10" dirty="0" smtClean="0">
                <a:latin typeface="Times New Roman" panose="02020603050405020304" pitchFamily="18" charset="0"/>
                <a:cs typeface="Times New Roman" panose="02020603050405020304" pitchFamily="18" charset="0"/>
              </a:rPr>
              <a:t>e</a:t>
            </a:r>
            <a:r>
              <a:rPr lang="en-US" spc="-4" dirty="0" smtClean="0">
                <a:latin typeface="Times New Roman" panose="02020603050405020304" pitchFamily="18" charset="0"/>
                <a:cs typeface="Times New Roman" panose="02020603050405020304" pitchFamily="18" charset="0"/>
              </a:rPr>
              <a:t>c</a:t>
            </a:r>
            <a:r>
              <a:rPr lang="en-US" dirty="0" smtClean="0">
                <a:latin typeface="Times New Roman" panose="02020603050405020304" pitchFamily="18" charset="0"/>
                <a:cs typeface="Times New Roman" panose="02020603050405020304" pitchFamily="18" charset="0"/>
              </a:rPr>
              <a:t>tions, </a:t>
            </a:r>
            <a:r>
              <a:rPr lang="en-US" spc="-4" dirty="0" smtClean="0">
                <a:latin typeface="Times New Roman" panose="02020603050405020304" pitchFamily="18" charset="0"/>
                <a:cs typeface="Times New Roman" panose="02020603050405020304" pitchFamily="18" charset="0"/>
              </a:rPr>
              <a:t>a</a:t>
            </a:r>
            <a:r>
              <a:rPr lang="en-US" dirty="0" smtClean="0">
                <a:latin typeface="Times New Roman" panose="02020603050405020304" pitchFamily="18" charset="0"/>
                <a:cs typeface="Times New Roman" panose="02020603050405020304" pitchFamily="18" charset="0"/>
              </a:rPr>
              <a:t>nd p</a:t>
            </a:r>
            <a:r>
              <a:rPr lang="en-US" spc="-4" dirty="0" smtClean="0">
                <a:latin typeface="Times New Roman" panose="02020603050405020304" pitchFamily="18" charset="0"/>
                <a:cs typeface="Times New Roman" panose="02020603050405020304" pitchFamily="18" charset="0"/>
              </a:rPr>
              <a:t>re</a:t>
            </a:r>
            <a:r>
              <a:rPr lang="en-US" dirty="0" smtClean="0">
                <a:latin typeface="Times New Roman" panose="02020603050405020304" pitchFamily="18" charset="0"/>
                <a:cs typeface="Times New Roman" panose="02020603050405020304" pitchFamily="18" charset="0"/>
              </a:rPr>
              <a:t>ss</a:t>
            </a:r>
            <a:r>
              <a:rPr lang="en-US" spc="10" dirty="0" smtClean="0">
                <a:latin typeface="Times New Roman" panose="02020603050405020304" pitchFamily="18" charset="0"/>
                <a:cs typeface="Times New Roman" panose="02020603050405020304" pitchFamily="18" charset="0"/>
              </a:rPr>
              <a:t>u</a:t>
            </a:r>
            <a:r>
              <a:rPr lang="en-US" dirty="0" smtClean="0">
                <a:latin typeface="Times New Roman" panose="02020603050405020304" pitchFamily="18" charset="0"/>
                <a:cs typeface="Times New Roman" panose="02020603050405020304" pitchFamily="18" charset="0"/>
              </a:rPr>
              <a:t>re</a:t>
            </a:r>
            <a:r>
              <a:rPr lang="en-US" spc="-10" dirty="0" smtClean="0">
                <a:latin typeface="Times New Roman" panose="02020603050405020304" pitchFamily="18" charset="0"/>
                <a:cs typeface="Times New Roman" panose="02020603050405020304" pitchFamily="18" charset="0"/>
              </a:rPr>
              <a:t> </a:t>
            </a:r>
            <a:r>
              <a:rPr lang="en-US" spc="10" dirty="0" smtClean="0">
                <a:latin typeface="Times New Roman" panose="02020603050405020304" pitchFamily="18" charset="0"/>
                <a:cs typeface="Times New Roman" panose="02020603050405020304" pitchFamily="18" charset="0"/>
              </a:rPr>
              <a:t>u</a:t>
            </a:r>
            <a:r>
              <a:rPr lang="en-US" dirty="0" smtClean="0">
                <a:latin typeface="Times New Roman" panose="02020603050405020304" pitchFamily="18" charset="0"/>
                <a:cs typeface="Times New Roman" panose="02020603050405020304" pitchFamily="18" charset="0"/>
              </a:rPr>
              <a:t>lc</a:t>
            </a:r>
            <a:r>
              <a:rPr lang="en-US" spc="-10" dirty="0" smtClean="0">
                <a:latin typeface="Times New Roman" panose="02020603050405020304" pitchFamily="18" charset="0"/>
                <a:cs typeface="Times New Roman" panose="02020603050405020304" pitchFamily="18" charset="0"/>
              </a:rPr>
              <a:t>e</a:t>
            </a:r>
            <a:r>
              <a:rPr lang="en-US" dirty="0" smtClean="0">
                <a:latin typeface="Times New Roman" panose="02020603050405020304" pitchFamily="18" charset="0"/>
                <a:cs typeface="Times New Roman" panose="02020603050405020304" pitchFamily="18" charset="0"/>
              </a:rPr>
              <a:t>rs.</a:t>
            </a:r>
          </a:p>
          <a:p>
            <a:pPr marL="241272" indent="-228574">
              <a:buFont typeface="Symbol"/>
              <a:buChar char=""/>
              <a:tabLst>
                <a:tab pos="240637" algn="l"/>
              </a:tabLst>
            </a:pPr>
            <a:r>
              <a:rPr lang="en-US" dirty="0" smtClean="0">
                <a:latin typeface="Times New Roman" panose="02020603050405020304" pitchFamily="18" charset="0"/>
                <a:cs typeface="Times New Roman" panose="02020603050405020304" pitchFamily="18" charset="0"/>
              </a:rPr>
              <a:t>About h</a:t>
            </a:r>
            <a:r>
              <a:rPr lang="en-US" spc="-4" dirty="0" smtClean="0">
                <a:latin typeface="Times New Roman" panose="02020603050405020304" pitchFamily="18" charset="0"/>
                <a:cs typeface="Times New Roman" panose="02020603050405020304" pitchFamily="18" charset="0"/>
              </a:rPr>
              <a:t>a</a:t>
            </a:r>
            <a:r>
              <a:rPr lang="en-US" dirty="0" smtClean="0">
                <a:latin typeface="Times New Roman" panose="02020603050405020304" pitchFamily="18" charset="0"/>
                <a:cs typeface="Times New Roman" panose="02020603050405020304" pitchFamily="18" charset="0"/>
              </a:rPr>
              <a:t>lf of</a:t>
            </a:r>
            <a:r>
              <a:rPr lang="en-US" spc="-4" dirty="0" smtClean="0">
                <a:latin typeface="Times New Roman" panose="02020603050405020304" pitchFamily="18" charset="0"/>
                <a:cs typeface="Times New Roman" panose="02020603050405020304" pitchFamily="18" charset="0"/>
              </a:rPr>
              <a:t> a</a:t>
            </a:r>
            <a:r>
              <a:rPr lang="en-US" dirty="0" smtClean="0">
                <a:latin typeface="Times New Roman" panose="02020603050405020304" pitchFamily="18" charset="0"/>
                <a:cs typeface="Times New Roman" panose="02020603050405020304" pitchFamily="18" charset="0"/>
              </a:rPr>
              <a:t>ll P</a:t>
            </a:r>
            <a:r>
              <a:rPr lang="en-US" spc="-4" dirty="0" smtClean="0">
                <a:latin typeface="Times New Roman" panose="02020603050405020304" pitchFamily="18" charset="0"/>
                <a:cs typeface="Times New Roman" panose="02020603050405020304" pitchFamily="18" charset="0"/>
              </a:rPr>
              <a:t>a</a:t>
            </a:r>
            <a:r>
              <a:rPr lang="en-US" dirty="0" smtClean="0">
                <a:latin typeface="Times New Roman" panose="02020603050405020304" pitchFamily="18" charset="0"/>
                <a:cs typeface="Times New Roman" panose="02020603050405020304" pitchFamily="18" charset="0"/>
              </a:rPr>
              <a:t>ti</a:t>
            </a:r>
            <a:r>
              <a:rPr lang="en-US" spc="-4" dirty="0" smtClean="0">
                <a:latin typeface="Times New Roman" panose="02020603050405020304" pitchFamily="18" charset="0"/>
                <a:cs typeface="Times New Roman" panose="02020603050405020304" pitchFamily="18" charset="0"/>
              </a:rPr>
              <a:t>e</a:t>
            </a:r>
            <a:r>
              <a:rPr lang="en-US" dirty="0" smtClean="0">
                <a:latin typeface="Times New Roman" panose="02020603050405020304" pitchFamily="18" charset="0"/>
                <a:cs typeface="Times New Roman" panose="02020603050405020304" pitchFamily="18" charset="0"/>
              </a:rPr>
              <a:t>nt</a:t>
            </a:r>
            <a:r>
              <a:rPr lang="en-US" spc="10" dirty="0" smtClean="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S</a:t>
            </a:r>
            <a:r>
              <a:rPr lang="en-US" spc="-4" dirty="0" smtClean="0">
                <a:latin typeface="Times New Roman" panose="02020603050405020304" pitchFamily="18" charset="0"/>
                <a:cs typeface="Times New Roman" panose="02020603050405020304" pitchFamily="18" charset="0"/>
              </a:rPr>
              <a:t>a</a:t>
            </a:r>
            <a:r>
              <a:rPr lang="en-US" dirty="0" smtClean="0">
                <a:latin typeface="Times New Roman" panose="02020603050405020304" pitchFamily="18" charset="0"/>
                <a:cs typeface="Times New Roman" panose="02020603050405020304" pitchFamily="18" charset="0"/>
              </a:rPr>
              <a:t>f</a:t>
            </a:r>
            <a:r>
              <a:rPr lang="en-US" spc="-10" dirty="0" smtClean="0">
                <a:latin typeface="Times New Roman" panose="02020603050405020304" pitchFamily="18" charset="0"/>
                <a:cs typeface="Times New Roman" panose="02020603050405020304" pitchFamily="18" charset="0"/>
              </a:rPr>
              <a:t>e</a:t>
            </a:r>
            <a:r>
              <a:rPr lang="en-US" spc="10" dirty="0" smtClean="0">
                <a:latin typeface="Times New Roman" panose="02020603050405020304" pitchFamily="18" charset="0"/>
                <a:cs typeface="Times New Roman" panose="02020603050405020304" pitchFamily="18" charset="0"/>
              </a:rPr>
              <a:t>t</a:t>
            </a:r>
            <a:r>
              <a:rPr lang="en-US" dirty="0" smtClean="0">
                <a:latin typeface="Times New Roman" panose="02020603050405020304" pitchFamily="18" charset="0"/>
                <a:cs typeface="Times New Roman" panose="02020603050405020304" pitchFamily="18" charset="0"/>
              </a:rPr>
              <a:t>y</a:t>
            </a:r>
            <a:r>
              <a:rPr lang="en-US" spc="-25" dirty="0" smtClean="0">
                <a:latin typeface="Times New Roman" panose="02020603050405020304" pitchFamily="18" charset="0"/>
                <a:cs typeface="Times New Roman" panose="02020603050405020304" pitchFamily="18" charset="0"/>
              </a:rPr>
              <a:t> </a:t>
            </a:r>
            <a:r>
              <a:rPr lang="en-US" spc="10" dirty="0" smtClean="0">
                <a:latin typeface="Times New Roman" panose="02020603050405020304" pitchFamily="18" charset="0"/>
                <a:cs typeface="Times New Roman" panose="02020603050405020304" pitchFamily="18" charset="0"/>
              </a:rPr>
              <a:t>m</a:t>
            </a:r>
            <a:r>
              <a:rPr lang="en-US" spc="-4" dirty="0" smtClean="0">
                <a:latin typeface="Times New Roman" panose="02020603050405020304" pitchFamily="18" charset="0"/>
                <a:cs typeface="Times New Roman" panose="02020603050405020304" pitchFamily="18" charset="0"/>
              </a:rPr>
              <a:t>ea</a:t>
            </a:r>
            <a:r>
              <a:rPr lang="en-US" dirty="0" smtClean="0">
                <a:latin typeface="Times New Roman" panose="02020603050405020304" pitchFamily="18" charset="0"/>
                <a:cs typeface="Times New Roman" panose="02020603050405020304" pitchFamily="18" charset="0"/>
              </a:rPr>
              <a:t>su</a:t>
            </a:r>
            <a:r>
              <a:rPr lang="en-US" spc="4" dirty="0" smtClean="0">
                <a:latin typeface="Times New Roman" panose="02020603050405020304" pitchFamily="18" charset="0"/>
                <a:cs typeface="Times New Roman" panose="02020603050405020304" pitchFamily="18" charset="0"/>
              </a:rPr>
              <a:t>r</a:t>
            </a:r>
            <a:r>
              <a:rPr lang="en-US" spc="-4" dirty="0" smtClean="0">
                <a:latin typeface="Times New Roman" panose="02020603050405020304" pitchFamily="18" charset="0"/>
                <a:cs typeface="Times New Roman" panose="02020603050405020304" pitchFamily="18" charset="0"/>
              </a:rPr>
              <a:t>e</a:t>
            </a:r>
            <a:r>
              <a:rPr lang="en-US" dirty="0" smtClean="0">
                <a:latin typeface="Times New Roman" panose="02020603050405020304" pitchFamily="18" charset="0"/>
                <a:cs typeface="Times New Roman" panose="02020603050405020304" pitchFamily="18" charset="0"/>
              </a:rPr>
              <a:t>s tr</a:t>
            </a:r>
            <a:r>
              <a:rPr lang="en-US" spc="-4" dirty="0" smtClean="0">
                <a:latin typeface="Times New Roman" panose="02020603050405020304" pitchFamily="18" charset="0"/>
                <a:cs typeface="Times New Roman" panose="02020603050405020304" pitchFamily="18" charset="0"/>
              </a:rPr>
              <a:t>ac</a:t>
            </a:r>
            <a:r>
              <a:rPr lang="en-US" spc="10" dirty="0" smtClean="0">
                <a:latin typeface="Times New Roman" panose="02020603050405020304" pitchFamily="18" charset="0"/>
                <a:cs typeface="Times New Roman" panose="02020603050405020304" pitchFamily="18" charset="0"/>
              </a:rPr>
              <a:t>k</a:t>
            </a:r>
            <a:r>
              <a:rPr lang="en-US" spc="-4" dirty="0" smtClean="0">
                <a:latin typeface="Times New Roman" panose="02020603050405020304" pitchFamily="18" charset="0"/>
                <a:cs typeface="Times New Roman" panose="02020603050405020304" pitchFamily="18" charset="0"/>
              </a:rPr>
              <a:t>e</a:t>
            </a:r>
            <a:r>
              <a:rPr lang="en-US" dirty="0" smtClean="0">
                <a:latin typeface="Times New Roman" panose="02020603050405020304" pitchFamily="18" charset="0"/>
                <a:cs typeface="Times New Roman" panose="02020603050405020304" pitchFamily="18" charset="0"/>
              </a:rPr>
              <a:t>d</a:t>
            </a:r>
            <a:r>
              <a:rPr lang="en-US" spc="10" dirty="0" smtClean="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in the</a:t>
            </a:r>
            <a:r>
              <a:rPr lang="en-US" spc="-4" dirty="0" smtClean="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Q</a:t>
            </a:r>
            <a:r>
              <a:rPr lang="en-US" spc="-4" dirty="0" smtClean="0">
                <a:latin typeface="Times New Roman" panose="02020603050405020304" pitchFamily="18" charset="0"/>
                <a:cs typeface="Times New Roman" panose="02020603050405020304" pitchFamily="18" charset="0"/>
              </a:rPr>
              <a:t>D</a:t>
            </a:r>
            <a:r>
              <a:rPr lang="en-US" dirty="0" smtClean="0">
                <a:latin typeface="Times New Roman" panose="02020603050405020304" pitchFamily="18" charset="0"/>
                <a:cs typeface="Times New Roman" panose="02020603050405020304" pitchFamily="18" charset="0"/>
              </a:rPr>
              <a:t>R imp</a:t>
            </a:r>
            <a:r>
              <a:rPr lang="en-US" spc="-4" dirty="0" smtClean="0">
                <a:latin typeface="Times New Roman" panose="02020603050405020304" pitchFamily="18" charset="0"/>
                <a:cs typeface="Times New Roman" panose="02020603050405020304" pitchFamily="18" charset="0"/>
              </a:rPr>
              <a:t>r</a:t>
            </a:r>
            <a:r>
              <a:rPr lang="en-US" dirty="0" smtClean="0">
                <a:latin typeface="Times New Roman" panose="02020603050405020304" pitchFamily="18" charset="0"/>
                <a:cs typeface="Times New Roman" panose="02020603050405020304" pitchFamily="18" charset="0"/>
              </a:rPr>
              <a:t>ov</a:t>
            </a:r>
            <a:r>
              <a:rPr lang="en-US" spc="-4" dirty="0" smtClean="0">
                <a:latin typeface="Times New Roman" panose="02020603050405020304" pitchFamily="18" charset="0"/>
                <a:cs typeface="Times New Roman" panose="02020603050405020304" pitchFamily="18" charset="0"/>
              </a:rPr>
              <a:t>e</a:t>
            </a:r>
            <a:r>
              <a:rPr lang="en-US" dirty="0" smtClean="0">
                <a:latin typeface="Times New Roman" panose="02020603050405020304" pitchFamily="18" charset="0"/>
                <a:cs typeface="Times New Roman" panose="02020603050405020304" pitchFamily="18" charset="0"/>
              </a:rPr>
              <a:t>d.</a:t>
            </a:r>
          </a:p>
          <a:p>
            <a:pPr marL="241272" marR="347939" indent="-228574">
              <a:buFont typeface="Symbol"/>
              <a:buChar char=""/>
              <a:tabLst>
                <a:tab pos="240637" algn="l"/>
              </a:tabLst>
            </a:pPr>
            <a:r>
              <a:rPr lang="en-US" dirty="0" smtClean="0">
                <a:latin typeface="Times New Roman" panose="02020603050405020304" pitchFamily="18" charset="0"/>
                <a:cs typeface="Times New Roman" panose="02020603050405020304" pitchFamily="18" charset="0"/>
              </a:rPr>
              <a:t>One</a:t>
            </a:r>
            <a:r>
              <a:rPr lang="en-US" spc="-10" dirty="0" smtClean="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me</a:t>
            </a:r>
            <a:r>
              <a:rPr lang="en-US" spc="-10" dirty="0" smtClean="0">
                <a:latin typeface="Times New Roman" panose="02020603050405020304" pitchFamily="18" charset="0"/>
                <a:cs typeface="Times New Roman" panose="02020603050405020304" pitchFamily="18" charset="0"/>
              </a:rPr>
              <a:t>a</a:t>
            </a:r>
            <a:r>
              <a:rPr lang="en-US" dirty="0" smtClean="0">
                <a:latin typeface="Times New Roman" panose="02020603050405020304" pitchFamily="18" charset="0"/>
                <a:cs typeface="Times New Roman" panose="02020603050405020304" pitchFamily="18" charset="0"/>
              </a:rPr>
              <a:t>su</a:t>
            </a:r>
            <a:r>
              <a:rPr lang="en-US" spc="4" dirty="0" smtClean="0">
                <a:latin typeface="Times New Roman" panose="02020603050405020304" pitchFamily="18" charset="0"/>
                <a:cs typeface="Times New Roman" panose="02020603050405020304" pitchFamily="18" charset="0"/>
              </a:rPr>
              <a:t>r</a:t>
            </a:r>
            <a:r>
              <a:rPr lang="en-US" spc="-4" dirty="0" smtClean="0">
                <a:latin typeface="Times New Roman" panose="02020603050405020304" pitchFamily="18" charset="0"/>
                <a:cs typeface="Times New Roman" panose="02020603050405020304" pitchFamily="18" charset="0"/>
              </a:rPr>
              <a:t>e</a:t>
            </a:r>
            <a:r>
              <a:rPr lang="en-US" dirty="0" smtClean="0">
                <a:latin typeface="Times New Roman" panose="02020603050405020304" pitchFamily="18" charset="0"/>
                <a:cs typeface="Times New Roman" panose="02020603050405020304" pitchFamily="18" charset="0"/>
              </a:rPr>
              <a:t>, </a:t>
            </a:r>
            <a:r>
              <a:rPr lang="en-US" spc="-4" dirty="0" smtClean="0">
                <a:latin typeface="Times New Roman" panose="02020603050405020304" pitchFamily="18" charset="0"/>
                <a:cs typeface="Times New Roman" panose="02020603050405020304" pitchFamily="18" charset="0"/>
              </a:rPr>
              <a:t>a</a:t>
            </a:r>
            <a:r>
              <a:rPr lang="en-US" dirty="0" smtClean="0">
                <a:latin typeface="Times New Roman" panose="02020603050405020304" pitchFamily="18" charset="0"/>
                <a:cs typeface="Times New Roman" panose="02020603050405020304" pitchFamily="18" charset="0"/>
              </a:rPr>
              <a:t>dmissions with </a:t>
            </a:r>
            <a:r>
              <a:rPr lang="en-US" spc="-4" dirty="0" smtClean="0">
                <a:latin typeface="Times New Roman" panose="02020603050405020304" pitchFamily="18" charset="0"/>
                <a:cs typeface="Times New Roman" panose="02020603050405020304" pitchFamily="18" charset="0"/>
              </a:rPr>
              <a:t>ce</a:t>
            </a:r>
            <a:r>
              <a:rPr lang="en-US" dirty="0" smtClean="0">
                <a:latin typeface="Times New Roman" panose="02020603050405020304" pitchFamily="18" charset="0"/>
                <a:cs typeface="Times New Roman" panose="02020603050405020304" pitchFamily="18" charset="0"/>
              </a:rPr>
              <a:t>ntr</a:t>
            </a:r>
            <a:r>
              <a:rPr lang="en-US" spc="-10" dirty="0" smtClean="0">
                <a:latin typeface="Times New Roman" panose="02020603050405020304" pitchFamily="18" charset="0"/>
                <a:cs typeface="Times New Roman" panose="02020603050405020304" pitchFamily="18" charset="0"/>
              </a:rPr>
              <a:t>a</a:t>
            </a:r>
            <a:r>
              <a:rPr lang="en-US" dirty="0" smtClean="0">
                <a:latin typeface="Times New Roman" panose="02020603050405020304" pitchFamily="18" charset="0"/>
                <a:cs typeface="Times New Roman" panose="02020603050405020304" pitchFamily="18" charset="0"/>
              </a:rPr>
              <a:t>l lin</a:t>
            </a:r>
            <a:r>
              <a:rPr lang="en-US" spc="4" dirty="0" smtClean="0">
                <a:latin typeface="Times New Roman" panose="02020603050405020304" pitchFamily="18" charset="0"/>
                <a:cs typeface="Times New Roman" panose="02020603050405020304" pitchFamily="18" charset="0"/>
              </a:rPr>
              <a:t>e-</a:t>
            </a:r>
            <a:r>
              <a:rPr lang="en-US" spc="-4" dirty="0" smtClean="0">
                <a:latin typeface="Times New Roman" panose="02020603050405020304" pitchFamily="18" charset="0"/>
                <a:cs typeface="Times New Roman" panose="02020603050405020304" pitchFamily="18" charset="0"/>
              </a:rPr>
              <a:t>a</a:t>
            </a:r>
            <a:r>
              <a:rPr lang="en-US" dirty="0" smtClean="0">
                <a:latin typeface="Times New Roman" panose="02020603050405020304" pitchFamily="18" charset="0"/>
                <a:cs typeface="Times New Roman" panose="02020603050405020304" pitchFamily="18" charset="0"/>
              </a:rPr>
              <a:t>ssoci</a:t>
            </a:r>
            <a:r>
              <a:rPr lang="en-US" spc="4" dirty="0" smtClean="0">
                <a:latin typeface="Times New Roman" panose="02020603050405020304" pitchFamily="18" charset="0"/>
                <a:cs typeface="Times New Roman" panose="02020603050405020304" pitchFamily="18" charset="0"/>
              </a:rPr>
              <a:t>a</a:t>
            </a:r>
            <a:r>
              <a:rPr lang="en-US" dirty="0" smtClean="0">
                <a:latin typeface="Times New Roman" panose="02020603050405020304" pitchFamily="18" charset="0"/>
                <a:cs typeface="Times New Roman" panose="02020603050405020304" pitchFamily="18" charset="0"/>
              </a:rPr>
              <a:t>ted bloodstr</a:t>
            </a:r>
            <a:r>
              <a:rPr lang="en-US" spc="-10" dirty="0" smtClean="0">
                <a:latin typeface="Times New Roman" panose="02020603050405020304" pitchFamily="18" charset="0"/>
                <a:cs typeface="Times New Roman" panose="02020603050405020304" pitchFamily="18" charset="0"/>
              </a:rPr>
              <a:t>e</a:t>
            </a:r>
            <a:r>
              <a:rPr lang="en-US" spc="-4" dirty="0" smtClean="0">
                <a:latin typeface="Times New Roman" panose="02020603050405020304" pitchFamily="18" charset="0"/>
                <a:cs typeface="Times New Roman" panose="02020603050405020304" pitchFamily="18" charset="0"/>
              </a:rPr>
              <a:t>a</a:t>
            </a:r>
            <a:r>
              <a:rPr lang="en-US" dirty="0" smtClean="0">
                <a:latin typeface="Times New Roman" panose="02020603050405020304" pitchFamily="18" charset="0"/>
                <a:cs typeface="Times New Roman" panose="02020603050405020304" pitchFamily="18" charset="0"/>
              </a:rPr>
              <a:t>m in</a:t>
            </a:r>
            <a:r>
              <a:rPr lang="en-US" spc="-4" dirty="0" smtClean="0">
                <a:latin typeface="Times New Roman" panose="02020603050405020304" pitchFamily="18" charset="0"/>
                <a:cs typeface="Times New Roman" panose="02020603050405020304" pitchFamily="18" charset="0"/>
              </a:rPr>
              <a:t>fec</a:t>
            </a:r>
            <a:r>
              <a:rPr lang="en-US" dirty="0" smtClean="0">
                <a:latin typeface="Times New Roman" panose="02020603050405020304" pitchFamily="18" charset="0"/>
                <a:cs typeface="Times New Roman" panose="02020603050405020304" pitchFamily="18" charset="0"/>
              </a:rPr>
              <a:t>ti</a:t>
            </a:r>
            <a:r>
              <a:rPr lang="en-US" spc="4" dirty="0" smtClean="0">
                <a:latin typeface="Times New Roman" panose="02020603050405020304" pitchFamily="18" charset="0"/>
                <a:cs typeface="Times New Roman" panose="02020603050405020304" pitchFamily="18" charset="0"/>
              </a:rPr>
              <a:t>o</a:t>
            </a:r>
            <a:r>
              <a:rPr lang="en-US" spc="10" dirty="0" smtClean="0">
                <a:latin typeface="Times New Roman" panose="02020603050405020304" pitchFamily="18" charset="0"/>
                <a:cs typeface="Times New Roman" panose="02020603050405020304" pitchFamily="18" charset="0"/>
              </a:rPr>
              <a:t>n</a:t>
            </a:r>
            <a:r>
              <a:rPr lang="en-US" dirty="0" smtClean="0">
                <a:latin typeface="Times New Roman" panose="02020603050405020304" pitchFamily="18" charset="0"/>
                <a:cs typeface="Times New Roman" panose="02020603050405020304" pitchFamily="18" charset="0"/>
              </a:rPr>
              <a:t>s, imp</a:t>
            </a:r>
            <a:r>
              <a:rPr lang="en-US" spc="-4" dirty="0" smtClean="0">
                <a:latin typeface="Times New Roman" panose="02020603050405020304" pitchFamily="18" charset="0"/>
                <a:cs typeface="Times New Roman" panose="02020603050405020304" pitchFamily="18" charset="0"/>
              </a:rPr>
              <a:t>r</a:t>
            </a:r>
            <a:r>
              <a:rPr lang="en-US" dirty="0" smtClean="0">
                <a:latin typeface="Times New Roman" panose="02020603050405020304" pitchFamily="18" charset="0"/>
                <a:cs typeface="Times New Roman" panose="02020603050405020304" pitchFamily="18" charset="0"/>
              </a:rPr>
              <a:t>ov</a:t>
            </a:r>
            <a:r>
              <a:rPr lang="en-US" spc="-4" dirty="0" smtClean="0">
                <a:latin typeface="Times New Roman" panose="02020603050405020304" pitchFamily="18" charset="0"/>
                <a:cs typeface="Times New Roman" panose="02020603050405020304" pitchFamily="18" charset="0"/>
              </a:rPr>
              <a:t>e</a:t>
            </a:r>
            <a:r>
              <a:rPr lang="en-US" dirty="0" smtClean="0">
                <a:latin typeface="Times New Roman" panose="02020603050405020304" pitchFamily="18" charset="0"/>
                <a:cs typeface="Times New Roman" panose="02020603050405020304" pitchFamily="18" charset="0"/>
              </a:rPr>
              <a:t>d quick</a:t>
            </a:r>
            <a:r>
              <a:rPr lang="en-US" spc="10" dirty="0" smtClean="0">
                <a:latin typeface="Times New Roman" panose="02020603050405020304" pitchFamily="18" charset="0"/>
                <a:cs typeface="Times New Roman" panose="02020603050405020304" pitchFamily="18" charset="0"/>
              </a:rPr>
              <a:t>l</a:t>
            </a:r>
            <a:r>
              <a:rPr lang="en-US" spc="-25" dirty="0" smtClean="0">
                <a:latin typeface="Times New Roman" panose="02020603050405020304" pitchFamily="18" charset="0"/>
                <a:cs typeface="Times New Roman" panose="02020603050405020304" pitchFamily="18" charset="0"/>
              </a:rPr>
              <a:t>y</a:t>
            </a:r>
            <a:r>
              <a:rPr lang="en-US" dirty="0" smtClean="0">
                <a:latin typeface="Times New Roman" panose="02020603050405020304" pitchFamily="18" charset="0"/>
                <a:cs typeface="Times New Roman" panose="02020603050405020304" pitchFamily="18" charset="0"/>
              </a:rPr>
              <a:t>, </a:t>
            </a:r>
            <a:r>
              <a:rPr lang="en-US" spc="-4" dirty="0" smtClean="0">
                <a:latin typeface="Times New Roman" panose="02020603050405020304" pitchFamily="18" charset="0"/>
                <a:cs typeface="Times New Roman" panose="02020603050405020304" pitchFamily="18" charset="0"/>
              </a:rPr>
              <a:t>a</a:t>
            </a:r>
            <a:r>
              <a:rPr lang="en-US" dirty="0" smtClean="0">
                <a:latin typeface="Times New Roman" panose="02020603050405020304" pitchFamily="18" charset="0"/>
                <a:cs typeface="Times New Roman" panose="02020603050405020304" pitchFamily="18" charset="0"/>
              </a:rPr>
              <a:t>t</a:t>
            </a:r>
            <a:r>
              <a:rPr lang="en-US" spc="10" dirty="0" smtClean="0">
                <a:latin typeface="Times New Roman" panose="02020603050405020304" pitchFamily="18" charset="0"/>
                <a:cs typeface="Times New Roman" panose="02020603050405020304" pitchFamily="18" charset="0"/>
              </a:rPr>
              <a:t> </a:t>
            </a:r>
            <a:r>
              <a:rPr lang="en-US" spc="-4" dirty="0" smtClean="0">
                <a:latin typeface="Times New Roman" panose="02020603050405020304" pitchFamily="18" charset="0"/>
                <a:cs typeface="Times New Roman" panose="02020603050405020304" pitchFamily="18" charset="0"/>
              </a:rPr>
              <a:t>a</a:t>
            </a:r>
            <a:r>
              <a:rPr lang="en-US" dirty="0" smtClean="0">
                <a:latin typeface="Times New Roman" panose="02020603050405020304" pitchFamily="18" charset="0"/>
                <a:cs typeface="Times New Roman" panose="02020603050405020304" pitchFamily="18" charset="0"/>
              </a:rPr>
              <a:t>n </a:t>
            </a:r>
            <a:r>
              <a:rPr lang="en-US" spc="-4" dirty="0" smtClean="0">
                <a:latin typeface="Times New Roman" panose="02020603050405020304" pitchFamily="18" charset="0"/>
                <a:cs typeface="Times New Roman" panose="02020603050405020304" pitchFamily="18" charset="0"/>
              </a:rPr>
              <a:t>a</a:t>
            </a:r>
            <a:r>
              <a:rPr lang="en-US" dirty="0" smtClean="0">
                <a:latin typeface="Times New Roman" panose="02020603050405020304" pitchFamily="18" charset="0"/>
                <a:cs typeface="Times New Roman" panose="02020603050405020304" pitchFamily="18" charset="0"/>
              </a:rPr>
              <a:t>v</a:t>
            </a:r>
            <a:r>
              <a:rPr lang="en-US" spc="4" dirty="0" smtClean="0">
                <a:latin typeface="Times New Roman" panose="02020603050405020304" pitchFamily="18" charset="0"/>
                <a:cs typeface="Times New Roman" panose="02020603050405020304" pitchFamily="18" charset="0"/>
              </a:rPr>
              <a:t>e</a:t>
            </a:r>
            <a:r>
              <a:rPr lang="en-US" dirty="0" smtClean="0">
                <a:latin typeface="Times New Roman" panose="02020603050405020304" pitchFamily="18" charset="0"/>
                <a:cs typeface="Times New Roman" panose="02020603050405020304" pitchFamily="18" charset="0"/>
              </a:rPr>
              <a:t>ra</a:t>
            </a:r>
            <a:r>
              <a:rPr lang="en-US" spc="-14" dirty="0" smtClean="0">
                <a:latin typeface="Times New Roman" panose="02020603050405020304" pitchFamily="18" charset="0"/>
                <a:cs typeface="Times New Roman" panose="02020603050405020304" pitchFamily="18" charset="0"/>
              </a:rPr>
              <a:t>g</a:t>
            </a:r>
            <a:r>
              <a:rPr lang="en-US" dirty="0" smtClean="0">
                <a:latin typeface="Times New Roman" panose="02020603050405020304" pitchFamily="18" charset="0"/>
                <a:cs typeface="Times New Roman" panose="02020603050405020304" pitchFamily="18" charset="0"/>
              </a:rPr>
              <a:t>e</a:t>
            </a:r>
            <a:r>
              <a:rPr lang="en-US" spc="4" dirty="0" smtClean="0">
                <a:latin typeface="Times New Roman" panose="02020603050405020304" pitchFamily="18" charset="0"/>
                <a:cs typeface="Times New Roman" panose="02020603050405020304" pitchFamily="18" charset="0"/>
              </a:rPr>
              <a:t> </a:t>
            </a:r>
            <a:r>
              <a:rPr lang="en-US" spc="-4" dirty="0" smtClean="0">
                <a:latin typeface="Times New Roman" panose="02020603050405020304" pitchFamily="18" charset="0"/>
                <a:cs typeface="Times New Roman" panose="02020603050405020304" pitchFamily="18" charset="0"/>
              </a:rPr>
              <a:t>a</a:t>
            </a:r>
            <a:r>
              <a:rPr lang="en-US" spc="14" dirty="0" smtClean="0">
                <a:latin typeface="Times New Roman" panose="02020603050405020304" pitchFamily="18" charset="0"/>
                <a:cs typeface="Times New Roman" panose="02020603050405020304" pitchFamily="18" charset="0"/>
              </a:rPr>
              <a:t>n</a:t>
            </a:r>
            <a:r>
              <a:rPr lang="en-US" dirty="0" smtClean="0">
                <a:latin typeface="Times New Roman" panose="02020603050405020304" pitchFamily="18" charset="0"/>
                <a:cs typeface="Times New Roman" panose="02020603050405020304" pitchFamily="18" charset="0"/>
              </a:rPr>
              <a:t>nu</a:t>
            </a:r>
            <a:r>
              <a:rPr lang="en-US" spc="-4" dirty="0" smtClean="0">
                <a:latin typeface="Times New Roman" panose="02020603050405020304" pitchFamily="18" charset="0"/>
                <a:cs typeface="Times New Roman" panose="02020603050405020304" pitchFamily="18" charset="0"/>
              </a:rPr>
              <a:t>a</a:t>
            </a:r>
            <a:r>
              <a:rPr lang="en-US" dirty="0" smtClean="0">
                <a:latin typeface="Times New Roman" panose="02020603050405020304" pitchFamily="18" charset="0"/>
                <a:cs typeface="Times New Roman" panose="02020603050405020304" pitchFamily="18" charset="0"/>
              </a:rPr>
              <a:t>l r</a:t>
            </a:r>
            <a:r>
              <a:rPr lang="en-US" spc="-10" dirty="0" smtClean="0">
                <a:latin typeface="Times New Roman" panose="02020603050405020304" pitchFamily="18" charset="0"/>
                <a:cs typeface="Times New Roman" panose="02020603050405020304" pitchFamily="18" charset="0"/>
              </a:rPr>
              <a:t>a</a:t>
            </a:r>
            <a:r>
              <a:rPr lang="en-US" dirty="0" smtClean="0">
                <a:latin typeface="Times New Roman" panose="02020603050405020304" pitchFamily="18" charset="0"/>
                <a:cs typeface="Times New Roman" panose="02020603050405020304" pitchFamily="18" charset="0"/>
              </a:rPr>
              <a:t>te of </a:t>
            </a:r>
            <a:r>
              <a:rPr lang="en-US" spc="-4" dirty="0" smtClean="0">
                <a:latin typeface="Times New Roman" panose="02020603050405020304" pitchFamily="18" charset="0"/>
                <a:cs typeface="Times New Roman" panose="02020603050405020304" pitchFamily="18" charset="0"/>
              </a:rPr>
              <a:t>c</a:t>
            </a:r>
            <a:r>
              <a:rPr lang="en-US" dirty="0" smtClean="0">
                <a:latin typeface="Times New Roman" panose="02020603050405020304" pitchFamily="18" charset="0"/>
                <a:cs typeface="Times New Roman" panose="02020603050405020304" pitchFamily="18" charset="0"/>
              </a:rPr>
              <a:t>h</a:t>
            </a:r>
            <a:r>
              <a:rPr lang="en-US" spc="-4" dirty="0" smtClean="0">
                <a:latin typeface="Times New Roman" panose="02020603050405020304" pitchFamily="18" charset="0"/>
                <a:cs typeface="Times New Roman" panose="02020603050405020304" pitchFamily="18" charset="0"/>
              </a:rPr>
              <a:t>a</a:t>
            </a:r>
            <a:r>
              <a:rPr lang="en-US" spc="10" dirty="0" smtClean="0">
                <a:latin typeface="Times New Roman" panose="02020603050405020304" pitchFamily="18" charset="0"/>
                <a:cs typeface="Times New Roman" panose="02020603050405020304" pitchFamily="18" charset="0"/>
              </a:rPr>
              <a:t>n</a:t>
            </a:r>
            <a:r>
              <a:rPr lang="en-US" dirty="0" smtClean="0">
                <a:latin typeface="Times New Roman" panose="02020603050405020304" pitchFamily="18" charset="0"/>
                <a:cs typeface="Times New Roman" panose="02020603050405020304" pitchFamily="18" charset="0"/>
              </a:rPr>
              <a:t>ge</a:t>
            </a:r>
            <a:r>
              <a:rPr lang="en-US" spc="-4" dirty="0" smtClean="0">
                <a:latin typeface="Times New Roman" panose="02020603050405020304" pitchFamily="18" charset="0"/>
                <a:cs typeface="Times New Roman" panose="02020603050405020304" pitchFamily="18" charset="0"/>
              </a:rPr>
              <a:t> a</a:t>
            </a:r>
            <a:r>
              <a:rPr lang="en-US" dirty="0" smtClean="0">
                <a:latin typeface="Times New Roman" panose="02020603050405020304" pitchFamily="18" charset="0"/>
                <a:cs typeface="Times New Roman" panose="02020603050405020304" pitchFamily="18" charset="0"/>
              </a:rPr>
              <a:t>bo</a:t>
            </a:r>
            <a:r>
              <a:rPr lang="en-US" spc="10" dirty="0" smtClean="0">
                <a:latin typeface="Times New Roman" panose="02020603050405020304" pitchFamily="18" charset="0"/>
                <a:cs typeface="Times New Roman" panose="02020603050405020304" pitchFamily="18" charset="0"/>
              </a:rPr>
              <a:t>v</a:t>
            </a:r>
            <a:r>
              <a:rPr lang="en-US" dirty="0" smtClean="0">
                <a:latin typeface="Times New Roman" panose="02020603050405020304" pitchFamily="18" charset="0"/>
                <a:cs typeface="Times New Roman" panose="02020603050405020304" pitchFamily="18" charset="0"/>
              </a:rPr>
              <a:t>e</a:t>
            </a:r>
            <a:r>
              <a:rPr lang="en-US" spc="-4" dirty="0" smtClean="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10%</a:t>
            </a:r>
            <a:r>
              <a:rPr lang="en-US" spc="-4" dirty="0" smtClean="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p</a:t>
            </a:r>
            <a:r>
              <a:rPr lang="en-US" spc="-4" dirty="0" smtClean="0">
                <a:latin typeface="Times New Roman" panose="02020603050405020304" pitchFamily="18" charset="0"/>
                <a:cs typeface="Times New Roman" panose="02020603050405020304" pitchFamily="18" charset="0"/>
              </a:rPr>
              <a:t>e</a:t>
            </a:r>
            <a:r>
              <a:rPr lang="en-US" dirty="0" smtClean="0">
                <a:latin typeface="Times New Roman" panose="02020603050405020304" pitchFamily="18" charset="0"/>
                <a:cs typeface="Times New Roman" panose="02020603050405020304" pitchFamily="18" charset="0"/>
              </a:rPr>
              <a:t>r</a:t>
            </a:r>
            <a:r>
              <a:rPr lang="en-US" spc="14" dirty="0" smtClean="0">
                <a:latin typeface="Times New Roman" panose="02020603050405020304" pitchFamily="18" charset="0"/>
                <a:cs typeface="Times New Roman" panose="02020603050405020304" pitchFamily="18" charset="0"/>
              </a:rPr>
              <a:t> </a:t>
            </a:r>
            <a:r>
              <a:rPr lang="en-US" spc="-25" dirty="0" smtClean="0">
                <a:latin typeface="Times New Roman" panose="02020603050405020304" pitchFamily="18" charset="0"/>
                <a:cs typeface="Times New Roman" panose="02020603050405020304" pitchFamily="18" charset="0"/>
              </a:rPr>
              <a:t>y</a:t>
            </a:r>
            <a:r>
              <a:rPr lang="en-US" spc="4" dirty="0" smtClean="0">
                <a:latin typeface="Times New Roman" panose="02020603050405020304" pitchFamily="18" charset="0"/>
                <a:cs typeface="Times New Roman" panose="02020603050405020304" pitchFamily="18" charset="0"/>
              </a:rPr>
              <a:t>e</a:t>
            </a:r>
            <a:r>
              <a:rPr lang="en-US" spc="-4" dirty="0" smtClean="0">
                <a:latin typeface="Times New Roman" panose="02020603050405020304" pitchFamily="18" charset="0"/>
                <a:cs typeface="Times New Roman" panose="02020603050405020304" pitchFamily="18" charset="0"/>
              </a:rPr>
              <a:t>ar</a:t>
            </a:r>
            <a:r>
              <a:rPr lang="en-US" dirty="0" smtClean="0">
                <a:latin typeface="Times New Roman" panose="02020603050405020304" pitchFamily="18" charset="0"/>
                <a:cs typeface="Times New Roman" panose="02020603050405020304" pitchFamily="18" charset="0"/>
              </a:rPr>
              <a:t>.</a:t>
            </a:r>
          </a:p>
          <a:p>
            <a:pPr marL="241272" marR="12699" indent="-228574">
              <a:spcAft>
                <a:spcPts val="600"/>
              </a:spcAft>
              <a:buFont typeface="Symbol"/>
              <a:buChar char=""/>
              <a:tabLst>
                <a:tab pos="240637" algn="l"/>
              </a:tabLst>
            </a:pPr>
            <a:r>
              <a:rPr lang="en-US" dirty="0" smtClean="0">
                <a:latin typeface="Times New Roman" panose="02020603050405020304" pitchFamily="18" charset="0"/>
                <a:cs typeface="Times New Roman" panose="02020603050405020304" pitchFamily="18" charset="0"/>
              </a:rPr>
              <a:t>One</a:t>
            </a:r>
            <a:r>
              <a:rPr lang="en-US" spc="-10" dirty="0" smtClean="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me</a:t>
            </a:r>
            <a:r>
              <a:rPr lang="en-US" spc="-10" dirty="0" smtClean="0">
                <a:latin typeface="Times New Roman" panose="02020603050405020304" pitchFamily="18" charset="0"/>
                <a:cs typeface="Times New Roman" panose="02020603050405020304" pitchFamily="18" charset="0"/>
              </a:rPr>
              <a:t>a</a:t>
            </a:r>
            <a:r>
              <a:rPr lang="en-US" dirty="0" smtClean="0">
                <a:latin typeface="Times New Roman" panose="02020603050405020304" pitchFamily="18" charset="0"/>
                <a:cs typeface="Times New Roman" panose="02020603050405020304" pitchFamily="18" charset="0"/>
              </a:rPr>
              <a:t>su</a:t>
            </a:r>
            <a:r>
              <a:rPr lang="en-US" spc="4" dirty="0" smtClean="0">
                <a:latin typeface="Times New Roman" panose="02020603050405020304" pitchFamily="18" charset="0"/>
                <a:cs typeface="Times New Roman" panose="02020603050405020304" pitchFamily="18" charset="0"/>
              </a:rPr>
              <a:t>r</a:t>
            </a:r>
            <a:r>
              <a:rPr lang="en-US" spc="-4" dirty="0" smtClean="0">
                <a:latin typeface="Times New Roman" panose="02020603050405020304" pitchFamily="18" charset="0"/>
                <a:cs typeface="Times New Roman" panose="02020603050405020304" pitchFamily="18" charset="0"/>
              </a:rPr>
              <a:t>e</a:t>
            </a:r>
            <a:r>
              <a:rPr lang="en-US" dirty="0" smtClean="0">
                <a:latin typeface="Times New Roman" panose="02020603050405020304" pitchFamily="18" charset="0"/>
                <a:cs typeface="Times New Roman" panose="02020603050405020304" pitchFamily="18" charset="0"/>
              </a:rPr>
              <a:t>, postop</a:t>
            </a:r>
            <a:r>
              <a:rPr lang="en-US" spc="-4" dirty="0" smtClean="0">
                <a:latin typeface="Times New Roman" panose="02020603050405020304" pitchFamily="18" charset="0"/>
                <a:cs typeface="Times New Roman" panose="02020603050405020304" pitchFamily="18" charset="0"/>
              </a:rPr>
              <a:t>e</a:t>
            </a:r>
            <a:r>
              <a:rPr lang="en-US" spc="4" dirty="0" smtClean="0">
                <a:latin typeface="Times New Roman" panose="02020603050405020304" pitchFamily="18" charset="0"/>
                <a:cs typeface="Times New Roman" panose="02020603050405020304" pitchFamily="18" charset="0"/>
              </a:rPr>
              <a:t>r</a:t>
            </a:r>
            <a:r>
              <a:rPr lang="en-US" spc="-4" dirty="0" smtClean="0">
                <a:latin typeface="Times New Roman" panose="02020603050405020304" pitchFamily="18" charset="0"/>
                <a:cs typeface="Times New Roman" panose="02020603050405020304" pitchFamily="18" charset="0"/>
              </a:rPr>
              <a:t>a</a:t>
            </a:r>
            <a:r>
              <a:rPr lang="en-US" dirty="0" smtClean="0">
                <a:latin typeface="Times New Roman" panose="02020603050405020304" pitchFamily="18" charset="0"/>
                <a:cs typeface="Times New Roman" panose="02020603050405020304" pitchFamily="18" charset="0"/>
              </a:rPr>
              <a:t>tive</a:t>
            </a:r>
            <a:r>
              <a:rPr lang="en-US" spc="-4" dirty="0" smtClean="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p</a:t>
            </a:r>
            <a:r>
              <a:rPr lang="en-US" spc="10" dirty="0" smtClean="0">
                <a:latin typeface="Times New Roman" panose="02020603050405020304" pitchFamily="18" charset="0"/>
                <a:cs typeface="Times New Roman" panose="02020603050405020304" pitchFamily="18" charset="0"/>
              </a:rPr>
              <a:t>h</a:t>
            </a:r>
            <a:r>
              <a:rPr lang="en-US" spc="-25" dirty="0" smtClean="0">
                <a:latin typeface="Times New Roman" panose="02020603050405020304" pitchFamily="18" charset="0"/>
                <a:cs typeface="Times New Roman" panose="02020603050405020304" pitchFamily="18" charset="0"/>
              </a:rPr>
              <a:t>y</a:t>
            </a:r>
            <a:r>
              <a:rPr lang="en-US" dirty="0" smtClean="0">
                <a:latin typeface="Times New Roman" panose="02020603050405020304" pitchFamily="18" charset="0"/>
                <a:cs typeface="Times New Roman" panose="02020603050405020304" pitchFamily="18" charset="0"/>
              </a:rPr>
              <a:t>s</a:t>
            </a:r>
            <a:r>
              <a:rPr lang="en-US" spc="10" dirty="0" smtClean="0">
                <a:latin typeface="Times New Roman" panose="02020603050405020304" pitchFamily="18" charset="0"/>
                <a:cs typeface="Times New Roman" panose="02020603050405020304" pitchFamily="18" charset="0"/>
              </a:rPr>
              <a:t>i</a:t>
            </a:r>
            <a:r>
              <a:rPr lang="en-US" dirty="0" smtClean="0">
                <a:latin typeface="Times New Roman" panose="02020603050405020304" pitchFamily="18" charset="0"/>
                <a:cs typeface="Times New Roman" panose="02020603050405020304" pitchFamily="18" charset="0"/>
              </a:rPr>
              <a:t>ol</a:t>
            </a:r>
            <a:r>
              <a:rPr lang="en-US" spc="10" dirty="0" smtClean="0">
                <a:latin typeface="Times New Roman" panose="02020603050405020304" pitchFamily="18" charset="0"/>
                <a:cs typeface="Times New Roman" panose="02020603050405020304" pitchFamily="18" charset="0"/>
              </a:rPr>
              <a:t>o</a:t>
            </a:r>
            <a:r>
              <a:rPr lang="en-US" spc="-14" dirty="0" smtClean="0">
                <a:latin typeface="Times New Roman" panose="02020603050405020304" pitchFamily="18" charset="0"/>
                <a:cs typeface="Times New Roman" panose="02020603050405020304" pitchFamily="18" charset="0"/>
              </a:rPr>
              <a:t>g</a:t>
            </a:r>
            <a:r>
              <a:rPr lang="en-US" dirty="0" smtClean="0">
                <a:latin typeface="Times New Roman" panose="02020603050405020304" pitchFamily="18" charset="0"/>
                <a:cs typeface="Times New Roman" panose="02020603050405020304" pitchFamily="18" charset="0"/>
              </a:rPr>
              <a:t>ic </a:t>
            </a:r>
            <a:r>
              <a:rPr lang="en-US" spc="-10" dirty="0" smtClean="0">
                <a:latin typeface="Times New Roman" panose="02020603050405020304" pitchFamily="18" charset="0"/>
                <a:cs typeface="Times New Roman" panose="02020603050405020304" pitchFamily="18" charset="0"/>
              </a:rPr>
              <a:t>a</a:t>
            </a:r>
            <a:r>
              <a:rPr lang="en-US" dirty="0" smtClean="0">
                <a:latin typeface="Times New Roman" panose="02020603050405020304" pitchFamily="18" charset="0"/>
                <a:cs typeface="Times New Roman" panose="02020603050405020304" pitchFamily="18" charset="0"/>
              </a:rPr>
              <a:t>nd </a:t>
            </a:r>
            <a:r>
              <a:rPr lang="en-US" spc="10" dirty="0" smtClean="0">
                <a:latin typeface="Times New Roman" panose="02020603050405020304" pitchFamily="18" charset="0"/>
                <a:cs typeface="Times New Roman" panose="02020603050405020304" pitchFamily="18" charset="0"/>
              </a:rPr>
              <a:t>m</a:t>
            </a:r>
            <a:r>
              <a:rPr lang="en-US" spc="-4" dirty="0" smtClean="0">
                <a:latin typeface="Times New Roman" panose="02020603050405020304" pitchFamily="18" charset="0"/>
                <a:cs typeface="Times New Roman" panose="02020603050405020304" pitchFamily="18" charset="0"/>
              </a:rPr>
              <a:t>e</a:t>
            </a:r>
            <a:r>
              <a:rPr lang="en-US" dirty="0" smtClean="0">
                <a:latin typeface="Times New Roman" panose="02020603050405020304" pitchFamily="18" charset="0"/>
                <a:cs typeface="Times New Roman" panose="02020603050405020304" pitchFamily="18" charset="0"/>
              </a:rPr>
              <a:t>t</a:t>
            </a:r>
            <a:r>
              <a:rPr lang="en-US" spc="4" dirty="0" smtClean="0">
                <a:latin typeface="Times New Roman" panose="02020603050405020304" pitchFamily="18" charset="0"/>
                <a:cs typeface="Times New Roman" panose="02020603050405020304" pitchFamily="18" charset="0"/>
              </a:rPr>
              <a:t>a</a:t>
            </a:r>
            <a:r>
              <a:rPr lang="en-US" dirty="0" smtClean="0">
                <a:latin typeface="Times New Roman" panose="02020603050405020304" pitchFamily="18" charset="0"/>
                <a:cs typeface="Times New Roman" panose="02020603050405020304" pitchFamily="18" charset="0"/>
              </a:rPr>
              <a:t>bolic</a:t>
            </a:r>
            <a:r>
              <a:rPr lang="en-US" spc="-4" dirty="0" smtClean="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d</a:t>
            </a:r>
            <a:r>
              <a:rPr lang="en-US" spc="-4" dirty="0" smtClean="0">
                <a:latin typeface="Times New Roman" panose="02020603050405020304" pitchFamily="18" charset="0"/>
                <a:cs typeface="Times New Roman" panose="02020603050405020304" pitchFamily="18" charset="0"/>
              </a:rPr>
              <a:t>e</a:t>
            </a:r>
            <a:r>
              <a:rPr lang="en-US" dirty="0" smtClean="0">
                <a:latin typeface="Times New Roman" panose="02020603050405020304" pitchFamily="18" charset="0"/>
                <a:cs typeface="Times New Roman" panose="02020603050405020304" pitchFamily="18" charset="0"/>
              </a:rPr>
              <a:t>r</a:t>
            </a:r>
            <a:r>
              <a:rPr lang="en-US" spc="-10" dirty="0" smtClean="0">
                <a:latin typeface="Times New Roman" panose="02020603050405020304" pitchFamily="18" charset="0"/>
                <a:cs typeface="Times New Roman" panose="02020603050405020304" pitchFamily="18" charset="0"/>
              </a:rPr>
              <a:t>a</a:t>
            </a:r>
            <a:r>
              <a:rPr lang="en-US" spc="10" dirty="0" smtClean="0">
                <a:latin typeface="Times New Roman" panose="02020603050405020304" pitchFamily="18" charset="0"/>
                <a:cs typeface="Times New Roman" panose="02020603050405020304" pitchFamily="18" charset="0"/>
              </a:rPr>
              <a:t>n</a:t>
            </a:r>
            <a:r>
              <a:rPr lang="en-US" spc="-14" dirty="0" smtClean="0">
                <a:latin typeface="Times New Roman" panose="02020603050405020304" pitchFamily="18" charset="0"/>
                <a:cs typeface="Times New Roman" panose="02020603050405020304" pitchFamily="18" charset="0"/>
              </a:rPr>
              <a:t>g</a:t>
            </a:r>
            <a:r>
              <a:rPr lang="en-US" spc="-4" dirty="0" smtClean="0">
                <a:latin typeface="Times New Roman" panose="02020603050405020304" pitchFamily="18" charset="0"/>
                <a:cs typeface="Times New Roman" panose="02020603050405020304" pitchFamily="18" charset="0"/>
              </a:rPr>
              <a:t>e</a:t>
            </a:r>
            <a:r>
              <a:rPr lang="en-US" spc="10" dirty="0" smtClean="0">
                <a:latin typeface="Times New Roman" panose="02020603050405020304" pitchFamily="18" charset="0"/>
                <a:cs typeface="Times New Roman" panose="02020603050405020304" pitchFamily="18" charset="0"/>
              </a:rPr>
              <a:t>m</a:t>
            </a:r>
            <a:r>
              <a:rPr lang="en-US" spc="-4" dirty="0" smtClean="0">
                <a:latin typeface="Times New Roman" panose="02020603050405020304" pitchFamily="18" charset="0"/>
                <a:cs typeface="Times New Roman" panose="02020603050405020304" pitchFamily="18" charset="0"/>
              </a:rPr>
              <a:t>e</a:t>
            </a:r>
            <a:r>
              <a:rPr lang="en-US" dirty="0" smtClean="0">
                <a:latin typeface="Times New Roman" panose="02020603050405020304" pitchFamily="18" charset="0"/>
                <a:cs typeface="Times New Roman" panose="02020603050405020304" pitchFamily="18" charset="0"/>
              </a:rPr>
              <a:t>nts</a:t>
            </a:r>
            <a:r>
              <a:rPr lang="en-US" spc="10" dirty="0" smtClean="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during</a:t>
            </a:r>
            <a:r>
              <a:rPr lang="en-US" spc="-14" dirty="0" smtClean="0">
                <a:latin typeface="Times New Roman" panose="02020603050405020304" pitchFamily="18" charset="0"/>
                <a:cs typeface="Times New Roman" panose="02020603050405020304" pitchFamily="18" charset="0"/>
              </a:rPr>
              <a:t> </a:t>
            </a:r>
            <a:r>
              <a:rPr lang="en-US" spc="-4" dirty="0" smtClean="0">
                <a:latin typeface="Times New Roman" panose="02020603050405020304" pitchFamily="18" charset="0"/>
                <a:cs typeface="Times New Roman" panose="02020603050405020304" pitchFamily="18" charset="0"/>
              </a:rPr>
              <a:t>e</a:t>
            </a:r>
            <a:r>
              <a:rPr lang="en-US" spc="10" dirty="0" smtClean="0">
                <a:latin typeface="Times New Roman" panose="02020603050405020304" pitchFamily="18" charset="0"/>
                <a:cs typeface="Times New Roman" panose="02020603050405020304" pitchFamily="18" charset="0"/>
              </a:rPr>
              <a:t>l</a:t>
            </a:r>
            <a:r>
              <a:rPr lang="en-US" spc="-4" dirty="0" smtClean="0">
                <a:latin typeface="Times New Roman" panose="02020603050405020304" pitchFamily="18" charset="0"/>
                <a:cs typeface="Times New Roman" panose="02020603050405020304" pitchFamily="18" charset="0"/>
              </a:rPr>
              <a:t>ec</a:t>
            </a:r>
            <a:r>
              <a:rPr lang="en-US" dirty="0" smtClean="0">
                <a:latin typeface="Times New Roman" panose="02020603050405020304" pitchFamily="18" charset="0"/>
                <a:cs typeface="Times New Roman" panose="02020603050405020304" pitchFamily="18" charset="0"/>
              </a:rPr>
              <a:t>tive</a:t>
            </a:r>
            <a:r>
              <a:rPr lang="en-US" spc="-4" dirty="0" smtClean="0">
                <a:latin typeface="Times New Roman" panose="02020603050405020304" pitchFamily="18" charset="0"/>
                <a:cs typeface="Times New Roman" panose="02020603050405020304" pitchFamily="18" charset="0"/>
              </a:rPr>
              <a:t>-</a:t>
            </a:r>
            <a:r>
              <a:rPr lang="en-US" dirty="0" smtClean="0">
                <a:latin typeface="Times New Roman" panose="02020603050405020304" pitchFamily="18" charset="0"/>
                <a:cs typeface="Times New Roman" panose="02020603050405020304" pitchFamily="18" charset="0"/>
              </a:rPr>
              <a:t>su</a:t>
            </a:r>
            <a:r>
              <a:rPr lang="en-US" spc="4" dirty="0" smtClean="0">
                <a:latin typeface="Times New Roman" panose="02020603050405020304" pitchFamily="18" charset="0"/>
                <a:cs typeface="Times New Roman" panose="02020603050405020304" pitchFamily="18" charset="0"/>
              </a:rPr>
              <a:t>r</a:t>
            </a:r>
            <a:r>
              <a:rPr lang="en-US" dirty="0" smtClean="0">
                <a:latin typeface="Times New Roman" panose="02020603050405020304" pitchFamily="18" charset="0"/>
                <a:cs typeface="Times New Roman" panose="02020603050405020304" pitchFamily="18" charset="0"/>
              </a:rPr>
              <a:t>g</a:t>
            </a:r>
            <a:r>
              <a:rPr lang="en-US" spc="-4" dirty="0" smtClean="0">
                <a:latin typeface="Times New Roman" panose="02020603050405020304" pitchFamily="18" charset="0"/>
                <a:cs typeface="Times New Roman" panose="02020603050405020304" pitchFamily="18" charset="0"/>
              </a:rPr>
              <a:t>e</a:t>
            </a:r>
            <a:r>
              <a:rPr lang="en-US" spc="14" dirty="0" smtClean="0">
                <a:latin typeface="Times New Roman" panose="02020603050405020304" pitchFamily="18" charset="0"/>
                <a:cs typeface="Times New Roman" panose="02020603050405020304" pitchFamily="18" charset="0"/>
              </a:rPr>
              <a:t>r</a:t>
            </a:r>
            <a:r>
              <a:rPr lang="en-US" dirty="0" smtClean="0">
                <a:latin typeface="Times New Roman" panose="02020603050405020304" pitchFamily="18" charset="0"/>
                <a:cs typeface="Times New Roman" panose="02020603050405020304" pitchFamily="18" charset="0"/>
              </a:rPr>
              <a:t>y </a:t>
            </a:r>
            <a:r>
              <a:rPr lang="en-US" spc="-4" dirty="0" smtClean="0">
                <a:latin typeface="Times New Roman" panose="02020603050405020304" pitchFamily="18" charset="0"/>
                <a:cs typeface="Times New Roman" panose="02020603050405020304" pitchFamily="18" charset="0"/>
              </a:rPr>
              <a:t>a</a:t>
            </a:r>
            <a:r>
              <a:rPr lang="en-US" dirty="0" smtClean="0">
                <a:latin typeface="Times New Roman" panose="02020603050405020304" pitchFamily="18" charset="0"/>
                <a:cs typeface="Times New Roman" panose="02020603050405020304" pitchFamily="18" charset="0"/>
              </a:rPr>
              <a:t>dmissions, </a:t>
            </a:r>
            <a:r>
              <a:rPr lang="en-US" spc="-14" dirty="0" smtClean="0">
                <a:latin typeface="Times New Roman" panose="02020603050405020304" pitchFamily="18" charset="0"/>
                <a:cs typeface="Times New Roman" panose="02020603050405020304" pitchFamily="18" charset="0"/>
              </a:rPr>
              <a:t>g</a:t>
            </a:r>
            <a:r>
              <a:rPr lang="en-US" dirty="0" smtClean="0">
                <a:latin typeface="Times New Roman" panose="02020603050405020304" pitchFamily="18" charset="0"/>
                <a:cs typeface="Times New Roman" panose="02020603050405020304" pitchFamily="18" charset="0"/>
              </a:rPr>
              <a:t>ot wo</a:t>
            </a:r>
            <a:r>
              <a:rPr lang="en-US" spc="-10" dirty="0" smtClean="0">
                <a:latin typeface="Times New Roman" panose="02020603050405020304" pitchFamily="18" charset="0"/>
                <a:cs typeface="Times New Roman" panose="02020603050405020304" pitchFamily="18" charset="0"/>
              </a:rPr>
              <a:t>r</a:t>
            </a:r>
            <a:r>
              <a:rPr lang="en-US" dirty="0" smtClean="0">
                <a:latin typeface="Times New Roman" panose="02020603050405020304" pitchFamily="18" charset="0"/>
                <a:cs typeface="Times New Roman" panose="02020603050405020304" pitchFamily="18" charset="0"/>
              </a:rPr>
              <a:t>se</a:t>
            </a:r>
            <a:r>
              <a:rPr lang="en-US" spc="-4" dirty="0" smtClean="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o</a:t>
            </a:r>
            <a:r>
              <a:rPr lang="en-US" spc="10" dirty="0" smtClean="0">
                <a:latin typeface="Times New Roman" panose="02020603050405020304" pitchFamily="18" charset="0"/>
                <a:cs typeface="Times New Roman" panose="02020603050405020304" pitchFamily="18" charset="0"/>
              </a:rPr>
              <a:t>v</a:t>
            </a:r>
            <a:r>
              <a:rPr lang="en-US" spc="-4" dirty="0" smtClean="0">
                <a:latin typeface="Times New Roman" panose="02020603050405020304" pitchFamily="18" charset="0"/>
                <a:cs typeface="Times New Roman" panose="02020603050405020304" pitchFamily="18" charset="0"/>
              </a:rPr>
              <a:t>e</a:t>
            </a:r>
            <a:r>
              <a:rPr lang="en-US" dirty="0" smtClean="0">
                <a:latin typeface="Times New Roman" panose="02020603050405020304" pitchFamily="18" charset="0"/>
                <a:cs typeface="Times New Roman" panose="02020603050405020304" pitchFamily="18" charset="0"/>
              </a:rPr>
              <a:t>r time</a:t>
            </a:r>
            <a:r>
              <a:rPr lang="en-US" b="1" dirty="0" smtClean="0">
                <a:latin typeface="Times New Roman" panose="02020603050405020304" pitchFamily="18" charset="0"/>
                <a:cs typeface="Times New Roman" panose="02020603050405020304" pitchFamily="18" charset="0"/>
              </a:rPr>
              <a:t>.</a:t>
            </a:r>
            <a:endParaRPr lang="en-US" dirty="0" smtClean="0">
              <a:latin typeface="Times New Roman" panose="02020603050405020304" pitchFamily="18" charset="0"/>
              <a:cs typeface="Times New Roman" panose="02020603050405020304" pitchFamily="18" charset="0"/>
            </a:endParaRPr>
          </a:p>
          <a:p>
            <a:r>
              <a:rPr lang="en-US" b="1" dirty="0" smtClean="0">
                <a:latin typeface="Times New Roman" panose="02020603050405020304" pitchFamily="18" charset="0"/>
                <a:cs typeface="Times New Roman" panose="02020603050405020304" pitchFamily="18" charset="0"/>
              </a:rPr>
              <a:t>Dispa</a:t>
            </a:r>
            <a:r>
              <a:rPr lang="en-US" b="1" spc="-4" dirty="0" smtClean="0">
                <a:latin typeface="Times New Roman" panose="02020603050405020304" pitchFamily="18" charset="0"/>
                <a:cs typeface="Times New Roman" panose="02020603050405020304" pitchFamily="18" charset="0"/>
              </a:rPr>
              <a:t>r</a:t>
            </a:r>
            <a:r>
              <a:rPr lang="en-US" b="1" dirty="0" smtClean="0">
                <a:latin typeface="Times New Roman" panose="02020603050405020304" pitchFamily="18" charset="0"/>
                <a:cs typeface="Times New Roman" panose="02020603050405020304" pitchFamily="18" charset="0"/>
              </a:rPr>
              <a:t>ities</a:t>
            </a:r>
            <a:r>
              <a:rPr lang="en-US" b="1" spc="-4" dirty="0" smtClean="0">
                <a:latin typeface="Times New Roman" panose="02020603050405020304" pitchFamily="18" charset="0"/>
                <a:cs typeface="Times New Roman" panose="02020603050405020304" pitchFamily="18" charset="0"/>
              </a:rPr>
              <a:t> </a:t>
            </a:r>
            <a:r>
              <a:rPr lang="en-US" b="1" dirty="0" smtClean="0">
                <a:latin typeface="Times New Roman" panose="02020603050405020304" pitchFamily="18" charset="0"/>
                <a:cs typeface="Times New Roman" panose="02020603050405020304" pitchFamily="18" charset="0"/>
              </a:rPr>
              <a:t>T</a:t>
            </a:r>
            <a:r>
              <a:rPr lang="en-US" b="1" spc="-4" dirty="0" smtClean="0">
                <a:latin typeface="Times New Roman" panose="02020603050405020304" pitchFamily="18" charset="0"/>
                <a:cs typeface="Times New Roman" panose="02020603050405020304" pitchFamily="18" charset="0"/>
              </a:rPr>
              <a:t>re</a:t>
            </a:r>
            <a:r>
              <a:rPr lang="en-US" b="1" dirty="0" smtClean="0">
                <a:latin typeface="Times New Roman" panose="02020603050405020304" pitchFamily="18" charset="0"/>
                <a:cs typeface="Times New Roman" panose="02020603050405020304" pitchFamily="18" charset="0"/>
              </a:rPr>
              <a:t>nds (Ta</a:t>
            </a:r>
            <a:r>
              <a:rPr lang="en-US" b="1" spc="-10" dirty="0" smtClean="0">
                <a:latin typeface="Times New Roman" panose="02020603050405020304" pitchFamily="18" charset="0"/>
                <a:cs typeface="Times New Roman" panose="02020603050405020304" pitchFamily="18" charset="0"/>
              </a:rPr>
              <a:t>b</a:t>
            </a:r>
            <a:r>
              <a:rPr lang="en-US" b="1" dirty="0" smtClean="0">
                <a:latin typeface="Times New Roman" panose="02020603050405020304" pitchFamily="18" charset="0"/>
                <a:cs typeface="Times New Roman" panose="02020603050405020304" pitchFamily="18" charset="0"/>
              </a:rPr>
              <a:t>le 1)</a:t>
            </a:r>
            <a:endParaRPr lang="en-US" dirty="0" smtClean="0">
              <a:latin typeface="Times New Roman" panose="02020603050405020304" pitchFamily="18" charset="0"/>
              <a:cs typeface="Times New Roman" panose="02020603050405020304" pitchFamily="18" charset="0"/>
            </a:endParaRPr>
          </a:p>
          <a:p>
            <a:pPr marL="241272" indent="-228574">
              <a:buFont typeface="Symbol"/>
              <a:buChar char=""/>
              <a:tabLst>
                <a:tab pos="240637" algn="l"/>
              </a:tabLst>
            </a:pPr>
            <a:r>
              <a:rPr lang="en-US" spc="-10" dirty="0" smtClean="0">
                <a:latin typeface="Times New Roman" panose="02020603050405020304" pitchFamily="18" charset="0"/>
                <a:cs typeface="Times New Roman" panose="02020603050405020304" pitchFamily="18" charset="0"/>
              </a:rPr>
              <a:t>B</a:t>
            </a:r>
            <a:r>
              <a:rPr lang="en-US" dirty="0" smtClean="0">
                <a:latin typeface="Times New Roman" panose="02020603050405020304" pitchFamily="18" charset="0"/>
                <a:cs typeface="Times New Roman" panose="02020603050405020304" pitchFamily="18" charset="0"/>
              </a:rPr>
              <a:t>la</a:t>
            </a:r>
            <a:r>
              <a:rPr lang="en-US" spc="-10" dirty="0" smtClean="0">
                <a:latin typeface="Times New Roman" panose="02020603050405020304" pitchFamily="18" charset="0"/>
                <a:cs typeface="Times New Roman" panose="02020603050405020304" pitchFamily="18" charset="0"/>
              </a:rPr>
              <a:t>c</a:t>
            </a:r>
            <a:r>
              <a:rPr lang="en-US" spc="10" dirty="0" smtClean="0">
                <a:latin typeface="Times New Roman" panose="02020603050405020304" pitchFamily="18" charset="0"/>
                <a:cs typeface="Times New Roman" panose="02020603050405020304" pitchFamily="18" charset="0"/>
              </a:rPr>
              <a:t>k</a:t>
            </a:r>
            <a:r>
              <a:rPr lang="en-US" spc="-4" dirty="0" smtClean="0">
                <a:latin typeface="Times New Roman" panose="02020603050405020304" pitchFamily="18" charset="0"/>
                <a:cs typeface="Times New Roman" panose="02020603050405020304" pitchFamily="18" charset="0"/>
              </a:rPr>
              <a:t>-</a:t>
            </a:r>
            <a:r>
              <a:rPr lang="en-US" spc="4" dirty="0" smtClean="0">
                <a:latin typeface="Times New Roman" panose="02020603050405020304" pitchFamily="18" charset="0"/>
                <a:cs typeface="Times New Roman" panose="02020603050405020304" pitchFamily="18" charset="0"/>
              </a:rPr>
              <a:t>W</a:t>
            </a:r>
            <a:r>
              <a:rPr lang="en-US" dirty="0" smtClean="0">
                <a:latin typeface="Times New Roman" panose="02020603050405020304" pitchFamily="18" charset="0"/>
                <a:cs typeface="Times New Roman" panose="02020603050405020304" pitchFamily="18" charset="0"/>
              </a:rPr>
              <a:t>hite</a:t>
            </a:r>
            <a:r>
              <a:rPr lang="en-US" spc="-4" dirty="0" smtClean="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dif</a:t>
            </a:r>
            <a:r>
              <a:rPr lang="en-US" spc="-4" dirty="0" smtClean="0">
                <a:latin typeface="Times New Roman" panose="02020603050405020304" pitchFamily="18" charset="0"/>
                <a:cs typeface="Times New Roman" panose="02020603050405020304" pitchFamily="18" charset="0"/>
              </a:rPr>
              <a:t>fe</a:t>
            </a:r>
            <a:r>
              <a:rPr lang="en-US" dirty="0" smtClean="0">
                <a:latin typeface="Times New Roman" panose="02020603050405020304" pitchFamily="18" charset="0"/>
                <a:cs typeface="Times New Roman" panose="02020603050405020304" pitchFamily="18" charset="0"/>
              </a:rPr>
              <a:t>r</a:t>
            </a:r>
            <a:r>
              <a:rPr lang="en-US" spc="-10" dirty="0" smtClean="0">
                <a:latin typeface="Times New Roman" panose="02020603050405020304" pitchFamily="18" charset="0"/>
                <a:cs typeface="Times New Roman" panose="02020603050405020304" pitchFamily="18" charset="0"/>
              </a:rPr>
              <a:t>e</a:t>
            </a:r>
            <a:r>
              <a:rPr lang="en-US" spc="10" dirty="0" smtClean="0">
                <a:latin typeface="Times New Roman" panose="02020603050405020304" pitchFamily="18" charset="0"/>
                <a:cs typeface="Times New Roman" panose="02020603050405020304" pitchFamily="18" charset="0"/>
              </a:rPr>
              <a:t>n</a:t>
            </a:r>
            <a:r>
              <a:rPr lang="en-US" spc="-4" dirty="0" smtClean="0">
                <a:latin typeface="Times New Roman" panose="02020603050405020304" pitchFamily="18" charset="0"/>
                <a:cs typeface="Times New Roman" panose="02020603050405020304" pitchFamily="18" charset="0"/>
              </a:rPr>
              <a:t>ce</a:t>
            </a:r>
            <a:r>
              <a:rPr lang="en-US" dirty="0" smtClean="0">
                <a:latin typeface="Times New Roman" panose="02020603050405020304" pitchFamily="18" charset="0"/>
                <a:cs typeface="Times New Roman" panose="02020603050405020304" pitchFamily="18" charset="0"/>
              </a:rPr>
              <a:t>s</a:t>
            </a:r>
            <a:r>
              <a:rPr lang="en-US" spc="10" dirty="0" smtClean="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in </a:t>
            </a:r>
            <a:r>
              <a:rPr lang="en-US" spc="4" dirty="0" smtClean="0">
                <a:latin typeface="Times New Roman" panose="02020603050405020304" pitchFamily="18" charset="0"/>
                <a:cs typeface="Times New Roman" panose="02020603050405020304" pitchFamily="18" charset="0"/>
              </a:rPr>
              <a:t>f</a:t>
            </a:r>
            <a:r>
              <a:rPr lang="en-US" dirty="0" smtClean="0">
                <a:latin typeface="Times New Roman" panose="02020603050405020304" pitchFamily="18" charset="0"/>
                <a:cs typeface="Times New Roman" panose="02020603050405020304" pitchFamily="18" charset="0"/>
              </a:rPr>
              <a:t>our Patie</a:t>
            </a:r>
            <a:r>
              <a:rPr lang="en-US" spc="-4" dirty="0" smtClean="0">
                <a:latin typeface="Times New Roman" panose="02020603050405020304" pitchFamily="18" charset="0"/>
                <a:cs typeface="Times New Roman" panose="02020603050405020304" pitchFamily="18" charset="0"/>
              </a:rPr>
              <a:t>n</a:t>
            </a:r>
            <a:r>
              <a:rPr lang="en-US" dirty="0" smtClean="0">
                <a:latin typeface="Times New Roman" panose="02020603050405020304" pitchFamily="18" charset="0"/>
                <a:cs typeface="Times New Roman" panose="02020603050405020304" pitchFamily="18" charset="0"/>
              </a:rPr>
              <a:t>t </a:t>
            </a:r>
            <a:r>
              <a:rPr lang="en-US" spc="4" dirty="0" smtClean="0">
                <a:latin typeface="Times New Roman" panose="02020603050405020304" pitchFamily="18" charset="0"/>
                <a:cs typeface="Times New Roman" panose="02020603050405020304" pitchFamily="18" charset="0"/>
              </a:rPr>
              <a:t>S</a:t>
            </a:r>
            <a:r>
              <a:rPr lang="en-US" spc="-4" dirty="0" smtClean="0">
                <a:latin typeface="Times New Roman" panose="02020603050405020304" pitchFamily="18" charset="0"/>
                <a:cs typeface="Times New Roman" panose="02020603050405020304" pitchFamily="18" charset="0"/>
              </a:rPr>
              <a:t>a</a:t>
            </a:r>
            <a:r>
              <a:rPr lang="en-US" dirty="0" smtClean="0">
                <a:latin typeface="Times New Roman" panose="02020603050405020304" pitchFamily="18" charset="0"/>
                <a:cs typeface="Times New Roman" panose="02020603050405020304" pitchFamily="18" charset="0"/>
              </a:rPr>
              <a:t>f</a:t>
            </a:r>
            <a:r>
              <a:rPr lang="en-US" spc="-10" dirty="0" smtClean="0">
                <a:latin typeface="Times New Roman" panose="02020603050405020304" pitchFamily="18" charset="0"/>
                <a:cs typeface="Times New Roman" panose="02020603050405020304" pitchFamily="18" charset="0"/>
              </a:rPr>
              <a:t>e</a:t>
            </a:r>
            <a:r>
              <a:rPr lang="en-US" spc="25" dirty="0" smtClean="0">
                <a:latin typeface="Times New Roman" panose="02020603050405020304" pitchFamily="18" charset="0"/>
                <a:cs typeface="Times New Roman" panose="02020603050405020304" pitchFamily="18" charset="0"/>
              </a:rPr>
              <a:t>t</a:t>
            </a:r>
            <a:r>
              <a:rPr lang="en-US" dirty="0" smtClean="0">
                <a:latin typeface="Times New Roman" panose="02020603050405020304" pitchFamily="18" charset="0"/>
                <a:cs typeface="Times New Roman" panose="02020603050405020304" pitchFamily="18" charset="0"/>
              </a:rPr>
              <a:t>y</a:t>
            </a:r>
            <a:r>
              <a:rPr lang="en-US" spc="-25" dirty="0" smtClean="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m</a:t>
            </a:r>
            <a:r>
              <a:rPr lang="en-US" spc="4" dirty="0" smtClean="0">
                <a:latin typeface="Times New Roman" panose="02020603050405020304" pitchFamily="18" charset="0"/>
                <a:cs typeface="Times New Roman" panose="02020603050405020304" pitchFamily="18" charset="0"/>
              </a:rPr>
              <a:t>e</a:t>
            </a:r>
            <a:r>
              <a:rPr lang="en-US" spc="-4" dirty="0" smtClean="0">
                <a:latin typeface="Times New Roman" panose="02020603050405020304" pitchFamily="18" charset="0"/>
                <a:cs typeface="Times New Roman" panose="02020603050405020304" pitchFamily="18" charset="0"/>
              </a:rPr>
              <a:t>a</a:t>
            </a:r>
            <a:r>
              <a:rPr lang="en-US" dirty="0" smtClean="0">
                <a:latin typeface="Times New Roman" panose="02020603050405020304" pitchFamily="18" charset="0"/>
                <a:cs typeface="Times New Roman" panose="02020603050405020304" pitchFamily="18" charset="0"/>
              </a:rPr>
              <a:t>sur</a:t>
            </a:r>
            <a:r>
              <a:rPr lang="en-US" spc="-10" dirty="0" smtClean="0">
                <a:latin typeface="Times New Roman" panose="02020603050405020304" pitchFamily="18" charset="0"/>
                <a:cs typeface="Times New Roman" panose="02020603050405020304" pitchFamily="18" charset="0"/>
              </a:rPr>
              <a:t>e</a:t>
            </a:r>
            <a:r>
              <a:rPr lang="en-US" dirty="0" smtClean="0">
                <a:latin typeface="Times New Roman" panose="02020603050405020304" pitchFamily="18" charset="0"/>
                <a:cs typeface="Times New Roman" panose="02020603050405020304" pitchFamily="18" charset="0"/>
              </a:rPr>
              <a:t>s </a:t>
            </a:r>
            <a:r>
              <a:rPr lang="en-US" spc="4" dirty="0" smtClean="0">
                <a:latin typeface="Times New Roman" panose="02020603050405020304" pitchFamily="18" charset="0"/>
                <a:cs typeface="Times New Roman" panose="02020603050405020304" pitchFamily="18" charset="0"/>
              </a:rPr>
              <a:t>w</a:t>
            </a:r>
            <a:r>
              <a:rPr lang="en-US" spc="-4" dirty="0" smtClean="0">
                <a:latin typeface="Times New Roman" panose="02020603050405020304" pitchFamily="18" charset="0"/>
                <a:cs typeface="Times New Roman" panose="02020603050405020304" pitchFamily="18" charset="0"/>
              </a:rPr>
              <a:t>e</a:t>
            </a:r>
            <a:r>
              <a:rPr lang="en-US" dirty="0" smtClean="0">
                <a:latin typeface="Times New Roman" panose="02020603050405020304" pitchFamily="18" charset="0"/>
                <a:cs typeface="Times New Roman" panose="02020603050405020304" pitchFamily="18" charset="0"/>
              </a:rPr>
              <a:t>re </a:t>
            </a:r>
            <a:r>
              <a:rPr lang="en-US" spc="-4" dirty="0" smtClean="0">
                <a:latin typeface="Times New Roman" panose="02020603050405020304" pitchFamily="18" charset="0"/>
                <a:cs typeface="Times New Roman" panose="02020603050405020304" pitchFamily="18" charset="0"/>
              </a:rPr>
              <a:t>e</a:t>
            </a:r>
            <a:r>
              <a:rPr lang="en-US" dirty="0" smtClean="0">
                <a:latin typeface="Times New Roman" panose="02020603050405020304" pitchFamily="18" charset="0"/>
                <a:cs typeface="Times New Roman" panose="02020603050405020304" pitchFamily="18" charset="0"/>
              </a:rPr>
              <a:t>limin</a:t>
            </a:r>
            <a:r>
              <a:rPr lang="en-US" spc="-4" dirty="0" smtClean="0">
                <a:latin typeface="Times New Roman" panose="02020603050405020304" pitchFamily="18" charset="0"/>
                <a:cs typeface="Times New Roman" panose="02020603050405020304" pitchFamily="18" charset="0"/>
              </a:rPr>
              <a:t>a</a:t>
            </a:r>
            <a:r>
              <a:rPr lang="en-US" dirty="0" smtClean="0">
                <a:latin typeface="Times New Roman" panose="02020603050405020304" pitchFamily="18" charset="0"/>
                <a:cs typeface="Times New Roman" panose="02020603050405020304" pitchFamily="18" charset="0"/>
              </a:rPr>
              <a:t>ted.</a:t>
            </a:r>
          </a:p>
          <a:p>
            <a:pPr marL="241272" indent="-228574">
              <a:buFont typeface="Symbol"/>
              <a:buChar char=""/>
              <a:tabLst>
                <a:tab pos="240637" algn="l"/>
              </a:tabLst>
            </a:pPr>
            <a:r>
              <a:rPr lang="en-US" dirty="0" smtClean="0">
                <a:latin typeface="Times New Roman" panose="02020603050405020304" pitchFamily="18" charset="0"/>
                <a:cs typeface="Times New Roman" panose="02020603050405020304" pitchFamily="18" charset="0"/>
              </a:rPr>
              <a:t>Asi</a:t>
            </a:r>
            <a:r>
              <a:rPr lang="en-US" spc="-4" dirty="0" smtClean="0">
                <a:latin typeface="Times New Roman" panose="02020603050405020304" pitchFamily="18" charset="0"/>
                <a:cs typeface="Times New Roman" panose="02020603050405020304" pitchFamily="18" charset="0"/>
              </a:rPr>
              <a:t>an-</a:t>
            </a:r>
            <a:r>
              <a:rPr lang="en-US" spc="4" dirty="0" smtClean="0">
                <a:latin typeface="Times New Roman" panose="02020603050405020304" pitchFamily="18" charset="0"/>
                <a:cs typeface="Times New Roman" panose="02020603050405020304" pitchFamily="18" charset="0"/>
              </a:rPr>
              <a:t>W</a:t>
            </a:r>
            <a:r>
              <a:rPr lang="en-US" dirty="0" smtClean="0">
                <a:latin typeface="Times New Roman" panose="02020603050405020304" pitchFamily="18" charset="0"/>
                <a:cs typeface="Times New Roman" panose="02020603050405020304" pitchFamily="18" charset="0"/>
              </a:rPr>
              <a:t>hite</a:t>
            </a:r>
            <a:r>
              <a:rPr lang="en-US" spc="-4" dirty="0" smtClean="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dif</a:t>
            </a:r>
            <a:r>
              <a:rPr lang="en-US" spc="-4" dirty="0" smtClean="0">
                <a:latin typeface="Times New Roman" panose="02020603050405020304" pitchFamily="18" charset="0"/>
                <a:cs typeface="Times New Roman" panose="02020603050405020304" pitchFamily="18" charset="0"/>
              </a:rPr>
              <a:t>fe</a:t>
            </a:r>
            <a:r>
              <a:rPr lang="en-US" dirty="0" smtClean="0">
                <a:latin typeface="Times New Roman" panose="02020603050405020304" pitchFamily="18" charset="0"/>
                <a:cs typeface="Times New Roman" panose="02020603050405020304" pitchFamily="18" charset="0"/>
              </a:rPr>
              <a:t>r</a:t>
            </a:r>
            <a:r>
              <a:rPr lang="en-US" spc="-10" dirty="0" smtClean="0">
                <a:latin typeface="Times New Roman" panose="02020603050405020304" pitchFamily="18" charset="0"/>
                <a:cs typeface="Times New Roman" panose="02020603050405020304" pitchFamily="18" charset="0"/>
              </a:rPr>
              <a:t>e</a:t>
            </a:r>
            <a:r>
              <a:rPr lang="en-US" spc="10" dirty="0" smtClean="0">
                <a:latin typeface="Times New Roman" panose="02020603050405020304" pitchFamily="18" charset="0"/>
                <a:cs typeface="Times New Roman" panose="02020603050405020304" pitchFamily="18" charset="0"/>
              </a:rPr>
              <a:t>n</a:t>
            </a:r>
            <a:r>
              <a:rPr lang="en-US" spc="-4" dirty="0" smtClean="0">
                <a:latin typeface="Times New Roman" panose="02020603050405020304" pitchFamily="18" charset="0"/>
                <a:cs typeface="Times New Roman" panose="02020603050405020304" pitchFamily="18" charset="0"/>
              </a:rPr>
              <a:t>ce</a:t>
            </a:r>
            <a:r>
              <a:rPr lang="en-US" dirty="0" smtClean="0">
                <a:latin typeface="Times New Roman" panose="02020603050405020304" pitchFamily="18" charset="0"/>
                <a:cs typeface="Times New Roman" panose="02020603050405020304" pitchFamily="18" charset="0"/>
              </a:rPr>
              <a:t>s</a:t>
            </a:r>
            <a:r>
              <a:rPr lang="en-US" spc="10" dirty="0" smtClean="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in admissions with i</a:t>
            </a:r>
            <a:r>
              <a:rPr lang="en-US" spc="-4" dirty="0" smtClean="0">
                <a:latin typeface="Times New Roman" panose="02020603050405020304" pitchFamily="18" charset="0"/>
                <a:cs typeface="Times New Roman" panose="02020603050405020304" pitchFamily="18" charset="0"/>
              </a:rPr>
              <a:t>a</a:t>
            </a:r>
            <a:r>
              <a:rPr lang="en-US" dirty="0" smtClean="0">
                <a:latin typeface="Times New Roman" panose="02020603050405020304" pitchFamily="18" charset="0"/>
                <a:cs typeface="Times New Roman" panose="02020603050405020304" pitchFamily="18" charset="0"/>
              </a:rPr>
              <a:t>tro</a:t>
            </a:r>
            <a:r>
              <a:rPr lang="en-US" spc="-14" dirty="0" smtClean="0">
                <a:latin typeface="Times New Roman" panose="02020603050405020304" pitchFamily="18" charset="0"/>
                <a:cs typeface="Times New Roman" panose="02020603050405020304" pitchFamily="18" charset="0"/>
              </a:rPr>
              <a:t>g</a:t>
            </a:r>
            <a:r>
              <a:rPr lang="en-US" spc="-4" dirty="0" smtClean="0">
                <a:latin typeface="Times New Roman" panose="02020603050405020304" pitchFamily="18" charset="0"/>
                <a:cs typeface="Times New Roman" panose="02020603050405020304" pitchFamily="18" charset="0"/>
              </a:rPr>
              <a:t>e</a:t>
            </a:r>
            <a:r>
              <a:rPr lang="en-US" dirty="0" smtClean="0">
                <a:latin typeface="Times New Roman" panose="02020603050405020304" pitchFamily="18" charset="0"/>
                <a:cs typeface="Times New Roman" panose="02020603050405020304" pitchFamily="18" charset="0"/>
              </a:rPr>
              <a:t>nic pn</a:t>
            </a:r>
            <a:r>
              <a:rPr lang="en-US" spc="-10" dirty="0" smtClean="0">
                <a:latin typeface="Times New Roman" panose="02020603050405020304" pitchFamily="18" charset="0"/>
                <a:cs typeface="Times New Roman" panose="02020603050405020304" pitchFamily="18" charset="0"/>
              </a:rPr>
              <a:t>e</a:t>
            </a:r>
            <a:r>
              <a:rPr lang="en-US" dirty="0" smtClean="0">
                <a:latin typeface="Times New Roman" panose="02020603050405020304" pitchFamily="18" charset="0"/>
                <a:cs typeface="Times New Roman" panose="02020603050405020304" pitchFamily="18" charset="0"/>
              </a:rPr>
              <a:t>umoth</a:t>
            </a:r>
            <a:r>
              <a:rPr lang="en-US" spc="10" dirty="0" smtClean="0">
                <a:latin typeface="Times New Roman" panose="02020603050405020304" pitchFamily="18" charset="0"/>
                <a:cs typeface="Times New Roman" panose="02020603050405020304" pitchFamily="18" charset="0"/>
              </a:rPr>
              <a:t>o</a:t>
            </a:r>
            <a:r>
              <a:rPr lang="en-US" dirty="0" smtClean="0">
                <a:latin typeface="Times New Roman" panose="02020603050405020304" pitchFamily="18" charset="0"/>
                <a:cs typeface="Times New Roman" panose="02020603050405020304" pitchFamily="18" charset="0"/>
              </a:rPr>
              <a:t>r</a:t>
            </a:r>
            <a:r>
              <a:rPr lang="en-US" spc="-10" dirty="0" smtClean="0">
                <a:latin typeface="Times New Roman" panose="02020603050405020304" pitchFamily="18" charset="0"/>
                <a:cs typeface="Times New Roman" panose="02020603050405020304" pitchFamily="18" charset="0"/>
              </a:rPr>
              <a:t>a</a:t>
            </a:r>
            <a:r>
              <a:rPr lang="en-US" dirty="0" smtClean="0">
                <a:latin typeface="Times New Roman" panose="02020603050405020304" pitchFamily="18" charset="0"/>
                <a:cs typeface="Times New Roman" panose="02020603050405020304" pitchFamily="18" charset="0"/>
              </a:rPr>
              <a:t>x</a:t>
            </a:r>
            <a:r>
              <a:rPr lang="en-US" spc="10" dirty="0" smtClean="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g</a:t>
            </a:r>
            <a:r>
              <a:rPr lang="en-US" spc="-4" dirty="0" smtClean="0">
                <a:latin typeface="Times New Roman" panose="02020603050405020304" pitchFamily="18" charset="0"/>
                <a:cs typeface="Times New Roman" panose="02020603050405020304" pitchFamily="18" charset="0"/>
              </a:rPr>
              <a:t>re</a:t>
            </a:r>
            <a:r>
              <a:rPr lang="en-US" dirty="0" smtClean="0">
                <a:latin typeface="Times New Roman" panose="02020603050405020304" pitchFamily="18" charset="0"/>
                <a:cs typeface="Times New Roman" panose="02020603050405020304" pitchFamily="18" charset="0"/>
              </a:rPr>
              <a:t>w</a:t>
            </a:r>
            <a:r>
              <a:rPr lang="en-US" spc="4" dirty="0" smtClean="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la</a:t>
            </a:r>
            <a:r>
              <a:rPr lang="en-US" spc="-10" dirty="0" smtClean="0">
                <a:latin typeface="Times New Roman" panose="02020603050405020304" pitchFamily="18" charset="0"/>
                <a:cs typeface="Times New Roman" panose="02020603050405020304" pitchFamily="18" charset="0"/>
              </a:rPr>
              <a:t>r</a:t>
            </a:r>
            <a:r>
              <a:rPr lang="en-US" dirty="0" smtClean="0">
                <a:latin typeface="Times New Roman" panose="02020603050405020304" pitchFamily="18" charset="0"/>
                <a:cs typeface="Times New Roman" panose="02020603050405020304" pitchFamily="18" charset="0"/>
              </a:rPr>
              <a:t>g</a:t>
            </a:r>
            <a:r>
              <a:rPr lang="en-US" spc="-4" dirty="0" smtClean="0">
                <a:latin typeface="Times New Roman" panose="02020603050405020304" pitchFamily="18" charset="0"/>
                <a:cs typeface="Times New Roman" panose="02020603050405020304" pitchFamily="18" charset="0"/>
              </a:rPr>
              <a:t>e</a:t>
            </a:r>
            <a:r>
              <a:rPr lang="en-US" dirty="0" smtClean="0">
                <a:latin typeface="Times New Roman" panose="02020603050405020304" pitchFamily="18" charset="0"/>
                <a:cs typeface="Times New Roman" panose="02020603050405020304" pitchFamily="18" charset="0"/>
              </a:rPr>
              <a:t>r.</a:t>
            </a:r>
          </a:p>
          <a:p>
            <a:endParaRPr lang="en-US" dirty="0">
              <a:latin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10"/>
          </p:nvPr>
        </p:nvSpPr>
        <p:spPr/>
        <p:txBody>
          <a:bodyPr/>
          <a:lstStyle/>
          <a:p>
            <a:fld id="{B3EF0EEC-1D1B-4067-A962-C742C5F9CB51}" type="slidenum">
              <a:rPr lang="en-US" smtClean="0"/>
              <a:t>26</a:t>
            </a:fld>
            <a:endParaRPr lang="en-US"/>
          </a:p>
        </p:txBody>
      </p:sp>
    </p:spTree>
    <p:extLst>
      <p:ext uri="{BB962C8B-B14F-4D97-AF65-F5344CB8AC3E}">
        <p14:creationId xmlns:p14="http://schemas.microsoft.com/office/powerpoint/2010/main" val="4154216285"/>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000" b="1" dirty="0" smtClean="0">
                <a:latin typeface="Arial"/>
                <a:cs typeface="Arial"/>
              </a:rPr>
              <a:t>Source:</a:t>
            </a:r>
            <a:r>
              <a:rPr lang="en-US" sz="1000" b="1" spc="-10" dirty="0" smtClean="0">
                <a:latin typeface="Arial"/>
                <a:cs typeface="Arial"/>
              </a:rPr>
              <a:t> </a:t>
            </a:r>
            <a:r>
              <a:rPr lang="en-US" sz="1000" dirty="0" smtClean="0">
                <a:latin typeface="Arial"/>
                <a:cs typeface="Arial"/>
              </a:rPr>
              <a:t>Agen</a:t>
            </a:r>
            <a:r>
              <a:rPr lang="en-US" sz="1000" spc="4" dirty="0" smtClean="0">
                <a:latin typeface="Arial"/>
                <a:cs typeface="Arial"/>
              </a:rPr>
              <a:t>c</a:t>
            </a:r>
            <a:r>
              <a:rPr lang="en-US" sz="1000" dirty="0" smtClean="0">
                <a:latin typeface="Arial"/>
                <a:cs typeface="Arial"/>
              </a:rPr>
              <a:t>y</a:t>
            </a:r>
            <a:r>
              <a:rPr lang="en-US" sz="1000" spc="-10" dirty="0" smtClean="0">
                <a:latin typeface="Arial"/>
                <a:cs typeface="Arial"/>
              </a:rPr>
              <a:t> </a:t>
            </a:r>
            <a:r>
              <a:rPr lang="en-US" sz="1000" dirty="0" smtClean="0">
                <a:latin typeface="Arial"/>
                <a:cs typeface="Arial"/>
              </a:rPr>
              <a:t>for</a:t>
            </a:r>
            <a:r>
              <a:rPr lang="en-US" sz="1000" spc="-14" dirty="0" smtClean="0">
                <a:latin typeface="Arial"/>
                <a:cs typeface="Arial"/>
              </a:rPr>
              <a:t> </a:t>
            </a:r>
            <a:r>
              <a:rPr lang="en-US" sz="1000" dirty="0" smtClean="0">
                <a:latin typeface="Arial"/>
                <a:cs typeface="Arial"/>
              </a:rPr>
              <a:t>Heal</a:t>
            </a:r>
            <a:r>
              <a:rPr lang="en-US" sz="1000" spc="-10" dirty="0" smtClean="0">
                <a:latin typeface="Arial"/>
                <a:cs typeface="Arial"/>
              </a:rPr>
              <a:t>t</a:t>
            </a:r>
            <a:r>
              <a:rPr lang="en-US" sz="1000" dirty="0" smtClean="0">
                <a:latin typeface="Arial"/>
                <a:cs typeface="Arial"/>
              </a:rPr>
              <a:t>h</a:t>
            </a:r>
            <a:r>
              <a:rPr lang="en-US" sz="1000" spc="4" dirty="0" smtClean="0">
                <a:latin typeface="Arial"/>
                <a:cs typeface="Arial"/>
              </a:rPr>
              <a:t>c</a:t>
            </a:r>
            <a:r>
              <a:rPr lang="en-US" sz="1000" spc="-10" dirty="0" smtClean="0">
                <a:latin typeface="Arial"/>
                <a:cs typeface="Arial"/>
              </a:rPr>
              <a:t>a</a:t>
            </a:r>
            <a:r>
              <a:rPr lang="en-US" sz="1000" spc="-14" dirty="0" smtClean="0">
                <a:latin typeface="Arial"/>
                <a:cs typeface="Arial"/>
              </a:rPr>
              <a:t>r</a:t>
            </a:r>
            <a:r>
              <a:rPr lang="en-US" sz="1000" dirty="0" smtClean="0">
                <a:latin typeface="Arial"/>
                <a:cs typeface="Arial"/>
              </a:rPr>
              <a:t>e Re</a:t>
            </a:r>
            <a:r>
              <a:rPr lang="en-US" sz="1000" spc="4" dirty="0" smtClean="0">
                <a:latin typeface="Arial"/>
                <a:cs typeface="Arial"/>
              </a:rPr>
              <a:t>s</a:t>
            </a:r>
            <a:r>
              <a:rPr lang="en-US" sz="1000" spc="-10" dirty="0" smtClean="0">
                <a:latin typeface="Arial"/>
                <a:cs typeface="Arial"/>
              </a:rPr>
              <a:t>e</a:t>
            </a:r>
            <a:r>
              <a:rPr lang="en-US" sz="1000" dirty="0" smtClean="0">
                <a:latin typeface="Arial"/>
                <a:cs typeface="Arial"/>
              </a:rPr>
              <a:t>ar</a:t>
            </a:r>
            <a:r>
              <a:rPr lang="en-US" sz="1000" spc="4" dirty="0" smtClean="0">
                <a:latin typeface="Arial"/>
                <a:cs typeface="Arial"/>
              </a:rPr>
              <a:t>c</a:t>
            </a:r>
            <a:r>
              <a:rPr lang="en-US" sz="1000" dirty="0" smtClean="0">
                <a:latin typeface="Arial"/>
                <a:cs typeface="Arial"/>
              </a:rPr>
              <a:t>h</a:t>
            </a:r>
            <a:r>
              <a:rPr lang="en-US" sz="1000" spc="-10" dirty="0" smtClean="0">
                <a:latin typeface="Arial"/>
                <a:cs typeface="Arial"/>
              </a:rPr>
              <a:t> </a:t>
            </a:r>
            <a:r>
              <a:rPr lang="en-US" sz="1000" dirty="0" smtClean="0">
                <a:latin typeface="Arial"/>
                <a:cs typeface="Arial"/>
              </a:rPr>
              <a:t>and</a:t>
            </a:r>
            <a:r>
              <a:rPr lang="en-US" sz="1000" spc="-10" dirty="0" smtClean="0">
                <a:latin typeface="Arial"/>
                <a:cs typeface="Arial"/>
              </a:rPr>
              <a:t> </a:t>
            </a:r>
            <a:r>
              <a:rPr lang="en-US" sz="1000" dirty="0" smtClean="0">
                <a:latin typeface="Arial"/>
                <a:cs typeface="Arial"/>
              </a:rPr>
              <a:t>Qua</a:t>
            </a:r>
            <a:r>
              <a:rPr lang="en-US" sz="1000" spc="-10" dirty="0" smtClean="0">
                <a:latin typeface="Arial"/>
                <a:cs typeface="Arial"/>
              </a:rPr>
              <a:t>l</a:t>
            </a:r>
            <a:r>
              <a:rPr lang="en-US" sz="1000" dirty="0" smtClean="0">
                <a:latin typeface="Arial"/>
                <a:cs typeface="Arial"/>
              </a:rPr>
              <a:t>it</a:t>
            </a:r>
            <a:r>
              <a:rPr lang="en-US" sz="1000" spc="-4" dirty="0" smtClean="0">
                <a:latin typeface="Arial"/>
                <a:cs typeface="Arial"/>
              </a:rPr>
              <a:t>y</a:t>
            </a:r>
            <a:r>
              <a:rPr lang="en-US" sz="1000" dirty="0" smtClean="0">
                <a:latin typeface="Arial"/>
                <a:cs typeface="Arial"/>
              </a:rPr>
              <a:t>, </a:t>
            </a:r>
            <a:r>
              <a:rPr lang="en-US" sz="1000" spc="-20" dirty="0" smtClean="0">
                <a:latin typeface="Arial"/>
                <a:cs typeface="Arial"/>
              </a:rPr>
              <a:t>M</a:t>
            </a:r>
            <a:r>
              <a:rPr lang="en-US" sz="1000" dirty="0" smtClean="0">
                <a:latin typeface="Arial"/>
                <a:cs typeface="Arial"/>
              </a:rPr>
              <a:t>edi</a:t>
            </a:r>
            <a:r>
              <a:rPr lang="en-US" sz="1000" spc="4" dirty="0" smtClean="0">
                <a:latin typeface="Arial"/>
                <a:cs typeface="Arial"/>
              </a:rPr>
              <a:t>c</a:t>
            </a:r>
            <a:r>
              <a:rPr lang="en-US" sz="1000" dirty="0" smtClean="0">
                <a:latin typeface="Arial"/>
                <a:cs typeface="Arial"/>
              </a:rPr>
              <a:t>al E</a:t>
            </a:r>
            <a:r>
              <a:rPr lang="en-US" sz="1000" spc="-20" dirty="0" smtClean="0">
                <a:latin typeface="Arial"/>
                <a:cs typeface="Arial"/>
              </a:rPr>
              <a:t>x</a:t>
            </a:r>
            <a:r>
              <a:rPr lang="en-US" sz="1000" dirty="0" smtClean="0">
                <a:latin typeface="Arial"/>
                <a:cs typeface="Arial"/>
              </a:rPr>
              <a:t>pendi</a:t>
            </a:r>
            <a:r>
              <a:rPr lang="en-US" sz="1000" spc="-10" dirty="0" smtClean="0">
                <a:latin typeface="Arial"/>
                <a:cs typeface="Arial"/>
              </a:rPr>
              <a:t>t</a:t>
            </a:r>
            <a:r>
              <a:rPr lang="en-US" sz="1000" dirty="0" smtClean="0">
                <a:latin typeface="Arial"/>
                <a:cs typeface="Arial"/>
              </a:rPr>
              <a:t>ure P</a:t>
            </a:r>
            <a:r>
              <a:rPr lang="en-US" sz="1000" spc="-10" dirty="0" smtClean="0">
                <a:latin typeface="Arial"/>
                <a:cs typeface="Arial"/>
              </a:rPr>
              <a:t>a</a:t>
            </a:r>
            <a:r>
              <a:rPr lang="en-US" sz="1000" dirty="0" smtClean="0">
                <a:latin typeface="Arial"/>
                <a:cs typeface="Arial"/>
              </a:rPr>
              <a:t>nel </a:t>
            </a:r>
            <a:r>
              <a:rPr lang="en-US" sz="1000" spc="-14" dirty="0" smtClean="0">
                <a:latin typeface="Arial"/>
                <a:cs typeface="Arial"/>
              </a:rPr>
              <a:t>S</a:t>
            </a:r>
            <a:r>
              <a:rPr lang="en-US" sz="1000" dirty="0" smtClean="0">
                <a:latin typeface="Arial"/>
                <a:cs typeface="Arial"/>
              </a:rPr>
              <a:t>ur</a:t>
            </a:r>
            <a:r>
              <a:rPr lang="en-US" sz="1000" spc="-10" dirty="0" smtClean="0">
                <a:latin typeface="Arial"/>
                <a:cs typeface="Arial"/>
              </a:rPr>
              <a:t>v</a:t>
            </a:r>
            <a:r>
              <a:rPr lang="en-US" sz="1000" dirty="0" smtClean="0">
                <a:latin typeface="Arial"/>
                <a:cs typeface="Arial"/>
              </a:rPr>
              <a:t>e</a:t>
            </a:r>
            <a:r>
              <a:rPr lang="en-US" sz="1000" spc="-10" dirty="0" smtClean="0">
                <a:latin typeface="Arial"/>
                <a:cs typeface="Arial"/>
              </a:rPr>
              <a:t>y</a:t>
            </a:r>
            <a:r>
              <a:rPr lang="en-US" sz="1000" dirty="0" smtClean="0">
                <a:latin typeface="Arial"/>
                <a:cs typeface="Arial"/>
              </a:rPr>
              <a:t>, 200</a:t>
            </a:r>
            <a:r>
              <a:rPr lang="en-US" sz="1000" spc="40" dirty="0" smtClean="0">
                <a:latin typeface="Arial"/>
                <a:cs typeface="Arial"/>
              </a:rPr>
              <a:t>2</a:t>
            </a:r>
            <a:r>
              <a:rPr lang="en-US" sz="1000" spc="-14" dirty="0" smtClean="0">
                <a:latin typeface="Arial"/>
                <a:cs typeface="Arial"/>
              </a:rPr>
              <a:t>-</a:t>
            </a:r>
            <a:r>
              <a:rPr lang="en-US" sz="1000" dirty="0" smtClean="0">
                <a:latin typeface="Arial"/>
                <a:cs typeface="Arial"/>
              </a:rPr>
              <a:t>201</a:t>
            </a:r>
            <a:r>
              <a:rPr lang="en-US" sz="1000" spc="-10" dirty="0" smtClean="0">
                <a:latin typeface="Arial"/>
                <a:cs typeface="Arial"/>
              </a:rPr>
              <a:t>2</a:t>
            </a:r>
            <a:r>
              <a:rPr lang="en-US" sz="1000" dirty="0" smtClean="0">
                <a:latin typeface="Arial"/>
                <a:cs typeface="Arial"/>
              </a:rPr>
              <a:t>.</a:t>
            </a:r>
          </a:p>
          <a:p>
            <a:pPr marR="90160">
              <a:spcAft>
                <a:spcPts val="600"/>
              </a:spcAft>
            </a:pPr>
            <a:r>
              <a:rPr lang="en-US" sz="1000" b="1" dirty="0" smtClean="0">
                <a:latin typeface="Arial"/>
                <a:cs typeface="Arial"/>
              </a:rPr>
              <a:t>Note:</a:t>
            </a:r>
            <a:r>
              <a:rPr lang="en-US" sz="1000" b="1" spc="-10" dirty="0" smtClean="0">
                <a:latin typeface="Arial"/>
                <a:cs typeface="Arial"/>
              </a:rPr>
              <a:t> </a:t>
            </a:r>
            <a:r>
              <a:rPr lang="en-US" sz="1000" dirty="0" smtClean="0">
                <a:latin typeface="Arial"/>
                <a:cs typeface="Arial"/>
              </a:rPr>
              <a:t>Parents</a:t>
            </a:r>
            <a:r>
              <a:rPr lang="en-US" sz="1000" spc="4" dirty="0" smtClean="0">
                <a:latin typeface="Arial"/>
                <a:cs typeface="Arial"/>
              </a:rPr>
              <a:t> </a:t>
            </a:r>
            <a:r>
              <a:rPr lang="en-US" sz="1000" spc="-14" dirty="0" smtClean="0">
                <a:latin typeface="Arial"/>
                <a:cs typeface="Arial"/>
              </a:rPr>
              <a:t>w</a:t>
            </a:r>
            <a:r>
              <a:rPr lang="en-US" sz="1000" dirty="0" smtClean="0">
                <a:latin typeface="Arial"/>
                <a:cs typeface="Arial"/>
              </a:rPr>
              <a:t>ho re</a:t>
            </a:r>
            <a:r>
              <a:rPr lang="en-US" sz="1000" spc="-10" dirty="0" smtClean="0">
                <a:latin typeface="Arial"/>
                <a:cs typeface="Arial"/>
              </a:rPr>
              <a:t>p</a:t>
            </a:r>
            <a:r>
              <a:rPr lang="en-US" sz="1000" dirty="0" smtClean="0">
                <a:latin typeface="Arial"/>
                <a:cs typeface="Arial"/>
              </a:rPr>
              <a:t>ort t</a:t>
            </a:r>
            <a:r>
              <a:rPr lang="en-US" sz="1000" spc="-10" dirty="0" smtClean="0">
                <a:latin typeface="Arial"/>
                <a:cs typeface="Arial"/>
              </a:rPr>
              <a:t>h</a:t>
            </a:r>
            <a:r>
              <a:rPr lang="en-US" sz="1000" dirty="0" smtClean="0">
                <a:latin typeface="Arial"/>
                <a:cs typeface="Arial"/>
              </a:rPr>
              <a:t>at</a:t>
            </a:r>
            <a:r>
              <a:rPr lang="en-US" sz="1000" spc="-10" dirty="0" smtClean="0">
                <a:latin typeface="Arial"/>
                <a:cs typeface="Arial"/>
              </a:rPr>
              <a:t> </a:t>
            </a:r>
            <a:r>
              <a:rPr lang="en-US" sz="1000" dirty="0" smtClean="0">
                <a:latin typeface="Arial"/>
                <a:cs typeface="Arial"/>
              </a:rPr>
              <a:t>their</a:t>
            </a:r>
            <a:r>
              <a:rPr lang="en-US" sz="1000" spc="-10" dirty="0" smtClean="0">
                <a:latin typeface="Arial"/>
                <a:cs typeface="Arial"/>
              </a:rPr>
              <a:t> </a:t>
            </a:r>
            <a:r>
              <a:rPr lang="en-US" sz="1000" spc="4" dirty="0" smtClean="0">
                <a:latin typeface="Arial"/>
                <a:cs typeface="Arial"/>
              </a:rPr>
              <a:t>c</a:t>
            </a:r>
            <a:r>
              <a:rPr lang="en-US" sz="1000" dirty="0" smtClean="0">
                <a:latin typeface="Arial"/>
                <a:cs typeface="Arial"/>
              </a:rPr>
              <a:t>h</a:t>
            </a:r>
            <a:r>
              <a:rPr lang="en-US" sz="1000" spc="-10" dirty="0" smtClean="0">
                <a:latin typeface="Arial"/>
                <a:cs typeface="Arial"/>
              </a:rPr>
              <a:t>i</a:t>
            </a:r>
            <a:r>
              <a:rPr lang="en-US" sz="1000" dirty="0" smtClean="0">
                <a:latin typeface="Arial"/>
                <a:cs typeface="Arial"/>
              </a:rPr>
              <a:t>ld</a:t>
            </a:r>
            <a:r>
              <a:rPr lang="en-US" sz="1000" spc="-10" dirty="0" smtClean="0">
                <a:latin typeface="Arial"/>
                <a:cs typeface="Arial"/>
              </a:rPr>
              <a:t>’</a:t>
            </a:r>
            <a:r>
              <a:rPr lang="en-US" sz="1000" dirty="0" smtClean="0">
                <a:latin typeface="Arial"/>
                <a:cs typeface="Arial"/>
              </a:rPr>
              <a:t>s</a:t>
            </a:r>
            <a:r>
              <a:rPr lang="en-US" sz="1000" spc="4" dirty="0" smtClean="0">
                <a:latin typeface="Arial"/>
                <a:cs typeface="Arial"/>
              </a:rPr>
              <a:t> </a:t>
            </a:r>
            <a:r>
              <a:rPr lang="en-US" sz="1000" spc="-10" dirty="0" smtClean="0">
                <a:latin typeface="Arial"/>
                <a:cs typeface="Arial"/>
              </a:rPr>
              <a:t>h</a:t>
            </a:r>
            <a:r>
              <a:rPr lang="en-US" sz="1000" dirty="0" smtClean="0">
                <a:latin typeface="Arial"/>
                <a:cs typeface="Arial"/>
              </a:rPr>
              <a:t>eal</a:t>
            </a:r>
            <a:r>
              <a:rPr lang="en-US" sz="1000" spc="-10" dirty="0" smtClean="0">
                <a:latin typeface="Arial"/>
                <a:cs typeface="Arial"/>
              </a:rPr>
              <a:t>t</a:t>
            </a:r>
            <a:r>
              <a:rPr lang="en-US" sz="1000" dirty="0" smtClean="0">
                <a:latin typeface="Arial"/>
                <a:cs typeface="Arial"/>
              </a:rPr>
              <a:t>h pro</a:t>
            </a:r>
            <a:r>
              <a:rPr lang="en-US" sz="1000" spc="-10" dirty="0" smtClean="0">
                <a:latin typeface="Arial"/>
                <a:cs typeface="Arial"/>
              </a:rPr>
              <a:t>v</a:t>
            </a:r>
            <a:r>
              <a:rPr lang="en-US" sz="1000" dirty="0" smtClean="0">
                <a:latin typeface="Arial"/>
                <a:cs typeface="Arial"/>
              </a:rPr>
              <a:t>i</a:t>
            </a:r>
            <a:r>
              <a:rPr lang="en-US" sz="1000" spc="-10" dirty="0" smtClean="0">
                <a:latin typeface="Arial"/>
                <a:cs typeface="Arial"/>
              </a:rPr>
              <a:t>d</a:t>
            </a:r>
            <a:r>
              <a:rPr lang="en-US" sz="1000" dirty="0" smtClean="0">
                <a:latin typeface="Arial"/>
                <a:cs typeface="Arial"/>
              </a:rPr>
              <a:t>ers</a:t>
            </a:r>
            <a:r>
              <a:rPr lang="en-US" sz="1000" spc="14" dirty="0" smtClean="0">
                <a:latin typeface="Arial"/>
                <a:cs typeface="Arial"/>
              </a:rPr>
              <a:t> </a:t>
            </a:r>
            <a:r>
              <a:rPr lang="en-US" sz="1000" i="1" spc="-10" dirty="0" smtClean="0">
                <a:latin typeface="Arial"/>
                <a:cs typeface="Arial"/>
              </a:rPr>
              <a:t>s</a:t>
            </a:r>
            <a:r>
              <a:rPr lang="en-US" sz="1000" i="1" dirty="0" smtClean="0">
                <a:latin typeface="Arial"/>
                <a:cs typeface="Arial"/>
              </a:rPr>
              <a:t>o</a:t>
            </a:r>
            <a:r>
              <a:rPr lang="en-US" sz="1000" i="1" spc="-10" dirty="0" smtClean="0">
                <a:latin typeface="Arial"/>
                <a:cs typeface="Arial"/>
              </a:rPr>
              <a:t>m</a:t>
            </a:r>
            <a:r>
              <a:rPr lang="en-US" sz="1000" i="1" dirty="0" smtClean="0">
                <a:latin typeface="Arial"/>
                <a:cs typeface="Arial"/>
              </a:rPr>
              <a:t>et</a:t>
            </a:r>
            <a:r>
              <a:rPr lang="en-US" sz="1000" i="1" spc="4" dirty="0" smtClean="0">
                <a:latin typeface="Arial"/>
                <a:cs typeface="Arial"/>
              </a:rPr>
              <a:t>i</a:t>
            </a:r>
            <a:r>
              <a:rPr lang="en-US" sz="1000" i="1" spc="-10" dirty="0" smtClean="0">
                <a:latin typeface="Arial"/>
                <a:cs typeface="Arial"/>
              </a:rPr>
              <a:t>m</a:t>
            </a:r>
            <a:r>
              <a:rPr lang="en-US" sz="1000" i="1" dirty="0" smtClean="0">
                <a:latin typeface="Arial"/>
                <a:cs typeface="Arial"/>
              </a:rPr>
              <a:t>es</a:t>
            </a:r>
            <a:r>
              <a:rPr lang="en-US" sz="1000" i="1" spc="4" dirty="0" smtClean="0">
                <a:latin typeface="Arial"/>
                <a:cs typeface="Arial"/>
              </a:rPr>
              <a:t> </a:t>
            </a:r>
            <a:r>
              <a:rPr lang="en-US" sz="1000" i="1" dirty="0" smtClean="0">
                <a:latin typeface="Arial"/>
                <a:cs typeface="Arial"/>
              </a:rPr>
              <a:t>or</a:t>
            </a:r>
            <a:r>
              <a:rPr lang="en-US" sz="1000" i="1" spc="-14" dirty="0" smtClean="0">
                <a:latin typeface="Arial"/>
                <a:cs typeface="Arial"/>
              </a:rPr>
              <a:t> </a:t>
            </a:r>
            <a:r>
              <a:rPr lang="en-US" sz="1000" i="1" dirty="0" smtClean="0">
                <a:latin typeface="Arial"/>
                <a:cs typeface="Arial"/>
              </a:rPr>
              <a:t>n</a:t>
            </a:r>
            <a:r>
              <a:rPr lang="en-US" sz="1000" i="1" spc="-10" dirty="0" smtClean="0">
                <a:latin typeface="Arial"/>
                <a:cs typeface="Arial"/>
              </a:rPr>
              <a:t>e</a:t>
            </a:r>
            <a:r>
              <a:rPr lang="en-US" sz="1000" i="1" spc="4" dirty="0" smtClean="0">
                <a:latin typeface="Arial"/>
                <a:cs typeface="Arial"/>
              </a:rPr>
              <a:t>v</a:t>
            </a:r>
            <a:r>
              <a:rPr lang="en-US" sz="1000" i="1" spc="10" dirty="0" smtClean="0">
                <a:latin typeface="Arial"/>
                <a:cs typeface="Arial"/>
              </a:rPr>
              <a:t>e</a:t>
            </a:r>
            <a:r>
              <a:rPr lang="en-US" sz="1000" dirty="0" smtClean="0">
                <a:latin typeface="Arial"/>
                <a:cs typeface="Arial"/>
              </a:rPr>
              <a:t>r </a:t>
            </a:r>
            <a:r>
              <a:rPr lang="en-US" sz="1000" spc="-10" dirty="0" smtClean="0">
                <a:latin typeface="Arial"/>
                <a:cs typeface="Arial"/>
              </a:rPr>
              <a:t>l</a:t>
            </a:r>
            <a:r>
              <a:rPr lang="en-US" sz="1000" dirty="0" smtClean="0">
                <a:latin typeface="Arial"/>
                <a:cs typeface="Arial"/>
              </a:rPr>
              <a:t>i</a:t>
            </a:r>
            <a:r>
              <a:rPr lang="en-US" sz="1000" spc="4" dirty="0" smtClean="0">
                <a:latin typeface="Arial"/>
                <a:cs typeface="Arial"/>
              </a:rPr>
              <a:t>s</a:t>
            </a:r>
            <a:r>
              <a:rPr lang="en-US" sz="1000" spc="-10" dirty="0" smtClean="0">
                <a:latin typeface="Arial"/>
                <a:cs typeface="Arial"/>
              </a:rPr>
              <a:t>t</a:t>
            </a:r>
            <a:r>
              <a:rPr lang="en-US" sz="1000" dirty="0" smtClean="0">
                <a:latin typeface="Arial"/>
                <a:cs typeface="Arial"/>
              </a:rPr>
              <a:t>en</a:t>
            </a:r>
            <a:r>
              <a:rPr lang="en-US" sz="1000" spc="-10" dirty="0" smtClean="0">
                <a:latin typeface="Arial"/>
                <a:cs typeface="Arial"/>
              </a:rPr>
              <a:t>e</a:t>
            </a:r>
            <a:r>
              <a:rPr lang="en-US" sz="1000" dirty="0" smtClean="0">
                <a:latin typeface="Arial"/>
                <a:cs typeface="Arial"/>
              </a:rPr>
              <a:t>d </a:t>
            </a:r>
            <a:r>
              <a:rPr lang="en-US" sz="1000" spc="4" dirty="0" smtClean="0">
                <a:latin typeface="Arial"/>
                <a:cs typeface="Arial"/>
              </a:rPr>
              <a:t>c</a:t>
            </a:r>
            <a:r>
              <a:rPr lang="en-US" sz="1000" spc="-10" dirty="0" smtClean="0">
                <a:latin typeface="Arial"/>
                <a:cs typeface="Arial"/>
              </a:rPr>
              <a:t>a</a:t>
            </a:r>
            <a:r>
              <a:rPr lang="en-US" sz="1000" dirty="0" smtClean="0">
                <a:latin typeface="Arial"/>
                <a:cs typeface="Arial"/>
              </a:rPr>
              <a:t>refull</a:t>
            </a:r>
            <a:r>
              <a:rPr lang="en-US" sz="1000" spc="-10" dirty="0" smtClean="0">
                <a:latin typeface="Arial"/>
                <a:cs typeface="Arial"/>
              </a:rPr>
              <a:t>y</a:t>
            </a:r>
            <a:r>
              <a:rPr lang="en-US" sz="1000" dirty="0" smtClean="0">
                <a:latin typeface="Arial"/>
                <a:cs typeface="Arial"/>
              </a:rPr>
              <a:t>,</a:t>
            </a:r>
            <a:r>
              <a:rPr lang="en-US" sz="1000" spc="-10" dirty="0" smtClean="0">
                <a:latin typeface="Arial"/>
                <a:cs typeface="Arial"/>
              </a:rPr>
              <a:t> </a:t>
            </a:r>
            <a:r>
              <a:rPr lang="en-US" sz="1000" dirty="0" smtClean="0">
                <a:latin typeface="Arial"/>
                <a:cs typeface="Arial"/>
              </a:rPr>
              <a:t>e</a:t>
            </a:r>
            <a:r>
              <a:rPr lang="en-US" sz="1000" spc="-20" dirty="0" smtClean="0">
                <a:latin typeface="Arial"/>
                <a:cs typeface="Arial"/>
              </a:rPr>
              <a:t>x</a:t>
            </a:r>
            <a:r>
              <a:rPr lang="en-US" sz="1000" dirty="0" smtClean="0">
                <a:latin typeface="Arial"/>
                <a:cs typeface="Arial"/>
              </a:rPr>
              <a:t>plained </a:t>
            </a:r>
            <a:r>
              <a:rPr lang="en-US" sz="1000" spc="-10" dirty="0" smtClean="0">
                <a:latin typeface="Arial"/>
                <a:cs typeface="Arial"/>
              </a:rPr>
              <a:t>t</a:t>
            </a:r>
            <a:r>
              <a:rPr lang="en-US" sz="1000" dirty="0" smtClean="0">
                <a:latin typeface="Arial"/>
                <a:cs typeface="Arial"/>
              </a:rPr>
              <a:t>hi</a:t>
            </a:r>
            <a:r>
              <a:rPr lang="en-US" sz="1000" spc="-10" dirty="0" smtClean="0">
                <a:latin typeface="Arial"/>
                <a:cs typeface="Arial"/>
              </a:rPr>
              <a:t>n</a:t>
            </a:r>
            <a:r>
              <a:rPr lang="en-US" sz="1000" dirty="0" smtClean="0">
                <a:latin typeface="Arial"/>
                <a:cs typeface="Arial"/>
              </a:rPr>
              <a:t>gs </a:t>
            </a:r>
            <a:r>
              <a:rPr lang="en-US" sz="1000" spc="4" dirty="0" smtClean="0">
                <a:latin typeface="Arial"/>
                <a:cs typeface="Arial"/>
              </a:rPr>
              <a:t>c</a:t>
            </a:r>
            <a:r>
              <a:rPr lang="en-US" sz="1000" dirty="0" smtClean="0">
                <a:latin typeface="Arial"/>
                <a:cs typeface="Arial"/>
              </a:rPr>
              <a:t>lea</a:t>
            </a:r>
            <a:r>
              <a:rPr lang="en-US" sz="1000" spc="-14" dirty="0" smtClean="0">
                <a:latin typeface="Arial"/>
                <a:cs typeface="Arial"/>
              </a:rPr>
              <a:t>r</a:t>
            </a:r>
            <a:r>
              <a:rPr lang="en-US" sz="1000" dirty="0" smtClean="0">
                <a:latin typeface="Arial"/>
                <a:cs typeface="Arial"/>
              </a:rPr>
              <a:t>l</a:t>
            </a:r>
            <a:r>
              <a:rPr lang="en-US" sz="1000" spc="-10" dirty="0" smtClean="0">
                <a:latin typeface="Arial"/>
                <a:cs typeface="Arial"/>
              </a:rPr>
              <a:t>y</a:t>
            </a:r>
            <a:r>
              <a:rPr lang="en-US" sz="1000" dirty="0" smtClean="0">
                <a:latin typeface="Arial"/>
                <a:cs typeface="Arial"/>
              </a:rPr>
              <a:t>, </a:t>
            </a:r>
            <a:r>
              <a:rPr lang="en-US" sz="1000" spc="4" dirty="0" smtClean="0">
                <a:latin typeface="Arial"/>
                <a:cs typeface="Arial"/>
              </a:rPr>
              <a:t>s</a:t>
            </a:r>
            <a:r>
              <a:rPr lang="en-US" sz="1000" spc="-10" dirty="0" smtClean="0">
                <a:latin typeface="Arial"/>
                <a:cs typeface="Arial"/>
              </a:rPr>
              <a:t>h</a:t>
            </a:r>
            <a:r>
              <a:rPr lang="en-US" sz="1000" dirty="0" smtClean="0">
                <a:latin typeface="Arial"/>
                <a:cs typeface="Arial"/>
              </a:rPr>
              <a:t>o</a:t>
            </a:r>
            <a:r>
              <a:rPr lang="en-US" sz="1000" spc="-14" dirty="0" smtClean="0">
                <a:latin typeface="Arial"/>
                <a:cs typeface="Arial"/>
              </a:rPr>
              <a:t>w</a:t>
            </a:r>
            <a:r>
              <a:rPr lang="en-US" sz="1000" dirty="0" smtClean="0">
                <a:latin typeface="Arial"/>
                <a:cs typeface="Arial"/>
              </a:rPr>
              <a:t>ed</a:t>
            </a:r>
            <a:r>
              <a:rPr lang="en-US" sz="1000" spc="10" dirty="0" smtClean="0">
                <a:latin typeface="Arial"/>
                <a:cs typeface="Arial"/>
              </a:rPr>
              <a:t> </a:t>
            </a:r>
            <a:r>
              <a:rPr lang="en-US" sz="1000" dirty="0" smtClean="0">
                <a:latin typeface="Arial"/>
                <a:cs typeface="Arial"/>
              </a:rPr>
              <a:t>re</a:t>
            </a:r>
            <a:r>
              <a:rPr lang="en-US" sz="1000" spc="4" dirty="0" smtClean="0">
                <a:latin typeface="Arial"/>
                <a:cs typeface="Arial"/>
              </a:rPr>
              <a:t>s</a:t>
            </a:r>
            <a:r>
              <a:rPr lang="en-US" sz="1000" spc="-10" dirty="0" smtClean="0">
                <a:latin typeface="Arial"/>
                <a:cs typeface="Arial"/>
              </a:rPr>
              <a:t>p</a:t>
            </a:r>
            <a:r>
              <a:rPr lang="en-US" sz="1000" dirty="0" smtClean="0">
                <a:latin typeface="Arial"/>
                <a:cs typeface="Arial"/>
              </a:rPr>
              <a:t>e</a:t>
            </a:r>
            <a:r>
              <a:rPr lang="en-US" sz="1000" spc="4" dirty="0" smtClean="0">
                <a:latin typeface="Arial"/>
                <a:cs typeface="Arial"/>
              </a:rPr>
              <a:t>c</a:t>
            </a:r>
            <a:r>
              <a:rPr lang="en-US" sz="1000" dirty="0" smtClean="0">
                <a:latin typeface="Arial"/>
                <a:cs typeface="Arial"/>
              </a:rPr>
              <a:t>t</a:t>
            </a:r>
            <a:r>
              <a:rPr lang="en-US" sz="1000" spc="-10" dirty="0" smtClean="0">
                <a:latin typeface="Arial"/>
                <a:cs typeface="Arial"/>
              </a:rPr>
              <a:t> </a:t>
            </a:r>
            <a:r>
              <a:rPr lang="en-US" sz="1000" dirty="0" smtClean="0">
                <a:latin typeface="Arial"/>
                <a:cs typeface="Arial"/>
              </a:rPr>
              <a:t>for </a:t>
            </a:r>
            <a:r>
              <a:rPr lang="en-US" sz="1000" spc="-14" dirty="0" smtClean="0">
                <a:latin typeface="Arial"/>
                <a:cs typeface="Arial"/>
              </a:rPr>
              <a:t>w</a:t>
            </a:r>
            <a:r>
              <a:rPr lang="en-US" sz="1000" dirty="0" smtClean="0">
                <a:latin typeface="Arial"/>
                <a:cs typeface="Arial"/>
              </a:rPr>
              <a:t>hat they</a:t>
            </a:r>
            <a:r>
              <a:rPr lang="en-US" sz="1000" spc="-10" dirty="0" smtClean="0">
                <a:latin typeface="Arial"/>
                <a:cs typeface="Arial"/>
              </a:rPr>
              <a:t> h</a:t>
            </a:r>
            <a:r>
              <a:rPr lang="en-US" sz="1000" dirty="0" smtClean="0">
                <a:latin typeface="Arial"/>
                <a:cs typeface="Arial"/>
              </a:rPr>
              <a:t>ad to</a:t>
            </a:r>
            <a:r>
              <a:rPr lang="en-US" sz="1000" spc="-10" dirty="0" smtClean="0">
                <a:latin typeface="Arial"/>
                <a:cs typeface="Arial"/>
              </a:rPr>
              <a:t> </a:t>
            </a:r>
            <a:r>
              <a:rPr lang="en-US" sz="1000" spc="4" dirty="0" smtClean="0">
                <a:latin typeface="Arial"/>
                <a:cs typeface="Arial"/>
              </a:rPr>
              <a:t>s</a:t>
            </a:r>
            <a:r>
              <a:rPr lang="en-US" sz="1000" dirty="0" smtClean="0">
                <a:latin typeface="Arial"/>
                <a:cs typeface="Arial"/>
              </a:rPr>
              <a:t>a</a:t>
            </a:r>
            <a:r>
              <a:rPr lang="en-US" sz="1000" spc="-10" dirty="0" smtClean="0">
                <a:latin typeface="Arial"/>
                <a:cs typeface="Arial"/>
              </a:rPr>
              <a:t>y</a:t>
            </a:r>
            <a:r>
              <a:rPr lang="en-US" sz="1000" dirty="0" smtClean="0">
                <a:latin typeface="Arial"/>
                <a:cs typeface="Arial"/>
              </a:rPr>
              <a:t>,</a:t>
            </a:r>
            <a:r>
              <a:rPr lang="en-US" sz="1000" spc="-10" dirty="0" smtClean="0">
                <a:latin typeface="Arial"/>
                <a:cs typeface="Arial"/>
              </a:rPr>
              <a:t> </a:t>
            </a:r>
            <a:r>
              <a:rPr lang="en-US" sz="1000" dirty="0" smtClean="0">
                <a:latin typeface="Arial"/>
                <a:cs typeface="Arial"/>
              </a:rPr>
              <a:t>or </a:t>
            </a:r>
            <a:r>
              <a:rPr lang="en-US" sz="1000" spc="4" dirty="0" smtClean="0">
                <a:latin typeface="Arial"/>
                <a:cs typeface="Arial"/>
              </a:rPr>
              <a:t>s</a:t>
            </a:r>
            <a:r>
              <a:rPr lang="en-US" sz="1000" spc="-10" dirty="0" smtClean="0">
                <a:latin typeface="Arial"/>
                <a:cs typeface="Arial"/>
              </a:rPr>
              <a:t>p</a:t>
            </a:r>
            <a:r>
              <a:rPr lang="en-US" sz="1000" dirty="0" smtClean="0">
                <a:latin typeface="Arial"/>
                <a:cs typeface="Arial"/>
              </a:rPr>
              <a:t>ent</a:t>
            </a:r>
            <a:r>
              <a:rPr lang="en-US" sz="1000" spc="-10" dirty="0" smtClean="0">
                <a:latin typeface="Arial"/>
                <a:cs typeface="Arial"/>
              </a:rPr>
              <a:t> </a:t>
            </a:r>
            <a:r>
              <a:rPr lang="en-US" sz="1000" dirty="0" smtClean="0">
                <a:latin typeface="Arial"/>
                <a:cs typeface="Arial"/>
              </a:rPr>
              <a:t>e</a:t>
            </a:r>
            <a:r>
              <a:rPr lang="en-US" sz="1000" spc="-10" dirty="0" smtClean="0">
                <a:latin typeface="Arial"/>
                <a:cs typeface="Arial"/>
              </a:rPr>
              <a:t>n</a:t>
            </a:r>
            <a:r>
              <a:rPr lang="en-US" sz="1000" dirty="0" smtClean="0">
                <a:latin typeface="Arial"/>
                <a:cs typeface="Arial"/>
              </a:rPr>
              <a:t>ough </a:t>
            </a:r>
            <a:r>
              <a:rPr lang="en-US" sz="1000" spc="-10" dirty="0" smtClean="0">
                <a:latin typeface="Arial"/>
                <a:cs typeface="Arial"/>
              </a:rPr>
              <a:t>t</a:t>
            </a:r>
            <a:r>
              <a:rPr lang="en-US" sz="1000" dirty="0" smtClean="0">
                <a:latin typeface="Arial"/>
                <a:cs typeface="Arial"/>
              </a:rPr>
              <a:t>i</a:t>
            </a:r>
            <a:r>
              <a:rPr lang="en-US" sz="1000" spc="-10" dirty="0" smtClean="0">
                <a:latin typeface="Arial"/>
                <a:cs typeface="Arial"/>
              </a:rPr>
              <a:t>m</a:t>
            </a:r>
            <a:r>
              <a:rPr lang="en-US" sz="1000" dirty="0" smtClean="0">
                <a:latin typeface="Arial"/>
                <a:cs typeface="Arial"/>
              </a:rPr>
              <a:t>e </a:t>
            </a:r>
            <a:r>
              <a:rPr lang="en-US" sz="1000" spc="-14" dirty="0" smtClean="0">
                <a:latin typeface="Arial"/>
                <a:cs typeface="Arial"/>
              </a:rPr>
              <a:t>w</a:t>
            </a:r>
            <a:r>
              <a:rPr lang="en-US" sz="1000" dirty="0" smtClean="0">
                <a:latin typeface="Arial"/>
                <a:cs typeface="Arial"/>
              </a:rPr>
              <a:t>ith th</a:t>
            </a:r>
            <a:r>
              <a:rPr lang="en-US" sz="1000" spc="-10" dirty="0" smtClean="0">
                <a:latin typeface="Arial"/>
                <a:cs typeface="Arial"/>
              </a:rPr>
              <a:t>e</a:t>
            </a:r>
            <a:r>
              <a:rPr lang="en-US" sz="1000" dirty="0" smtClean="0">
                <a:latin typeface="Arial"/>
                <a:cs typeface="Arial"/>
              </a:rPr>
              <a:t>m</a:t>
            </a:r>
            <a:r>
              <a:rPr lang="en-US" sz="1000" spc="4" dirty="0" smtClean="0">
                <a:latin typeface="Arial"/>
                <a:cs typeface="Arial"/>
              </a:rPr>
              <a:t> </a:t>
            </a:r>
            <a:r>
              <a:rPr lang="en-US" sz="1000" dirty="0" smtClean="0">
                <a:latin typeface="Arial"/>
                <a:cs typeface="Arial"/>
              </a:rPr>
              <a:t>a</a:t>
            </a:r>
            <a:r>
              <a:rPr lang="en-US" sz="1000" spc="-14" dirty="0" smtClean="0">
                <a:latin typeface="Arial"/>
                <a:cs typeface="Arial"/>
              </a:rPr>
              <a:t>r</a:t>
            </a:r>
            <a:r>
              <a:rPr lang="en-US" sz="1000" dirty="0" smtClean="0">
                <a:latin typeface="Arial"/>
                <a:cs typeface="Arial"/>
              </a:rPr>
              <a:t>e </a:t>
            </a:r>
            <a:r>
              <a:rPr lang="en-US" sz="1000" spc="4" dirty="0" smtClean="0">
                <a:latin typeface="Arial"/>
                <a:cs typeface="Arial"/>
              </a:rPr>
              <a:t>c</a:t>
            </a:r>
            <a:r>
              <a:rPr lang="en-US" sz="1000" spc="-10" dirty="0" smtClean="0">
                <a:latin typeface="Arial"/>
                <a:cs typeface="Arial"/>
              </a:rPr>
              <a:t>o</a:t>
            </a:r>
            <a:r>
              <a:rPr lang="en-US" sz="1000" dirty="0" smtClean="0">
                <a:latin typeface="Arial"/>
                <a:cs typeface="Arial"/>
              </a:rPr>
              <a:t>n</a:t>
            </a:r>
            <a:r>
              <a:rPr lang="en-US" sz="1000" spc="-10" dirty="0" smtClean="0">
                <a:latin typeface="Arial"/>
                <a:cs typeface="Arial"/>
              </a:rPr>
              <a:t>si</a:t>
            </a:r>
            <a:r>
              <a:rPr lang="en-US" sz="1000" dirty="0" smtClean="0">
                <a:latin typeface="Arial"/>
                <a:cs typeface="Arial"/>
              </a:rPr>
              <a:t>dered </a:t>
            </a:r>
            <a:r>
              <a:rPr lang="en-US" sz="1000" spc="-10" dirty="0" smtClean="0">
                <a:latin typeface="Arial"/>
                <a:cs typeface="Arial"/>
              </a:rPr>
              <a:t>t</a:t>
            </a:r>
            <a:r>
              <a:rPr lang="en-US" sz="1000" dirty="0" smtClean="0">
                <a:latin typeface="Arial"/>
                <a:cs typeface="Arial"/>
              </a:rPr>
              <a:t>o </a:t>
            </a:r>
            <a:r>
              <a:rPr lang="en-US" sz="1000" spc="-10" dirty="0" smtClean="0">
                <a:latin typeface="Arial"/>
                <a:cs typeface="Arial"/>
              </a:rPr>
              <a:t>h</a:t>
            </a:r>
            <a:r>
              <a:rPr lang="en-US" sz="1000" dirty="0" smtClean="0">
                <a:latin typeface="Arial"/>
                <a:cs typeface="Arial"/>
              </a:rPr>
              <a:t>a</a:t>
            </a:r>
            <a:r>
              <a:rPr lang="en-US" sz="1000" spc="-10" dirty="0" smtClean="0">
                <a:latin typeface="Arial"/>
                <a:cs typeface="Arial"/>
              </a:rPr>
              <a:t>v</a:t>
            </a:r>
            <a:r>
              <a:rPr lang="en-US" sz="1000" dirty="0" smtClean="0">
                <a:latin typeface="Arial"/>
                <a:cs typeface="Arial"/>
              </a:rPr>
              <a:t>e poor </a:t>
            </a:r>
            <a:r>
              <a:rPr lang="en-US" sz="1000" spc="4" dirty="0" smtClean="0">
                <a:latin typeface="Arial"/>
                <a:cs typeface="Arial"/>
              </a:rPr>
              <a:t>c</a:t>
            </a:r>
            <a:r>
              <a:rPr lang="en-US" sz="1000" dirty="0" smtClean="0">
                <a:latin typeface="Arial"/>
                <a:cs typeface="Arial"/>
              </a:rPr>
              <a:t>o</a:t>
            </a:r>
            <a:r>
              <a:rPr lang="en-US" sz="1000" spc="-10" dirty="0" smtClean="0">
                <a:latin typeface="Arial"/>
                <a:cs typeface="Arial"/>
              </a:rPr>
              <a:t>m</a:t>
            </a:r>
            <a:r>
              <a:rPr lang="en-US" sz="1000" spc="4" dirty="0" smtClean="0">
                <a:latin typeface="Arial"/>
                <a:cs typeface="Arial"/>
              </a:rPr>
              <a:t>m</a:t>
            </a:r>
            <a:r>
              <a:rPr lang="en-US" sz="1000" dirty="0" smtClean="0">
                <a:latin typeface="Arial"/>
                <a:cs typeface="Arial"/>
              </a:rPr>
              <a:t>u</a:t>
            </a:r>
            <a:r>
              <a:rPr lang="en-US" sz="1000" spc="-10" dirty="0" smtClean="0">
                <a:latin typeface="Arial"/>
                <a:cs typeface="Arial"/>
              </a:rPr>
              <a:t>n</a:t>
            </a:r>
            <a:r>
              <a:rPr lang="en-US" sz="1000" dirty="0" smtClean="0">
                <a:latin typeface="Arial"/>
                <a:cs typeface="Arial"/>
              </a:rPr>
              <a:t>i</a:t>
            </a:r>
            <a:r>
              <a:rPr lang="en-US" sz="1000" spc="-10" dirty="0" smtClean="0">
                <a:latin typeface="Arial"/>
                <a:cs typeface="Arial"/>
              </a:rPr>
              <a:t>c</a:t>
            </a:r>
            <a:r>
              <a:rPr lang="en-US" sz="1000" dirty="0" smtClean="0">
                <a:latin typeface="Arial"/>
                <a:cs typeface="Arial"/>
              </a:rPr>
              <a:t>at</a:t>
            </a:r>
            <a:r>
              <a:rPr lang="en-US" sz="1000" spc="4" dirty="0" smtClean="0">
                <a:latin typeface="Arial"/>
                <a:cs typeface="Arial"/>
              </a:rPr>
              <a:t>i</a:t>
            </a:r>
            <a:r>
              <a:rPr lang="en-US" sz="1000" spc="-10" dirty="0" smtClean="0">
                <a:latin typeface="Arial"/>
                <a:cs typeface="Arial"/>
              </a:rPr>
              <a:t>o</a:t>
            </a:r>
            <a:r>
              <a:rPr lang="en-US" sz="1000" spc="4" dirty="0" smtClean="0">
                <a:latin typeface="Arial"/>
                <a:cs typeface="Arial"/>
              </a:rPr>
              <a:t>n</a:t>
            </a:r>
            <a:r>
              <a:rPr lang="en-US" sz="1000" dirty="0" smtClean="0">
                <a:latin typeface="Arial"/>
                <a:cs typeface="Arial"/>
              </a:rPr>
              <a:t>.</a:t>
            </a:r>
          </a:p>
          <a:p>
            <a:pPr marL="0" marR="0" indent="0" algn="l" defTabSz="914294" rtl="0" eaLnBrk="1" fontAlgn="auto" latinLnBrk="0" hangingPunct="1">
              <a:spcAft>
                <a:spcPts val="600"/>
              </a:spcAft>
              <a:buClrTx/>
              <a:buSzTx/>
              <a:buFontTx/>
              <a:buNone/>
              <a:tabLst/>
              <a:defRPr/>
            </a:pPr>
            <a:r>
              <a:rPr lang="en-US" dirty="0" smtClean="0">
                <a:latin typeface="Times New Roman" panose="02020603050405020304" pitchFamily="18" charset="0"/>
                <a:cs typeface="Times New Roman" panose="02020603050405020304" pitchFamily="18" charset="0"/>
              </a:rPr>
              <a:t>E</a:t>
            </a:r>
            <a:r>
              <a:rPr lang="en-US" spc="-4" dirty="0" smtClean="0">
                <a:latin typeface="Times New Roman" panose="02020603050405020304" pitchFamily="18" charset="0"/>
                <a:cs typeface="Times New Roman" panose="02020603050405020304" pitchFamily="18" charset="0"/>
              </a:rPr>
              <a:t>f</a:t>
            </a:r>
            <a:r>
              <a:rPr lang="en-US" dirty="0" smtClean="0">
                <a:latin typeface="Times New Roman" panose="02020603050405020304" pitchFamily="18" charset="0"/>
                <a:cs typeface="Times New Roman" panose="02020603050405020304" pitchFamily="18" charset="0"/>
              </a:rPr>
              <a:t>f</a:t>
            </a:r>
            <a:r>
              <a:rPr lang="en-US" spc="-10" dirty="0" smtClean="0">
                <a:latin typeface="Times New Roman" panose="02020603050405020304" pitchFamily="18" charset="0"/>
                <a:cs typeface="Times New Roman" panose="02020603050405020304" pitchFamily="18" charset="0"/>
              </a:rPr>
              <a:t>e</a:t>
            </a:r>
            <a:r>
              <a:rPr lang="en-US" spc="-4" dirty="0" smtClean="0">
                <a:latin typeface="Times New Roman" panose="02020603050405020304" pitchFamily="18" charset="0"/>
                <a:cs typeface="Times New Roman" panose="02020603050405020304" pitchFamily="18" charset="0"/>
              </a:rPr>
              <a:t>c</a:t>
            </a:r>
            <a:r>
              <a:rPr lang="en-US" dirty="0" smtClean="0">
                <a:latin typeface="Times New Roman" panose="02020603050405020304" pitchFamily="18" charset="0"/>
                <a:cs typeface="Times New Roman" panose="02020603050405020304" pitchFamily="18" charset="0"/>
              </a:rPr>
              <a:t>tive</a:t>
            </a:r>
            <a:r>
              <a:rPr lang="en-US" spc="4" dirty="0" smtClean="0">
                <a:latin typeface="Times New Roman" panose="02020603050405020304" pitchFamily="18" charset="0"/>
                <a:cs typeface="Times New Roman" panose="02020603050405020304" pitchFamily="18" charset="0"/>
              </a:rPr>
              <a:t> </a:t>
            </a:r>
            <a:r>
              <a:rPr lang="en-US" spc="-4" dirty="0" smtClean="0">
                <a:latin typeface="Times New Roman" panose="02020603050405020304" pitchFamily="18" charset="0"/>
                <a:cs typeface="Times New Roman" panose="02020603050405020304" pitchFamily="18" charset="0"/>
              </a:rPr>
              <a:t>a</a:t>
            </a:r>
            <a:r>
              <a:rPr lang="en-US" dirty="0" smtClean="0">
                <a:latin typeface="Times New Roman" panose="02020603050405020304" pitchFamily="18" charset="0"/>
                <a:cs typeface="Times New Roman" panose="02020603050405020304" pitchFamily="18" charset="0"/>
              </a:rPr>
              <a:t>nd </a:t>
            </a:r>
            <a:r>
              <a:rPr lang="en-US" spc="4" dirty="0" smtClean="0">
                <a:latin typeface="Times New Roman" panose="02020603050405020304" pitchFamily="18" charset="0"/>
                <a:cs typeface="Times New Roman" panose="02020603050405020304" pitchFamily="18" charset="0"/>
              </a:rPr>
              <a:t>r</a:t>
            </a:r>
            <a:r>
              <a:rPr lang="en-US" spc="-4" dirty="0" smtClean="0">
                <a:latin typeface="Times New Roman" panose="02020603050405020304" pitchFamily="18" charset="0"/>
                <a:cs typeface="Times New Roman" panose="02020603050405020304" pitchFamily="18" charset="0"/>
              </a:rPr>
              <a:t>e</a:t>
            </a:r>
            <a:r>
              <a:rPr lang="en-US" dirty="0" smtClean="0">
                <a:latin typeface="Times New Roman" panose="02020603050405020304" pitchFamily="18" charset="0"/>
                <a:cs typeface="Times New Roman" panose="02020603050405020304" pitchFamily="18" charset="0"/>
              </a:rPr>
              <a:t>spe</a:t>
            </a:r>
            <a:r>
              <a:rPr lang="en-US" spc="-10" dirty="0" smtClean="0">
                <a:latin typeface="Times New Roman" panose="02020603050405020304" pitchFamily="18" charset="0"/>
                <a:cs typeface="Times New Roman" panose="02020603050405020304" pitchFamily="18" charset="0"/>
              </a:rPr>
              <a:t>c</a:t>
            </a:r>
            <a:r>
              <a:rPr lang="en-US" dirty="0" smtClean="0">
                <a:latin typeface="Times New Roman" panose="02020603050405020304" pitchFamily="18" charset="0"/>
                <a:cs typeface="Times New Roman" panose="02020603050405020304" pitchFamily="18" charset="0"/>
              </a:rPr>
              <a:t>tful</a:t>
            </a:r>
            <a:r>
              <a:rPr lang="en-US" spc="10" dirty="0" smtClean="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p</a:t>
            </a:r>
            <a:r>
              <a:rPr lang="en-US" spc="-4" dirty="0" smtClean="0">
                <a:latin typeface="Times New Roman" panose="02020603050405020304" pitchFamily="18" charset="0"/>
                <a:cs typeface="Times New Roman" panose="02020603050405020304" pitchFamily="18" charset="0"/>
              </a:rPr>
              <a:t>r</a:t>
            </a:r>
            <a:r>
              <a:rPr lang="en-US" dirty="0" smtClean="0">
                <a:latin typeface="Times New Roman" panose="02020603050405020304" pitchFamily="18" charset="0"/>
                <a:cs typeface="Times New Roman" panose="02020603050405020304" pitchFamily="18" charset="0"/>
              </a:rPr>
              <a:t>ovider</a:t>
            </a:r>
            <a:r>
              <a:rPr lang="en-US" spc="-4" dirty="0" smtClean="0">
                <a:latin typeface="Times New Roman" panose="02020603050405020304" pitchFamily="18" charset="0"/>
                <a:cs typeface="Times New Roman" panose="02020603050405020304" pitchFamily="18" charset="0"/>
              </a:rPr>
              <a:t>-</a:t>
            </a:r>
            <a:r>
              <a:rPr lang="en-US" dirty="0" smtClean="0">
                <a:latin typeface="Times New Roman" panose="02020603050405020304" pitchFamily="18" charset="0"/>
                <a:cs typeface="Times New Roman" panose="02020603050405020304" pitchFamily="18" charset="0"/>
              </a:rPr>
              <a:t>p</a:t>
            </a:r>
            <a:r>
              <a:rPr lang="en-US" spc="-4" dirty="0" smtClean="0">
                <a:latin typeface="Times New Roman" panose="02020603050405020304" pitchFamily="18" charset="0"/>
                <a:cs typeface="Times New Roman" panose="02020603050405020304" pitchFamily="18" charset="0"/>
              </a:rPr>
              <a:t>a</a:t>
            </a:r>
            <a:r>
              <a:rPr lang="en-US" dirty="0" smtClean="0">
                <a:latin typeface="Times New Roman" panose="02020603050405020304" pitchFamily="18" charset="0"/>
                <a:cs typeface="Times New Roman" panose="02020603050405020304" pitchFamily="18" charset="0"/>
              </a:rPr>
              <a:t>ti</a:t>
            </a:r>
            <a:r>
              <a:rPr lang="en-US" spc="-4" dirty="0" smtClean="0">
                <a:latin typeface="Times New Roman" panose="02020603050405020304" pitchFamily="18" charset="0"/>
                <a:cs typeface="Times New Roman" panose="02020603050405020304" pitchFamily="18" charset="0"/>
              </a:rPr>
              <a:t>e</a:t>
            </a:r>
            <a:r>
              <a:rPr lang="en-US" dirty="0" smtClean="0">
                <a:latin typeface="Times New Roman" panose="02020603050405020304" pitchFamily="18" charset="0"/>
                <a:cs typeface="Times New Roman" panose="02020603050405020304" pitchFamily="18" charset="0"/>
              </a:rPr>
              <a:t>nt</a:t>
            </a:r>
            <a:r>
              <a:rPr lang="en-US" spc="14" dirty="0" smtClean="0">
                <a:latin typeface="Times New Roman" panose="02020603050405020304" pitchFamily="18" charset="0"/>
                <a:cs typeface="Times New Roman" panose="02020603050405020304" pitchFamily="18" charset="0"/>
              </a:rPr>
              <a:t> </a:t>
            </a:r>
            <a:r>
              <a:rPr lang="en-US" spc="-4" dirty="0" smtClean="0">
                <a:latin typeface="Times New Roman" panose="02020603050405020304" pitchFamily="18" charset="0"/>
                <a:cs typeface="Times New Roman" panose="02020603050405020304" pitchFamily="18" charset="0"/>
              </a:rPr>
              <a:t>c</a:t>
            </a:r>
            <a:r>
              <a:rPr lang="en-US" dirty="0" smtClean="0">
                <a:latin typeface="Times New Roman" panose="02020603050405020304" pitchFamily="18" charset="0"/>
                <a:cs typeface="Times New Roman" panose="02020603050405020304" pitchFamily="18" charset="0"/>
              </a:rPr>
              <a:t>ommunic</a:t>
            </a:r>
            <a:r>
              <a:rPr lang="en-US" spc="-10" dirty="0" smtClean="0">
                <a:latin typeface="Times New Roman" panose="02020603050405020304" pitchFamily="18" charset="0"/>
                <a:cs typeface="Times New Roman" panose="02020603050405020304" pitchFamily="18" charset="0"/>
              </a:rPr>
              <a:t>a</a:t>
            </a:r>
            <a:r>
              <a:rPr lang="en-US" dirty="0" smtClean="0">
                <a:latin typeface="Times New Roman" panose="02020603050405020304" pitchFamily="18" charset="0"/>
                <a:cs typeface="Times New Roman" panose="02020603050405020304" pitchFamily="18" charset="0"/>
              </a:rPr>
              <a:t>tion is </a:t>
            </a:r>
            <a:r>
              <a:rPr lang="en-US" spc="-4" dirty="0" smtClean="0">
                <a:latin typeface="Times New Roman" panose="02020603050405020304" pitchFamily="18" charset="0"/>
                <a:cs typeface="Times New Roman" panose="02020603050405020304" pitchFamily="18" charset="0"/>
              </a:rPr>
              <a:t>a</a:t>
            </a:r>
            <a:r>
              <a:rPr lang="en-US" dirty="0" smtClean="0">
                <a:latin typeface="Times New Roman" panose="02020603050405020304" pitchFamily="18" charset="0"/>
                <a:cs typeface="Times New Roman" panose="02020603050405020304" pitchFamily="18" charset="0"/>
              </a:rPr>
              <a:t>t the</a:t>
            </a:r>
            <a:r>
              <a:rPr lang="en-US" spc="-4" dirty="0" smtClean="0">
                <a:latin typeface="Times New Roman" panose="02020603050405020304" pitchFamily="18" charset="0"/>
                <a:cs typeface="Times New Roman" panose="02020603050405020304" pitchFamily="18" charset="0"/>
              </a:rPr>
              <a:t> c</a:t>
            </a:r>
            <a:r>
              <a:rPr lang="en-US" dirty="0" smtClean="0">
                <a:latin typeface="Times New Roman" panose="02020603050405020304" pitchFamily="18" charset="0"/>
                <a:cs typeface="Times New Roman" panose="02020603050405020304" pitchFamily="18" charset="0"/>
              </a:rPr>
              <a:t>o</a:t>
            </a:r>
            <a:r>
              <a:rPr lang="en-US" spc="-4" dirty="0" smtClean="0">
                <a:latin typeface="Times New Roman" panose="02020603050405020304" pitchFamily="18" charset="0"/>
                <a:cs typeface="Times New Roman" panose="02020603050405020304" pitchFamily="18" charset="0"/>
              </a:rPr>
              <a:t>r</a:t>
            </a:r>
            <a:r>
              <a:rPr lang="en-US" dirty="0" smtClean="0">
                <a:latin typeface="Times New Roman" panose="02020603050405020304" pitchFamily="18" charset="0"/>
                <a:cs typeface="Times New Roman" panose="02020603050405020304" pitchFamily="18" charset="0"/>
              </a:rPr>
              <a:t>e</a:t>
            </a:r>
            <a:r>
              <a:rPr lang="en-US" spc="-4" dirty="0" smtClean="0">
                <a:latin typeface="Times New Roman" panose="02020603050405020304" pitchFamily="18" charset="0"/>
                <a:cs typeface="Times New Roman" panose="02020603050405020304" pitchFamily="18" charset="0"/>
              </a:rPr>
              <a:t> </a:t>
            </a:r>
            <a:r>
              <a:rPr lang="en-US" spc="10" dirty="0" smtClean="0">
                <a:latin typeface="Times New Roman" panose="02020603050405020304" pitchFamily="18" charset="0"/>
                <a:cs typeface="Times New Roman" panose="02020603050405020304" pitchFamily="18" charset="0"/>
              </a:rPr>
              <a:t>o</a:t>
            </a:r>
            <a:r>
              <a:rPr lang="en-US" dirty="0" smtClean="0">
                <a:latin typeface="Times New Roman" panose="02020603050405020304" pitchFamily="18" charset="0"/>
                <a:cs typeface="Times New Roman" panose="02020603050405020304" pitchFamily="18" charset="0"/>
              </a:rPr>
              <a:t>f </a:t>
            </a:r>
            <a:r>
              <a:rPr lang="en-US" spc="4" dirty="0" smtClean="0">
                <a:latin typeface="Times New Roman" panose="02020603050405020304" pitchFamily="18" charset="0"/>
                <a:cs typeface="Times New Roman" panose="02020603050405020304" pitchFamily="18" charset="0"/>
              </a:rPr>
              <a:t>p</a:t>
            </a:r>
            <a:r>
              <a:rPr lang="en-US" spc="-4" dirty="0" smtClean="0">
                <a:latin typeface="Times New Roman" panose="02020603050405020304" pitchFamily="18" charset="0"/>
                <a:cs typeface="Times New Roman" panose="02020603050405020304" pitchFamily="18" charset="0"/>
              </a:rPr>
              <a:t>e</a:t>
            </a:r>
            <a:r>
              <a:rPr lang="en-US" dirty="0" smtClean="0">
                <a:latin typeface="Times New Roman" panose="02020603050405020304" pitchFamily="18" charset="0"/>
                <a:cs typeface="Times New Roman" panose="02020603050405020304" pitchFamily="18" charset="0"/>
              </a:rPr>
              <a:t>rso</a:t>
            </a:r>
            <a:r>
              <a:rPr lang="en-US" spc="4" dirty="0" smtClean="0">
                <a:latin typeface="Times New Roman" panose="02020603050405020304" pitchFamily="18" charset="0"/>
                <a:cs typeface="Times New Roman" panose="02020603050405020304" pitchFamily="18" charset="0"/>
              </a:rPr>
              <a:t>n</a:t>
            </a:r>
            <a:r>
              <a:rPr lang="en-US" spc="-4" dirty="0" smtClean="0">
                <a:latin typeface="Times New Roman" panose="02020603050405020304" pitchFamily="18" charset="0"/>
                <a:cs typeface="Times New Roman" panose="02020603050405020304" pitchFamily="18" charset="0"/>
              </a:rPr>
              <a:t>-</a:t>
            </a:r>
            <a:r>
              <a:rPr lang="en-US" spc="4" dirty="0" smtClean="0">
                <a:latin typeface="Times New Roman" panose="02020603050405020304" pitchFamily="18" charset="0"/>
                <a:cs typeface="Times New Roman" panose="02020603050405020304" pitchFamily="18" charset="0"/>
              </a:rPr>
              <a:t>c</a:t>
            </a:r>
            <a:r>
              <a:rPr lang="en-US" spc="-4" dirty="0" smtClean="0">
                <a:latin typeface="Times New Roman" panose="02020603050405020304" pitchFamily="18" charset="0"/>
                <a:cs typeface="Times New Roman" panose="02020603050405020304" pitchFamily="18" charset="0"/>
              </a:rPr>
              <a:t>e</a:t>
            </a:r>
            <a:r>
              <a:rPr lang="en-US" dirty="0" smtClean="0">
                <a:latin typeface="Times New Roman" panose="02020603050405020304" pitchFamily="18" charset="0"/>
                <a:cs typeface="Times New Roman" panose="02020603050405020304" pitchFamily="18" charset="0"/>
              </a:rPr>
              <a:t>nter</a:t>
            </a:r>
            <a:r>
              <a:rPr lang="en-US" spc="-4" dirty="0" smtClean="0">
                <a:latin typeface="Times New Roman" panose="02020603050405020304" pitchFamily="18" charset="0"/>
                <a:cs typeface="Times New Roman" panose="02020603050405020304" pitchFamily="18" charset="0"/>
              </a:rPr>
              <a:t>e</a:t>
            </a:r>
            <a:r>
              <a:rPr lang="en-US" dirty="0" smtClean="0">
                <a:latin typeface="Times New Roman" panose="02020603050405020304" pitchFamily="18" charset="0"/>
                <a:cs typeface="Times New Roman" panose="02020603050405020304" pitchFamily="18" charset="0"/>
              </a:rPr>
              <a:t>d </a:t>
            </a:r>
            <a:r>
              <a:rPr lang="en-US" spc="-4" dirty="0" smtClean="0">
                <a:latin typeface="Times New Roman" panose="02020603050405020304" pitchFamily="18" charset="0"/>
                <a:cs typeface="Times New Roman" panose="02020603050405020304" pitchFamily="18" charset="0"/>
              </a:rPr>
              <a:t>c</a:t>
            </a:r>
            <a:r>
              <a:rPr lang="en-US" spc="4" dirty="0" smtClean="0">
                <a:latin typeface="Times New Roman" panose="02020603050405020304" pitchFamily="18" charset="0"/>
                <a:cs typeface="Times New Roman" panose="02020603050405020304" pitchFamily="18" charset="0"/>
              </a:rPr>
              <a:t>a</a:t>
            </a:r>
            <a:r>
              <a:rPr lang="en-US" dirty="0" smtClean="0">
                <a:latin typeface="Times New Roman" panose="02020603050405020304" pitchFamily="18" charset="0"/>
                <a:cs typeface="Times New Roman" panose="02020603050405020304" pitchFamily="18" charset="0"/>
              </a:rPr>
              <a:t>r</a:t>
            </a:r>
            <a:r>
              <a:rPr lang="en-US" spc="-10" dirty="0" smtClean="0">
                <a:latin typeface="Times New Roman" panose="02020603050405020304" pitchFamily="18" charset="0"/>
                <a:cs typeface="Times New Roman" panose="02020603050405020304" pitchFamily="18" charset="0"/>
              </a:rPr>
              <a:t>e</a:t>
            </a:r>
            <a:r>
              <a:rPr lang="en-US" dirty="0" smtClean="0">
                <a:latin typeface="Times New Roman" panose="02020603050405020304" pitchFamily="18" charset="0"/>
                <a:cs typeface="Times New Roman" panose="02020603050405020304" pitchFamily="18" charset="0"/>
              </a:rPr>
              <a:t>. The</a:t>
            </a:r>
            <a:r>
              <a:rPr lang="en-US" spc="-10" dirty="0" smtClean="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2013 </a:t>
            </a:r>
            <a:r>
              <a:rPr lang="en-US" spc="-4" dirty="0" smtClean="0">
                <a:latin typeface="Times New Roman" panose="02020603050405020304" pitchFamily="18" charset="0"/>
                <a:cs typeface="Times New Roman" panose="02020603050405020304" pitchFamily="18" charset="0"/>
              </a:rPr>
              <a:t>e</a:t>
            </a:r>
            <a:r>
              <a:rPr lang="en-US" dirty="0" smtClean="0">
                <a:latin typeface="Times New Roman" panose="02020603050405020304" pitchFamily="18" charset="0"/>
                <a:cs typeface="Times New Roman" panose="02020603050405020304" pitchFamily="18" charset="0"/>
              </a:rPr>
              <a:t>nh</a:t>
            </a:r>
            <a:r>
              <a:rPr lang="en-US" spc="-4" dirty="0" smtClean="0">
                <a:latin typeface="Times New Roman" panose="02020603050405020304" pitchFamily="18" charset="0"/>
                <a:cs typeface="Times New Roman" panose="02020603050405020304" pitchFamily="18" charset="0"/>
              </a:rPr>
              <a:t>a</a:t>
            </a:r>
            <a:r>
              <a:rPr lang="en-US" spc="10" dirty="0" smtClean="0">
                <a:latin typeface="Times New Roman" panose="02020603050405020304" pitchFamily="18" charset="0"/>
                <a:cs typeface="Times New Roman" panose="02020603050405020304" pitchFamily="18" charset="0"/>
              </a:rPr>
              <a:t>n</a:t>
            </a:r>
            <a:r>
              <a:rPr lang="en-US" spc="-4" dirty="0" smtClean="0">
                <a:latin typeface="Times New Roman" panose="02020603050405020304" pitchFamily="18" charset="0"/>
                <a:cs typeface="Times New Roman" panose="02020603050405020304" pitchFamily="18" charset="0"/>
              </a:rPr>
              <a:t>ce</a:t>
            </a:r>
            <a:r>
              <a:rPr lang="en-US" dirty="0" smtClean="0">
                <a:latin typeface="Times New Roman" panose="02020603050405020304" pitchFamily="18" charset="0"/>
                <a:cs typeface="Times New Roman" panose="02020603050405020304" pitchFamily="18" charset="0"/>
              </a:rPr>
              <a:t>d </a:t>
            </a:r>
            <a:r>
              <a:rPr lang="en-US" spc="4" dirty="0" smtClean="0">
                <a:latin typeface="Times New Roman" panose="02020603050405020304" pitchFamily="18" charset="0"/>
                <a:cs typeface="Times New Roman" panose="02020603050405020304" pitchFamily="18" charset="0"/>
              </a:rPr>
              <a:t>N</a:t>
            </a:r>
            <a:r>
              <a:rPr lang="en-US" spc="-4" dirty="0" smtClean="0">
                <a:latin typeface="Times New Roman" panose="02020603050405020304" pitchFamily="18" charset="0"/>
                <a:cs typeface="Times New Roman" panose="02020603050405020304" pitchFamily="18" charset="0"/>
              </a:rPr>
              <a:t>a</a:t>
            </a:r>
            <a:r>
              <a:rPr lang="en-US" dirty="0" smtClean="0">
                <a:latin typeface="Times New Roman" panose="02020603050405020304" pitchFamily="18" charset="0"/>
                <a:cs typeface="Times New Roman" panose="02020603050405020304" pitchFamily="18" charset="0"/>
              </a:rPr>
              <a:t>tion</a:t>
            </a:r>
            <a:r>
              <a:rPr lang="en-US" spc="-4" dirty="0" smtClean="0">
                <a:latin typeface="Times New Roman" panose="02020603050405020304" pitchFamily="18" charset="0"/>
                <a:cs typeface="Times New Roman" panose="02020603050405020304" pitchFamily="18" charset="0"/>
              </a:rPr>
              <a:t>a</a:t>
            </a:r>
            <a:r>
              <a:rPr lang="en-US" dirty="0" smtClean="0">
                <a:latin typeface="Times New Roman" panose="02020603050405020304" pitchFamily="18" charset="0"/>
                <a:cs typeface="Times New Roman" panose="02020603050405020304" pitchFamily="18" charset="0"/>
              </a:rPr>
              <a:t>l </a:t>
            </a:r>
            <a:r>
              <a:rPr lang="en-US" spc="4" dirty="0" smtClean="0">
                <a:latin typeface="Times New Roman" panose="02020603050405020304" pitchFamily="18" charset="0"/>
                <a:cs typeface="Times New Roman" panose="02020603050405020304" pitchFamily="18" charset="0"/>
              </a:rPr>
              <a:t>S</a:t>
            </a:r>
            <a:r>
              <a:rPr lang="en-US" dirty="0" smtClean="0">
                <a:latin typeface="Times New Roman" panose="02020603050405020304" pitchFamily="18" charset="0"/>
                <a:cs typeface="Times New Roman" panose="02020603050405020304" pitchFamily="18" charset="0"/>
              </a:rPr>
              <a:t>tand</a:t>
            </a:r>
            <a:r>
              <a:rPr lang="en-US" spc="-10" dirty="0" smtClean="0">
                <a:latin typeface="Times New Roman" panose="02020603050405020304" pitchFamily="18" charset="0"/>
                <a:cs typeface="Times New Roman" panose="02020603050405020304" pitchFamily="18" charset="0"/>
              </a:rPr>
              <a:t>a</a:t>
            </a:r>
            <a:r>
              <a:rPr lang="en-US" dirty="0" smtClean="0">
                <a:latin typeface="Times New Roman" panose="02020603050405020304" pitchFamily="18" charset="0"/>
                <a:cs typeface="Times New Roman" panose="02020603050405020304" pitchFamily="18" charset="0"/>
              </a:rPr>
              <a:t>rds </a:t>
            </a:r>
            <a:r>
              <a:rPr lang="en-US" spc="-10" dirty="0" smtClean="0">
                <a:latin typeface="Times New Roman" panose="02020603050405020304" pitchFamily="18" charset="0"/>
                <a:cs typeface="Times New Roman" panose="02020603050405020304" pitchFamily="18" charset="0"/>
              </a:rPr>
              <a:t>f</a:t>
            </a:r>
            <a:r>
              <a:rPr lang="en-US" dirty="0" smtClean="0">
                <a:latin typeface="Times New Roman" panose="02020603050405020304" pitchFamily="18" charset="0"/>
                <a:cs typeface="Times New Roman" panose="02020603050405020304" pitchFamily="18" charset="0"/>
              </a:rPr>
              <a:t>or</a:t>
            </a:r>
            <a:r>
              <a:rPr lang="en-US" spc="-4" dirty="0" smtClean="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Cultu</a:t>
            </a:r>
            <a:r>
              <a:rPr lang="en-US" spc="4" dirty="0" smtClean="0">
                <a:latin typeface="Times New Roman" panose="02020603050405020304" pitchFamily="18" charset="0"/>
                <a:cs typeface="Times New Roman" panose="02020603050405020304" pitchFamily="18" charset="0"/>
              </a:rPr>
              <a:t>r</a:t>
            </a:r>
            <a:r>
              <a:rPr lang="en-US" spc="-4" dirty="0" smtClean="0">
                <a:latin typeface="Times New Roman" panose="02020603050405020304" pitchFamily="18" charset="0"/>
                <a:cs typeface="Times New Roman" panose="02020603050405020304" pitchFamily="18" charset="0"/>
              </a:rPr>
              <a:t>a</a:t>
            </a:r>
            <a:r>
              <a:rPr lang="en-US" dirty="0" smtClean="0">
                <a:latin typeface="Times New Roman" panose="02020603050405020304" pitchFamily="18" charset="0"/>
                <a:cs typeface="Times New Roman" panose="02020603050405020304" pitchFamily="18" charset="0"/>
              </a:rPr>
              <a:t>l</a:t>
            </a:r>
            <a:r>
              <a:rPr lang="en-US" spc="14" dirty="0" smtClean="0">
                <a:latin typeface="Times New Roman" panose="02020603050405020304" pitchFamily="18" charset="0"/>
                <a:cs typeface="Times New Roman" panose="02020603050405020304" pitchFamily="18" charset="0"/>
              </a:rPr>
              <a:t>l</a:t>
            </a:r>
            <a:r>
              <a:rPr lang="en-US" dirty="0" smtClean="0">
                <a:latin typeface="Times New Roman" panose="02020603050405020304" pitchFamily="18" charset="0"/>
                <a:cs typeface="Times New Roman" panose="02020603050405020304" pitchFamily="18" charset="0"/>
              </a:rPr>
              <a:t>y</a:t>
            </a:r>
            <a:r>
              <a:rPr lang="en-US" spc="-10" dirty="0" smtClean="0">
                <a:latin typeface="Times New Roman" panose="02020603050405020304" pitchFamily="18" charset="0"/>
                <a:cs typeface="Times New Roman" panose="02020603050405020304" pitchFamily="18" charset="0"/>
              </a:rPr>
              <a:t> </a:t>
            </a:r>
            <a:r>
              <a:rPr lang="en-US" spc="-4" dirty="0" smtClean="0">
                <a:latin typeface="Times New Roman" panose="02020603050405020304" pitchFamily="18" charset="0"/>
                <a:cs typeface="Times New Roman" panose="02020603050405020304" pitchFamily="18" charset="0"/>
              </a:rPr>
              <a:t>a</a:t>
            </a:r>
            <a:r>
              <a:rPr lang="en-US" dirty="0" smtClean="0">
                <a:latin typeface="Times New Roman" panose="02020603050405020304" pitchFamily="18" charset="0"/>
                <a:cs typeface="Times New Roman" panose="02020603050405020304" pitchFamily="18" charset="0"/>
              </a:rPr>
              <a:t>nd</a:t>
            </a:r>
            <a:r>
              <a:rPr lang="en-US" spc="10" dirty="0" smtClean="0">
                <a:latin typeface="Times New Roman" panose="02020603050405020304" pitchFamily="18" charset="0"/>
                <a:cs typeface="Times New Roman" panose="02020603050405020304" pitchFamily="18" charset="0"/>
              </a:rPr>
              <a:t> </a:t>
            </a:r>
            <a:r>
              <a:rPr lang="en-US" spc="-14" dirty="0" smtClean="0">
                <a:latin typeface="Times New Roman" panose="02020603050405020304" pitchFamily="18" charset="0"/>
                <a:cs typeface="Times New Roman" panose="02020603050405020304" pitchFamily="18" charset="0"/>
              </a:rPr>
              <a:t>L</a:t>
            </a:r>
            <a:r>
              <a:rPr lang="en-US" dirty="0" smtClean="0">
                <a:latin typeface="Times New Roman" panose="02020603050405020304" pitchFamily="18" charset="0"/>
                <a:cs typeface="Times New Roman" panose="02020603050405020304" pitchFamily="18" charset="0"/>
              </a:rPr>
              <a:t>i</a:t>
            </a:r>
            <a:r>
              <a:rPr lang="en-US" spc="10" dirty="0" smtClean="0">
                <a:latin typeface="Times New Roman" panose="02020603050405020304" pitchFamily="18" charset="0"/>
                <a:cs typeface="Times New Roman" panose="02020603050405020304" pitchFamily="18" charset="0"/>
              </a:rPr>
              <a:t>n</a:t>
            </a:r>
            <a:r>
              <a:rPr lang="en-US" spc="-14" dirty="0" smtClean="0">
                <a:latin typeface="Times New Roman" panose="02020603050405020304" pitchFamily="18" charset="0"/>
                <a:cs typeface="Times New Roman" panose="02020603050405020304" pitchFamily="18" charset="0"/>
              </a:rPr>
              <a:t>g</a:t>
            </a:r>
            <a:r>
              <a:rPr lang="en-US" dirty="0" smtClean="0">
                <a:latin typeface="Times New Roman" panose="02020603050405020304" pitchFamily="18" charset="0"/>
                <a:cs typeface="Times New Roman" panose="02020603050405020304" pitchFamily="18" charset="0"/>
              </a:rPr>
              <a:t>uistic</a:t>
            </a:r>
            <a:r>
              <a:rPr lang="en-US" spc="-10" dirty="0" smtClean="0">
                <a:latin typeface="Times New Roman" panose="02020603050405020304" pitchFamily="18" charset="0"/>
                <a:cs typeface="Times New Roman" panose="02020603050405020304" pitchFamily="18" charset="0"/>
              </a:rPr>
              <a:t>a</a:t>
            </a:r>
            <a:r>
              <a:rPr lang="en-US" dirty="0" smtClean="0">
                <a:latin typeface="Times New Roman" panose="02020603050405020304" pitchFamily="18" charset="0"/>
                <a:cs typeface="Times New Roman" panose="02020603050405020304" pitchFamily="18" charset="0"/>
              </a:rPr>
              <a:t>l</a:t>
            </a:r>
            <a:r>
              <a:rPr lang="en-US" spc="25" dirty="0" smtClean="0">
                <a:latin typeface="Times New Roman" panose="02020603050405020304" pitchFamily="18" charset="0"/>
                <a:cs typeface="Times New Roman" panose="02020603050405020304" pitchFamily="18" charset="0"/>
              </a:rPr>
              <a:t>l</a:t>
            </a:r>
            <a:r>
              <a:rPr lang="en-US" dirty="0" smtClean="0">
                <a:latin typeface="Times New Roman" panose="02020603050405020304" pitchFamily="18" charset="0"/>
                <a:cs typeface="Times New Roman" panose="02020603050405020304" pitchFamily="18" charset="0"/>
              </a:rPr>
              <a:t>y</a:t>
            </a:r>
            <a:r>
              <a:rPr lang="en-US" spc="-25" dirty="0" smtClean="0">
                <a:latin typeface="Times New Roman" panose="02020603050405020304" pitchFamily="18" charset="0"/>
                <a:cs typeface="Times New Roman" panose="02020603050405020304" pitchFamily="18" charset="0"/>
              </a:rPr>
              <a:t> </a:t>
            </a:r>
            <a:r>
              <a:rPr lang="en-US" spc="4" dirty="0" smtClean="0">
                <a:latin typeface="Times New Roman" panose="02020603050405020304" pitchFamily="18" charset="0"/>
                <a:cs typeface="Times New Roman" panose="02020603050405020304" pitchFamily="18" charset="0"/>
              </a:rPr>
              <a:t>A</a:t>
            </a:r>
            <a:r>
              <a:rPr lang="en-US" dirty="0" smtClean="0">
                <a:latin typeface="Times New Roman" panose="02020603050405020304" pitchFamily="18" charset="0"/>
                <a:cs typeface="Times New Roman" panose="02020603050405020304" pitchFamily="18" charset="0"/>
              </a:rPr>
              <a:t>ppro</a:t>
            </a:r>
            <a:r>
              <a:rPr lang="en-US" spc="-4" dirty="0" smtClean="0">
                <a:latin typeface="Times New Roman" panose="02020603050405020304" pitchFamily="18" charset="0"/>
                <a:cs typeface="Times New Roman" panose="02020603050405020304" pitchFamily="18" charset="0"/>
              </a:rPr>
              <a:t>p</a:t>
            </a:r>
            <a:r>
              <a:rPr lang="en-US" dirty="0" smtClean="0">
                <a:latin typeface="Times New Roman" panose="02020603050405020304" pitchFamily="18" charset="0"/>
                <a:cs typeface="Times New Roman" panose="02020603050405020304" pitchFamily="18" charset="0"/>
              </a:rPr>
              <a:t>ri</a:t>
            </a:r>
            <a:r>
              <a:rPr lang="en-US" spc="-10" dirty="0" smtClean="0">
                <a:latin typeface="Times New Roman" panose="02020603050405020304" pitchFamily="18" charset="0"/>
                <a:cs typeface="Times New Roman" panose="02020603050405020304" pitchFamily="18" charset="0"/>
              </a:rPr>
              <a:t>a</a:t>
            </a:r>
            <a:r>
              <a:rPr lang="en-US" dirty="0" smtClean="0">
                <a:latin typeface="Times New Roman" panose="02020603050405020304" pitchFamily="18" charset="0"/>
                <a:cs typeface="Times New Roman" panose="02020603050405020304" pitchFamily="18" charset="0"/>
              </a:rPr>
              <a:t>te Se</a:t>
            </a:r>
            <a:r>
              <a:rPr lang="en-US" spc="-10" dirty="0" smtClean="0">
                <a:latin typeface="Times New Roman" panose="02020603050405020304" pitchFamily="18" charset="0"/>
                <a:cs typeface="Times New Roman" panose="02020603050405020304" pitchFamily="18" charset="0"/>
              </a:rPr>
              <a:t>r</a:t>
            </a:r>
            <a:r>
              <a:rPr lang="en-US" dirty="0" smtClean="0">
                <a:latin typeface="Times New Roman" panose="02020603050405020304" pitchFamily="18" charset="0"/>
                <a:cs typeface="Times New Roman" panose="02020603050405020304" pitchFamily="18" charset="0"/>
              </a:rPr>
              <a:t>vi</a:t>
            </a:r>
            <a:r>
              <a:rPr lang="en-US" spc="4" dirty="0" smtClean="0">
                <a:latin typeface="Times New Roman" panose="02020603050405020304" pitchFamily="18" charset="0"/>
                <a:cs typeface="Times New Roman" panose="02020603050405020304" pitchFamily="18" charset="0"/>
              </a:rPr>
              <a:t>c</a:t>
            </a:r>
            <a:r>
              <a:rPr lang="en-US" spc="-4" dirty="0" smtClean="0">
                <a:latin typeface="Times New Roman" panose="02020603050405020304" pitchFamily="18" charset="0"/>
                <a:cs typeface="Times New Roman" panose="02020603050405020304" pitchFamily="18" charset="0"/>
              </a:rPr>
              <a:t>e</a:t>
            </a:r>
            <a:r>
              <a:rPr lang="en-US" dirty="0" smtClean="0">
                <a:latin typeface="Times New Roman" panose="02020603050405020304" pitchFamily="18" charset="0"/>
                <a:cs typeface="Times New Roman" panose="02020603050405020304" pitchFamily="18" charset="0"/>
              </a:rPr>
              <a:t>s in H</a:t>
            </a:r>
            <a:r>
              <a:rPr lang="en-US" spc="-10" dirty="0" smtClean="0">
                <a:latin typeface="Times New Roman" panose="02020603050405020304" pitchFamily="18" charset="0"/>
                <a:cs typeface="Times New Roman" panose="02020603050405020304" pitchFamily="18" charset="0"/>
              </a:rPr>
              <a:t>e</a:t>
            </a:r>
            <a:r>
              <a:rPr lang="en-US" spc="-4" dirty="0" smtClean="0">
                <a:latin typeface="Times New Roman" panose="02020603050405020304" pitchFamily="18" charset="0"/>
                <a:cs typeface="Times New Roman" panose="02020603050405020304" pitchFamily="18" charset="0"/>
              </a:rPr>
              <a:t>a</a:t>
            </a:r>
            <a:r>
              <a:rPr lang="en-US" dirty="0" smtClean="0">
                <a:latin typeface="Times New Roman" panose="02020603050405020304" pitchFamily="18" charset="0"/>
                <a:cs typeface="Times New Roman" panose="02020603050405020304" pitchFamily="18" charset="0"/>
              </a:rPr>
              <a:t>lth </a:t>
            </a:r>
            <a:r>
              <a:rPr lang="en-US" spc="-4" dirty="0" smtClean="0">
                <a:latin typeface="Times New Roman" panose="02020603050405020304" pitchFamily="18" charset="0"/>
                <a:cs typeface="Times New Roman" panose="02020603050405020304" pitchFamily="18" charset="0"/>
              </a:rPr>
              <a:t>a</a:t>
            </a:r>
            <a:r>
              <a:rPr lang="en-US" dirty="0" smtClean="0">
                <a:latin typeface="Times New Roman" panose="02020603050405020304" pitchFamily="18" charset="0"/>
                <a:cs typeface="Times New Roman" panose="02020603050405020304" pitchFamily="18" charset="0"/>
              </a:rPr>
              <a:t>nd </a:t>
            </a:r>
            <a:r>
              <a:rPr lang="en-US" spc="4" dirty="0" smtClean="0">
                <a:latin typeface="Times New Roman" panose="02020603050405020304" pitchFamily="18" charset="0"/>
                <a:cs typeface="Times New Roman" panose="02020603050405020304" pitchFamily="18" charset="0"/>
              </a:rPr>
              <a:t>H</a:t>
            </a:r>
            <a:r>
              <a:rPr lang="en-US" spc="-4" dirty="0" smtClean="0">
                <a:latin typeface="Times New Roman" panose="02020603050405020304" pitchFamily="18" charset="0"/>
                <a:cs typeface="Times New Roman" panose="02020603050405020304" pitchFamily="18" charset="0"/>
              </a:rPr>
              <a:t>ea</a:t>
            </a:r>
            <a:r>
              <a:rPr lang="en-US" dirty="0" smtClean="0">
                <a:latin typeface="Times New Roman" panose="02020603050405020304" pitchFamily="18" charset="0"/>
                <a:cs typeface="Times New Roman" panose="02020603050405020304" pitchFamily="18" charset="0"/>
              </a:rPr>
              <a:t>lth Ca</a:t>
            </a:r>
            <a:r>
              <a:rPr lang="en-US" spc="-4" dirty="0" smtClean="0">
                <a:latin typeface="Times New Roman" panose="02020603050405020304" pitchFamily="18" charset="0"/>
                <a:cs typeface="Times New Roman" panose="02020603050405020304" pitchFamily="18" charset="0"/>
              </a:rPr>
              <a:t>r</a:t>
            </a:r>
            <a:r>
              <a:rPr lang="en-US" dirty="0" smtClean="0">
                <a:latin typeface="Times New Roman" panose="02020603050405020304" pitchFamily="18" charset="0"/>
                <a:cs typeface="Times New Roman" panose="02020603050405020304" pitchFamily="18" charset="0"/>
              </a:rPr>
              <a:t>e</a:t>
            </a:r>
            <a:r>
              <a:rPr lang="en-US" spc="10" dirty="0" smtClean="0">
                <a:latin typeface="Times New Roman" panose="02020603050405020304" pitchFamily="18" charset="0"/>
                <a:cs typeface="Times New Roman" panose="02020603050405020304" pitchFamily="18" charset="0"/>
              </a:rPr>
              <a:t> </a:t>
            </a:r>
            <a:r>
              <a:rPr lang="en-US" spc="4" dirty="0" smtClean="0">
                <a:latin typeface="Times New Roman" panose="02020603050405020304" pitchFamily="18" charset="0"/>
                <a:cs typeface="Times New Roman" panose="02020603050405020304" pitchFamily="18" charset="0"/>
              </a:rPr>
              <a:t>(</a:t>
            </a:r>
            <a:r>
              <a:rPr lang="en-US" u="sng" dirty="0" smtClean="0">
                <a:solidFill>
                  <a:srgbClr val="0000FF"/>
                </a:solidFill>
                <a:latin typeface="Times New Roman" panose="02020603050405020304" pitchFamily="18" charset="0"/>
                <a:cs typeface="Times New Roman" panose="02020603050405020304" pitchFamily="18" charset="0"/>
                <a:hlinkClick r:id="rId3"/>
              </a:rPr>
              <a:t>http://minor</a:t>
            </a:r>
            <a:r>
              <a:rPr lang="en-US" u="sng" spc="-14" dirty="0" smtClean="0">
                <a:solidFill>
                  <a:srgbClr val="0000FF"/>
                </a:solidFill>
                <a:latin typeface="Times New Roman" panose="02020603050405020304" pitchFamily="18" charset="0"/>
                <a:cs typeface="Times New Roman" panose="02020603050405020304" pitchFamily="18" charset="0"/>
                <a:hlinkClick r:id="rId3"/>
              </a:rPr>
              <a:t>i</a:t>
            </a:r>
            <a:r>
              <a:rPr lang="en-US" u="sng" spc="10" dirty="0" smtClean="0">
                <a:solidFill>
                  <a:srgbClr val="0000FF"/>
                </a:solidFill>
                <a:latin typeface="Times New Roman" panose="02020603050405020304" pitchFamily="18" charset="0"/>
                <a:cs typeface="Times New Roman" panose="02020603050405020304" pitchFamily="18" charset="0"/>
                <a:hlinkClick r:id="rId3"/>
              </a:rPr>
              <a:t>t</a:t>
            </a:r>
            <a:r>
              <a:rPr lang="en-US" u="sng" spc="-40" dirty="0" smtClean="0">
                <a:solidFill>
                  <a:srgbClr val="0000FF"/>
                </a:solidFill>
                <a:latin typeface="Times New Roman" panose="02020603050405020304" pitchFamily="18" charset="0"/>
                <a:cs typeface="Times New Roman" panose="02020603050405020304" pitchFamily="18" charset="0"/>
                <a:hlinkClick r:id="rId3"/>
              </a:rPr>
              <a:t>y</a:t>
            </a:r>
            <a:r>
              <a:rPr lang="en-US" u="sng" spc="10" dirty="0" smtClean="0">
                <a:solidFill>
                  <a:srgbClr val="0000FF"/>
                </a:solidFill>
                <a:latin typeface="Times New Roman" panose="02020603050405020304" pitchFamily="18" charset="0"/>
                <a:cs typeface="Times New Roman" panose="02020603050405020304" pitchFamily="18" charset="0"/>
                <a:hlinkClick r:id="rId3"/>
              </a:rPr>
              <a:t>h</a:t>
            </a:r>
            <a:r>
              <a:rPr lang="en-US" u="sng" spc="-4" dirty="0" smtClean="0">
                <a:solidFill>
                  <a:srgbClr val="0000FF"/>
                </a:solidFill>
                <a:latin typeface="Times New Roman" panose="02020603050405020304" pitchFamily="18" charset="0"/>
                <a:cs typeface="Times New Roman" panose="02020603050405020304" pitchFamily="18" charset="0"/>
                <a:hlinkClick r:id="rId3"/>
              </a:rPr>
              <a:t>ea</a:t>
            </a:r>
            <a:r>
              <a:rPr lang="en-US" u="sng" dirty="0" smtClean="0">
                <a:solidFill>
                  <a:srgbClr val="0000FF"/>
                </a:solidFill>
                <a:latin typeface="Times New Roman" panose="02020603050405020304" pitchFamily="18" charset="0"/>
                <a:cs typeface="Times New Roman" panose="02020603050405020304" pitchFamily="18" charset="0"/>
                <a:hlinkClick r:id="rId3"/>
              </a:rPr>
              <a:t>lth.hhs</a:t>
            </a:r>
            <a:r>
              <a:rPr lang="en-US" u="sng" spc="10" dirty="0" smtClean="0">
                <a:solidFill>
                  <a:srgbClr val="0000FF"/>
                </a:solidFill>
                <a:latin typeface="Times New Roman" panose="02020603050405020304" pitchFamily="18" charset="0"/>
                <a:cs typeface="Times New Roman" panose="02020603050405020304" pitchFamily="18" charset="0"/>
                <a:hlinkClick r:id="rId3"/>
              </a:rPr>
              <a:t>.</a:t>
            </a:r>
            <a:r>
              <a:rPr lang="en-US" u="sng" spc="-14" dirty="0" smtClean="0">
                <a:solidFill>
                  <a:srgbClr val="0000FF"/>
                </a:solidFill>
                <a:latin typeface="Times New Roman" panose="02020603050405020304" pitchFamily="18" charset="0"/>
                <a:cs typeface="Times New Roman" panose="02020603050405020304" pitchFamily="18" charset="0"/>
                <a:hlinkClick r:id="rId3"/>
              </a:rPr>
              <a:t>g</a:t>
            </a:r>
            <a:r>
              <a:rPr lang="en-US" u="sng" dirty="0" smtClean="0">
                <a:solidFill>
                  <a:srgbClr val="0000FF"/>
                </a:solidFill>
                <a:latin typeface="Times New Roman" panose="02020603050405020304" pitchFamily="18" charset="0"/>
                <a:cs typeface="Times New Roman" panose="02020603050405020304" pitchFamily="18" charset="0"/>
                <a:hlinkClick r:id="rId3"/>
              </a:rPr>
              <a:t>ov</a:t>
            </a:r>
            <a:r>
              <a:rPr lang="en-US" spc="10" dirty="0" smtClean="0">
                <a:solidFill>
                  <a:srgbClr val="0000FF"/>
                </a:solidFill>
                <a:latin typeface="Times New Roman" panose="02020603050405020304" pitchFamily="18" charset="0"/>
                <a:cs typeface="Times New Roman" panose="02020603050405020304" pitchFamily="18" charset="0"/>
                <a:hlinkClick r:id="rId3"/>
              </a:rPr>
              <a:t> </a:t>
            </a:r>
            <a:r>
              <a:rPr lang="en-US" dirty="0" smtClean="0">
                <a:latin typeface="Times New Roman" panose="02020603050405020304" pitchFamily="18" charset="0"/>
                <a:cs typeface="Times New Roman" panose="02020603050405020304" pitchFamily="18" charset="0"/>
              </a:rPr>
              <a:t>)</a:t>
            </a:r>
            <a:r>
              <a:rPr lang="en-US" spc="-4" dirty="0" smtClean="0">
                <a:latin typeface="Times New Roman" panose="02020603050405020304" pitchFamily="18" charset="0"/>
                <a:cs typeface="Times New Roman" panose="02020603050405020304" pitchFamily="18" charset="0"/>
              </a:rPr>
              <a:t> </a:t>
            </a:r>
            <a:r>
              <a:rPr lang="en-US" spc="10" dirty="0" smtClean="0">
                <a:latin typeface="Times New Roman" panose="02020603050405020304" pitchFamily="18" charset="0"/>
                <a:cs typeface="Times New Roman" panose="02020603050405020304" pitchFamily="18" charset="0"/>
              </a:rPr>
              <a:t>p</a:t>
            </a:r>
            <a:r>
              <a:rPr lang="en-US" dirty="0" smtClean="0">
                <a:latin typeface="Times New Roman" panose="02020603050405020304" pitchFamily="18" charset="0"/>
                <a:cs typeface="Times New Roman" panose="02020603050405020304" pitchFamily="18" charset="0"/>
              </a:rPr>
              <a:t>rovid</a:t>
            </a:r>
            <a:r>
              <a:rPr lang="en-US" spc="-10" dirty="0" smtClean="0">
                <a:latin typeface="Times New Roman" panose="02020603050405020304" pitchFamily="18" charset="0"/>
                <a:cs typeface="Times New Roman" panose="02020603050405020304" pitchFamily="18" charset="0"/>
              </a:rPr>
              <a:t>e</a:t>
            </a:r>
            <a:r>
              <a:rPr lang="en-US" dirty="0" smtClean="0">
                <a:latin typeface="Times New Roman" panose="02020603050405020304" pitchFamily="18" charset="0"/>
                <a:cs typeface="Times New Roman" panose="02020603050405020304" pitchFamily="18" charset="0"/>
              </a:rPr>
              <a:t>s a fr</a:t>
            </a:r>
            <a:r>
              <a:rPr lang="en-US" spc="-10" dirty="0" smtClean="0">
                <a:latin typeface="Times New Roman" panose="02020603050405020304" pitchFamily="18" charset="0"/>
                <a:cs typeface="Times New Roman" panose="02020603050405020304" pitchFamily="18" charset="0"/>
              </a:rPr>
              <a:t>a</a:t>
            </a:r>
            <a:r>
              <a:rPr lang="en-US" dirty="0" smtClean="0">
                <a:latin typeface="Times New Roman" panose="02020603050405020304" pitchFamily="18" charset="0"/>
                <a:cs typeface="Times New Roman" panose="02020603050405020304" pitchFamily="18" charset="0"/>
              </a:rPr>
              <a:t>m</a:t>
            </a:r>
            <a:r>
              <a:rPr lang="en-US" spc="4" dirty="0" smtClean="0">
                <a:latin typeface="Times New Roman" panose="02020603050405020304" pitchFamily="18" charset="0"/>
                <a:cs typeface="Times New Roman" panose="02020603050405020304" pitchFamily="18" charset="0"/>
              </a:rPr>
              <a:t>ew</a:t>
            </a:r>
            <a:r>
              <a:rPr lang="en-US" dirty="0" smtClean="0">
                <a:latin typeface="Times New Roman" panose="02020603050405020304" pitchFamily="18" charset="0"/>
                <a:cs typeface="Times New Roman" panose="02020603050405020304" pitchFamily="18" charset="0"/>
              </a:rPr>
              <a:t>o</a:t>
            </a:r>
            <a:r>
              <a:rPr lang="en-US" spc="-4" dirty="0" smtClean="0">
                <a:latin typeface="Times New Roman" panose="02020603050405020304" pitchFamily="18" charset="0"/>
                <a:cs typeface="Times New Roman" panose="02020603050405020304" pitchFamily="18" charset="0"/>
              </a:rPr>
              <a:t>r</a:t>
            </a:r>
            <a:r>
              <a:rPr lang="en-US" dirty="0" smtClean="0">
                <a:latin typeface="Times New Roman" panose="02020603050405020304" pitchFamily="18" charset="0"/>
                <a:cs typeface="Times New Roman" panose="02020603050405020304" pitchFamily="18" charset="0"/>
              </a:rPr>
              <a:t>k to help o</a:t>
            </a:r>
            <a:r>
              <a:rPr lang="en-US" spc="-4" dirty="0" smtClean="0">
                <a:latin typeface="Times New Roman" panose="02020603050405020304" pitchFamily="18" charset="0"/>
                <a:cs typeface="Times New Roman" panose="02020603050405020304" pitchFamily="18" charset="0"/>
              </a:rPr>
              <a:t>r</a:t>
            </a:r>
            <a:r>
              <a:rPr lang="en-US" dirty="0" smtClean="0">
                <a:latin typeface="Times New Roman" panose="02020603050405020304" pitchFamily="18" charset="0"/>
                <a:cs typeface="Times New Roman" panose="02020603050405020304" pitchFamily="18" charset="0"/>
              </a:rPr>
              <a:t>g</a:t>
            </a:r>
            <a:r>
              <a:rPr lang="en-US" spc="-4" dirty="0" smtClean="0">
                <a:latin typeface="Times New Roman" panose="02020603050405020304" pitchFamily="18" charset="0"/>
                <a:cs typeface="Times New Roman" panose="02020603050405020304" pitchFamily="18" charset="0"/>
              </a:rPr>
              <a:t>a</a:t>
            </a:r>
            <a:r>
              <a:rPr lang="en-US" dirty="0" smtClean="0">
                <a:latin typeface="Times New Roman" panose="02020603050405020304" pitchFamily="18" charset="0"/>
                <a:cs typeface="Times New Roman" panose="02020603050405020304" pitchFamily="18" charset="0"/>
              </a:rPr>
              <a:t>ni</a:t>
            </a:r>
            <a:r>
              <a:rPr lang="en-US" spc="4" dirty="0" smtClean="0">
                <a:latin typeface="Times New Roman" panose="02020603050405020304" pitchFamily="18" charset="0"/>
                <a:cs typeface="Times New Roman" panose="02020603050405020304" pitchFamily="18" charset="0"/>
              </a:rPr>
              <a:t>z</a:t>
            </a:r>
            <a:r>
              <a:rPr lang="en-US" spc="-4" dirty="0" smtClean="0">
                <a:latin typeface="Times New Roman" panose="02020603050405020304" pitchFamily="18" charset="0"/>
                <a:cs typeface="Times New Roman" panose="02020603050405020304" pitchFamily="18" charset="0"/>
              </a:rPr>
              <a:t>a</a:t>
            </a:r>
            <a:r>
              <a:rPr lang="en-US" dirty="0" smtClean="0">
                <a:latin typeface="Times New Roman" panose="02020603050405020304" pitchFamily="18" charset="0"/>
                <a:cs typeface="Times New Roman" panose="02020603050405020304" pitchFamily="18" charset="0"/>
              </a:rPr>
              <a:t>tions d</a:t>
            </a:r>
            <a:r>
              <a:rPr lang="en-US" spc="-4" dirty="0" smtClean="0">
                <a:latin typeface="Times New Roman" panose="02020603050405020304" pitchFamily="18" charset="0"/>
                <a:cs typeface="Times New Roman" panose="02020603050405020304" pitchFamily="18" charset="0"/>
              </a:rPr>
              <a:t>e</a:t>
            </a:r>
            <a:r>
              <a:rPr lang="en-US" dirty="0" smtClean="0">
                <a:latin typeface="Times New Roman" panose="02020603050405020304" pitchFamily="18" charset="0"/>
                <a:cs typeface="Times New Roman" panose="02020603050405020304" pitchFamily="18" charset="0"/>
              </a:rPr>
              <a:t>liv</a:t>
            </a:r>
            <a:r>
              <a:rPr lang="en-US" spc="-4" dirty="0" smtClean="0">
                <a:latin typeface="Times New Roman" panose="02020603050405020304" pitchFamily="18" charset="0"/>
                <a:cs typeface="Times New Roman" panose="02020603050405020304" pitchFamily="18" charset="0"/>
              </a:rPr>
              <a:t>e</a:t>
            </a:r>
            <a:r>
              <a:rPr lang="en-US" dirty="0" smtClean="0">
                <a:latin typeface="Times New Roman" panose="02020603050405020304" pitchFamily="18" charset="0"/>
                <a:cs typeface="Times New Roman" panose="02020603050405020304" pitchFamily="18" charset="0"/>
              </a:rPr>
              <a:t>r s</a:t>
            </a:r>
            <a:r>
              <a:rPr lang="en-US" spc="-10" dirty="0" smtClean="0">
                <a:latin typeface="Times New Roman" panose="02020603050405020304" pitchFamily="18" charset="0"/>
                <a:cs typeface="Times New Roman" panose="02020603050405020304" pitchFamily="18" charset="0"/>
              </a:rPr>
              <a:t>e</a:t>
            </a:r>
            <a:r>
              <a:rPr lang="en-US" spc="4" dirty="0" smtClean="0">
                <a:latin typeface="Times New Roman" panose="02020603050405020304" pitchFamily="18" charset="0"/>
                <a:cs typeface="Times New Roman" panose="02020603050405020304" pitchFamily="18" charset="0"/>
              </a:rPr>
              <a:t>r</a:t>
            </a:r>
            <a:r>
              <a:rPr lang="en-US" dirty="0" smtClean="0">
                <a:latin typeface="Times New Roman" panose="02020603050405020304" pitchFamily="18" charset="0"/>
                <a:cs typeface="Times New Roman" panose="02020603050405020304" pitchFamily="18" charset="0"/>
              </a:rPr>
              <a:t>vic</a:t>
            </a:r>
            <a:r>
              <a:rPr lang="en-US" spc="-10" dirty="0" smtClean="0">
                <a:latin typeface="Times New Roman" panose="02020603050405020304" pitchFamily="18" charset="0"/>
                <a:cs typeface="Times New Roman" panose="02020603050405020304" pitchFamily="18" charset="0"/>
              </a:rPr>
              <a:t>e</a:t>
            </a:r>
            <a:r>
              <a:rPr lang="en-US" dirty="0" smtClean="0">
                <a:latin typeface="Times New Roman" panose="02020603050405020304" pitchFamily="18" charset="0"/>
                <a:cs typeface="Times New Roman" panose="02020603050405020304" pitchFamily="18" charset="0"/>
              </a:rPr>
              <a:t>s that are</a:t>
            </a:r>
            <a:r>
              <a:rPr lang="en-US" spc="-4" dirty="0" smtClean="0">
                <a:latin typeface="Times New Roman" panose="02020603050405020304" pitchFamily="18" charset="0"/>
                <a:cs typeface="Times New Roman" panose="02020603050405020304" pitchFamily="18" charset="0"/>
              </a:rPr>
              <a:t> re</a:t>
            </a:r>
            <a:r>
              <a:rPr lang="en-US" dirty="0" smtClean="0">
                <a:latin typeface="Times New Roman" panose="02020603050405020304" pitchFamily="18" charset="0"/>
                <a:cs typeface="Times New Roman" panose="02020603050405020304" pitchFamily="18" charset="0"/>
              </a:rPr>
              <a:t>sponsive</a:t>
            </a:r>
            <a:r>
              <a:rPr lang="en-US" spc="4" dirty="0" smtClean="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to patients’ div</a:t>
            </a:r>
            <a:r>
              <a:rPr lang="en-US" spc="-4" dirty="0" smtClean="0">
                <a:latin typeface="Times New Roman" panose="02020603050405020304" pitchFamily="18" charset="0"/>
                <a:cs typeface="Times New Roman" panose="02020603050405020304" pitchFamily="18" charset="0"/>
              </a:rPr>
              <a:t>e</a:t>
            </a:r>
            <a:r>
              <a:rPr lang="en-US" dirty="0" smtClean="0">
                <a:latin typeface="Times New Roman" panose="02020603050405020304" pitchFamily="18" charset="0"/>
                <a:cs typeface="Times New Roman" panose="02020603050405020304" pitchFamily="18" charset="0"/>
              </a:rPr>
              <a:t>rse</a:t>
            </a:r>
            <a:r>
              <a:rPr lang="en-US" spc="-10" dirty="0" smtClean="0">
                <a:latin typeface="Times New Roman" panose="02020603050405020304" pitchFamily="18" charset="0"/>
                <a:cs typeface="Times New Roman" panose="02020603050405020304" pitchFamily="18" charset="0"/>
              </a:rPr>
              <a:t> </a:t>
            </a:r>
            <a:r>
              <a:rPr lang="en-US" spc="-4" dirty="0" smtClean="0">
                <a:latin typeface="Times New Roman" panose="02020603050405020304" pitchFamily="18" charset="0"/>
                <a:cs typeface="Times New Roman" panose="02020603050405020304" pitchFamily="18" charset="0"/>
              </a:rPr>
              <a:t>c</a:t>
            </a:r>
            <a:r>
              <a:rPr lang="en-US" dirty="0" smtClean="0">
                <a:latin typeface="Times New Roman" panose="02020603050405020304" pitchFamily="18" charset="0"/>
                <a:cs typeface="Times New Roman" panose="02020603050405020304" pitchFamily="18" charset="0"/>
              </a:rPr>
              <a:t>ultu</a:t>
            </a:r>
            <a:r>
              <a:rPr lang="en-US" spc="4" dirty="0" smtClean="0">
                <a:latin typeface="Times New Roman" panose="02020603050405020304" pitchFamily="18" charset="0"/>
                <a:cs typeface="Times New Roman" panose="02020603050405020304" pitchFamily="18" charset="0"/>
              </a:rPr>
              <a:t>r</a:t>
            </a:r>
            <a:r>
              <a:rPr lang="en-US" spc="-4" dirty="0" smtClean="0">
                <a:latin typeface="Times New Roman" panose="02020603050405020304" pitchFamily="18" charset="0"/>
                <a:cs typeface="Times New Roman" panose="02020603050405020304" pitchFamily="18" charset="0"/>
              </a:rPr>
              <a:t>a</a:t>
            </a:r>
            <a:r>
              <a:rPr lang="en-US" dirty="0" smtClean="0">
                <a:latin typeface="Times New Roman" panose="02020603050405020304" pitchFamily="18" charset="0"/>
                <a:cs typeface="Times New Roman" panose="02020603050405020304" pitchFamily="18" charset="0"/>
              </a:rPr>
              <a:t>l</a:t>
            </a:r>
            <a:r>
              <a:rPr lang="en-US" spc="14" dirty="0" smtClean="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h</a:t>
            </a:r>
            <a:r>
              <a:rPr lang="en-US" spc="-4" dirty="0" smtClean="0">
                <a:latin typeface="Times New Roman" panose="02020603050405020304" pitchFamily="18" charset="0"/>
                <a:cs typeface="Times New Roman" panose="02020603050405020304" pitchFamily="18" charset="0"/>
              </a:rPr>
              <a:t>ea</a:t>
            </a:r>
            <a:r>
              <a:rPr lang="en-US" dirty="0" smtClean="0">
                <a:latin typeface="Times New Roman" panose="02020603050405020304" pitchFamily="18" charset="0"/>
                <a:cs typeface="Times New Roman" panose="02020603050405020304" pitchFamily="18" charset="0"/>
              </a:rPr>
              <a:t>lth b</a:t>
            </a:r>
            <a:r>
              <a:rPr lang="en-US" spc="-4" dirty="0" smtClean="0">
                <a:latin typeface="Times New Roman" panose="02020603050405020304" pitchFamily="18" charset="0"/>
                <a:cs typeface="Times New Roman" panose="02020603050405020304" pitchFamily="18" charset="0"/>
              </a:rPr>
              <a:t>e</a:t>
            </a:r>
            <a:r>
              <a:rPr lang="en-US" dirty="0" smtClean="0">
                <a:latin typeface="Times New Roman" panose="02020603050405020304" pitchFamily="18" charset="0"/>
                <a:cs typeface="Times New Roman" panose="02020603050405020304" pitchFamily="18" charset="0"/>
              </a:rPr>
              <a:t>li</a:t>
            </a:r>
            <a:r>
              <a:rPr lang="en-US" spc="-4" dirty="0" smtClean="0">
                <a:latin typeface="Times New Roman" panose="02020603050405020304" pitchFamily="18" charset="0"/>
                <a:cs typeface="Times New Roman" panose="02020603050405020304" pitchFamily="18" charset="0"/>
              </a:rPr>
              <a:t>e</a:t>
            </a:r>
            <a:r>
              <a:rPr lang="en-US" dirty="0" smtClean="0">
                <a:latin typeface="Times New Roman" panose="02020603050405020304" pitchFamily="18" charset="0"/>
                <a:cs typeface="Times New Roman" panose="02020603050405020304" pitchFamily="18" charset="0"/>
              </a:rPr>
              <a:t>fs and p</a:t>
            </a:r>
            <a:r>
              <a:rPr lang="en-US" spc="-4" dirty="0" smtClean="0">
                <a:latin typeface="Times New Roman" panose="02020603050405020304" pitchFamily="18" charset="0"/>
                <a:cs typeface="Times New Roman" panose="02020603050405020304" pitchFamily="18" charset="0"/>
              </a:rPr>
              <a:t>rac</a:t>
            </a:r>
            <a:r>
              <a:rPr lang="en-US" dirty="0" smtClean="0">
                <a:latin typeface="Times New Roman" panose="02020603050405020304" pitchFamily="18" charset="0"/>
                <a:cs typeface="Times New Roman" panose="02020603050405020304" pitchFamily="18" charset="0"/>
              </a:rPr>
              <a:t>ti</a:t>
            </a:r>
            <a:r>
              <a:rPr lang="en-US" spc="-4" dirty="0" smtClean="0">
                <a:latin typeface="Times New Roman" panose="02020603050405020304" pitchFamily="18" charset="0"/>
                <a:cs typeface="Times New Roman" panose="02020603050405020304" pitchFamily="18" charset="0"/>
              </a:rPr>
              <a:t>ce</a:t>
            </a:r>
            <a:r>
              <a:rPr lang="en-US" dirty="0" smtClean="0">
                <a:latin typeface="Times New Roman" panose="02020603050405020304" pitchFamily="18" charset="0"/>
                <a:cs typeface="Times New Roman" panose="02020603050405020304" pitchFamily="18" charset="0"/>
              </a:rPr>
              <a:t>s, </a:t>
            </a:r>
            <a:r>
              <a:rPr lang="en-US" spc="10" dirty="0" smtClean="0">
                <a:latin typeface="Times New Roman" panose="02020603050405020304" pitchFamily="18" charset="0"/>
                <a:cs typeface="Times New Roman" panose="02020603050405020304" pitchFamily="18" charset="0"/>
              </a:rPr>
              <a:t>p</a:t>
            </a:r>
            <a:r>
              <a:rPr lang="en-US" dirty="0" smtClean="0">
                <a:latin typeface="Times New Roman" panose="02020603050405020304" pitchFamily="18" charset="0"/>
                <a:cs typeface="Times New Roman" panose="02020603050405020304" pitchFamily="18" charset="0"/>
              </a:rPr>
              <a:t>r</a:t>
            </a:r>
            <a:r>
              <a:rPr lang="en-US" spc="-10" dirty="0" smtClean="0">
                <a:latin typeface="Times New Roman" panose="02020603050405020304" pitchFamily="18" charset="0"/>
                <a:cs typeface="Times New Roman" panose="02020603050405020304" pitchFamily="18" charset="0"/>
              </a:rPr>
              <a:t>e</a:t>
            </a:r>
            <a:r>
              <a:rPr lang="en-US" spc="4" dirty="0" smtClean="0">
                <a:latin typeface="Times New Roman" panose="02020603050405020304" pitchFamily="18" charset="0"/>
                <a:cs typeface="Times New Roman" panose="02020603050405020304" pitchFamily="18" charset="0"/>
              </a:rPr>
              <a:t>f</a:t>
            </a:r>
            <a:r>
              <a:rPr lang="en-US" spc="-4" dirty="0" smtClean="0">
                <a:latin typeface="Times New Roman" panose="02020603050405020304" pitchFamily="18" charset="0"/>
                <a:cs typeface="Times New Roman" panose="02020603050405020304" pitchFamily="18" charset="0"/>
              </a:rPr>
              <a:t>e</a:t>
            </a:r>
            <a:r>
              <a:rPr lang="en-US" dirty="0" smtClean="0">
                <a:latin typeface="Times New Roman" panose="02020603050405020304" pitchFamily="18" charset="0"/>
                <a:cs typeface="Times New Roman" panose="02020603050405020304" pitchFamily="18" charset="0"/>
              </a:rPr>
              <a:t>rr</a:t>
            </a:r>
            <a:r>
              <a:rPr lang="en-US" spc="-4" dirty="0" smtClean="0">
                <a:latin typeface="Times New Roman" panose="02020603050405020304" pitchFamily="18" charset="0"/>
                <a:cs typeface="Times New Roman" panose="02020603050405020304" pitchFamily="18" charset="0"/>
              </a:rPr>
              <a:t>e</a:t>
            </a:r>
            <a:r>
              <a:rPr lang="en-US" dirty="0" smtClean="0">
                <a:latin typeface="Times New Roman" panose="02020603050405020304" pitchFamily="18" charset="0"/>
                <a:cs typeface="Times New Roman" panose="02020603050405020304" pitchFamily="18" charset="0"/>
              </a:rPr>
              <a:t>d la</a:t>
            </a:r>
            <a:r>
              <a:rPr lang="en-US" spc="4" dirty="0" smtClean="0">
                <a:latin typeface="Times New Roman" panose="02020603050405020304" pitchFamily="18" charset="0"/>
                <a:cs typeface="Times New Roman" panose="02020603050405020304" pitchFamily="18" charset="0"/>
              </a:rPr>
              <a:t>n</a:t>
            </a:r>
            <a:r>
              <a:rPr lang="en-US" spc="-14" dirty="0" smtClean="0">
                <a:latin typeface="Times New Roman" panose="02020603050405020304" pitchFamily="18" charset="0"/>
                <a:cs typeface="Times New Roman" panose="02020603050405020304" pitchFamily="18" charset="0"/>
              </a:rPr>
              <a:t>g</a:t>
            </a:r>
            <a:r>
              <a:rPr lang="en-US" spc="10" dirty="0" smtClean="0">
                <a:latin typeface="Times New Roman" panose="02020603050405020304" pitchFamily="18" charset="0"/>
                <a:cs typeface="Times New Roman" panose="02020603050405020304" pitchFamily="18" charset="0"/>
              </a:rPr>
              <a:t>u</a:t>
            </a:r>
            <a:r>
              <a:rPr lang="en-US" spc="-4" dirty="0" smtClean="0">
                <a:latin typeface="Times New Roman" panose="02020603050405020304" pitchFamily="18" charset="0"/>
                <a:cs typeface="Times New Roman" panose="02020603050405020304" pitchFamily="18" charset="0"/>
              </a:rPr>
              <a:t>a</a:t>
            </a:r>
            <a:r>
              <a:rPr lang="en-US" dirty="0" smtClean="0">
                <a:latin typeface="Times New Roman" panose="02020603050405020304" pitchFamily="18" charset="0"/>
                <a:cs typeface="Times New Roman" panose="02020603050405020304" pitchFamily="18" charset="0"/>
              </a:rPr>
              <a:t>g</a:t>
            </a:r>
            <a:r>
              <a:rPr lang="en-US" spc="-4" dirty="0" smtClean="0">
                <a:latin typeface="Times New Roman" panose="02020603050405020304" pitchFamily="18" charset="0"/>
                <a:cs typeface="Times New Roman" panose="02020603050405020304" pitchFamily="18" charset="0"/>
              </a:rPr>
              <a:t>e</a:t>
            </a:r>
            <a:r>
              <a:rPr lang="en-US" dirty="0" smtClean="0">
                <a:latin typeface="Times New Roman" panose="02020603050405020304" pitchFamily="18" charset="0"/>
                <a:cs typeface="Times New Roman" panose="02020603050405020304" pitchFamily="18" charset="0"/>
              </a:rPr>
              <a:t>s, he</a:t>
            </a:r>
            <a:r>
              <a:rPr lang="en-US" spc="-10" dirty="0" smtClean="0">
                <a:latin typeface="Times New Roman" panose="02020603050405020304" pitchFamily="18" charset="0"/>
                <a:cs typeface="Times New Roman" panose="02020603050405020304" pitchFamily="18" charset="0"/>
              </a:rPr>
              <a:t>a</a:t>
            </a:r>
            <a:r>
              <a:rPr lang="en-US" dirty="0" smtClean="0">
                <a:latin typeface="Times New Roman" panose="02020603050405020304" pitchFamily="18" charset="0"/>
                <a:cs typeface="Times New Roman" panose="02020603050405020304" pitchFamily="18" charset="0"/>
              </a:rPr>
              <a:t>lth lite</a:t>
            </a:r>
            <a:r>
              <a:rPr lang="en-US" spc="-10" dirty="0" smtClean="0">
                <a:latin typeface="Times New Roman" panose="02020603050405020304" pitchFamily="18" charset="0"/>
                <a:cs typeface="Times New Roman" panose="02020603050405020304" pitchFamily="18" charset="0"/>
              </a:rPr>
              <a:t>r</a:t>
            </a:r>
            <a:r>
              <a:rPr lang="en-US" spc="4" dirty="0" smtClean="0">
                <a:latin typeface="Times New Roman" panose="02020603050405020304" pitchFamily="18" charset="0"/>
                <a:cs typeface="Times New Roman" panose="02020603050405020304" pitchFamily="18" charset="0"/>
              </a:rPr>
              <a:t>a</a:t>
            </a:r>
            <a:r>
              <a:rPr lang="en-US" spc="14" dirty="0" smtClean="0">
                <a:latin typeface="Times New Roman" panose="02020603050405020304" pitchFamily="18" charset="0"/>
                <a:cs typeface="Times New Roman" panose="02020603050405020304" pitchFamily="18" charset="0"/>
              </a:rPr>
              <a:t>c</a:t>
            </a:r>
            <a:r>
              <a:rPr lang="en-US" spc="-25" dirty="0" smtClean="0">
                <a:latin typeface="Times New Roman" panose="02020603050405020304" pitchFamily="18" charset="0"/>
                <a:cs typeface="Times New Roman" panose="02020603050405020304" pitchFamily="18" charset="0"/>
              </a:rPr>
              <a:t>y</a:t>
            </a:r>
            <a:r>
              <a:rPr lang="en-US" dirty="0" smtClean="0">
                <a:latin typeface="Times New Roman" panose="02020603050405020304" pitchFamily="18" charset="0"/>
                <a:cs typeface="Times New Roman" panose="02020603050405020304" pitchFamily="18" charset="0"/>
              </a:rPr>
              <a:t>, </a:t>
            </a:r>
            <a:r>
              <a:rPr lang="en-US" spc="-4" dirty="0" smtClean="0">
                <a:latin typeface="Times New Roman" panose="02020603050405020304" pitchFamily="18" charset="0"/>
                <a:cs typeface="Times New Roman" panose="02020603050405020304" pitchFamily="18" charset="0"/>
              </a:rPr>
              <a:t>a</a:t>
            </a:r>
            <a:r>
              <a:rPr lang="en-US" dirty="0" smtClean="0">
                <a:latin typeface="Times New Roman" panose="02020603050405020304" pitchFamily="18" charset="0"/>
                <a:cs typeface="Times New Roman" panose="02020603050405020304" pitchFamily="18" charset="0"/>
              </a:rPr>
              <a:t>nd</a:t>
            </a:r>
            <a:r>
              <a:rPr lang="en-US" spc="10" dirty="0" smtClean="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other</a:t>
            </a:r>
            <a:r>
              <a:rPr lang="en-US" spc="-10" dirty="0" smtClean="0">
                <a:latin typeface="Times New Roman" panose="02020603050405020304" pitchFamily="18" charset="0"/>
                <a:cs typeface="Times New Roman" panose="02020603050405020304" pitchFamily="18" charset="0"/>
              </a:rPr>
              <a:t> </a:t>
            </a:r>
            <a:r>
              <a:rPr lang="en-US" spc="-4" dirty="0" smtClean="0">
                <a:latin typeface="Times New Roman" panose="02020603050405020304" pitchFamily="18" charset="0"/>
                <a:cs typeface="Times New Roman" panose="02020603050405020304" pitchFamily="18" charset="0"/>
              </a:rPr>
              <a:t>c</a:t>
            </a:r>
            <a:r>
              <a:rPr lang="en-US" dirty="0" smtClean="0">
                <a:latin typeface="Times New Roman" panose="02020603050405020304" pitchFamily="18" charset="0"/>
                <a:cs typeface="Times New Roman" panose="02020603050405020304" pitchFamily="18" charset="0"/>
              </a:rPr>
              <a:t>ommunic</a:t>
            </a:r>
            <a:r>
              <a:rPr lang="en-US" spc="-10" dirty="0" smtClean="0">
                <a:latin typeface="Times New Roman" panose="02020603050405020304" pitchFamily="18" charset="0"/>
                <a:cs typeface="Times New Roman" panose="02020603050405020304" pitchFamily="18" charset="0"/>
              </a:rPr>
              <a:t>a</a:t>
            </a:r>
            <a:r>
              <a:rPr lang="en-US" dirty="0" smtClean="0">
                <a:latin typeface="Times New Roman" panose="02020603050405020304" pitchFamily="18" charset="0"/>
                <a:cs typeface="Times New Roman" panose="02020603050405020304" pitchFamily="18" charset="0"/>
              </a:rPr>
              <a:t>tion n</a:t>
            </a:r>
            <a:r>
              <a:rPr lang="en-US" spc="-4" dirty="0" smtClean="0">
                <a:latin typeface="Times New Roman" panose="02020603050405020304" pitchFamily="18" charset="0"/>
                <a:cs typeface="Times New Roman" panose="02020603050405020304" pitchFamily="18" charset="0"/>
              </a:rPr>
              <a:t>e</a:t>
            </a:r>
            <a:r>
              <a:rPr lang="en-US" spc="4" dirty="0" smtClean="0">
                <a:latin typeface="Times New Roman" panose="02020603050405020304" pitchFamily="18" charset="0"/>
                <a:cs typeface="Times New Roman" panose="02020603050405020304" pitchFamily="18" charset="0"/>
              </a:rPr>
              <a:t>e</a:t>
            </a:r>
            <a:r>
              <a:rPr lang="en-US" dirty="0" smtClean="0">
                <a:latin typeface="Times New Roman" panose="02020603050405020304" pitchFamily="18" charset="0"/>
                <a:cs typeface="Times New Roman" panose="02020603050405020304" pitchFamily="18" charset="0"/>
              </a:rPr>
              <a:t>ds.</a:t>
            </a:r>
          </a:p>
          <a:p>
            <a:r>
              <a:rPr lang="en-US" b="1" dirty="0" smtClean="0">
                <a:latin typeface="Times New Roman" panose="02020603050405020304" pitchFamily="18" charset="0"/>
                <a:cs typeface="Times New Roman" panose="02020603050405020304" pitchFamily="18" charset="0"/>
              </a:rPr>
              <a:t>T</a:t>
            </a:r>
            <a:r>
              <a:rPr lang="en-US" b="1" spc="-4" dirty="0" smtClean="0">
                <a:latin typeface="Times New Roman" panose="02020603050405020304" pitchFamily="18" charset="0"/>
                <a:cs typeface="Times New Roman" panose="02020603050405020304" pitchFamily="18" charset="0"/>
              </a:rPr>
              <a:t>re</a:t>
            </a:r>
            <a:r>
              <a:rPr lang="en-US" b="1" dirty="0" smtClean="0">
                <a:latin typeface="Times New Roman" panose="02020603050405020304" pitchFamily="18" charset="0"/>
                <a:cs typeface="Times New Roman" panose="02020603050405020304" pitchFamily="18" charset="0"/>
              </a:rPr>
              <a:t>nds</a:t>
            </a:r>
            <a:endParaRPr lang="en-US" dirty="0" smtClean="0">
              <a:latin typeface="Times New Roman" panose="02020603050405020304" pitchFamily="18" charset="0"/>
              <a:cs typeface="Times New Roman" panose="02020603050405020304" pitchFamily="18" charset="0"/>
            </a:endParaRPr>
          </a:p>
          <a:p>
            <a:pPr marL="241272" marR="38731" indent="-228574">
              <a:buFont typeface="Symbol"/>
              <a:buChar char=""/>
              <a:tabLst>
                <a:tab pos="240637" algn="l"/>
              </a:tabLst>
            </a:pPr>
            <a:r>
              <a:rPr lang="en-US" spc="-10" dirty="0" smtClean="0">
                <a:latin typeface="Times New Roman" panose="02020603050405020304" pitchFamily="18" charset="0"/>
                <a:cs typeface="Times New Roman" panose="02020603050405020304" pitchFamily="18" charset="0"/>
              </a:rPr>
              <a:t>F</a:t>
            </a:r>
            <a:r>
              <a:rPr lang="en-US" dirty="0" smtClean="0">
                <a:latin typeface="Times New Roman" panose="02020603050405020304" pitchFamily="18" charset="0"/>
                <a:cs typeface="Times New Roman" panose="02020603050405020304" pitchFamily="18" charset="0"/>
              </a:rPr>
              <a:t>rom</a:t>
            </a:r>
            <a:r>
              <a:rPr lang="en-US" spc="-4" dirty="0" smtClean="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2002 to 2012, the </a:t>
            </a:r>
            <a:r>
              <a:rPr lang="en-US" spc="4" dirty="0" smtClean="0">
                <a:latin typeface="Times New Roman" panose="02020603050405020304" pitchFamily="18" charset="0"/>
                <a:cs typeface="Times New Roman" panose="02020603050405020304" pitchFamily="18" charset="0"/>
              </a:rPr>
              <a:t>p</a:t>
            </a:r>
            <a:r>
              <a:rPr lang="en-US" spc="-4" dirty="0" smtClean="0">
                <a:latin typeface="Times New Roman" panose="02020603050405020304" pitchFamily="18" charset="0"/>
                <a:cs typeface="Times New Roman" panose="02020603050405020304" pitchFamily="18" charset="0"/>
              </a:rPr>
              <a:t>e</a:t>
            </a:r>
            <a:r>
              <a:rPr lang="en-US" dirty="0" smtClean="0">
                <a:latin typeface="Times New Roman" panose="02020603050405020304" pitchFamily="18" charset="0"/>
                <a:cs typeface="Times New Roman" panose="02020603050405020304" pitchFamily="18" charset="0"/>
              </a:rPr>
              <a:t>r</a:t>
            </a:r>
            <a:r>
              <a:rPr lang="en-US" spc="-10" dirty="0" smtClean="0">
                <a:latin typeface="Times New Roman" panose="02020603050405020304" pitchFamily="18" charset="0"/>
                <a:cs typeface="Times New Roman" panose="02020603050405020304" pitchFamily="18" charset="0"/>
              </a:rPr>
              <a:t>c</a:t>
            </a:r>
            <a:r>
              <a:rPr lang="en-US" spc="-4" dirty="0" smtClean="0">
                <a:latin typeface="Times New Roman" panose="02020603050405020304" pitchFamily="18" charset="0"/>
                <a:cs typeface="Times New Roman" panose="02020603050405020304" pitchFamily="18" charset="0"/>
              </a:rPr>
              <a:t>e</a:t>
            </a:r>
            <a:r>
              <a:rPr lang="en-US" dirty="0" smtClean="0">
                <a:latin typeface="Times New Roman" panose="02020603050405020304" pitchFamily="18" charset="0"/>
                <a:cs typeface="Times New Roman" panose="02020603050405020304" pitchFamily="18" charset="0"/>
              </a:rPr>
              <a:t>n</a:t>
            </a:r>
            <a:r>
              <a:rPr lang="en-US" spc="10" dirty="0" smtClean="0">
                <a:latin typeface="Times New Roman" panose="02020603050405020304" pitchFamily="18" charset="0"/>
                <a:cs typeface="Times New Roman" panose="02020603050405020304" pitchFamily="18" charset="0"/>
              </a:rPr>
              <a:t>t</a:t>
            </a:r>
            <a:r>
              <a:rPr lang="en-US" spc="4" dirty="0" smtClean="0">
                <a:latin typeface="Times New Roman" panose="02020603050405020304" pitchFamily="18" charset="0"/>
                <a:cs typeface="Times New Roman" panose="02020603050405020304" pitchFamily="18" charset="0"/>
              </a:rPr>
              <a:t>a</a:t>
            </a:r>
            <a:r>
              <a:rPr lang="en-US" spc="-14" dirty="0" smtClean="0">
                <a:latin typeface="Times New Roman" panose="02020603050405020304" pitchFamily="18" charset="0"/>
                <a:cs typeface="Times New Roman" panose="02020603050405020304" pitchFamily="18" charset="0"/>
              </a:rPr>
              <a:t>g</a:t>
            </a:r>
            <a:r>
              <a:rPr lang="en-US" dirty="0" smtClean="0">
                <a:latin typeface="Times New Roman" panose="02020603050405020304" pitchFamily="18" charset="0"/>
                <a:cs typeface="Times New Roman" panose="02020603050405020304" pitchFamily="18" charset="0"/>
              </a:rPr>
              <a:t>e</a:t>
            </a:r>
            <a:r>
              <a:rPr lang="en-US" spc="-4" dirty="0" smtClean="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of</a:t>
            </a:r>
            <a:r>
              <a:rPr lang="en-US" spc="4" dirty="0" smtClean="0">
                <a:latin typeface="Times New Roman" panose="02020603050405020304" pitchFamily="18" charset="0"/>
                <a:cs typeface="Times New Roman" panose="02020603050405020304" pitchFamily="18" charset="0"/>
              </a:rPr>
              <a:t> </a:t>
            </a:r>
            <a:r>
              <a:rPr lang="en-US" spc="-4" dirty="0" smtClean="0">
                <a:latin typeface="Times New Roman" panose="02020603050405020304" pitchFamily="18" charset="0"/>
                <a:cs typeface="Times New Roman" panose="02020603050405020304" pitchFamily="18" charset="0"/>
              </a:rPr>
              <a:t>c</a:t>
            </a:r>
            <a:r>
              <a:rPr lang="en-US" dirty="0" smtClean="0">
                <a:latin typeface="Times New Roman" panose="02020603050405020304" pitchFamily="18" charset="0"/>
                <a:cs typeface="Times New Roman" panose="02020603050405020304" pitchFamily="18" charset="0"/>
              </a:rPr>
              <a:t>hild</a:t>
            </a:r>
            <a:r>
              <a:rPr lang="en-US" spc="-4" dirty="0" smtClean="0">
                <a:latin typeface="Times New Roman" panose="02020603050405020304" pitchFamily="18" charset="0"/>
                <a:cs typeface="Times New Roman" panose="02020603050405020304" pitchFamily="18" charset="0"/>
              </a:rPr>
              <a:t>re</a:t>
            </a:r>
            <a:r>
              <a:rPr lang="en-US" dirty="0" smtClean="0">
                <a:latin typeface="Times New Roman" panose="02020603050405020304" pitchFamily="18" charset="0"/>
                <a:cs typeface="Times New Roman" panose="02020603050405020304" pitchFamily="18" charset="0"/>
              </a:rPr>
              <a:t>n w</a:t>
            </a:r>
            <a:r>
              <a:rPr lang="en-US" spc="4" dirty="0" smtClean="0">
                <a:latin typeface="Times New Roman" panose="02020603050405020304" pitchFamily="18" charset="0"/>
                <a:cs typeface="Times New Roman" panose="02020603050405020304" pitchFamily="18" charset="0"/>
              </a:rPr>
              <a:t>h</a:t>
            </a:r>
            <a:r>
              <a:rPr lang="en-US" dirty="0" smtClean="0">
                <a:latin typeface="Times New Roman" panose="02020603050405020304" pitchFamily="18" charset="0"/>
                <a:cs typeface="Times New Roman" panose="02020603050405020304" pitchFamily="18" charset="0"/>
              </a:rPr>
              <a:t>ose </a:t>
            </a:r>
            <a:r>
              <a:rPr lang="en-US" spc="-4" dirty="0" smtClean="0">
                <a:latin typeface="Times New Roman" panose="02020603050405020304" pitchFamily="18" charset="0"/>
                <a:cs typeface="Times New Roman" panose="02020603050405020304" pitchFamily="18" charset="0"/>
              </a:rPr>
              <a:t>pa</a:t>
            </a:r>
            <a:r>
              <a:rPr lang="en-US" dirty="0" smtClean="0">
                <a:latin typeface="Times New Roman" panose="02020603050405020304" pitchFamily="18" charset="0"/>
                <a:cs typeface="Times New Roman" panose="02020603050405020304" pitchFamily="18" charset="0"/>
              </a:rPr>
              <a:t>r</a:t>
            </a:r>
            <a:r>
              <a:rPr lang="en-US" spc="-10" dirty="0" smtClean="0">
                <a:latin typeface="Times New Roman" panose="02020603050405020304" pitchFamily="18" charset="0"/>
                <a:cs typeface="Times New Roman" panose="02020603050405020304" pitchFamily="18" charset="0"/>
              </a:rPr>
              <a:t>e</a:t>
            </a:r>
            <a:r>
              <a:rPr lang="en-US" dirty="0" smtClean="0">
                <a:latin typeface="Times New Roman" panose="02020603050405020304" pitchFamily="18" charset="0"/>
                <a:cs typeface="Times New Roman" panose="02020603050405020304" pitchFamily="18" charset="0"/>
              </a:rPr>
              <a:t>nts </a:t>
            </a:r>
            <a:r>
              <a:rPr lang="en-US" spc="10" dirty="0" smtClean="0">
                <a:latin typeface="Times New Roman" panose="02020603050405020304" pitchFamily="18" charset="0"/>
                <a:cs typeface="Times New Roman" panose="02020603050405020304" pitchFamily="18" charset="0"/>
              </a:rPr>
              <a:t>r</a:t>
            </a:r>
            <a:r>
              <a:rPr lang="en-US" spc="-4" dirty="0" smtClean="0">
                <a:latin typeface="Times New Roman" panose="02020603050405020304" pitchFamily="18" charset="0"/>
                <a:cs typeface="Times New Roman" panose="02020603050405020304" pitchFamily="18" charset="0"/>
              </a:rPr>
              <a:t>e</a:t>
            </a:r>
            <a:r>
              <a:rPr lang="en-US" dirty="0" smtClean="0">
                <a:latin typeface="Times New Roman" panose="02020603050405020304" pitchFamily="18" charset="0"/>
                <a:cs typeface="Times New Roman" panose="02020603050405020304" pitchFamily="18" charset="0"/>
              </a:rPr>
              <a:t>port</a:t>
            </a:r>
            <a:r>
              <a:rPr lang="en-US" spc="-10" dirty="0" smtClean="0">
                <a:latin typeface="Times New Roman" panose="02020603050405020304" pitchFamily="18" charset="0"/>
                <a:cs typeface="Times New Roman" panose="02020603050405020304" pitchFamily="18" charset="0"/>
              </a:rPr>
              <a:t>e</a:t>
            </a:r>
            <a:r>
              <a:rPr lang="en-US" dirty="0" smtClean="0">
                <a:latin typeface="Times New Roman" panose="02020603050405020304" pitchFamily="18" charset="0"/>
                <a:cs typeface="Times New Roman" panose="02020603050405020304" pitchFamily="18" charset="0"/>
              </a:rPr>
              <a:t>d po</a:t>
            </a:r>
            <a:r>
              <a:rPr lang="en-US" spc="10" dirty="0" smtClean="0">
                <a:latin typeface="Times New Roman" panose="02020603050405020304" pitchFamily="18" charset="0"/>
                <a:cs typeface="Times New Roman" panose="02020603050405020304" pitchFamily="18" charset="0"/>
              </a:rPr>
              <a:t>o</a:t>
            </a:r>
            <a:r>
              <a:rPr lang="en-US" dirty="0" smtClean="0">
                <a:latin typeface="Times New Roman" panose="02020603050405020304" pitchFamily="18" charset="0"/>
                <a:cs typeface="Times New Roman" panose="02020603050405020304" pitchFamily="18" charset="0"/>
              </a:rPr>
              <a:t>r</a:t>
            </a:r>
            <a:r>
              <a:rPr lang="en-US" spc="4" dirty="0" smtClean="0">
                <a:latin typeface="Times New Roman" panose="02020603050405020304" pitchFamily="18" charset="0"/>
                <a:cs typeface="Times New Roman" panose="02020603050405020304" pitchFamily="18" charset="0"/>
              </a:rPr>
              <a:t> </a:t>
            </a:r>
            <a:r>
              <a:rPr lang="en-US" spc="-4" dirty="0" smtClean="0">
                <a:latin typeface="Times New Roman" panose="02020603050405020304" pitchFamily="18" charset="0"/>
                <a:cs typeface="Times New Roman" panose="02020603050405020304" pitchFamily="18" charset="0"/>
              </a:rPr>
              <a:t>c</a:t>
            </a:r>
            <a:r>
              <a:rPr lang="en-US" dirty="0" smtClean="0">
                <a:latin typeface="Times New Roman" panose="02020603050405020304" pitchFamily="18" charset="0"/>
                <a:cs typeface="Times New Roman" panose="02020603050405020304" pitchFamily="18" charset="0"/>
              </a:rPr>
              <a:t>omm</a:t>
            </a:r>
            <a:r>
              <a:rPr lang="en-US" spc="20" dirty="0" smtClean="0">
                <a:latin typeface="Times New Roman" panose="02020603050405020304" pitchFamily="18" charset="0"/>
                <a:cs typeface="Times New Roman" panose="02020603050405020304" pitchFamily="18" charset="0"/>
              </a:rPr>
              <a:t>u</a:t>
            </a:r>
            <a:r>
              <a:rPr lang="en-US" dirty="0" smtClean="0">
                <a:latin typeface="Times New Roman" panose="02020603050405020304" pitchFamily="18" charset="0"/>
                <a:cs typeface="Times New Roman" panose="02020603050405020304" pitchFamily="18" charset="0"/>
              </a:rPr>
              <a:t>nic</a:t>
            </a:r>
            <a:r>
              <a:rPr lang="en-US" spc="-10" dirty="0" smtClean="0">
                <a:latin typeface="Times New Roman" panose="02020603050405020304" pitchFamily="18" charset="0"/>
                <a:cs typeface="Times New Roman" panose="02020603050405020304" pitchFamily="18" charset="0"/>
              </a:rPr>
              <a:t>a</a:t>
            </a:r>
            <a:r>
              <a:rPr lang="en-US" dirty="0" smtClean="0">
                <a:latin typeface="Times New Roman" panose="02020603050405020304" pitchFamily="18" charset="0"/>
                <a:cs typeface="Times New Roman" panose="02020603050405020304" pitchFamily="18" charset="0"/>
              </a:rPr>
              <a:t>tion si</a:t>
            </a:r>
            <a:r>
              <a:rPr lang="en-US" spc="-10" dirty="0" smtClean="0">
                <a:latin typeface="Times New Roman" panose="02020603050405020304" pitchFamily="18" charset="0"/>
                <a:cs typeface="Times New Roman" panose="02020603050405020304" pitchFamily="18" charset="0"/>
              </a:rPr>
              <a:t>g</a:t>
            </a:r>
            <a:r>
              <a:rPr lang="en-US" dirty="0" smtClean="0">
                <a:latin typeface="Times New Roman" panose="02020603050405020304" pitchFamily="18" charset="0"/>
                <a:cs typeface="Times New Roman" panose="02020603050405020304" pitchFamily="18" charset="0"/>
              </a:rPr>
              <a:t>nifi</a:t>
            </a:r>
            <a:r>
              <a:rPr lang="en-US" spc="-4" dirty="0" smtClean="0">
                <a:latin typeface="Times New Roman" panose="02020603050405020304" pitchFamily="18" charset="0"/>
                <a:cs typeface="Times New Roman" panose="02020603050405020304" pitchFamily="18" charset="0"/>
              </a:rPr>
              <a:t>ca</a:t>
            </a:r>
            <a:r>
              <a:rPr lang="en-US" dirty="0" smtClean="0">
                <a:latin typeface="Times New Roman" panose="02020603050405020304" pitchFamily="18" charset="0"/>
                <a:cs typeface="Times New Roman" panose="02020603050405020304" pitchFamily="18" charset="0"/>
              </a:rPr>
              <a:t>nt</a:t>
            </a:r>
            <a:r>
              <a:rPr lang="en-US" spc="25" dirty="0" smtClean="0">
                <a:latin typeface="Times New Roman" panose="02020603050405020304" pitchFamily="18" charset="0"/>
                <a:cs typeface="Times New Roman" panose="02020603050405020304" pitchFamily="18" charset="0"/>
              </a:rPr>
              <a:t>l</a:t>
            </a:r>
            <a:r>
              <a:rPr lang="en-US" dirty="0" smtClean="0">
                <a:latin typeface="Times New Roman" panose="02020603050405020304" pitchFamily="18" charset="0"/>
                <a:cs typeface="Times New Roman" panose="02020603050405020304" pitchFamily="18" charset="0"/>
              </a:rPr>
              <a:t>y</a:t>
            </a:r>
            <a:r>
              <a:rPr lang="en-US" spc="-25" dirty="0" smtClean="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d</a:t>
            </a:r>
            <a:r>
              <a:rPr lang="en-US" spc="4" dirty="0" smtClean="0">
                <a:latin typeface="Times New Roman" panose="02020603050405020304" pitchFamily="18" charset="0"/>
                <a:cs typeface="Times New Roman" panose="02020603050405020304" pitchFamily="18" charset="0"/>
              </a:rPr>
              <a:t>e</a:t>
            </a:r>
            <a:r>
              <a:rPr lang="en-US" spc="-4" dirty="0" smtClean="0">
                <a:latin typeface="Times New Roman" panose="02020603050405020304" pitchFamily="18" charset="0"/>
                <a:cs typeface="Times New Roman" panose="02020603050405020304" pitchFamily="18" charset="0"/>
              </a:rPr>
              <a:t>c</a:t>
            </a:r>
            <a:r>
              <a:rPr lang="en-US" dirty="0" smtClean="0">
                <a:latin typeface="Times New Roman" panose="02020603050405020304" pitchFamily="18" charset="0"/>
                <a:cs typeface="Times New Roman" panose="02020603050405020304" pitchFamily="18" charset="0"/>
              </a:rPr>
              <a:t>re</a:t>
            </a:r>
            <a:r>
              <a:rPr lang="en-US" spc="-4" dirty="0" smtClean="0">
                <a:latin typeface="Times New Roman" panose="02020603050405020304" pitchFamily="18" charset="0"/>
                <a:cs typeface="Times New Roman" panose="02020603050405020304" pitchFamily="18" charset="0"/>
              </a:rPr>
              <a:t>a</a:t>
            </a:r>
            <a:r>
              <a:rPr lang="en-US" dirty="0" smtClean="0">
                <a:latin typeface="Times New Roman" panose="02020603050405020304" pitchFamily="18" charset="0"/>
                <a:cs typeface="Times New Roman" panose="02020603050405020304" pitchFamily="18" charset="0"/>
              </a:rPr>
              <a:t>s</a:t>
            </a:r>
            <a:r>
              <a:rPr lang="en-US" spc="-4" dirty="0" smtClean="0">
                <a:latin typeface="Times New Roman" panose="02020603050405020304" pitchFamily="18" charset="0"/>
                <a:cs typeface="Times New Roman" panose="02020603050405020304" pitchFamily="18" charset="0"/>
              </a:rPr>
              <a:t>e</a:t>
            </a:r>
            <a:r>
              <a:rPr lang="en-US" dirty="0" smtClean="0">
                <a:latin typeface="Times New Roman" panose="02020603050405020304" pitchFamily="18" charset="0"/>
                <a:cs typeface="Times New Roman" panose="02020603050405020304" pitchFamily="18" charset="0"/>
              </a:rPr>
              <a:t>d</a:t>
            </a:r>
            <a:r>
              <a:rPr lang="en-US" spc="4" dirty="0" smtClean="0">
                <a:latin typeface="Times New Roman" panose="02020603050405020304" pitchFamily="18" charset="0"/>
                <a:cs typeface="Times New Roman" panose="02020603050405020304" pitchFamily="18" charset="0"/>
              </a:rPr>
              <a:t> </a:t>
            </a:r>
            <a:r>
              <a:rPr lang="en-US" spc="10" dirty="0" smtClean="0">
                <a:latin typeface="Times New Roman" panose="02020603050405020304" pitchFamily="18" charset="0"/>
                <a:cs typeface="Times New Roman" panose="02020603050405020304" pitchFamily="18" charset="0"/>
              </a:rPr>
              <a:t>o</a:t>
            </a:r>
            <a:r>
              <a:rPr lang="en-US" dirty="0" smtClean="0">
                <a:latin typeface="Times New Roman" panose="02020603050405020304" pitchFamily="18" charset="0"/>
                <a:cs typeface="Times New Roman" panose="02020603050405020304" pitchFamily="18" charset="0"/>
              </a:rPr>
              <a:t>v</a:t>
            </a:r>
            <a:r>
              <a:rPr lang="en-US" spc="-4" dirty="0" smtClean="0">
                <a:latin typeface="Times New Roman" panose="02020603050405020304" pitchFamily="18" charset="0"/>
                <a:cs typeface="Times New Roman" panose="02020603050405020304" pitchFamily="18" charset="0"/>
              </a:rPr>
              <a:t>e</a:t>
            </a:r>
            <a:r>
              <a:rPr lang="en-US" dirty="0" smtClean="0">
                <a:latin typeface="Times New Roman" panose="02020603050405020304" pitchFamily="18" charset="0"/>
                <a:cs typeface="Times New Roman" panose="02020603050405020304" pitchFamily="18" charset="0"/>
              </a:rPr>
              <a:t>r</a:t>
            </a:r>
            <a:r>
              <a:rPr lang="en-US" spc="-10" dirty="0" smtClean="0">
                <a:latin typeface="Times New Roman" panose="02020603050405020304" pitchFamily="18" charset="0"/>
                <a:cs typeface="Times New Roman" panose="02020603050405020304" pitchFamily="18" charset="0"/>
              </a:rPr>
              <a:t>a</a:t>
            </a:r>
            <a:r>
              <a:rPr lang="en-US" dirty="0" smtClean="0">
                <a:latin typeface="Times New Roman" panose="02020603050405020304" pitchFamily="18" charset="0"/>
                <a:cs typeface="Times New Roman" panose="02020603050405020304" pitchFamily="18" charset="0"/>
              </a:rPr>
              <a:t>ll </a:t>
            </a:r>
            <a:r>
              <a:rPr lang="en-US" spc="-4" dirty="0" smtClean="0">
                <a:latin typeface="Times New Roman" panose="02020603050405020304" pitchFamily="18" charset="0"/>
                <a:cs typeface="Times New Roman" panose="02020603050405020304" pitchFamily="18" charset="0"/>
              </a:rPr>
              <a:t>a</a:t>
            </a:r>
            <a:r>
              <a:rPr lang="en-US" dirty="0" smtClean="0">
                <a:latin typeface="Times New Roman" panose="02020603050405020304" pitchFamily="18" charset="0"/>
                <a:cs typeface="Times New Roman" panose="02020603050405020304" pitchFamily="18" charset="0"/>
              </a:rPr>
              <a:t>nd </a:t>
            </a:r>
            <a:r>
              <a:rPr lang="en-US" spc="-4" dirty="0" smtClean="0">
                <a:latin typeface="Times New Roman" panose="02020603050405020304" pitchFamily="18" charset="0"/>
                <a:cs typeface="Times New Roman" panose="02020603050405020304" pitchFamily="18" charset="0"/>
              </a:rPr>
              <a:t>a</a:t>
            </a:r>
            <a:r>
              <a:rPr lang="en-US" dirty="0" smtClean="0">
                <a:latin typeface="Times New Roman" panose="02020603050405020304" pitchFamily="18" charset="0"/>
                <a:cs typeface="Times New Roman" panose="02020603050405020304" pitchFamily="18" charset="0"/>
              </a:rPr>
              <a:t>mo</a:t>
            </a:r>
            <a:r>
              <a:rPr lang="en-US" spc="10" dirty="0" smtClean="0">
                <a:latin typeface="Times New Roman" panose="02020603050405020304" pitchFamily="18" charset="0"/>
                <a:cs typeface="Times New Roman" panose="02020603050405020304" pitchFamily="18" charset="0"/>
              </a:rPr>
              <a:t>n</a:t>
            </a:r>
            <a:r>
              <a:rPr lang="en-US" dirty="0" smtClean="0">
                <a:latin typeface="Times New Roman" panose="02020603050405020304" pitchFamily="18" charset="0"/>
                <a:cs typeface="Times New Roman" panose="02020603050405020304" pitchFamily="18" charset="0"/>
              </a:rPr>
              <a:t>g</a:t>
            </a:r>
            <a:r>
              <a:rPr lang="en-US" spc="-4" dirty="0" smtClean="0">
                <a:latin typeface="Times New Roman" panose="02020603050405020304" pitchFamily="18" charset="0"/>
                <a:cs typeface="Times New Roman" panose="02020603050405020304" pitchFamily="18" charset="0"/>
              </a:rPr>
              <a:t> a</a:t>
            </a:r>
            <a:r>
              <a:rPr lang="en-US" dirty="0" smtClean="0">
                <a:latin typeface="Times New Roman" panose="02020603050405020304" pitchFamily="18" charset="0"/>
                <a:cs typeface="Times New Roman" panose="02020603050405020304" pitchFamily="18" charset="0"/>
              </a:rPr>
              <a:t>ll </a:t>
            </a:r>
            <a:r>
              <a:rPr lang="en-US" spc="-4" dirty="0" smtClean="0">
                <a:latin typeface="Times New Roman" panose="02020603050405020304" pitchFamily="18" charset="0"/>
                <a:cs typeface="Times New Roman" panose="02020603050405020304" pitchFamily="18" charset="0"/>
              </a:rPr>
              <a:t>rac</a:t>
            </a:r>
            <a:r>
              <a:rPr lang="en-US" spc="10" dirty="0" smtClean="0">
                <a:latin typeface="Times New Roman" panose="02020603050405020304" pitchFamily="18" charset="0"/>
                <a:cs typeface="Times New Roman" panose="02020603050405020304" pitchFamily="18" charset="0"/>
              </a:rPr>
              <a:t>i</a:t>
            </a:r>
            <a:r>
              <a:rPr lang="en-US" spc="-4" dirty="0" smtClean="0">
                <a:latin typeface="Times New Roman" panose="02020603050405020304" pitchFamily="18" charset="0"/>
                <a:cs typeface="Times New Roman" panose="02020603050405020304" pitchFamily="18" charset="0"/>
              </a:rPr>
              <a:t>a</a:t>
            </a:r>
            <a:r>
              <a:rPr lang="en-US" dirty="0" smtClean="0">
                <a:latin typeface="Times New Roman" panose="02020603050405020304" pitchFamily="18" charset="0"/>
                <a:cs typeface="Times New Roman" panose="02020603050405020304" pitchFamily="18" charset="0"/>
              </a:rPr>
              <a:t>l,</a:t>
            </a:r>
            <a:r>
              <a:rPr lang="en-US" spc="10" dirty="0" smtClean="0">
                <a:latin typeface="Times New Roman" panose="02020603050405020304" pitchFamily="18" charset="0"/>
                <a:cs typeface="Times New Roman" panose="02020603050405020304" pitchFamily="18" charset="0"/>
              </a:rPr>
              <a:t> </a:t>
            </a:r>
            <a:r>
              <a:rPr lang="en-US" spc="-4" dirty="0" smtClean="0">
                <a:latin typeface="Times New Roman" panose="02020603050405020304" pitchFamily="18" charset="0"/>
                <a:cs typeface="Times New Roman" panose="02020603050405020304" pitchFamily="18" charset="0"/>
              </a:rPr>
              <a:t>e</a:t>
            </a:r>
            <a:r>
              <a:rPr lang="en-US" dirty="0" smtClean="0">
                <a:latin typeface="Times New Roman" panose="02020603050405020304" pitchFamily="18" charset="0"/>
                <a:cs typeface="Times New Roman" panose="02020603050405020304" pitchFamily="18" charset="0"/>
              </a:rPr>
              <a:t>thni</a:t>
            </a:r>
            <a:r>
              <a:rPr lang="en-US" spc="-4" dirty="0" smtClean="0">
                <a:latin typeface="Times New Roman" panose="02020603050405020304" pitchFamily="18" charset="0"/>
                <a:cs typeface="Times New Roman" panose="02020603050405020304" pitchFamily="18" charset="0"/>
              </a:rPr>
              <a:t>c</a:t>
            </a:r>
            <a:r>
              <a:rPr lang="en-US" dirty="0" smtClean="0">
                <a:latin typeface="Times New Roman" panose="02020603050405020304" pitchFamily="18" charset="0"/>
                <a:cs typeface="Times New Roman" panose="02020603050405020304" pitchFamily="18" charset="0"/>
              </a:rPr>
              <a:t>, </a:t>
            </a:r>
            <a:r>
              <a:rPr lang="en-US" spc="-4" dirty="0" smtClean="0">
                <a:latin typeface="Times New Roman" panose="02020603050405020304" pitchFamily="18" charset="0"/>
                <a:cs typeface="Times New Roman" panose="02020603050405020304" pitchFamily="18" charset="0"/>
              </a:rPr>
              <a:t>a</a:t>
            </a:r>
            <a:r>
              <a:rPr lang="en-US" dirty="0" smtClean="0">
                <a:latin typeface="Times New Roman" panose="02020603050405020304" pitchFamily="18" charset="0"/>
                <a:cs typeface="Times New Roman" panose="02020603050405020304" pitchFamily="18" charset="0"/>
              </a:rPr>
              <a:t>nd income</a:t>
            </a:r>
            <a:r>
              <a:rPr lang="en-US" spc="4" dirty="0" smtClean="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g</a:t>
            </a:r>
            <a:r>
              <a:rPr lang="en-US" spc="4" dirty="0" smtClean="0">
                <a:latin typeface="Times New Roman" panose="02020603050405020304" pitchFamily="18" charset="0"/>
                <a:cs typeface="Times New Roman" panose="02020603050405020304" pitchFamily="18" charset="0"/>
              </a:rPr>
              <a:t>r</a:t>
            </a:r>
            <a:r>
              <a:rPr lang="en-US" dirty="0" smtClean="0">
                <a:latin typeface="Times New Roman" panose="02020603050405020304" pitchFamily="18" charset="0"/>
                <a:cs typeface="Times New Roman" panose="02020603050405020304" pitchFamily="18" charset="0"/>
              </a:rPr>
              <a:t>oups.</a:t>
            </a:r>
          </a:p>
          <a:p>
            <a:pPr marL="241272" marR="147938" indent="-228574">
              <a:spcAft>
                <a:spcPts val="600"/>
              </a:spcAft>
              <a:buFont typeface="Symbol"/>
              <a:buChar char=""/>
              <a:tabLst>
                <a:tab pos="240637" algn="l"/>
              </a:tabLst>
            </a:pPr>
            <a:r>
              <a:rPr lang="en-US" dirty="0" smtClean="0">
                <a:latin typeface="Times New Roman" panose="02020603050405020304" pitchFamily="18" charset="0"/>
                <a:cs typeface="Times New Roman" panose="02020603050405020304" pitchFamily="18" charset="0"/>
              </a:rPr>
              <a:t>Almost all P</a:t>
            </a:r>
            <a:r>
              <a:rPr lang="en-US" spc="-4" dirty="0" smtClean="0">
                <a:latin typeface="Times New Roman" panose="02020603050405020304" pitchFamily="18" charset="0"/>
                <a:cs typeface="Times New Roman" panose="02020603050405020304" pitchFamily="18" charset="0"/>
              </a:rPr>
              <a:t>e</a:t>
            </a:r>
            <a:r>
              <a:rPr lang="en-US" dirty="0" smtClean="0">
                <a:latin typeface="Times New Roman" panose="02020603050405020304" pitchFamily="18" charset="0"/>
                <a:cs typeface="Times New Roman" panose="02020603050405020304" pitchFamily="18" charset="0"/>
              </a:rPr>
              <a:t>rso</a:t>
            </a:r>
            <a:r>
              <a:rPr lang="en-US" spc="-4" dirty="0" smtClean="0">
                <a:latin typeface="Times New Roman" panose="02020603050405020304" pitchFamily="18" charset="0"/>
                <a:cs typeface="Times New Roman" panose="02020603050405020304" pitchFamily="18" charset="0"/>
              </a:rPr>
              <a:t>n-</a:t>
            </a:r>
            <a:r>
              <a:rPr lang="en-US" dirty="0" smtClean="0">
                <a:latin typeface="Times New Roman" panose="02020603050405020304" pitchFamily="18" charset="0"/>
                <a:cs typeface="Times New Roman" panose="02020603050405020304" pitchFamily="18" charset="0"/>
              </a:rPr>
              <a:t>C</a:t>
            </a:r>
            <a:r>
              <a:rPr lang="en-US" spc="-4" dirty="0" smtClean="0">
                <a:latin typeface="Times New Roman" panose="02020603050405020304" pitchFamily="18" charset="0"/>
                <a:cs typeface="Times New Roman" panose="02020603050405020304" pitchFamily="18" charset="0"/>
              </a:rPr>
              <a:t>e</a:t>
            </a:r>
            <a:r>
              <a:rPr lang="en-US" dirty="0" smtClean="0">
                <a:latin typeface="Times New Roman" panose="02020603050405020304" pitchFamily="18" charset="0"/>
                <a:cs typeface="Times New Roman" panose="02020603050405020304" pitchFamily="18" charset="0"/>
              </a:rPr>
              <a:t>nter</a:t>
            </a:r>
            <a:r>
              <a:rPr lang="en-US" spc="-4" dirty="0" smtClean="0">
                <a:latin typeface="Times New Roman" panose="02020603050405020304" pitchFamily="18" charset="0"/>
                <a:cs typeface="Times New Roman" panose="02020603050405020304" pitchFamily="18" charset="0"/>
              </a:rPr>
              <a:t>e</a:t>
            </a:r>
            <a:r>
              <a:rPr lang="en-US" dirty="0" smtClean="0">
                <a:latin typeface="Times New Roman" panose="02020603050405020304" pitchFamily="18" charset="0"/>
                <a:cs typeface="Times New Roman" panose="02020603050405020304" pitchFamily="18" charset="0"/>
              </a:rPr>
              <a:t>d Ca</a:t>
            </a:r>
            <a:r>
              <a:rPr lang="en-US" spc="-4" dirty="0" smtClean="0">
                <a:latin typeface="Times New Roman" panose="02020603050405020304" pitchFamily="18" charset="0"/>
                <a:cs typeface="Times New Roman" panose="02020603050405020304" pitchFamily="18" charset="0"/>
              </a:rPr>
              <a:t>r</a:t>
            </a:r>
            <a:r>
              <a:rPr lang="en-US" dirty="0" smtClean="0">
                <a:latin typeface="Times New Roman" panose="02020603050405020304" pitchFamily="18" charset="0"/>
                <a:cs typeface="Times New Roman" panose="02020603050405020304" pitchFamily="18" charset="0"/>
              </a:rPr>
              <a:t>e</a:t>
            </a:r>
            <a:r>
              <a:rPr lang="en-US" spc="-4" dirty="0" smtClean="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m</a:t>
            </a:r>
            <a:r>
              <a:rPr lang="en-US" spc="4" dirty="0" smtClean="0">
                <a:latin typeface="Times New Roman" panose="02020603050405020304" pitchFamily="18" charset="0"/>
                <a:cs typeface="Times New Roman" panose="02020603050405020304" pitchFamily="18" charset="0"/>
              </a:rPr>
              <a:t>e</a:t>
            </a:r>
            <a:r>
              <a:rPr lang="en-US" spc="-4" dirty="0" smtClean="0">
                <a:latin typeface="Times New Roman" panose="02020603050405020304" pitchFamily="18" charset="0"/>
                <a:cs typeface="Times New Roman" panose="02020603050405020304" pitchFamily="18" charset="0"/>
              </a:rPr>
              <a:t>a</a:t>
            </a:r>
            <a:r>
              <a:rPr lang="en-US" dirty="0" smtClean="0">
                <a:latin typeface="Times New Roman" panose="02020603050405020304" pitchFamily="18" charset="0"/>
                <a:cs typeface="Times New Roman" panose="02020603050405020304" pitchFamily="18" charset="0"/>
              </a:rPr>
              <a:t>sur</a:t>
            </a:r>
            <a:r>
              <a:rPr lang="en-US" spc="-10" dirty="0" smtClean="0">
                <a:latin typeface="Times New Roman" panose="02020603050405020304" pitchFamily="18" charset="0"/>
                <a:cs typeface="Times New Roman" panose="02020603050405020304" pitchFamily="18" charset="0"/>
              </a:rPr>
              <a:t>e</a:t>
            </a:r>
            <a:r>
              <a:rPr lang="en-US" dirty="0" smtClean="0">
                <a:latin typeface="Times New Roman" panose="02020603050405020304" pitchFamily="18" charset="0"/>
                <a:cs typeface="Times New Roman" panose="02020603050405020304" pitchFamily="18" charset="0"/>
              </a:rPr>
              <a:t>s t</a:t>
            </a:r>
            <a:r>
              <a:rPr lang="en-US" spc="10" dirty="0" smtClean="0">
                <a:latin typeface="Times New Roman" panose="02020603050405020304" pitchFamily="18" charset="0"/>
                <a:cs typeface="Times New Roman" panose="02020603050405020304" pitchFamily="18" charset="0"/>
              </a:rPr>
              <a:t>r</a:t>
            </a:r>
            <a:r>
              <a:rPr lang="en-US" spc="-4" dirty="0" smtClean="0">
                <a:latin typeface="Times New Roman" panose="02020603050405020304" pitchFamily="18" charset="0"/>
                <a:cs typeface="Times New Roman" panose="02020603050405020304" pitchFamily="18" charset="0"/>
              </a:rPr>
              <a:t>ac</a:t>
            </a:r>
            <a:r>
              <a:rPr lang="en-US" spc="10" dirty="0" smtClean="0">
                <a:latin typeface="Times New Roman" panose="02020603050405020304" pitchFamily="18" charset="0"/>
                <a:cs typeface="Times New Roman" panose="02020603050405020304" pitchFamily="18" charset="0"/>
              </a:rPr>
              <a:t>k</a:t>
            </a:r>
            <a:r>
              <a:rPr lang="en-US" spc="4" dirty="0" smtClean="0">
                <a:latin typeface="Times New Roman" panose="02020603050405020304" pitchFamily="18" charset="0"/>
                <a:cs typeface="Times New Roman" panose="02020603050405020304" pitchFamily="18" charset="0"/>
              </a:rPr>
              <a:t>e</a:t>
            </a:r>
            <a:r>
              <a:rPr lang="en-US" dirty="0" smtClean="0">
                <a:latin typeface="Times New Roman" panose="02020603050405020304" pitchFamily="18" charset="0"/>
                <a:cs typeface="Times New Roman" panose="02020603050405020304" pitchFamily="18" charset="0"/>
              </a:rPr>
              <a:t>d in the</a:t>
            </a:r>
            <a:r>
              <a:rPr lang="en-US" spc="-4" dirty="0" smtClean="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Q</a:t>
            </a:r>
            <a:r>
              <a:rPr lang="en-US" spc="-4" dirty="0" smtClean="0">
                <a:latin typeface="Times New Roman" panose="02020603050405020304" pitchFamily="18" charset="0"/>
                <a:cs typeface="Times New Roman" panose="02020603050405020304" pitchFamily="18" charset="0"/>
              </a:rPr>
              <a:t>D</a:t>
            </a:r>
            <a:r>
              <a:rPr lang="en-US" dirty="0" smtClean="0">
                <a:latin typeface="Times New Roman" panose="02020603050405020304" pitchFamily="18" charset="0"/>
                <a:cs typeface="Times New Roman" panose="02020603050405020304" pitchFamily="18" charset="0"/>
              </a:rPr>
              <a:t>R imp</a:t>
            </a:r>
            <a:r>
              <a:rPr lang="en-US" spc="-4" dirty="0" smtClean="0">
                <a:latin typeface="Times New Roman" panose="02020603050405020304" pitchFamily="18" charset="0"/>
                <a:cs typeface="Times New Roman" panose="02020603050405020304" pitchFamily="18" charset="0"/>
              </a:rPr>
              <a:t>r</a:t>
            </a:r>
            <a:r>
              <a:rPr lang="en-US" dirty="0" smtClean="0">
                <a:latin typeface="Times New Roman" panose="02020603050405020304" pitchFamily="18" charset="0"/>
                <a:cs typeface="Times New Roman" panose="02020603050405020304" pitchFamily="18" charset="0"/>
              </a:rPr>
              <a:t>ov</a:t>
            </a:r>
            <a:r>
              <a:rPr lang="en-US" spc="-4" dirty="0" smtClean="0">
                <a:latin typeface="Times New Roman" panose="02020603050405020304" pitchFamily="18" charset="0"/>
                <a:cs typeface="Times New Roman" panose="02020603050405020304" pitchFamily="18" charset="0"/>
              </a:rPr>
              <a:t>e</a:t>
            </a:r>
            <a:r>
              <a:rPr lang="en-US" dirty="0" smtClean="0">
                <a:latin typeface="Times New Roman" panose="02020603050405020304" pitchFamily="18" charset="0"/>
                <a:cs typeface="Times New Roman" panose="02020603050405020304" pitchFamily="18" charset="0"/>
              </a:rPr>
              <a:t>d; no m</a:t>
            </a:r>
            <a:r>
              <a:rPr lang="en-US" spc="-4" dirty="0" smtClean="0">
                <a:latin typeface="Times New Roman" panose="02020603050405020304" pitchFamily="18" charset="0"/>
                <a:cs typeface="Times New Roman" panose="02020603050405020304" pitchFamily="18" charset="0"/>
              </a:rPr>
              <a:t>ea</a:t>
            </a:r>
            <a:r>
              <a:rPr lang="en-US" dirty="0" smtClean="0">
                <a:latin typeface="Times New Roman" panose="02020603050405020304" pitchFamily="18" charset="0"/>
                <a:cs typeface="Times New Roman" panose="02020603050405020304" pitchFamily="18" charset="0"/>
              </a:rPr>
              <a:t>sure </a:t>
            </a:r>
            <a:r>
              <a:rPr lang="en-US" spc="-14" dirty="0" smtClean="0">
                <a:latin typeface="Times New Roman" panose="02020603050405020304" pitchFamily="18" charset="0"/>
                <a:cs typeface="Times New Roman" panose="02020603050405020304" pitchFamily="18" charset="0"/>
              </a:rPr>
              <a:t>g</a:t>
            </a:r>
            <a:r>
              <a:rPr lang="en-US" dirty="0" smtClean="0">
                <a:latin typeface="Times New Roman" panose="02020603050405020304" pitchFamily="18" charset="0"/>
                <a:cs typeface="Times New Roman" panose="02020603050405020304" pitchFamily="18" charset="0"/>
              </a:rPr>
              <a:t>ot wo</a:t>
            </a:r>
            <a:r>
              <a:rPr lang="en-US" spc="-10" dirty="0" smtClean="0">
                <a:latin typeface="Times New Roman" panose="02020603050405020304" pitchFamily="18" charset="0"/>
                <a:cs typeface="Times New Roman" panose="02020603050405020304" pitchFamily="18" charset="0"/>
              </a:rPr>
              <a:t>r</a:t>
            </a:r>
            <a:r>
              <a:rPr lang="en-US" dirty="0" smtClean="0">
                <a:latin typeface="Times New Roman" panose="02020603050405020304" pitchFamily="18" charset="0"/>
                <a:cs typeface="Times New Roman" panose="02020603050405020304" pitchFamily="18" charset="0"/>
              </a:rPr>
              <a:t>s</a:t>
            </a:r>
            <a:r>
              <a:rPr lang="en-US" spc="-4" dirty="0" smtClean="0">
                <a:latin typeface="Times New Roman" panose="02020603050405020304" pitchFamily="18" charset="0"/>
                <a:cs typeface="Times New Roman" panose="02020603050405020304" pitchFamily="18" charset="0"/>
              </a:rPr>
              <a:t>e</a:t>
            </a:r>
            <a:r>
              <a:rPr lang="en-US" dirty="0" smtClean="0">
                <a:latin typeface="Times New Roman" panose="02020603050405020304" pitchFamily="18" charset="0"/>
                <a:cs typeface="Times New Roman" panose="02020603050405020304" pitchFamily="18" charset="0"/>
              </a:rPr>
              <a:t>.</a:t>
            </a:r>
          </a:p>
          <a:p>
            <a:r>
              <a:rPr lang="en-US" b="1" dirty="0" smtClean="0">
                <a:latin typeface="Times New Roman" panose="02020603050405020304" pitchFamily="18" charset="0"/>
                <a:cs typeface="Times New Roman" panose="02020603050405020304" pitchFamily="18" charset="0"/>
              </a:rPr>
              <a:t>Dispa</a:t>
            </a:r>
            <a:r>
              <a:rPr lang="en-US" b="1" spc="-4" dirty="0" smtClean="0">
                <a:latin typeface="Times New Roman" panose="02020603050405020304" pitchFamily="18" charset="0"/>
                <a:cs typeface="Times New Roman" panose="02020603050405020304" pitchFamily="18" charset="0"/>
              </a:rPr>
              <a:t>r</a:t>
            </a:r>
            <a:r>
              <a:rPr lang="en-US" b="1" dirty="0" smtClean="0">
                <a:latin typeface="Times New Roman" panose="02020603050405020304" pitchFamily="18" charset="0"/>
                <a:cs typeface="Times New Roman" panose="02020603050405020304" pitchFamily="18" charset="0"/>
              </a:rPr>
              <a:t>ities</a:t>
            </a:r>
            <a:endParaRPr lang="en-US" dirty="0" smtClean="0">
              <a:latin typeface="Times New Roman" panose="02020603050405020304" pitchFamily="18" charset="0"/>
              <a:cs typeface="Times New Roman" panose="02020603050405020304" pitchFamily="18" charset="0"/>
            </a:endParaRPr>
          </a:p>
          <a:p>
            <a:pPr marR="12699"/>
            <a:r>
              <a:rPr lang="en-US" spc="-20" dirty="0" smtClean="0">
                <a:latin typeface="Times New Roman" panose="02020603050405020304" pitchFamily="18" charset="0"/>
                <a:cs typeface="Times New Roman" panose="02020603050405020304" pitchFamily="18" charset="0"/>
              </a:rPr>
              <a:t>I</a:t>
            </a:r>
            <a:r>
              <a:rPr lang="en-US" dirty="0" smtClean="0">
                <a:latin typeface="Times New Roman" panose="02020603050405020304" pitchFamily="18" charset="0"/>
                <a:cs typeface="Times New Roman" panose="02020603050405020304" pitchFamily="18" charset="0"/>
              </a:rPr>
              <a:t>n</a:t>
            </a:r>
            <a:r>
              <a:rPr lang="en-US" spc="10" dirty="0" smtClean="0">
                <a:latin typeface="Times New Roman" panose="02020603050405020304" pitchFamily="18" charset="0"/>
                <a:cs typeface="Times New Roman" panose="02020603050405020304" pitchFamily="18" charset="0"/>
              </a:rPr>
              <a:t> </a:t>
            </a:r>
            <a:r>
              <a:rPr lang="en-US" spc="-4" dirty="0" smtClean="0">
                <a:latin typeface="Times New Roman" panose="02020603050405020304" pitchFamily="18" charset="0"/>
                <a:cs typeface="Times New Roman" panose="02020603050405020304" pitchFamily="18" charset="0"/>
              </a:rPr>
              <a:t>a</a:t>
            </a:r>
            <a:r>
              <a:rPr lang="en-US" dirty="0" smtClean="0">
                <a:latin typeface="Times New Roman" panose="02020603050405020304" pitchFamily="18" charset="0"/>
                <a:cs typeface="Times New Roman" panose="02020603050405020304" pitchFamily="18" charset="0"/>
              </a:rPr>
              <a:t>lmost all</a:t>
            </a:r>
            <a:r>
              <a:rPr lang="en-US" spc="10" dirty="0" smtClean="0">
                <a:latin typeface="Times New Roman" panose="02020603050405020304" pitchFamily="18" charset="0"/>
                <a:cs typeface="Times New Roman" panose="02020603050405020304" pitchFamily="18" charset="0"/>
              </a:rPr>
              <a:t> </a:t>
            </a:r>
            <a:r>
              <a:rPr lang="en-US" spc="-25" dirty="0" smtClean="0">
                <a:latin typeface="Times New Roman" panose="02020603050405020304" pitchFamily="18" charset="0"/>
                <a:cs typeface="Times New Roman" panose="02020603050405020304" pitchFamily="18" charset="0"/>
              </a:rPr>
              <a:t>y</a:t>
            </a:r>
            <a:r>
              <a:rPr lang="en-US" spc="4" dirty="0" smtClean="0">
                <a:latin typeface="Times New Roman" panose="02020603050405020304" pitchFamily="18" charset="0"/>
                <a:cs typeface="Times New Roman" panose="02020603050405020304" pitchFamily="18" charset="0"/>
              </a:rPr>
              <a:t>e</a:t>
            </a:r>
            <a:r>
              <a:rPr lang="en-US" spc="-4" dirty="0" smtClean="0">
                <a:latin typeface="Times New Roman" panose="02020603050405020304" pitchFamily="18" charset="0"/>
                <a:cs typeface="Times New Roman" panose="02020603050405020304" pitchFamily="18" charset="0"/>
              </a:rPr>
              <a:t>a</a:t>
            </a:r>
            <a:r>
              <a:rPr lang="en-US" dirty="0" smtClean="0">
                <a:latin typeface="Times New Roman" panose="02020603050405020304" pitchFamily="18" charset="0"/>
                <a:cs typeface="Times New Roman" panose="02020603050405020304" pitchFamily="18" charset="0"/>
              </a:rPr>
              <a:t>rs, the </a:t>
            </a:r>
            <a:r>
              <a:rPr lang="en-US" spc="4" dirty="0" smtClean="0">
                <a:latin typeface="Times New Roman" panose="02020603050405020304" pitchFamily="18" charset="0"/>
                <a:cs typeface="Times New Roman" panose="02020603050405020304" pitchFamily="18" charset="0"/>
              </a:rPr>
              <a:t>p</a:t>
            </a:r>
            <a:r>
              <a:rPr lang="en-US" spc="-4" dirty="0" smtClean="0">
                <a:latin typeface="Times New Roman" panose="02020603050405020304" pitchFamily="18" charset="0"/>
                <a:cs typeface="Times New Roman" panose="02020603050405020304" pitchFamily="18" charset="0"/>
              </a:rPr>
              <a:t>e</a:t>
            </a:r>
            <a:r>
              <a:rPr lang="en-US" dirty="0" smtClean="0">
                <a:latin typeface="Times New Roman" panose="02020603050405020304" pitchFamily="18" charset="0"/>
                <a:cs typeface="Times New Roman" panose="02020603050405020304" pitchFamily="18" charset="0"/>
              </a:rPr>
              <a:t>r</a:t>
            </a:r>
            <a:r>
              <a:rPr lang="en-US" spc="-10" dirty="0" smtClean="0">
                <a:latin typeface="Times New Roman" panose="02020603050405020304" pitchFamily="18" charset="0"/>
                <a:cs typeface="Times New Roman" panose="02020603050405020304" pitchFamily="18" charset="0"/>
              </a:rPr>
              <a:t>c</a:t>
            </a:r>
            <a:r>
              <a:rPr lang="en-US" spc="-4" dirty="0" smtClean="0">
                <a:latin typeface="Times New Roman" panose="02020603050405020304" pitchFamily="18" charset="0"/>
                <a:cs typeface="Times New Roman" panose="02020603050405020304" pitchFamily="18" charset="0"/>
              </a:rPr>
              <a:t>e</a:t>
            </a:r>
            <a:r>
              <a:rPr lang="en-US" dirty="0" smtClean="0">
                <a:latin typeface="Times New Roman" panose="02020603050405020304" pitchFamily="18" charset="0"/>
                <a:cs typeface="Times New Roman" panose="02020603050405020304" pitchFamily="18" charset="0"/>
              </a:rPr>
              <a:t>n</a:t>
            </a:r>
            <a:r>
              <a:rPr lang="en-US" spc="10" dirty="0" smtClean="0">
                <a:latin typeface="Times New Roman" panose="02020603050405020304" pitchFamily="18" charset="0"/>
                <a:cs typeface="Times New Roman" panose="02020603050405020304" pitchFamily="18" charset="0"/>
              </a:rPr>
              <a:t>t</a:t>
            </a:r>
            <a:r>
              <a:rPr lang="en-US" spc="4" dirty="0" smtClean="0">
                <a:latin typeface="Times New Roman" panose="02020603050405020304" pitchFamily="18" charset="0"/>
                <a:cs typeface="Times New Roman" panose="02020603050405020304" pitchFamily="18" charset="0"/>
              </a:rPr>
              <a:t>a</a:t>
            </a:r>
            <a:r>
              <a:rPr lang="en-US" spc="-14" dirty="0" smtClean="0">
                <a:latin typeface="Times New Roman" panose="02020603050405020304" pitchFamily="18" charset="0"/>
                <a:cs typeface="Times New Roman" panose="02020603050405020304" pitchFamily="18" charset="0"/>
              </a:rPr>
              <a:t>g</a:t>
            </a:r>
            <a:r>
              <a:rPr lang="en-US" dirty="0" smtClean="0">
                <a:latin typeface="Times New Roman" panose="02020603050405020304" pitchFamily="18" charset="0"/>
                <a:cs typeface="Times New Roman" panose="02020603050405020304" pitchFamily="18" charset="0"/>
              </a:rPr>
              <a:t>e</a:t>
            </a:r>
            <a:r>
              <a:rPr lang="en-US" spc="-4" dirty="0" smtClean="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of</a:t>
            </a:r>
            <a:r>
              <a:rPr lang="en-US" spc="4" dirty="0" smtClean="0">
                <a:latin typeface="Times New Roman" panose="02020603050405020304" pitchFamily="18" charset="0"/>
                <a:cs typeface="Times New Roman" panose="02020603050405020304" pitchFamily="18" charset="0"/>
              </a:rPr>
              <a:t> </a:t>
            </a:r>
            <a:r>
              <a:rPr lang="en-US" spc="-4" dirty="0" smtClean="0">
                <a:latin typeface="Times New Roman" panose="02020603050405020304" pitchFamily="18" charset="0"/>
                <a:cs typeface="Times New Roman" panose="02020603050405020304" pitchFamily="18" charset="0"/>
              </a:rPr>
              <a:t>c</a:t>
            </a:r>
            <a:r>
              <a:rPr lang="en-US" dirty="0" smtClean="0">
                <a:latin typeface="Times New Roman" panose="02020603050405020304" pitchFamily="18" charset="0"/>
                <a:cs typeface="Times New Roman" panose="02020603050405020304" pitchFamily="18" charset="0"/>
              </a:rPr>
              <a:t>hild</a:t>
            </a:r>
            <a:r>
              <a:rPr lang="en-US" spc="-4" dirty="0" smtClean="0">
                <a:latin typeface="Times New Roman" panose="02020603050405020304" pitchFamily="18" charset="0"/>
                <a:cs typeface="Times New Roman" panose="02020603050405020304" pitchFamily="18" charset="0"/>
              </a:rPr>
              <a:t>re</a:t>
            </a:r>
            <a:r>
              <a:rPr lang="en-US" dirty="0" smtClean="0">
                <a:latin typeface="Times New Roman" panose="02020603050405020304" pitchFamily="18" charset="0"/>
                <a:cs typeface="Times New Roman" panose="02020603050405020304" pitchFamily="18" charset="0"/>
              </a:rPr>
              <a:t>n w</a:t>
            </a:r>
            <a:r>
              <a:rPr lang="en-US" spc="4" dirty="0" smtClean="0">
                <a:latin typeface="Times New Roman" panose="02020603050405020304" pitchFamily="18" charset="0"/>
                <a:cs typeface="Times New Roman" panose="02020603050405020304" pitchFamily="18" charset="0"/>
              </a:rPr>
              <a:t>h</a:t>
            </a:r>
            <a:r>
              <a:rPr lang="en-US" dirty="0" smtClean="0">
                <a:latin typeface="Times New Roman" panose="02020603050405020304" pitchFamily="18" charset="0"/>
                <a:cs typeface="Times New Roman" panose="02020603050405020304" pitchFamily="18" charset="0"/>
              </a:rPr>
              <a:t>ose </a:t>
            </a:r>
            <a:r>
              <a:rPr lang="en-US" spc="-4" dirty="0" smtClean="0">
                <a:latin typeface="Times New Roman" panose="02020603050405020304" pitchFamily="18" charset="0"/>
                <a:cs typeface="Times New Roman" panose="02020603050405020304" pitchFamily="18" charset="0"/>
              </a:rPr>
              <a:t>pa</a:t>
            </a:r>
            <a:r>
              <a:rPr lang="en-US" dirty="0" smtClean="0">
                <a:latin typeface="Times New Roman" panose="02020603050405020304" pitchFamily="18" charset="0"/>
                <a:cs typeface="Times New Roman" panose="02020603050405020304" pitchFamily="18" charset="0"/>
              </a:rPr>
              <a:t>r</a:t>
            </a:r>
            <a:r>
              <a:rPr lang="en-US" spc="-10" dirty="0" smtClean="0">
                <a:latin typeface="Times New Roman" panose="02020603050405020304" pitchFamily="18" charset="0"/>
                <a:cs typeface="Times New Roman" panose="02020603050405020304" pitchFamily="18" charset="0"/>
              </a:rPr>
              <a:t>e</a:t>
            </a:r>
            <a:r>
              <a:rPr lang="en-US" dirty="0" smtClean="0">
                <a:latin typeface="Times New Roman" panose="02020603050405020304" pitchFamily="18" charset="0"/>
                <a:cs typeface="Times New Roman" panose="02020603050405020304" pitchFamily="18" charset="0"/>
              </a:rPr>
              <a:t>nts </a:t>
            </a:r>
            <a:r>
              <a:rPr lang="en-US" spc="10" dirty="0" smtClean="0">
                <a:latin typeface="Times New Roman" panose="02020603050405020304" pitchFamily="18" charset="0"/>
                <a:cs typeface="Times New Roman" panose="02020603050405020304" pitchFamily="18" charset="0"/>
              </a:rPr>
              <a:t>r</a:t>
            </a:r>
            <a:r>
              <a:rPr lang="en-US" spc="-4" dirty="0" smtClean="0">
                <a:latin typeface="Times New Roman" panose="02020603050405020304" pitchFamily="18" charset="0"/>
                <a:cs typeface="Times New Roman" panose="02020603050405020304" pitchFamily="18" charset="0"/>
              </a:rPr>
              <a:t>e</a:t>
            </a:r>
            <a:r>
              <a:rPr lang="en-US" dirty="0" smtClean="0">
                <a:latin typeface="Times New Roman" panose="02020603050405020304" pitchFamily="18" charset="0"/>
                <a:cs typeface="Times New Roman" panose="02020603050405020304" pitchFamily="18" charset="0"/>
              </a:rPr>
              <a:t>port</a:t>
            </a:r>
            <a:r>
              <a:rPr lang="en-US" spc="-10" dirty="0" smtClean="0">
                <a:latin typeface="Times New Roman" panose="02020603050405020304" pitchFamily="18" charset="0"/>
                <a:cs typeface="Times New Roman" panose="02020603050405020304" pitchFamily="18" charset="0"/>
              </a:rPr>
              <a:t>e</a:t>
            </a:r>
            <a:r>
              <a:rPr lang="en-US" dirty="0" smtClean="0">
                <a:latin typeface="Times New Roman" panose="02020603050405020304" pitchFamily="18" charset="0"/>
                <a:cs typeface="Times New Roman" panose="02020603050405020304" pitchFamily="18" charset="0"/>
              </a:rPr>
              <a:t>d po</a:t>
            </a:r>
            <a:r>
              <a:rPr lang="en-US" spc="10" dirty="0" smtClean="0">
                <a:latin typeface="Times New Roman" panose="02020603050405020304" pitchFamily="18" charset="0"/>
                <a:cs typeface="Times New Roman" panose="02020603050405020304" pitchFamily="18" charset="0"/>
              </a:rPr>
              <a:t>o</a:t>
            </a:r>
            <a:r>
              <a:rPr lang="en-US" dirty="0" smtClean="0">
                <a:latin typeface="Times New Roman" panose="02020603050405020304" pitchFamily="18" charset="0"/>
                <a:cs typeface="Times New Roman" panose="02020603050405020304" pitchFamily="18" charset="0"/>
              </a:rPr>
              <a:t>r</a:t>
            </a:r>
            <a:r>
              <a:rPr lang="en-US" spc="4" dirty="0" smtClean="0">
                <a:latin typeface="Times New Roman" panose="02020603050405020304" pitchFamily="18" charset="0"/>
                <a:cs typeface="Times New Roman" panose="02020603050405020304" pitchFamily="18" charset="0"/>
              </a:rPr>
              <a:t> </a:t>
            </a:r>
            <a:r>
              <a:rPr lang="en-US" spc="-4" dirty="0" smtClean="0">
                <a:latin typeface="Times New Roman" panose="02020603050405020304" pitchFamily="18" charset="0"/>
                <a:cs typeface="Times New Roman" panose="02020603050405020304" pitchFamily="18" charset="0"/>
              </a:rPr>
              <a:t>c</a:t>
            </a:r>
            <a:r>
              <a:rPr lang="en-US" dirty="0" smtClean="0">
                <a:latin typeface="Times New Roman" panose="02020603050405020304" pitchFamily="18" charset="0"/>
                <a:cs typeface="Times New Roman" panose="02020603050405020304" pitchFamily="18" charset="0"/>
              </a:rPr>
              <a:t>ommunic</a:t>
            </a:r>
            <a:r>
              <a:rPr lang="en-US" spc="-10" dirty="0" smtClean="0">
                <a:latin typeface="Times New Roman" panose="02020603050405020304" pitchFamily="18" charset="0"/>
                <a:cs typeface="Times New Roman" panose="02020603050405020304" pitchFamily="18" charset="0"/>
              </a:rPr>
              <a:t>a</a:t>
            </a:r>
            <a:r>
              <a:rPr lang="en-US" dirty="0" smtClean="0">
                <a:latin typeface="Times New Roman" panose="02020603050405020304" pitchFamily="18" charset="0"/>
                <a:cs typeface="Times New Roman" panose="02020603050405020304" pitchFamily="18" charset="0"/>
              </a:rPr>
              <a:t>tion with their</a:t>
            </a:r>
            <a:r>
              <a:rPr lang="en-US" spc="-4" dirty="0" smtClean="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h</a:t>
            </a:r>
            <a:r>
              <a:rPr lang="en-US" spc="-4" dirty="0" smtClean="0">
                <a:latin typeface="Times New Roman" panose="02020603050405020304" pitchFamily="18" charset="0"/>
                <a:cs typeface="Times New Roman" panose="02020603050405020304" pitchFamily="18" charset="0"/>
              </a:rPr>
              <a:t>ea</a:t>
            </a:r>
            <a:r>
              <a:rPr lang="en-US" dirty="0" smtClean="0">
                <a:latin typeface="Times New Roman" panose="02020603050405020304" pitchFamily="18" charset="0"/>
                <a:cs typeface="Times New Roman" panose="02020603050405020304" pitchFamily="18" charset="0"/>
              </a:rPr>
              <a:t>lth pr</a:t>
            </a:r>
            <a:r>
              <a:rPr lang="en-US" spc="-4" dirty="0" smtClean="0">
                <a:latin typeface="Times New Roman" panose="02020603050405020304" pitchFamily="18" charset="0"/>
                <a:cs typeface="Times New Roman" panose="02020603050405020304" pitchFamily="18" charset="0"/>
              </a:rPr>
              <a:t>o</a:t>
            </a:r>
            <a:r>
              <a:rPr lang="en-US" dirty="0" smtClean="0">
                <a:latin typeface="Times New Roman" panose="02020603050405020304" pitchFamily="18" charset="0"/>
                <a:cs typeface="Times New Roman" panose="02020603050405020304" pitchFamily="18" charset="0"/>
              </a:rPr>
              <a:t>vide</a:t>
            </a:r>
            <a:r>
              <a:rPr lang="en-US" spc="-10" dirty="0" smtClean="0">
                <a:latin typeface="Times New Roman" panose="02020603050405020304" pitchFamily="18" charset="0"/>
                <a:cs typeface="Times New Roman" panose="02020603050405020304" pitchFamily="18" charset="0"/>
              </a:rPr>
              <a:t>r</a:t>
            </a:r>
            <a:r>
              <a:rPr lang="en-US" dirty="0" smtClean="0">
                <a:latin typeface="Times New Roman" panose="02020603050405020304" pitchFamily="18" charset="0"/>
                <a:cs typeface="Times New Roman" panose="02020603050405020304" pitchFamily="18" charset="0"/>
              </a:rPr>
              <a:t>s</a:t>
            </a:r>
            <a:r>
              <a:rPr lang="en-US" spc="10" dirty="0" smtClean="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was:</a:t>
            </a:r>
          </a:p>
          <a:p>
            <a:pPr marL="241272" indent="-228574">
              <a:buFont typeface="Symbol"/>
              <a:buChar char=""/>
              <a:tabLst>
                <a:tab pos="240637" algn="l"/>
              </a:tabLst>
            </a:pPr>
            <a:r>
              <a:rPr lang="en-US" spc="-4" dirty="0" smtClean="0">
                <a:latin typeface="Times New Roman" panose="02020603050405020304" pitchFamily="18" charset="0"/>
                <a:cs typeface="Times New Roman" panose="02020603050405020304" pitchFamily="18" charset="0"/>
              </a:rPr>
              <a:t>H</a:t>
            </a:r>
            <a:r>
              <a:rPr lang="en-US" dirty="0" smtClean="0">
                <a:latin typeface="Times New Roman" panose="02020603050405020304" pitchFamily="18" charset="0"/>
                <a:cs typeface="Times New Roman" panose="02020603050405020304" pitchFamily="18" charset="0"/>
              </a:rPr>
              <a:t>i</a:t>
            </a:r>
            <a:r>
              <a:rPr lang="en-US" spc="-10" dirty="0" smtClean="0">
                <a:latin typeface="Times New Roman" panose="02020603050405020304" pitchFamily="18" charset="0"/>
                <a:cs typeface="Times New Roman" panose="02020603050405020304" pitchFamily="18" charset="0"/>
              </a:rPr>
              <a:t>g</a:t>
            </a:r>
            <a:r>
              <a:rPr lang="en-US" dirty="0" smtClean="0">
                <a:latin typeface="Times New Roman" panose="02020603050405020304" pitchFamily="18" charset="0"/>
                <a:cs typeface="Times New Roman" panose="02020603050405020304" pitchFamily="18" charset="0"/>
              </a:rPr>
              <a:t>h</a:t>
            </a:r>
            <a:r>
              <a:rPr lang="en-US" spc="4" dirty="0" smtClean="0">
                <a:latin typeface="Times New Roman" panose="02020603050405020304" pitchFamily="18" charset="0"/>
                <a:cs typeface="Times New Roman" panose="02020603050405020304" pitchFamily="18" charset="0"/>
              </a:rPr>
              <a:t>e</a:t>
            </a:r>
            <a:r>
              <a:rPr lang="en-US" dirty="0" smtClean="0">
                <a:latin typeface="Times New Roman" panose="02020603050405020304" pitchFamily="18" charset="0"/>
                <a:cs typeface="Times New Roman" panose="02020603050405020304" pitchFamily="18" charset="0"/>
              </a:rPr>
              <a:t>r </a:t>
            </a:r>
            <a:r>
              <a:rPr lang="en-US" spc="-10" dirty="0" smtClean="0">
                <a:latin typeface="Times New Roman" panose="02020603050405020304" pitchFamily="18" charset="0"/>
                <a:cs typeface="Times New Roman" panose="02020603050405020304" pitchFamily="18" charset="0"/>
              </a:rPr>
              <a:t>f</a:t>
            </a:r>
            <a:r>
              <a:rPr lang="en-US" dirty="0" smtClean="0">
                <a:latin typeface="Times New Roman" panose="02020603050405020304" pitchFamily="18" charset="0"/>
                <a:cs typeface="Times New Roman" panose="02020603050405020304" pitchFamily="18" charset="0"/>
              </a:rPr>
              <a:t>or</a:t>
            </a:r>
            <a:r>
              <a:rPr lang="en-US" spc="4" dirty="0" smtClean="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Hisp</a:t>
            </a:r>
            <a:r>
              <a:rPr lang="en-US" spc="-4" dirty="0" smtClean="0">
                <a:latin typeface="Times New Roman" panose="02020603050405020304" pitchFamily="18" charset="0"/>
                <a:cs typeface="Times New Roman" panose="02020603050405020304" pitchFamily="18" charset="0"/>
              </a:rPr>
              <a:t>a</a:t>
            </a:r>
            <a:r>
              <a:rPr lang="en-US" dirty="0" smtClean="0">
                <a:latin typeface="Times New Roman" panose="02020603050405020304" pitchFamily="18" charset="0"/>
                <a:cs typeface="Times New Roman" panose="02020603050405020304" pitchFamily="18" charset="0"/>
              </a:rPr>
              <a:t>nics </a:t>
            </a:r>
            <a:r>
              <a:rPr lang="en-US" spc="-10" dirty="0" smtClean="0">
                <a:latin typeface="Times New Roman" panose="02020603050405020304" pitchFamily="18" charset="0"/>
                <a:cs typeface="Times New Roman" panose="02020603050405020304" pitchFamily="18" charset="0"/>
              </a:rPr>
              <a:t>a</a:t>
            </a:r>
            <a:r>
              <a:rPr lang="en-US" dirty="0" smtClean="0">
                <a:latin typeface="Times New Roman" panose="02020603050405020304" pitchFamily="18" charset="0"/>
                <a:cs typeface="Times New Roman" panose="02020603050405020304" pitchFamily="18" charset="0"/>
              </a:rPr>
              <a:t>nd</a:t>
            </a:r>
            <a:r>
              <a:rPr lang="en-US" spc="10" dirty="0" smtClean="0">
                <a:latin typeface="Times New Roman" panose="02020603050405020304" pitchFamily="18" charset="0"/>
                <a:cs typeface="Times New Roman" panose="02020603050405020304" pitchFamily="18" charset="0"/>
              </a:rPr>
              <a:t> </a:t>
            </a:r>
            <a:r>
              <a:rPr lang="en-US" spc="-10" dirty="0" smtClean="0">
                <a:latin typeface="Times New Roman" panose="02020603050405020304" pitchFamily="18" charset="0"/>
                <a:cs typeface="Times New Roman" panose="02020603050405020304" pitchFamily="18" charset="0"/>
              </a:rPr>
              <a:t>B</a:t>
            </a:r>
            <a:r>
              <a:rPr lang="en-US" dirty="0" smtClean="0">
                <a:latin typeface="Times New Roman" panose="02020603050405020304" pitchFamily="18" charset="0"/>
                <a:cs typeface="Times New Roman" panose="02020603050405020304" pitchFamily="18" charset="0"/>
              </a:rPr>
              <a:t>la</a:t>
            </a:r>
            <a:r>
              <a:rPr lang="en-US" spc="-10" dirty="0" smtClean="0">
                <a:latin typeface="Times New Roman" panose="02020603050405020304" pitchFamily="18" charset="0"/>
                <a:cs typeface="Times New Roman" panose="02020603050405020304" pitchFamily="18" charset="0"/>
              </a:rPr>
              <a:t>c</a:t>
            </a:r>
            <a:r>
              <a:rPr lang="en-US" dirty="0" smtClean="0">
                <a:latin typeface="Times New Roman" panose="02020603050405020304" pitchFamily="18" charset="0"/>
                <a:cs typeface="Times New Roman" panose="02020603050405020304" pitchFamily="18" charset="0"/>
              </a:rPr>
              <a:t>ks</a:t>
            </a:r>
            <a:r>
              <a:rPr lang="en-US" spc="10" dirty="0" smtClean="0">
                <a:latin typeface="Times New Roman" panose="02020603050405020304" pitchFamily="18" charset="0"/>
                <a:cs typeface="Times New Roman" panose="02020603050405020304" pitchFamily="18" charset="0"/>
              </a:rPr>
              <a:t> </a:t>
            </a:r>
            <a:r>
              <a:rPr lang="en-US" spc="-4" dirty="0" smtClean="0">
                <a:latin typeface="Times New Roman" panose="02020603050405020304" pitchFamily="18" charset="0"/>
                <a:cs typeface="Times New Roman" panose="02020603050405020304" pitchFamily="18" charset="0"/>
              </a:rPr>
              <a:t>c</a:t>
            </a:r>
            <a:r>
              <a:rPr lang="en-US" dirty="0" smtClean="0">
                <a:latin typeface="Times New Roman" panose="02020603050405020304" pitchFamily="18" charset="0"/>
                <a:cs typeface="Times New Roman" panose="02020603050405020304" pitchFamily="18" charset="0"/>
              </a:rPr>
              <a:t>ompa</a:t>
            </a:r>
            <a:r>
              <a:rPr lang="en-US" spc="-10" dirty="0" smtClean="0">
                <a:latin typeface="Times New Roman" panose="02020603050405020304" pitchFamily="18" charset="0"/>
                <a:cs typeface="Times New Roman" panose="02020603050405020304" pitchFamily="18" charset="0"/>
              </a:rPr>
              <a:t>r</a:t>
            </a:r>
            <a:r>
              <a:rPr lang="en-US" spc="-4" dirty="0" smtClean="0">
                <a:latin typeface="Times New Roman" panose="02020603050405020304" pitchFamily="18" charset="0"/>
                <a:cs typeface="Times New Roman" panose="02020603050405020304" pitchFamily="18" charset="0"/>
              </a:rPr>
              <a:t>e</a:t>
            </a:r>
            <a:r>
              <a:rPr lang="en-US" dirty="0" smtClean="0">
                <a:latin typeface="Times New Roman" panose="02020603050405020304" pitchFamily="18" charset="0"/>
                <a:cs typeface="Times New Roman" panose="02020603050405020304" pitchFamily="18" charset="0"/>
              </a:rPr>
              <a:t>d</a:t>
            </a:r>
            <a:r>
              <a:rPr lang="en-US" spc="10" dirty="0" smtClean="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with</a:t>
            </a:r>
            <a:r>
              <a:rPr lang="en-US" spc="10" dirty="0" smtClean="0">
                <a:latin typeface="Times New Roman" panose="02020603050405020304" pitchFamily="18" charset="0"/>
                <a:cs typeface="Times New Roman" panose="02020603050405020304" pitchFamily="18" charset="0"/>
              </a:rPr>
              <a:t> </a:t>
            </a:r>
            <a:r>
              <a:rPr lang="en-US" spc="4" dirty="0" smtClean="0">
                <a:latin typeface="Times New Roman" panose="02020603050405020304" pitchFamily="18" charset="0"/>
                <a:cs typeface="Times New Roman" panose="02020603050405020304" pitchFamily="18" charset="0"/>
              </a:rPr>
              <a:t>W</a:t>
            </a:r>
            <a:r>
              <a:rPr lang="en-US" dirty="0" smtClean="0">
                <a:latin typeface="Times New Roman" panose="02020603050405020304" pitchFamily="18" charset="0"/>
                <a:cs typeface="Times New Roman" panose="02020603050405020304" pitchFamily="18" charset="0"/>
              </a:rPr>
              <a:t>hit</a:t>
            </a:r>
            <a:r>
              <a:rPr lang="en-US" spc="-4" dirty="0" smtClean="0">
                <a:latin typeface="Times New Roman" panose="02020603050405020304" pitchFamily="18" charset="0"/>
                <a:cs typeface="Times New Roman" panose="02020603050405020304" pitchFamily="18" charset="0"/>
              </a:rPr>
              <a:t>e</a:t>
            </a:r>
            <a:r>
              <a:rPr lang="en-US" spc="4" dirty="0" smtClean="0">
                <a:latin typeface="Times New Roman" panose="02020603050405020304" pitchFamily="18" charset="0"/>
                <a:cs typeface="Times New Roman" panose="02020603050405020304" pitchFamily="18" charset="0"/>
              </a:rPr>
              <a:t>s</a:t>
            </a:r>
            <a:r>
              <a:rPr lang="en-US" dirty="0" smtClean="0">
                <a:latin typeface="Times New Roman" panose="02020603050405020304" pitchFamily="18" charset="0"/>
                <a:cs typeface="Times New Roman" panose="02020603050405020304" pitchFamily="18" charset="0"/>
              </a:rPr>
              <a:t>.</a:t>
            </a:r>
          </a:p>
          <a:p>
            <a:pPr marL="241272" marR="328892" indent="-228574">
              <a:spcAft>
                <a:spcPts val="600"/>
              </a:spcAft>
              <a:buFont typeface="Symbol"/>
              <a:buChar char=""/>
              <a:tabLst>
                <a:tab pos="240637" algn="l"/>
              </a:tabLst>
            </a:pPr>
            <a:r>
              <a:rPr lang="en-US" dirty="0" smtClean="0">
                <a:latin typeface="Times New Roman" panose="02020603050405020304" pitchFamily="18" charset="0"/>
                <a:cs typeface="Times New Roman" panose="02020603050405020304" pitchFamily="18" charset="0"/>
              </a:rPr>
              <a:t>Hi</a:t>
            </a:r>
            <a:r>
              <a:rPr lang="en-US" spc="-14" dirty="0" smtClean="0">
                <a:latin typeface="Times New Roman" panose="02020603050405020304" pitchFamily="18" charset="0"/>
                <a:cs typeface="Times New Roman" panose="02020603050405020304" pitchFamily="18" charset="0"/>
              </a:rPr>
              <a:t>g</a:t>
            </a:r>
            <a:r>
              <a:rPr lang="en-US" dirty="0" smtClean="0">
                <a:latin typeface="Times New Roman" panose="02020603050405020304" pitchFamily="18" charset="0"/>
                <a:cs typeface="Times New Roman" panose="02020603050405020304" pitchFamily="18" charset="0"/>
              </a:rPr>
              <a:t>h</a:t>
            </a:r>
            <a:r>
              <a:rPr lang="en-US" spc="4" dirty="0" smtClean="0">
                <a:latin typeface="Times New Roman" panose="02020603050405020304" pitchFamily="18" charset="0"/>
                <a:cs typeface="Times New Roman" panose="02020603050405020304" pitchFamily="18" charset="0"/>
              </a:rPr>
              <a:t>e</a:t>
            </a:r>
            <a:r>
              <a:rPr lang="en-US" dirty="0" smtClean="0">
                <a:latin typeface="Times New Roman" panose="02020603050405020304" pitchFamily="18" charset="0"/>
                <a:cs typeface="Times New Roman" panose="02020603050405020304" pitchFamily="18" charset="0"/>
              </a:rPr>
              <a:t>r</a:t>
            </a:r>
            <a:r>
              <a:rPr lang="en-US" spc="-4" dirty="0" smtClean="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for</a:t>
            </a:r>
            <a:r>
              <a:rPr lang="en-US" spc="-10" dirty="0" smtClean="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po</a:t>
            </a:r>
            <a:r>
              <a:rPr lang="en-US" spc="10" dirty="0" smtClean="0">
                <a:latin typeface="Times New Roman" panose="02020603050405020304" pitchFamily="18" charset="0"/>
                <a:cs typeface="Times New Roman" panose="02020603050405020304" pitchFamily="18" charset="0"/>
              </a:rPr>
              <a:t>o</a:t>
            </a:r>
            <a:r>
              <a:rPr lang="en-US" dirty="0" smtClean="0">
                <a:latin typeface="Times New Roman" panose="02020603050405020304" pitchFamily="18" charset="0"/>
                <a:cs typeface="Times New Roman" panose="02020603050405020304" pitchFamily="18" charset="0"/>
              </a:rPr>
              <a:t>r,</a:t>
            </a:r>
            <a:r>
              <a:rPr lang="en-US" spc="-4" dirty="0" smtClean="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low</a:t>
            </a:r>
            <a:r>
              <a:rPr lang="en-US" spc="-4" dirty="0" smtClean="0">
                <a:latin typeface="Times New Roman" panose="02020603050405020304" pitchFamily="18" charset="0"/>
                <a:cs typeface="Times New Roman" panose="02020603050405020304" pitchFamily="18" charset="0"/>
              </a:rPr>
              <a:t>-</a:t>
            </a:r>
            <a:r>
              <a:rPr lang="en-US" dirty="0" smtClean="0">
                <a:latin typeface="Times New Roman" panose="02020603050405020304" pitchFamily="18" charset="0"/>
                <a:cs typeface="Times New Roman" panose="02020603050405020304" pitchFamily="18" charset="0"/>
              </a:rPr>
              <a:t>in</a:t>
            </a:r>
            <a:r>
              <a:rPr lang="en-US" spc="4" dirty="0" smtClean="0">
                <a:latin typeface="Times New Roman" panose="02020603050405020304" pitchFamily="18" charset="0"/>
                <a:cs typeface="Times New Roman" panose="02020603050405020304" pitchFamily="18" charset="0"/>
              </a:rPr>
              <a:t>c</a:t>
            </a:r>
            <a:r>
              <a:rPr lang="en-US" dirty="0" smtClean="0">
                <a:latin typeface="Times New Roman" panose="02020603050405020304" pitchFamily="18" charset="0"/>
                <a:cs typeface="Times New Roman" panose="02020603050405020304" pitchFamily="18" charset="0"/>
              </a:rPr>
              <a:t>ome, </a:t>
            </a:r>
            <a:r>
              <a:rPr lang="en-US" spc="-4" dirty="0" smtClean="0">
                <a:latin typeface="Times New Roman" panose="02020603050405020304" pitchFamily="18" charset="0"/>
                <a:cs typeface="Times New Roman" panose="02020603050405020304" pitchFamily="18" charset="0"/>
              </a:rPr>
              <a:t>a</a:t>
            </a:r>
            <a:r>
              <a:rPr lang="en-US" dirty="0" smtClean="0">
                <a:latin typeface="Times New Roman" panose="02020603050405020304" pitchFamily="18" charset="0"/>
                <a:cs typeface="Times New Roman" panose="02020603050405020304" pitchFamily="18" charset="0"/>
              </a:rPr>
              <a:t>nd middl</a:t>
            </a:r>
            <a:r>
              <a:rPr lang="en-US" spc="-4" dirty="0" smtClean="0">
                <a:latin typeface="Times New Roman" panose="02020603050405020304" pitchFamily="18" charset="0"/>
                <a:cs typeface="Times New Roman" panose="02020603050405020304" pitchFamily="18" charset="0"/>
              </a:rPr>
              <a:t>e-</a:t>
            </a:r>
            <a:r>
              <a:rPr lang="en-US" dirty="0" smtClean="0">
                <a:latin typeface="Times New Roman" panose="02020603050405020304" pitchFamily="18" charset="0"/>
                <a:cs typeface="Times New Roman" panose="02020603050405020304" pitchFamily="18" charset="0"/>
              </a:rPr>
              <a:t>income</a:t>
            </a:r>
            <a:r>
              <a:rPr lang="en-US" spc="4" dirty="0" smtClean="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f</a:t>
            </a:r>
            <a:r>
              <a:rPr lang="en-US" spc="-10" dirty="0" smtClean="0">
                <a:latin typeface="Times New Roman" panose="02020603050405020304" pitchFamily="18" charset="0"/>
                <a:cs typeface="Times New Roman" panose="02020603050405020304" pitchFamily="18" charset="0"/>
              </a:rPr>
              <a:t>a</a:t>
            </a:r>
            <a:r>
              <a:rPr lang="en-US" dirty="0" smtClean="0">
                <a:latin typeface="Times New Roman" panose="02020603050405020304" pitchFamily="18" charset="0"/>
                <a:cs typeface="Times New Roman" panose="02020603050405020304" pitchFamily="18" charset="0"/>
              </a:rPr>
              <a:t>mili</a:t>
            </a:r>
            <a:r>
              <a:rPr lang="en-US" spc="-4" dirty="0" smtClean="0">
                <a:latin typeface="Times New Roman" panose="02020603050405020304" pitchFamily="18" charset="0"/>
                <a:cs typeface="Times New Roman" panose="02020603050405020304" pitchFamily="18" charset="0"/>
              </a:rPr>
              <a:t>e</a:t>
            </a:r>
            <a:r>
              <a:rPr lang="en-US" dirty="0" smtClean="0">
                <a:latin typeface="Times New Roman" panose="02020603050405020304" pitchFamily="18" charset="0"/>
                <a:cs typeface="Times New Roman" panose="02020603050405020304" pitchFamily="18" charset="0"/>
              </a:rPr>
              <a:t>s</a:t>
            </a:r>
            <a:r>
              <a:rPr lang="en-US" spc="4" dirty="0" smtClean="0">
                <a:latin typeface="Times New Roman" panose="02020603050405020304" pitchFamily="18" charset="0"/>
                <a:cs typeface="Times New Roman" panose="02020603050405020304" pitchFamily="18" charset="0"/>
              </a:rPr>
              <a:t> </a:t>
            </a:r>
            <a:r>
              <a:rPr lang="en-US" spc="-4" dirty="0" smtClean="0">
                <a:latin typeface="Times New Roman" panose="02020603050405020304" pitchFamily="18" charset="0"/>
                <a:cs typeface="Times New Roman" panose="02020603050405020304" pitchFamily="18" charset="0"/>
              </a:rPr>
              <a:t>c</a:t>
            </a:r>
            <a:r>
              <a:rPr lang="en-US" dirty="0" smtClean="0">
                <a:latin typeface="Times New Roman" panose="02020603050405020304" pitchFamily="18" charset="0"/>
                <a:cs typeface="Times New Roman" panose="02020603050405020304" pitchFamily="18" charset="0"/>
              </a:rPr>
              <a:t>ompa</a:t>
            </a:r>
            <a:r>
              <a:rPr lang="en-US" spc="-10" dirty="0" smtClean="0">
                <a:latin typeface="Times New Roman" panose="02020603050405020304" pitchFamily="18" charset="0"/>
                <a:cs typeface="Times New Roman" panose="02020603050405020304" pitchFamily="18" charset="0"/>
              </a:rPr>
              <a:t>r</a:t>
            </a:r>
            <a:r>
              <a:rPr lang="en-US" spc="-4" dirty="0" smtClean="0">
                <a:latin typeface="Times New Roman" panose="02020603050405020304" pitchFamily="18" charset="0"/>
                <a:cs typeface="Times New Roman" panose="02020603050405020304" pitchFamily="18" charset="0"/>
              </a:rPr>
              <a:t>e</a:t>
            </a:r>
            <a:r>
              <a:rPr lang="en-US" dirty="0" smtClean="0">
                <a:latin typeface="Times New Roman" panose="02020603050405020304" pitchFamily="18" charset="0"/>
                <a:cs typeface="Times New Roman" panose="02020603050405020304" pitchFamily="18" charset="0"/>
              </a:rPr>
              <a:t>d</a:t>
            </a:r>
            <a:r>
              <a:rPr lang="en-US" spc="10" dirty="0" smtClean="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with hi</a:t>
            </a:r>
            <a:r>
              <a:rPr lang="en-US" spc="-10" dirty="0" smtClean="0">
                <a:latin typeface="Times New Roman" panose="02020603050405020304" pitchFamily="18" charset="0"/>
                <a:cs typeface="Times New Roman" panose="02020603050405020304" pitchFamily="18" charset="0"/>
              </a:rPr>
              <a:t>g</a:t>
            </a:r>
            <a:r>
              <a:rPr lang="en-US" dirty="0" smtClean="0">
                <a:latin typeface="Times New Roman" panose="02020603050405020304" pitchFamily="18" charset="0"/>
                <a:cs typeface="Times New Roman" panose="02020603050405020304" pitchFamily="18" charset="0"/>
              </a:rPr>
              <a:t>h</a:t>
            </a:r>
            <a:r>
              <a:rPr lang="en-US" spc="-4" dirty="0" smtClean="0">
                <a:latin typeface="Times New Roman" panose="02020603050405020304" pitchFamily="18" charset="0"/>
                <a:cs typeface="Times New Roman" panose="02020603050405020304" pitchFamily="18" charset="0"/>
              </a:rPr>
              <a:t>-</a:t>
            </a:r>
            <a:r>
              <a:rPr lang="en-US" dirty="0" smtClean="0">
                <a:latin typeface="Times New Roman" panose="02020603050405020304" pitchFamily="18" charset="0"/>
                <a:cs typeface="Times New Roman" panose="02020603050405020304" pitchFamily="18" charset="0"/>
              </a:rPr>
              <a:t>income f</a:t>
            </a:r>
            <a:r>
              <a:rPr lang="en-US" spc="-10" dirty="0" smtClean="0">
                <a:latin typeface="Times New Roman" panose="02020603050405020304" pitchFamily="18" charset="0"/>
                <a:cs typeface="Times New Roman" panose="02020603050405020304" pitchFamily="18" charset="0"/>
              </a:rPr>
              <a:t>a</a:t>
            </a:r>
            <a:r>
              <a:rPr lang="en-US" dirty="0" smtClean="0">
                <a:latin typeface="Times New Roman" panose="02020603050405020304" pitchFamily="18" charset="0"/>
                <a:cs typeface="Times New Roman" panose="02020603050405020304" pitchFamily="18" charset="0"/>
              </a:rPr>
              <a:t>mili</a:t>
            </a:r>
            <a:r>
              <a:rPr lang="en-US" spc="-4" dirty="0" smtClean="0">
                <a:latin typeface="Times New Roman" panose="02020603050405020304" pitchFamily="18" charset="0"/>
                <a:cs typeface="Times New Roman" panose="02020603050405020304" pitchFamily="18" charset="0"/>
              </a:rPr>
              <a:t>e</a:t>
            </a:r>
            <a:r>
              <a:rPr lang="en-US" dirty="0" smtClean="0">
                <a:latin typeface="Times New Roman" panose="02020603050405020304" pitchFamily="18" charset="0"/>
                <a:cs typeface="Times New Roman" panose="02020603050405020304" pitchFamily="18" charset="0"/>
              </a:rPr>
              <a:t>s.</a:t>
            </a:r>
          </a:p>
          <a:p>
            <a:r>
              <a:rPr lang="en-US" b="1" dirty="0" smtClean="0">
                <a:latin typeface="Times New Roman" panose="02020603050405020304" pitchFamily="18" charset="0"/>
                <a:cs typeface="Times New Roman" panose="02020603050405020304" pitchFamily="18" charset="0"/>
              </a:rPr>
              <a:t>Dispa</a:t>
            </a:r>
            <a:r>
              <a:rPr lang="en-US" b="1" spc="-4" dirty="0" smtClean="0">
                <a:latin typeface="Times New Roman" panose="02020603050405020304" pitchFamily="18" charset="0"/>
                <a:cs typeface="Times New Roman" panose="02020603050405020304" pitchFamily="18" charset="0"/>
              </a:rPr>
              <a:t>r</a:t>
            </a:r>
            <a:r>
              <a:rPr lang="en-US" b="1" dirty="0" smtClean="0">
                <a:latin typeface="Times New Roman" panose="02020603050405020304" pitchFamily="18" charset="0"/>
                <a:cs typeface="Times New Roman" panose="02020603050405020304" pitchFamily="18" charset="0"/>
              </a:rPr>
              <a:t>ities</a:t>
            </a:r>
            <a:r>
              <a:rPr lang="en-US" b="1" spc="-4" dirty="0" smtClean="0">
                <a:latin typeface="Times New Roman" panose="02020603050405020304" pitchFamily="18" charset="0"/>
                <a:cs typeface="Times New Roman" panose="02020603050405020304" pitchFamily="18" charset="0"/>
              </a:rPr>
              <a:t> </a:t>
            </a:r>
            <a:r>
              <a:rPr lang="en-US" b="1" dirty="0" smtClean="0">
                <a:latin typeface="Times New Roman" panose="02020603050405020304" pitchFamily="18" charset="0"/>
                <a:cs typeface="Times New Roman" panose="02020603050405020304" pitchFamily="18" charset="0"/>
              </a:rPr>
              <a:t>T</a:t>
            </a:r>
            <a:r>
              <a:rPr lang="en-US" b="1" spc="-4" dirty="0" smtClean="0">
                <a:latin typeface="Times New Roman" panose="02020603050405020304" pitchFamily="18" charset="0"/>
                <a:cs typeface="Times New Roman" panose="02020603050405020304" pitchFamily="18" charset="0"/>
              </a:rPr>
              <a:t>re</a:t>
            </a:r>
            <a:r>
              <a:rPr lang="en-US" b="1" dirty="0" smtClean="0">
                <a:latin typeface="Times New Roman" panose="02020603050405020304" pitchFamily="18" charset="0"/>
                <a:cs typeface="Times New Roman" panose="02020603050405020304" pitchFamily="18" charset="0"/>
              </a:rPr>
              <a:t>nds (Ta</a:t>
            </a:r>
            <a:r>
              <a:rPr lang="en-US" b="1" spc="-10" dirty="0" smtClean="0">
                <a:latin typeface="Times New Roman" panose="02020603050405020304" pitchFamily="18" charset="0"/>
                <a:cs typeface="Times New Roman" panose="02020603050405020304" pitchFamily="18" charset="0"/>
              </a:rPr>
              <a:t>b</a:t>
            </a:r>
            <a:r>
              <a:rPr lang="en-US" b="1" dirty="0" smtClean="0">
                <a:latin typeface="Times New Roman" panose="02020603050405020304" pitchFamily="18" charset="0"/>
                <a:cs typeface="Times New Roman" panose="02020603050405020304" pitchFamily="18" charset="0"/>
              </a:rPr>
              <a:t>le 1)</a:t>
            </a:r>
            <a:endParaRPr lang="en-US" dirty="0" smtClean="0">
              <a:latin typeface="Times New Roman" panose="02020603050405020304" pitchFamily="18" charset="0"/>
              <a:cs typeface="Times New Roman" panose="02020603050405020304" pitchFamily="18" charset="0"/>
            </a:endParaRPr>
          </a:p>
          <a:p>
            <a:pPr marL="241272" indent="-228574">
              <a:buFont typeface="Symbol"/>
              <a:buChar char=""/>
              <a:tabLst>
                <a:tab pos="240637" algn="l"/>
              </a:tabLst>
            </a:pPr>
            <a:r>
              <a:rPr lang="en-US" dirty="0" smtClean="0">
                <a:latin typeface="Times New Roman" panose="02020603050405020304" pitchFamily="18" charset="0"/>
                <a:cs typeface="Times New Roman" panose="02020603050405020304" pitchFamily="18" charset="0"/>
              </a:rPr>
              <a:t>Asi</a:t>
            </a:r>
            <a:r>
              <a:rPr lang="en-US" spc="-4" dirty="0" smtClean="0">
                <a:latin typeface="Times New Roman" panose="02020603050405020304" pitchFamily="18" charset="0"/>
                <a:cs typeface="Times New Roman" panose="02020603050405020304" pitchFamily="18" charset="0"/>
              </a:rPr>
              <a:t>an-</a:t>
            </a:r>
            <a:r>
              <a:rPr lang="en-US" spc="4" dirty="0" smtClean="0">
                <a:latin typeface="Times New Roman" panose="02020603050405020304" pitchFamily="18" charset="0"/>
                <a:cs typeface="Times New Roman" panose="02020603050405020304" pitchFamily="18" charset="0"/>
              </a:rPr>
              <a:t>W</a:t>
            </a:r>
            <a:r>
              <a:rPr lang="en-US" dirty="0" smtClean="0">
                <a:latin typeface="Times New Roman" panose="02020603050405020304" pitchFamily="18" charset="0"/>
                <a:cs typeface="Times New Roman" panose="02020603050405020304" pitchFamily="18" charset="0"/>
              </a:rPr>
              <a:t>hite</a:t>
            </a:r>
            <a:r>
              <a:rPr lang="en-US" spc="-4" dirty="0" smtClean="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dif</a:t>
            </a:r>
            <a:r>
              <a:rPr lang="en-US" spc="-4" dirty="0" smtClean="0">
                <a:latin typeface="Times New Roman" panose="02020603050405020304" pitchFamily="18" charset="0"/>
                <a:cs typeface="Times New Roman" panose="02020603050405020304" pitchFamily="18" charset="0"/>
              </a:rPr>
              <a:t>fe</a:t>
            </a:r>
            <a:r>
              <a:rPr lang="en-US" dirty="0" smtClean="0">
                <a:latin typeface="Times New Roman" panose="02020603050405020304" pitchFamily="18" charset="0"/>
                <a:cs typeface="Times New Roman" panose="02020603050405020304" pitchFamily="18" charset="0"/>
              </a:rPr>
              <a:t>r</a:t>
            </a:r>
            <a:r>
              <a:rPr lang="en-US" spc="-10" dirty="0" smtClean="0">
                <a:latin typeface="Times New Roman" panose="02020603050405020304" pitchFamily="18" charset="0"/>
                <a:cs typeface="Times New Roman" panose="02020603050405020304" pitchFamily="18" charset="0"/>
              </a:rPr>
              <a:t>e</a:t>
            </a:r>
            <a:r>
              <a:rPr lang="en-US" spc="10" dirty="0" smtClean="0">
                <a:latin typeface="Times New Roman" panose="02020603050405020304" pitchFamily="18" charset="0"/>
                <a:cs typeface="Times New Roman" panose="02020603050405020304" pitchFamily="18" charset="0"/>
              </a:rPr>
              <a:t>n</a:t>
            </a:r>
            <a:r>
              <a:rPr lang="en-US" spc="-4" dirty="0" smtClean="0">
                <a:latin typeface="Times New Roman" panose="02020603050405020304" pitchFamily="18" charset="0"/>
                <a:cs typeface="Times New Roman" panose="02020603050405020304" pitchFamily="18" charset="0"/>
              </a:rPr>
              <a:t>ce</a:t>
            </a:r>
            <a:r>
              <a:rPr lang="en-US" dirty="0" smtClean="0">
                <a:latin typeface="Times New Roman" panose="02020603050405020304" pitchFamily="18" charset="0"/>
                <a:cs typeface="Times New Roman" panose="02020603050405020304" pitchFamily="18" charset="0"/>
              </a:rPr>
              <a:t>s</a:t>
            </a:r>
            <a:r>
              <a:rPr lang="en-US" spc="10" dirty="0" smtClean="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in </a:t>
            </a:r>
            <a:r>
              <a:rPr lang="en-US" spc="10" dirty="0" smtClean="0">
                <a:latin typeface="Times New Roman" panose="02020603050405020304" pitchFamily="18" charset="0"/>
                <a:cs typeface="Times New Roman" panose="02020603050405020304" pitchFamily="18" charset="0"/>
              </a:rPr>
              <a:t>t</a:t>
            </a:r>
            <a:r>
              <a:rPr lang="en-US" dirty="0" smtClean="0">
                <a:latin typeface="Times New Roman" panose="02020603050405020304" pitchFamily="18" charset="0"/>
                <a:cs typeface="Times New Roman" panose="02020603050405020304" pitchFamily="18" charset="0"/>
              </a:rPr>
              <a:t>wo</a:t>
            </a:r>
            <a:r>
              <a:rPr lang="en-US" spc="-4" dirty="0" smtClean="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me</a:t>
            </a:r>
            <a:r>
              <a:rPr lang="en-US" spc="-10" dirty="0" smtClean="0">
                <a:latin typeface="Times New Roman" panose="02020603050405020304" pitchFamily="18" charset="0"/>
                <a:cs typeface="Times New Roman" panose="02020603050405020304" pitchFamily="18" charset="0"/>
              </a:rPr>
              <a:t>a</a:t>
            </a:r>
            <a:r>
              <a:rPr lang="en-US" dirty="0" smtClean="0">
                <a:latin typeface="Times New Roman" panose="02020603050405020304" pitchFamily="18" charset="0"/>
                <a:cs typeface="Times New Roman" panose="02020603050405020304" pitchFamily="18" charset="0"/>
              </a:rPr>
              <a:t>sur</a:t>
            </a:r>
            <a:r>
              <a:rPr lang="en-US" spc="-10" dirty="0" smtClean="0">
                <a:latin typeface="Times New Roman" panose="02020603050405020304" pitchFamily="18" charset="0"/>
                <a:cs typeface="Times New Roman" panose="02020603050405020304" pitchFamily="18" charset="0"/>
              </a:rPr>
              <a:t>e</a:t>
            </a:r>
            <a:r>
              <a:rPr lang="en-US" dirty="0" smtClean="0">
                <a:latin typeface="Times New Roman" panose="02020603050405020304" pitchFamily="18" charset="0"/>
                <a:cs typeface="Times New Roman" panose="02020603050405020304" pitchFamily="18" charset="0"/>
              </a:rPr>
              <a:t>s </a:t>
            </a:r>
            <a:r>
              <a:rPr lang="en-US" spc="4" dirty="0" smtClean="0">
                <a:latin typeface="Times New Roman" panose="02020603050405020304" pitchFamily="18" charset="0"/>
                <a:cs typeface="Times New Roman" panose="02020603050405020304" pitchFamily="18" charset="0"/>
              </a:rPr>
              <a:t>r</a:t>
            </a:r>
            <a:r>
              <a:rPr lang="en-US" spc="-4" dirty="0" smtClean="0">
                <a:latin typeface="Times New Roman" panose="02020603050405020304" pitchFamily="18" charset="0"/>
                <a:cs typeface="Times New Roman" panose="02020603050405020304" pitchFamily="18" charset="0"/>
              </a:rPr>
              <a:t>e</a:t>
            </a:r>
            <a:r>
              <a:rPr lang="en-US" dirty="0" smtClean="0">
                <a:latin typeface="Times New Roman" panose="02020603050405020304" pitchFamily="18" charset="0"/>
                <a:cs typeface="Times New Roman" panose="02020603050405020304" pitchFamily="18" charset="0"/>
              </a:rPr>
              <a:t>lat</a:t>
            </a:r>
            <a:r>
              <a:rPr lang="en-US" spc="-4" dirty="0" smtClean="0">
                <a:latin typeface="Times New Roman" panose="02020603050405020304" pitchFamily="18" charset="0"/>
                <a:cs typeface="Times New Roman" panose="02020603050405020304" pitchFamily="18" charset="0"/>
              </a:rPr>
              <a:t>e</a:t>
            </a:r>
            <a:r>
              <a:rPr lang="en-US" dirty="0" smtClean="0">
                <a:latin typeface="Times New Roman" panose="02020603050405020304" pitchFamily="18" charset="0"/>
                <a:cs typeface="Times New Roman" panose="02020603050405020304" pitchFamily="18" charset="0"/>
              </a:rPr>
              <a:t>d </a:t>
            </a:r>
            <a:r>
              <a:rPr lang="en-US" spc="10" dirty="0" smtClean="0">
                <a:latin typeface="Times New Roman" panose="02020603050405020304" pitchFamily="18" charset="0"/>
                <a:cs typeface="Times New Roman" panose="02020603050405020304" pitchFamily="18" charset="0"/>
              </a:rPr>
              <a:t>t</a:t>
            </a:r>
            <a:r>
              <a:rPr lang="en-US" dirty="0" smtClean="0">
                <a:latin typeface="Times New Roman" panose="02020603050405020304" pitchFamily="18" charset="0"/>
                <a:cs typeface="Times New Roman" panose="02020603050405020304" pitchFamily="18" charset="0"/>
              </a:rPr>
              <a:t>o </a:t>
            </a:r>
            <a:r>
              <a:rPr lang="en-US" spc="-4" dirty="0" smtClean="0">
                <a:latin typeface="Times New Roman" panose="02020603050405020304" pitchFamily="18" charset="0"/>
                <a:cs typeface="Times New Roman" panose="02020603050405020304" pitchFamily="18" charset="0"/>
              </a:rPr>
              <a:t>c</a:t>
            </a:r>
            <a:r>
              <a:rPr lang="en-US" dirty="0" smtClean="0">
                <a:latin typeface="Times New Roman" panose="02020603050405020304" pitchFamily="18" charset="0"/>
                <a:cs typeface="Times New Roman" panose="02020603050405020304" pitchFamily="18" charset="0"/>
              </a:rPr>
              <a:t>ommunic</a:t>
            </a:r>
            <a:r>
              <a:rPr lang="en-US" spc="-10" dirty="0" smtClean="0">
                <a:latin typeface="Times New Roman" panose="02020603050405020304" pitchFamily="18" charset="0"/>
                <a:cs typeface="Times New Roman" panose="02020603050405020304" pitchFamily="18" charset="0"/>
              </a:rPr>
              <a:t>a</a:t>
            </a:r>
            <a:r>
              <a:rPr lang="en-US" dirty="0" smtClean="0">
                <a:latin typeface="Times New Roman" panose="02020603050405020304" pitchFamily="18" charset="0"/>
                <a:cs typeface="Times New Roman" panose="02020603050405020304" pitchFamily="18" charset="0"/>
              </a:rPr>
              <a:t>tion</a:t>
            </a:r>
            <a:r>
              <a:rPr lang="en-US" spc="4" dirty="0" smtClean="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w</a:t>
            </a:r>
            <a:r>
              <a:rPr lang="en-US" spc="-10" dirty="0" smtClean="0">
                <a:latin typeface="Times New Roman" panose="02020603050405020304" pitchFamily="18" charset="0"/>
                <a:cs typeface="Times New Roman" panose="02020603050405020304" pitchFamily="18" charset="0"/>
              </a:rPr>
              <a:t>e</a:t>
            </a:r>
            <a:r>
              <a:rPr lang="en-US" dirty="0" smtClean="0">
                <a:latin typeface="Times New Roman" panose="02020603050405020304" pitchFamily="18" charset="0"/>
                <a:cs typeface="Times New Roman" panose="02020603050405020304" pitchFamily="18" charset="0"/>
              </a:rPr>
              <a:t>re </a:t>
            </a:r>
            <a:r>
              <a:rPr lang="en-US" spc="-4" dirty="0" smtClean="0">
                <a:latin typeface="Times New Roman" panose="02020603050405020304" pitchFamily="18" charset="0"/>
                <a:cs typeface="Times New Roman" panose="02020603050405020304" pitchFamily="18" charset="0"/>
              </a:rPr>
              <a:t>e</a:t>
            </a:r>
            <a:r>
              <a:rPr lang="en-US" spc="10" dirty="0" smtClean="0">
                <a:latin typeface="Times New Roman" panose="02020603050405020304" pitchFamily="18" charset="0"/>
                <a:cs typeface="Times New Roman" panose="02020603050405020304" pitchFamily="18" charset="0"/>
              </a:rPr>
              <a:t>l</a:t>
            </a:r>
            <a:r>
              <a:rPr lang="en-US" dirty="0" smtClean="0">
                <a:latin typeface="Times New Roman" panose="02020603050405020304" pitchFamily="18" charset="0"/>
                <a:cs typeface="Times New Roman" panose="02020603050405020304" pitchFamily="18" charset="0"/>
              </a:rPr>
              <a:t>iminat</a:t>
            </a:r>
            <a:r>
              <a:rPr lang="en-US" spc="-4" dirty="0" smtClean="0">
                <a:latin typeface="Times New Roman" panose="02020603050405020304" pitchFamily="18" charset="0"/>
                <a:cs typeface="Times New Roman" panose="02020603050405020304" pitchFamily="18" charset="0"/>
              </a:rPr>
              <a:t>e</a:t>
            </a:r>
            <a:r>
              <a:rPr lang="en-US" dirty="0" smtClean="0">
                <a:latin typeface="Times New Roman" panose="02020603050405020304" pitchFamily="18" charset="0"/>
                <a:cs typeface="Times New Roman" panose="02020603050405020304" pitchFamily="18" charset="0"/>
              </a:rPr>
              <a:t>d.</a:t>
            </a:r>
          </a:p>
          <a:p>
            <a:pPr marL="241272" indent="-228574">
              <a:buFont typeface="Symbol"/>
              <a:buChar char=""/>
              <a:tabLst>
                <a:tab pos="240637" algn="l"/>
              </a:tabLst>
            </a:pPr>
            <a:r>
              <a:rPr lang="en-US" spc="-10" dirty="0" smtClean="0">
                <a:latin typeface="Times New Roman" panose="02020603050405020304" pitchFamily="18" charset="0"/>
                <a:cs typeface="Times New Roman" panose="02020603050405020304" pitchFamily="18" charset="0"/>
              </a:rPr>
              <a:t>F</a:t>
            </a:r>
            <a:r>
              <a:rPr lang="en-US" dirty="0" smtClean="0">
                <a:latin typeface="Times New Roman" panose="02020603050405020304" pitchFamily="18" charset="0"/>
                <a:cs typeface="Times New Roman" panose="02020603050405020304" pitchFamily="18" charset="0"/>
              </a:rPr>
              <a:t>our P</a:t>
            </a:r>
            <a:r>
              <a:rPr lang="en-US" spc="-4" dirty="0" smtClean="0">
                <a:latin typeface="Times New Roman" panose="02020603050405020304" pitchFamily="18" charset="0"/>
                <a:cs typeface="Times New Roman" panose="02020603050405020304" pitchFamily="18" charset="0"/>
              </a:rPr>
              <a:t>e</a:t>
            </a:r>
            <a:r>
              <a:rPr lang="en-US" dirty="0" smtClean="0">
                <a:latin typeface="Times New Roman" panose="02020603050405020304" pitchFamily="18" charset="0"/>
                <a:cs typeface="Times New Roman" panose="02020603050405020304" pitchFamily="18" charset="0"/>
              </a:rPr>
              <a:t>rso</a:t>
            </a:r>
            <a:r>
              <a:rPr lang="en-US" spc="-4" dirty="0" smtClean="0">
                <a:latin typeface="Times New Roman" panose="02020603050405020304" pitchFamily="18" charset="0"/>
                <a:cs typeface="Times New Roman" panose="02020603050405020304" pitchFamily="18" charset="0"/>
              </a:rPr>
              <a:t>n-</a:t>
            </a:r>
            <a:r>
              <a:rPr lang="en-US" spc="14" dirty="0" smtClean="0">
                <a:latin typeface="Times New Roman" panose="02020603050405020304" pitchFamily="18" charset="0"/>
                <a:cs typeface="Times New Roman" panose="02020603050405020304" pitchFamily="18" charset="0"/>
              </a:rPr>
              <a:t>C</a:t>
            </a:r>
            <a:r>
              <a:rPr lang="en-US" spc="-4" dirty="0" smtClean="0">
                <a:latin typeface="Times New Roman" panose="02020603050405020304" pitchFamily="18" charset="0"/>
                <a:cs typeface="Times New Roman" panose="02020603050405020304" pitchFamily="18" charset="0"/>
              </a:rPr>
              <a:t>e</a:t>
            </a:r>
            <a:r>
              <a:rPr lang="en-US" dirty="0" smtClean="0">
                <a:latin typeface="Times New Roman" panose="02020603050405020304" pitchFamily="18" charset="0"/>
                <a:cs typeface="Times New Roman" panose="02020603050405020304" pitchFamily="18" charset="0"/>
              </a:rPr>
              <a:t>nte</a:t>
            </a:r>
            <a:r>
              <a:rPr lang="en-US" spc="-10" dirty="0" smtClean="0">
                <a:latin typeface="Times New Roman" panose="02020603050405020304" pitchFamily="18" charset="0"/>
                <a:cs typeface="Times New Roman" panose="02020603050405020304" pitchFamily="18" charset="0"/>
              </a:rPr>
              <a:t>r</a:t>
            </a:r>
            <a:r>
              <a:rPr lang="en-US" spc="-4" dirty="0" smtClean="0">
                <a:latin typeface="Times New Roman" panose="02020603050405020304" pitchFamily="18" charset="0"/>
                <a:cs typeface="Times New Roman" panose="02020603050405020304" pitchFamily="18" charset="0"/>
              </a:rPr>
              <a:t>e</a:t>
            </a:r>
            <a:r>
              <a:rPr lang="en-US" dirty="0" smtClean="0">
                <a:latin typeface="Times New Roman" panose="02020603050405020304" pitchFamily="18" charset="0"/>
                <a:cs typeface="Times New Roman" panose="02020603050405020304" pitchFamily="18" charset="0"/>
              </a:rPr>
              <a:t>d </a:t>
            </a:r>
            <a:r>
              <a:rPr lang="en-US" spc="10" dirty="0" smtClean="0">
                <a:latin typeface="Times New Roman" panose="02020603050405020304" pitchFamily="18" charset="0"/>
                <a:cs typeface="Times New Roman" panose="02020603050405020304" pitchFamily="18" charset="0"/>
              </a:rPr>
              <a:t>C</a:t>
            </a:r>
            <a:r>
              <a:rPr lang="en-US" spc="4" dirty="0" smtClean="0">
                <a:latin typeface="Times New Roman" panose="02020603050405020304" pitchFamily="18" charset="0"/>
                <a:cs typeface="Times New Roman" panose="02020603050405020304" pitchFamily="18" charset="0"/>
              </a:rPr>
              <a:t>a</a:t>
            </a:r>
            <a:r>
              <a:rPr lang="en-US" dirty="0" smtClean="0">
                <a:latin typeface="Times New Roman" panose="02020603050405020304" pitchFamily="18" charset="0"/>
                <a:cs typeface="Times New Roman" panose="02020603050405020304" pitchFamily="18" charset="0"/>
              </a:rPr>
              <a:t>re</a:t>
            </a:r>
            <a:r>
              <a:rPr lang="en-US" spc="-10" dirty="0" smtClean="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dispa</a:t>
            </a:r>
            <a:r>
              <a:rPr lang="en-US" spc="-4" dirty="0" smtClean="0">
                <a:latin typeface="Times New Roman" panose="02020603050405020304" pitchFamily="18" charset="0"/>
                <a:cs typeface="Times New Roman" panose="02020603050405020304" pitchFamily="18" charset="0"/>
              </a:rPr>
              <a:t>r</a:t>
            </a:r>
            <a:r>
              <a:rPr lang="en-US" dirty="0" smtClean="0">
                <a:latin typeface="Times New Roman" panose="02020603050405020304" pitchFamily="18" charset="0"/>
                <a:cs typeface="Times New Roman" panose="02020603050405020304" pitchFamily="18" charset="0"/>
              </a:rPr>
              <a:t>ities</a:t>
            </a:r>
            <a:r>
              <a:rPr lang="en-US" spc="4" dirty="0" smtClean="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r</a:t>
            </a:r>
            <a:r>
              <a:rPr lang="en-US" spc="-10" dirty="0" smtClean="0">
                <a:latin typeface="Times New Roman" panose="02020603050405020304" pitchFamily="18" charset="0"/>
                <a:cs typeface="Times New Roman" panose="02020603050405020304" pitchFamily="18" charset="0"/>
              </a:rPr>
              <a:t>e</a:t>
            </a:r>
            <a:r>
              <a:rPr lang="en-US" spc="10" dirty="0" smtClean="0">
                <a:latin typeface="Times New Roman" panose="02020603050405020304" pitchFamily="18" charset="0"/>
                <a:cs typeface="Times New Roman" panose="02020603050405020304" pitchFamily="18" charset="0"/>
              </a:rPr>
              <a:t>l</a:t>
            </a:r>
            <a:r>
              <a:rPr lang="en-US" spc="-4" dirty="0" smtClean="0">
                <a:latin typeface="Times New Roman" panose="02020603050405020304" pitchFamily="18" charset="0"/>
                <a:cs typeface="Times New Roman" panose="02020603050405020304" pitchFamily="18" charset="0"/>
              </a:rPr>
              <a:t>a</a:t>
            </a:r>
            <a:r>
              <a:rPr lang="en-US" dirty="0" smtClean="0">
                <a:latin typeface="Times New Roman" panose="02020603050405020304" pitchFamily="18" charset="0"/>
                <a:cs typeface="Times New Roman" panose="02020603050405020304" pitchFamily="18" charset="0"/>
              </a:rPr>
              <a:t>ted to </a:t>
            </a:r>
            <a:r>
              <a:rPr lang="en-US" spc="10" dirty="0" smtClean="0">
                <a:latin typeface="Times New Roman" panose="02020603050405020304" pitchFamily="18" charset="0"/>
                <a:cs typeface="Times New Roman" panose="02020603050405020304" pitchFamily="18" charset="0"/>
              </a:rPr>
              <a:t>h</a:t>
            </a:r>
            <a:r>
              <a:rPr lang="en-US" dirty="0" smtClean="0">
                <a:latin typeface="Times New Roman" panose="02020603050405020304" pitchFamily="18" charset="0"/>
                <a:cs typeface="Times New Roman" panose="02020603050405020304" pitchFamily="18" charset="0"/>
              </a:rPr>
              <a:t>ospi</a:t>
            </a:r>
            <a:r>
              <a:rPr lang="en-US" spc="-4" dirty="0" smtClean="0">
                <a:latin typeface="Times New Roman" panose="02020603050405020304" pitchFamily="18" charset="0"/>
                <a:cs typeface="Times New Roman" panose="02020603050405020304" pitchFamily="18" charset="0"/>
              </a:rPr>
              <a:t>c</a:t>
            </a:r>
            <a:r>
              <a:rPr lang="en-US" dirty="0" smtClean="0">
                <a:latin typeface="Times New Roman" panose="02020603050405020304" pitchFamily="18" charset="0"/>
                <a:cs typeface="Times New Roman" panose="02020603050405020304" pitchFamily="18" charset="0"/>
              </a:rPr>
              <a:t>e</a:t>
            </a:r>
            <a:r>
              <a:rPr lang="en-US" spc="-4" dirty="0" smtClean="0">
                <a:latin typeface="Times New Roman" panose="02020603050405020304" pitchFamily="18" charset="0"/>
                <a:cs typeface="Times New Roman" panose="02020603050405020304" pitchFamily="18" charset="0"/>
              </a:rPr>
              <a:t> c</a:t>
            </a:r>
            <a:r>
              <a:rPr lang="en-US" spc="4" dirty="0" smtClean="0">
                <a:latin typeface="Times New Roman" panose="02020603050405020304" pitchFamily="18" charset="0"/>
                <a:cs typeface="Times New Roman" panose="02020603050405020304" pitchFamily="18" charset="0"/>
              </a:rPr>
              <a:t>a</a:t>
            </a:r>
            <a:r>
              <a:rPr lang="en-US" dirty="0" smtClean="0">
                <a:latin typeface="Times New Roman" panose="02020603050405020304" pitchFamily="18" charset="0"/>
                <a:cs typeface="Times New Roman" panose="02020603050405020304" pitchFamily="18" charset="0"/>
              </a:rPr>
              <a:t>re</a:t>
            </a:r>
            <a:r>
              <a:rPr lang="en-US" spc="10" dirty="0" smtClean="0">
                <a:latin typeface="Times New Roman" panose="02020603050405020304" pitchFamily="18" charset="0"/>
                <a:cs typeface="Times New Roman" panose="02020603050405020304" pitchFamily="18" charset="0"/>
              </a:rPr>
              <a:t> </a:t>
            </a:r>
            <a:r>
              <a:rPr lang="en-US" spc="-14" dirty="0" smtClean="0">
                <a:latin typeface="Times New Roman" panose="02020603050405020304" pitchFamily="18" charset="0"/>
                <a:cs typeface="Times New Roman" panose="02020603050405020304" pitchFamily="18" charset="0"/>
              </a:rPr>
              <a:t>g</a:t>
            </a:r>
            <a:r>
              <a:rPr lang="en-US" spc="4" dirty="0" smtClean="0">
                <a:latin typeface="Times New Roman" panose="02020603050405020304" pitchFamily="18" charset="0"/>
                <a:cs typeface="Times New Roman" panose="02020603050405020304" pitchFamily="18" charset="0"/>
              </a:rPr>
              <a:t>r</a:t>
            </a:r>
            <a:r>
              <a:rPr lang="en-US" spc="-4" dirty="0" smtClean="0">
                <a:latin typeface="Times New Roman" panose="02020603050405020304" pitchFamily="18" charset="0"/>
                <a:cs typeface="Times New Roman" panose="02020603050405020304" pitchFamily="18" charset="0"/>
              </a:rPr>
              <a:t>e</a:t>
            </a:r>
            <a:r>
              <a:rPr lang="en-US" dirty="0" smtClean="0">
                <a:latin typeface="Times New Roman" panose="02020603050405020304" pitchFamily="18" charset="0"/>
                <a:cs typeface="Times New Roman" panose="02020603050405020304" pitchFamily="18" charset="0"/>
              </a:rPr>
              <a:t>w l</a:t>
            </a:r>
            <a:r>
              <a:rPr lang="en-US" spc="-4" dirty="0" smtClean="0">
                <a:latin typeface="Times New Roman" panose="02020603050405020304" pitchFamily="18" charset="0"/>
                <a:cs typeface="Times New Roman" panose="02020603050405020304" pitchFamily="18" charset="0"/>
              </a:rPr>
              <a:t>a</a:t>
            </a:r>
            <a:r>
              <a:rPr lang="en-US" spc="4" dirty="0" smtClean="0">
                <a:latin typeface="Times New Roman" panose="02020603050405020304" pitchFamily="18" charset="0"/>
                <a:cs typeface="Times New Roman" panose="02020603050405020304" pitchFamily="18" charset="0"/>
              </a:rPr>
              <a:t>r</a:t>
            </a:r>
            <a:r>
              <a:rPr lang="en-US" dirty="0" smtClean="0">
                <a:latin typeface="Times New Roman" panose="02020603050405020304" pitchFamily="18" charset="0"/>
                <a:cs typeface="Times New Roman" panose="02020603050405020304" pitchFamily="18" charset="0"/>
              </a:rPr>
              <a:t>g</a:t>
            </a:r>
            <a:r>
              <a:rPr lang="en-US" spc="-4" dirty="0" smtClean="0">
                <a:latin typeface="Times New Roman" panose="02020603050405020304" pitchFamily="18" charset="0"/>
                <a:cs typeface="Times New Roman" panose="02020603050405020304" pitchFamily="18" charset="0"/>
              </a:rPr>
              <a:t>e</a:t>
            </a:r>
            <a:r>
              <a:rPr lang="en-US" dirty="0" smtClean="0">
                <a:latin typeface="Times New Roman" panose="02020603050405020304" pitchFamily="18" charset="0"/>
                <a:cs typeface="Times New Roman" panose="02020603050405020304" pitchFamily="18" charset="0"/>
              </a:rPr>
              <a:t>r.</a:t>
            </a:r>
          </a:p>
          <a:p>
            <a:pPr marL="0" marR="0" indent="0" algn="l" defTabSz="914294" rtl="0" eaLnBrk="1" fontAlgn="auto" latinLnBrk="0" hangingPunct="1">
              <a:buClrTx/>
              <a:buSzTx/>
              <a:buFontTx/>
              <a:buNone/>
              <a:tabLst/>
              <a:defRPr/>
            </a:pPr>
            <a:endParaRPr lang="en-US" dirty="0" smtClean="0">
              <a:latin typeface="Times New Roman" panose="02020603050405020304" pitchFamily="18" charset="0"/>
              <a:cs typeface="Times New Roman" panose="02020603050405020304" pitchFamily="18" charset="0"/>
            </a:endParaRPr>
          </a:p>
          <a:p>
            <a:endParaRPr lang="en-US" dirty="0">
              <a:latin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10"/>
          </p:nvPr>
        </p:nvSpPr>
        <p:spPr/>
        <p:txBody>
          <a:bodyPr/>
          <a:lstStyle/>
          <a:p>
            <a:fld id="{B3EF0EEC-1D1B-4067-A962-C742C5F9CB51}" type="slidenum">
              <a:rPr lang="en-US" smtClean="0"/>
              <a:t>27</a:t>
            </a:fld>
            <a:endParaRPr lang="en-US"/>
          </a:p>
        </p:txBody>
      </p:sp>
    </p:spTree>
    <p:extLst>
      <p:ext uri="{BB962C8B-B14F-4D97-AF65-F5344CB8AC3E}">
        <p14:creationId xmlns:p14="http://schemas.microsoft.com/office/powerpoint/2010/main" val="292172167"/>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R="50794"/>
            <a:r>
              <a:rPr lang="en-US" sz="1000" b="1" dirty="0" smtClean="0">
                <a:latin typeface="Arial"/>
                <a:cs typeface="Arial"/>
              </a:rPr>
              <a:t>Source:</a:t>
            </a:r>
            <a:r>
              <a:rPr lang="en-US" sz="1000" b="1" spc="-10" dirty="0" smtClean="0">
                <a:latin typeface="Arial"/>
                <a:cs typeface="Arial"/>
              </a:rPr>
              <a:t> </a:t>
            </a:r>
            <a:r>
              <a:rPr lang="en-US" sz="1000" dirty="0" smtClean="0">
                <a:latin typeface="Arial"/>
                <a:cs typeface="Arial"/>
              </a:rPr>
              <a:t>Centers</a:t>
            </a:r>
            <a:r>
              <a:rPr lang="en-US" sz="1000" spc="-4" dirty="0" smtClean="0">
                <a:latin typeface="Arial"/>
                <a:cs typeface="Arial"/>
              </a:rPr>
              <a:t> </a:t>
            </a:r>
            <a:r>
              <a:rPr lang="en-US" sz="1000" dirty="0" smtClean="0">
                <a:latin typeface="Arial"/>
                <a:cs typeface="Arial"/>
              </a:rPr>
              <a:t>for </a:t>
            </a:r>
            <a:r>
              <a:rPr lang="en-US" sz="1000" spc="-20" dirty="0" smtClean="0">
                <a:latin typeface="Arial"/>
                <a:cs typeface="Arial"/>
              </a:rPr>
              <a:t>M</a:t>
            </a:r>
            <a:r>
              <a:rPr lang="en-US" sz="1000" dirty="0" smtClean="0">
                <a:latin typeface="Arial"/>
                <a:cs typeface="Arial"/>
              </a:rPr>
              <a:t>edi</a:t>
            </a:r>
            <a:r>
              <a:rPr lang="en-US" sz="1000" spc="4" dirty="0" smtClean="0">
                <a:latin typeface="Arial"/>
                <a:cs typeface="Arial"/>
              </a:rPr>
              <a:t>c</a:t>
            </a:r>
            <a:r>
              <a:rPr lang="en-US" sz="1000" dirty="0" smtClean="0">
                <a:latin typeface="Arial"/>
                <a:cs typeface="Arial"/>
              </a:rPr>
              <a:t>a</a:t>
            </a:r>
            <a:r>
              <a:rPr lang="en-US" sz="1000" spc="-14" dirty="0" smtClean="0">
                <a:latin typeface="Arial"/>
                <a:cs typeface="Arial"/>
              </a:rPr>
              <a:t>r</a:t>
            </a:r>
            <a:r>
              <a:rPr lang="en-US" sz="1000" dirty="0" smtClean="0">
                <a:latin typeface="Arial"/>
                <a:cs typeface="Arial"/>
              </a:rPr>
              <a:t>e</a:t>
            </a:r>
            <a:r>
              <a:rPr lang="en-US" sz="1000" spc="-10" dirty="0" smtClean="0">
                <a:latin typeface="Arial"/>
                <a:cs typeface="Arial"/>
              </a:rPr>
              <a:t> </a:t>
            </a:r>
            <a:r>
              <a:rPr lang="en-US" sz="1000" dirty="0" smtClean="0">
                <a:latin typeface="Arial"/>
                <a:cs typeface="Arial"/>
              </a:rPr>
              <a:t>&amp; </a:t>
            </a:r>
            <a:r>
              <a:rPr lang="en-US" sz="1000" spc="-20" dirty="0" smtClean="0">
                <a:latin typeface="Arial"/>
                <a:cs typeface="Arial"/>
              </a:rPr>
              <a:t>M</a:t>
            </a:r>
            <a:r>
              <a:rPr lang="en-US" sz="1000" dirty="0" smtClean="0">
                <a:latin typeface="Arial"/>
                <a:cs typeface="Arial"/>
              </a:rPr>
              <a:t>edi</a:t>
            </a:r>
            <a:r>
              <a:rPr lang="en-US" sz="1000" spc="4" dirty="0" smtClean="0">
                <a:latin typeface="Arial"/>
                <a:cs typeface="Arial"/>
              </a:rPr>
              <a:t>c</a:t>
            </a:r>
            <a:r>
              <a:rPr lang="en-US" sz="1000" dirty="0" smtClean="0">
                <a:latin typeface="Arial"/>
                <a:cs typeface="Arial"/>
              </a:rPr>
              <a:t>aid Ser</a:t>
            </a:r>
            <a:r>
              <a:rPr lang="en-US" sz="1000" spc="-10" dirty="0" smtClean="0">
                <a:latin typeface="Arial"/>
                <a:cs typeface="Arial"/>
              </a:rPr>
              <a:t>vi</a:t>
            </a:r>
            <a:r>
              <a:rPr lang="en-US" sz="1000" spc="4" dirty="0" smtClean="0">
                <a:latin typeface="Arial"/>
                <a:cs typeface="Arial"/>
              </a:rPr>
              <a:t>c</a:t>
            </a:r>
            <a:r>
              <a:rPr lang="en-US" sz="1000" spc="-10" dirty="0" smtClean="0">
                <a:latin typeface="Arial"/>
                <a:cs typeface="Arial"/>
              </a:rPr>
              <a:t>e</a:t>
            </a:r>
            <a:r>
              <a:rPr lang="en-US" sz="1000" spc="4" dirty="0" smtClean="0">
                <a:latin typeface="Arial"/>
                <a:cs typeface="Arial"/>
              </a:rPr>
              <a:t>s</a:t>
            </a:r>
            <a:r>
              <a:rPr lang="en-US" sz="1000" dirty="0" smtClean="0">
                <a:latin typeface="Arial"/>
                <a:cs typeface="Arial"/>
              </a:rPr>
              <a:t>, </a:t>
            </a:r>
            <a:r>
              <a:rPr lang="en-US" sz="1000" spc="-20" dirty="0" smtClean="0">
                <a:latin typeface="Arial"/>
                <a:cs typeface="Arial"/>
              </a:rPr>
              <a:t>M</a:t>
            </a:r>
            <a:r>
              <a:rPr lang="en-US" sz="1000" dirty="0" smtClean="0">
                <a:latin typeface="Arial"/>
                <a:cs typeface="Arial"/>
              </a:rPr>
              <a:t>edi</a:t>
            </a:r>
            <a:r>
              <a:rPr lang="en-US" sz="1000" spc="4" dirty="0" smtClean="0">
                <a:latin typeface="Arial"/>
                <a:cs typeface="Arial"/>
              </a:rPr>
              <a:t>c</a:t>
            </a:r>
            <a:r>
              <a:rPr lang="en-US" sz="1000" dirty="0" smtClean="0">
                <a:latin typeface="Arial"/>
                <a:cs typeface="Arial"/>
              </a:rPr>
              <a:t>a</a:t>
            </a:r>
            <a:r>
              <a:rPr lang="en-US" sz="1000" spc="-14" dirty="0" smtClean="0">
                <a:latin typeface="Arial"/>
                <a:cs typeface="Arial"/>
              </a:rPr>
              <a:t>r</a:t>
            </a:r>
            <a:r>
              <a:rPr lang="en-US" sz="1000" dirty="0" smtClean="0">
                <a:latin typeface="Arial"/>
                <a:cs typeface="Arial"/>
              </a:rPr>
              <a:t>e Qual</a:t>
            </a:r>
            <a:r>
              <a:rPr lang="en-US" sz="1000" spc="-10" dirty="0" smtClean="0">
                <a:latin typeface="Arial"/>
                <a:cs typeface="Arial"/>
              </a:rPr>
              <a:t>i</a:t>
            </a:r>
            <a:r>
              <a:rPr lang="en-US" sz="1000" dirty="0" smtClean="0">
                <a:latin typeface="Arial"/>
                <a:cs typeface="Arial"/>
              </a:rPr>
              <a:t>ty</a:t>
            </a:r>
            <a:r>
              <a:rPr lang="en-US" sz="1000" spc="-4" dirty="0" smtClean="0">
                <a:latin typeface="Arial"/>
                <a:cs typeface="Arial"/>
              </a:rPr>
              <a:t> </a:t>
            </a:r>
            <a:r>
              <a:rPr lang="en-US" sz="1000" dirty="0" smtClean="0">
                <a:latin typeface="Arial"/>
                <a:cs typeface="Arial"/>
              </a:rPr>
              <a:t>I</a:t>
            </a:r>
            <a:r>
              <a:rPr lang="en-US" sz="1000" spc="4" dirty="0" smtClean="0">
                <a:latin typeface="Arial"/>
                <a:cs typeface="Arial"/>
              </a:rPr>
              <a:t>m</a:t>
            </a:r>
            <a:r>
              <a:rPr lang="en-US" sz="1000" dirty="0" smtClean="0">
                <a:latin typeface="Arial"/>
                <a:cs typeface="Arial"/>
              </a:rPr>
              <a:t>pro</a:t>
            </a:r>
            <a:r>
              <a:rPr lang="en-US" sz="1000" spc="-10" dirty="0" smtClean="0">
                <a:latin typeface="Arial"/>
                <a:cs typeface="Arial"/>
              </a:rPr>
              <a:t>ve</a:t>
            </a:r>
            <a:r>
              <a:rPr lang="en-US" sz="1000" spc="4" dirty="0" smtClean="0">
                <a:latin typeface="Arial"/>
                <a:cs typeface="Arial"/>
              </a:rPr>
              <a:t>m</a:t>
            </a:r>
            <a:r>
              <a:rPr lang="en-US" sz="1000" dirty="0" smtClean="0">
                <a:latin typeface="Arial"/>
                <a:cs typeface="Arial"/>
              </a:rPr>
              <a:t>ent</a:t>
            </a:r>
            <a:r>
              <a:rPr lang="en-US" sz="1000" spc="-10" dirty="0" smtClean="0">
                <a:latin typeface="Arial"/>
                <a:cs typeface="Arial"/>
              </a:rPr>
              <a:t> </a:t>
            </a:r>
            <a:r>
              <a:rPr lang="en-US" sz="1000" dirty="0" smtClean="0">
                <a:latin typeface="Arial"/>
                <a:cs typeface="Arial"/>
              </a:rPr>
              <a:t>Orga</a:t>
            </a:r>
            <a:r>
              <a:rPr lang="en-US" sz="1000" spc="-10" dirty="0" smtClean="0">
                <a:latin typeface="Arial"/>
                <a:cs typeface="Arial"/>
              </a:rPr>
              <a:t>niz</a:t>
            </a:r>
            <a:r>
              <a:rPr lang="en-US" sz="1000" dirty="0" smtClean="0">
                <a:latin typeface="Arial"/>
                <a:cs typeface="Arial"/>
              </a:rPr>
              <a:t>at</a:t>
            </a:r>
            <a:r>
              <a:rPr lang="en-US" sz="1000" spc="4" dirty="0" smtClean="0">
                <a:latin typeface="Arial"/>
                <a:cs typeface="Arial"/>
              </a:rPr>
              <a:t>i</a:t>
            </a:r>
            <a:r>
              <a:rPr lang="en-US" sz="1000" dirty="0" smtClean="0">
                <a:latin typeface="Arial"/>
                <a:cs typeface="Arial"/>
              </a:rPr>
              <a:t>on Pr</a:t>
            </a:r>
            <a:r>
              <a:rPr lang="en-US" sz="1000" spc="-10" dirty="0" smtClean="0">
                <a:latin typeface="Arial"/>
                <a:cs typeface="Arial"/>
              </a:rPr>
              <a:t>o</a:t>
            </a:r>
            <a:r>
              <a:rPr lang="en-US" sz="1000" dirty="0" smtClean="0">
                <a:latin typeface="Arial"/>
                <a:cs typeface="Arial"/>
              </a:rPr>
              <a:t>gra</a:t>
            </a:r>
            <a:r>
              <a:rPr lang="en-US" sz="1000" spc="35" dirty="0" smtClean="0">
                <a:latin typeface="Arial"/>
                <a:cs typeface="Arial"/>
              </a:rPr>
              <a:t>m</a:t>
            </a:r>
            <a:r>
              <a:rPr lang="en-US" sz="1000" dirty="0" smtClean="0">
                <a:latin typeface="Arial"/>
                <a:cs typeface="Arial"/>
              </a:rPr>
              <a:t>, 2</a:t>
            </a:r>
            <a:r>
              <a:rPr lang="en-US" sz="1000" spc="-10" dirty="0" smtClean="0">
                <a:latin typeface="Arial"/>
                <a:cs typeface="Arial"/>
              </a:rPr>
              <a:t>0</a:t>
            </a:r>
            <a:r>
              <a:rPr lang="en-US" sz="1000" dirty="0" smtClean="0">
                <a:latin typeface="Arial"/>
                <a:cs typeface="Arial"/>
              </a:rPr>
              <a:t>0</a:t>
            </a:r>
            <a:r>
              <a:rPr lang="en-US" sz="1000" spc="4" dirty="0" smtClean="0">
                <a:latin typeface="Arial"/>
                <a:cs typeface="Arial"/>
              </a:rPr>
              <a:t>5</a:t>
            </a:r>
            <a:r>
              <a:rPr lang="en-US" sz="1000" dirty="0" smtClean="0">
                <a:latin typeface="Arial"/>
                <a:cs typeface="Arial"/>
              </a:rPr>
              <a:t>-2012.</a:t>
            </a:r>
          </a:p>
          <a:p>
            <a:r>
              <a:rPr lang="en-US" sz="1000" b="1" dirty="0" smtClean="0">
                <a:latin typeface="Arial"/>
                <a:cs typeface="Arial"/>
              </a:rPr>
              <a:t>Note: </a:t>
            </a:r>
            <a:r>
              <a:rPr lang="en-US" sz="1000" spc="-20" dirty="0" smtClean="0">
                <a:latin typeface="Arial"/>
                <a:cs typeface="Arial"/>
              </a:rPr>
              <a:t>M</a:t>
            </a:r>
            <a:r>
              <a:rPr lang="en-US" sz="1000" dirty="0" smtClean="0">
                <a:latin typeface="Arial"/>
                <a:cs typeface="Arial"/>
              </a:rPr>
              <a:t>ea</a:t>
            </a:r>
            <a:r>
              <a:rPr lang="en-US" sz="1000" spc="4" dirty="0" smtClean="0">
                <a:latin typeface="Arial"/>
                <a:cs typeface="Arial"/>
              </a:rPr>
              <a:t>s</a:t>
            </a:r>
            <a:r>
              <a:rPr lang="en-US" sz="1000" dirty="0" smtClean="0">
                <a:latin typeface="Arial"/>
                <a:cs typeface="Arial"/>
              </a:rPr>
              <a:t>ure </a:t>
            </a:r>
            <a:r>
              <a:rPr lang="en-US" sz="1000" spc="-10" dirty="0" smtClean="0">
                <a:latin typeface="Arial"/>
                <a:cs typeface="Arial"/>
              </a:rPr>
              <a:t>i</a:t>
            </a:r>
            <a:r>
              <a:rPr lang="en-US" sz="1000" dirty="0" smtClean="0">
                <a:latin typeface="Arial"/>
                <a:cs typeface="Arial"/>
              </a:rPr>
              <a:t>s</a:t>
            </a:r>
            <a:r>
              <a:rPr lang="en-US" sz="1000" spc="4" dirty="0" smtClean="0">
                <a:latin typeface="Arial"/>
                <a:cs typeface="Arial"/>
              </a:rPr>
              <a:t> l</a:t>
            </a:r>
            <a:r>
              <a:rPr lang="en-US" sz="1000" spc="-10" dirty="0" smtClean="0">
                <a:latin typeface="Arial"/>
                <a:cs typeface="Arial"/>
              </a:rPr>
              <a:t>a</a:t>
            </a:r>
            <a:r>
              <a:rPr lang="en-US" sz="1000" dirty="0" smtClean="0">
                <a:latin typeface="Arial"/>
                <a:cs typeface="Arial"/>
              </a:rPr>
              <a:t>be</a:t>
            </a:r>
            <a:r>
              <a:rPr lang="en-US" sz="1000" spc="-10" dirty="0" smtClean="0">
                <a:latin typeface="Arial"/>
                <a:cs typeface="Arial"/>
              </a:rPr>
              <a:t>l</a:t>
            </a:r>
            <a:r>
              <a:rPr lang="en-US" sz="1000" dirty="0" smtClean="0">
                <a:latin typeface="Arial"/>
                <a:cs typeface="Arial"/>
              </a:rPr>
              <a:t>ed </a:t>
            </a:r>
            <a:r>
              <a:rPr lang="en-US" sz="1000" spc="10" dirty="0" smtClean="0">
                <a:latin typeface="Arial"/>
                <a:cs typeface="Arial"/>
              </a:rPr>
              <a:t>“</a:t>
            </a:r>
            <a:r>
              <a:rPr lang="en-US" sz="1000" dirty="0" smtClean="0">
                <a:latin typeface="Arial"/>
                <a:cs typeface="Arial"/>
              </a:rPr>
              <a:t>H</a:t>
            </a:r>
            <a:r>
              <a:rPr lang="en-US" sz="1000" spc="-10" dirty="0" smtClean="0">
                <a:latin typeface="Arial"/>
                <a:cs typeface="Arial"/>
              </a:rPr>
              <a:t>e</a:t>
            </a:r>
            <a:r>
              <a:rPr lang="en-US" sz="1000" dirty="0" smtClean="0">
                <a:latin typeface="Arial"/>
                <a:cs typeface="Arial"/>
              </a:rPr>
              <a:t>art fa</a:t>
            </a:r>
            <a:r>
              <a:rPr lang="en-US" sz="1000" spc="-10" dirty="0" smtClean="0">
                <a:latin typeface="Arial"/>
                <a:cs typeface="Arial"/>
              </a:rPr>
              <a:t>i</a:t>
            </a:r>
            <a:r>
              <a:rPr lang="en-US" sz="1000" dirty="0" smtClean="0">
                <a:latin typeface="Arial"/>
                <a:cs typeface="Arial"/>
              </a:rPr>
              <a:t>lure</a:t>
            </a:r>
            <a:r>
              <a:rPr lang="en-US" sz="1000" spc="-10" dirty="0" smtClean="0">
                <a:latin typeface="Arial"/>
                <a:cs typeface="Arial"/>
              </a:rPr>
              <a:t> </a:t>
            </a:r>
            <a:r>
              <a:rPr lang="en-US" sz="1000" dirty="0" smtClean="0">
                <a:latin typeface="Arial"/>
                <a:cs typeface="Arial"/>
              </a:rPr>
              <a:t>pa</a:t>
            </a:r>
            <a:r>
              <a:rPr lang="en-US" sz="1000" spc="-10" dirty="0" smtClean="0">
                <a:latin typeface="Arial"/>
                <a:cs typeface="Arial"/>
              </a:rPr>
              <a:t>t</a:t>
            </a:r>
            <a:r>
              <a:rPr lang="en-US" sz="1000" dirty="0" smtClean="0">
                <a:latin typeface="Arial"/>
                <a:cs typeface="Arial"/>
              </a:rPr>
              <a:t>ien</a:t>
            </a:r>
            <a:r>
              <a:rPr lang="en-US" sz="1000" spc="-10" dirty="0" smtClean="0">
                <a:latin typeface="Arial"/>
                <a:cs typeface="Arial"/>
              </a:rPr>
              <a:t>t</a:t>
            </a:r>
            <a:r>
              <a:rPr lang="en-US" sz="1000" dirty="0" smtClean="0">
                <a:latin typeface="Arial"/>
                <a:cs typeface="Arial"/>
              </a:rPr>
              <a:t>s</a:t>
            </a:r>
            <a:r>
              <a:rPr lang="en-US" sz="1000" spc="4" dirty="0" smtClean="0">
                <a:latin typeface="Arial"/>
                <a:cs typeface="Arial"/>
              </a:rPr>
              <a:t> </a:t>
            </a:r>
            <a:r>
              <a:rPr lang="en-US" sz="1000" spc="-10" dirty="0" smtClean="0">
                <a:latin typeface="Arial"/>
                <a:cs typeface="Arial"/>
              </a:rPr>
              <a:t>g</a:t>
            </a:r>
            <a:r>
              <a:rPr lang="en-US" sz="1000" dirty="0" smtClean="0">
                <a:latin typeface="Arial"/>
                <a:cs typeface="Arial"/>
              </a:rPr>
              <a:t>i</a:t>
            </a:r>
            <a:r>
              <a:rPr lang="en-US" sz="1000" spc="-10" dirty="0" smtClean="0">
                <a:latin typeface="Arial"/>
                <a:cs typeface="Arial"/>
              </a:rPr>
              <a:t>v</a:t>
            </a:r>
            <a:r>
              <a:rPr lang="en-US" sz="1000" dirty="0" smtClean="0">
                <a:latin typeface="Arial"/>
                <a:cs typeface="Arial"/>
              </a:rPr>
              <a:t>en d</a:t>
            </a:r>
            <a:r>
              <a:rPr lang="en-US" sz="1000" spc="-10" dirty="0" smtClean="0">
                <a:latin typeface="Arial"/>
                <a:cs typeface="Arial"/>
              </a:rPr>
              <a:t>i</a:t>
            </a:r>
            <a:r>
              <a:rPr lang="en-US" sz="1000" spc="4" dirty="0" smtClean="0">
                <a:latin typeface="Arial"/>
                <a:cs typeface="Arial"/>
              </a:rPr>
              <a:t>s</a:t>
            </a:r>
            <a:r>
              <a:rPr lang="en-US" sz="1000" spc="-10" dirty="0" smtClean="0">
                <a:latin typeface="Arial"/>
                <a:cs typeface="Arial"/>
              </a:rPr>
              <a:t>ch</a:t>
            </a:r>
            <a:r>
              <a:rPr lang="en-US" sz="1000" dirty="0" smtClean="0">
                <a:latin typeface="Arial"/>
                <a:cs typeface="Arial"/>
              </a:rPr>
              <a:t>arge </a:t>
            </a:r>
            <a:r>
              <a:rPr lang="en-US" sz="1000" spc="-10" dirty="0" smtClean="0">
                <a:latin typeface="Arial"/>
                <a:cs typeface="Arial"/>
              </a:rPr>
              <a:t>i</a:t>
            </a:r>
            <a:r>
              <a:rPr lang="en-US" sz="1000" dirty="0" smtClean="0">
                <a:latin typeface="Arial"/>
                <a:cs typeface="Arial"/>
              </a:rPr>
              <a:t>n</a:t>
            </a:r>
            <a:r>
              <a:rPr lang="en-US" sz="1000" spc="4" dirty="0" smtClean="0">
                <a:latin typeface="Arial"/>
                <a:cs typeface="Arial"/>
              </a:rPr>
              <a:t>s</a:t>
            </a:r>
            <a:r>
              <a:rPr lang="en-US" sz="1000" dirty="0" smtClean="0">
                <a:latin typeface="Arial"/>
                <a:cs typeface="Arial"/>
              </a:rPr>
              <a:t>t</a:t>
            </a:r>
            <a:r>
              <a:rPr lang="en-US" sz="1000" spc="-10" dirty="0" smtClean="0">
                <a:latin typeface="Arial"/>
                <a:cs typeface="Arial"/>
              </a:rPr>
              <a:t>r</a:t>
            </a:r>
            <a:r>
              <a:rPr lang="en-US" sz="1000" dirty="0" smtClean="0">
                <a:latin typeface="Arial"/>
                <a:cs typeface="Arial"/>
              </a:rPr>
              <a:t>u</a:t>
            </a:r>
            <a:r>
              <a:rPr lang="en-US" sz="1000" spc="4" dirty="0" smtClean="0">
                <a:latin typeface="Arial"/>
                <a:cs typeface="Arial"/>
              </a:rPr>
              <a:t>c</a:t>
            </a:r>
            <a:r>
              <a:rPr lang="en-US" sz="1000" spc="-10" dirty="0" smtClean="0">
                <a:latin typeface="Arial"/>
                <a:cs typeface="Arial"/>
              </a:rPr>
              <a:t>t</a:t>
            </a:r>
            <a:r>
              <a:rPr lang="en-US" sz="1000" dirty="0" smtClean="0">
                <a:latin typeface="Arial"/>
                <a:cs typeface="Arial"/>
              </a:rPr>
              <a:t>io</a:t>
            </a:r>
            <a:r>
              <a:rPr lang="en-US" sz="1000" spc="-10" dirty="0" smtClean="0">
                <a:latin typeface="Arial"/>
                <a:cs typeface="Arial"/>
              </a:rPr>
              <a:t>n</a:t>
            </a:r>
            <a:r>
              <a:rPr lang="en-US" sz="1000" spc="30" dirty="0" smtClean="0">
                <a:latin typeface="Arial"/>
                <a:cs typeface="Arial"/>
              </a:rPr>
              <a:t>s</a:t>
            </a:r>
            <a:r>
              <a:rPr lang="en-US" sz="1000" dirty="0" smtClean="0">
                <a:latin typeface="Arial"/>
                <a:cs typeface="Arial"/>
              </a:rPr>
              <a:t>” on</a:t>
            </a:r>
            <a:r>
              <a:rPr lang="en-US" sz="1000" spc="-10" dirty="0" smtClean="0">
                <a:latin typeface="Arial"/>
                <a:cs typeface="Arial"/>
              </a:rPr>
              <a:t> </a:t>
            </a:r>
            <a:r>
              <a:rPr lang="en-US" sz="1000" dirty="0" smtClean="0">
                <a:latin typeface="Arial"/>
                <a:cs typeface="Arial"/>
              </a:rPr>
              <a:t>Ho</a:t>
            </a:r>
            <a:r>
              <a:rPr lang="en-US" sz="1000" spc="-10" dirty="0" smtClean="0">
                <a:latin typeface="Arial"/>
                <a:cs typeface="Arial"/>
              </a:rPr>
              <a:t>s</a:t>
            </a:r>
            <a:r>
              <a:rPr lang="en-US" sz="1000" dirty="0" smtClean="0">
                <a:latin typeface="Arial"/>
                <a:cs typeface="Arial"/>
              </a:rPr>
              <a:t>pit</a:t>
            </a:r>
            <a:r>
              <a:rPr lang="en-US" sz="1000" spc="-10" dirty="0" smtClean="0">
                <a:latin typeface="Arial"/>
                <a:cs typeface="Arial"/>
              </a:rPr>
              <a:t>a</a:t>
            </a:r>
            <a:r>
              <a:rPr lang="en-US" sz="1000" dirty="0" smtClean="0">
                <a:latin typeface="Arial"/>
                <a:cs typeface="Arial"/>
              </a:rPr>
              <a:t>l</a:t>
            </a:r>
            <a:r>
              <a:rPr lang="en-US" sz="1000" spc="-10" dirty="0" smtClean="0">
                <a:latin typeface="Arial"/>
                <a:cs typeface="Arial"/>
              </a:rPr>
              <a:t> </a:t>
            </a:r>
            <a:r>
              <a:rPr lang="en-US" sz="1000" dirty="0" smtClean="0">
                <a:latin typeface="Arial"/>
                <a:cs typeface="Arial"/>
              </a:rPr>
              <a:t>Co</a:t>
            </a:r>
            <a:r>
              <a:rPr lang="en-US" sz="1000" spc="4" dirty="0" smtClean="0">
                <a:latin typeface="Arial"/>
                <a:cs typeface="Arial"/>
              </a:rPr>
              <a:t>m</a:t>
            </a:r>
            <a:r>
              <a:rPr lang="en-US" sz="1000" dirty="0" smtClean="0">
                <a:latin typeface="Arial"/>
                <a:cs typeface="Arial"/>
              </a:rPr>
              <a:t>pa</a:t>
            </a:r>
            <a:r>
              <a:rPr lang="en-US" sz="1000" spc="-14" dirty="0" smtClean="0">
                <a:latin typeface="Arial"/>
                <a:cs typeface="Arial"/>
              </a:rPr>
              <a:t>r</a:t>
            </a:r>
            <a:r>
              <a:rPr lang="en-US" sz="1000" spc="10" dirty="0" smtClean="0">
                <a:latin typeface="Arial"/>
                <a:cs typeface="Arial"/>
              </a:rPr>
              <a:t>e</a:t>
            </a:r>
            <a:r>
              <a:rPr lang="en-US" sz="1000" dirty="0" smtClean="0">
                <a:latin typeface="Arial"/>
                <a:cs typeface="Arial"/>
              </a:rPr>
              <a:t>.</a:t>
            </a:r>
          </a:p>
          <a:p>
            <a:pPr marL="0" marR="0" indent="0" algn="l" defTabSz="914294" rtl="0" eaLnBrk="1" fontAlgn="auto" latinLnBrk="0" hangingPunct="1">
              <a:lnSpc>
                <a:spcPct val="100000"/>
              </a:lnSpc>
              <a:spcBef>
                <a:spcPts val="0"/>
              </a:spcBef>
              <a:spcAft>
                <a:spcPts val="0"/>
              </a:spcAft>
              <a:buClrTx/>
              <a:buSzTx/>
              <a:buFontTx/>
              <a:buNone/>
              <a:tabLst/>
              <a:defRPr/>
            </a:pPr>
            <a:endParaRPr lang="en-US" sz="1200" dirty="0" smtClean="0">
              <a:latin typeface="Times New Roman"/>
              <a:cs typeface="Times New Roman"/>
            </a:endParaRPr>
          </a:p>
          <a:p>
            <a:pPr marR="0" indent="0" algn="l" defTabSz="914294" rtl="0" eaLnBrk="1" fontAlgn="auto" latinLnBrk="0" hangingPunct="1">
              <a:buClrTx/>
              <a:buSzTx/>
              <a:buFontTx/>
              <a:buNone/>
              <a:tabLst/>
              <a:defRPr/>
            </a:pPr>
            <a:r>
              <a:rPr lang="en-US" dirty="0" smtClean="0">
                <a:latin typeface="Times New Roman" panose="02020603050405020304" pitchFamily="18" charset="0"/>
                <a:cs typeface="Times New Roman" panose="02020603050405020304" pitchFamily="18" charset="0"/>
              </a:rPr>
              <a:t>E</a:t>
            </a:r>
            <a:r>
              <a:rPr lang="en-US" spc="-4" dirty="0" smtClean="0">
                <a:latin typeface="Times New Roman" panose="02020603050405020304" pitchFamily="18" charset="0"/>
                <a:cs typeface="Times New Roman" panose="02020603050405020304" pitchFamily="18" charset="0"/>
              </a:rPr>
              <a:t>f</a:t>
            </a:r>
            <a:r>
              <a:rPr lang="en-US" dirty="0" smtClean="0">
                <a:latin typeface="Times New Roman" panose="02020603050405020304" pitchFamily="18" charset="0"/>
                <a:cs typeface="Times New Roman" panose="02020603050405020304" pitchFamily="18" charset="0"/>
              </a:rPr>
              <a:t>f</a:t>
            </a:r>
            <a:r>
              <a:rPr lang="en-US" spc="-10" dirty="0" smtClean="0">
                <a:latin typeface="Times New Roman" panose="02020603050405020304" pitchFamily="18" charset="0"/>
                <a:cs typeface="Times New Roman" panose="02020603050405020304" pitchFamily="18" charset="0"/>
              </a:rPr>
              <a:t>e</a:t>
            </a:r>
            <a:r>
              <a:rPr lang="en-US" spc="-4" dirty="0" smtClean="0">
                <a:latin typeface="Times New Roman" panose="02020603050405020304" pitchFamily="18" charset="0"/>
                <a:cs typeface="Times New Roman" panose="02020603050405020304" pitchFamily="18" charset="0"/>
              </a:rPr>
              <a:t>c</a:t>
            </a:r>
            <a:r>
              <a:rPr lang="en-US" dirty="0" smtClean="0">
                <a:latin typeface="Times New Roman" panose="02020603050405020304" pitchFamily="18" charset="0"/>
                <a:cs typeface="Times New Roman" panose="02020603050405020304" pitchFamily="18" charset="0"/>
              </a:rPr>
              <a:t>tive</a:t>
            </a:r>
            <a:r>
              <a:rPr lang="en-US" spc="4" dirty="0" smtClean="0">
                <a:latin typeface="Times New Roman" panose="02020603050405020304" pitchFamily="18" charset="0"/>
                <a:cs typeface="Times New Roman" panose="02020603050405020304" pitchFamily="18" charset="0"/>
              </a:rPr>
              <a:t> </a:t>
            </a:r>
            <a:r>
              <a:rPr lang="en-US" spc="-4" dirty="0" smtClean="0">
                <a:latin typeface="Times New Roman" panose="02020603050405020304" pitchFamily="18" charset="0"/>
                <a:cs typeface="Times New Roman" panose="02020603050405020304" pitchFamily="18" charset="0"/>
              </a:rPr>
              <a:t>c</a:t>
            </a:r>
            <a:r>
              <a:rPr lang="en-US" spc="4" dirty="0" smtClean="0">
                <a:latin typeface="Times New Roman" panose="02020603050405020304" pitchFamily="18" charset="0"/>
                <a:cs typeface="Times New Roman" panose="02020603050405020304" pitchFamily="18" charset="0"/>
              </a:rPr>
              <a:t>a</a:t>
            </a:r>
            <a:r>
              <a:rPr lang="en-US" dirty="0" smtClean="0">
                <a:latin typeface="Times New Roman" panose="02020603050405020304" pitchFamily="18" charset="0"/>
                <a:cs typeface="Times New Roman" panose="02020603050405020304" pitchFamily="18" charset="0"/>
              </a:rPr>
              <a:t>re</a:t>
            </a:r>
            <a:r>
              <a:rPr lang="en-US" spc="-10" dirty="0" smtClean="0">
                <a:latin typeface="Times New Roman" panose="02020603050405020304" pitchFamily="18" charset="0"/>
                <a:cs typeface="Times New Roman" panose="02020603050405020304" pitchFamily="18" charset="0"/>
              </a:rPr>
              <a:t> </a:t>
            </a:r>
            <a:r>
              <a:rPr lang="en-US" spc="-4" dirty="0" smtClean="0">
                <a:latin typeface="Times New Roman" panose="02020603050405020304" pitchFamily="18" charset="0"/>
                <a:cs typeface="Times New Roman" panose="02020603050405020304" pitchFamily="18" charset="0"/>
              </a:rPr>
              <a:t>c</a:t>
            </a:r>
            <a:r>
              <a:rPr lang="en-US" dirty="0" smtClean="0">
                <a:latin typeface="Times New Roman" panose="02020603050405020304" pitchFamily="18" charset="0"/>
                <a:cs typeface="Times New Roman" panose="02020603050405020304" pitchFamily="18" charset="0"/>
              </a:rPr>
              <a:t>o</a:t>
            </a:r>
            <a:r>
              <a:rPr lang="en-US" spc="10" dirty="0" smtClean="0">
                <a:latin typeface="Times New Roman" panose="02020603050405020304" pitchFamily="18" charset="0"/>
                <a:cs typeface="Times New Roman" panose="02020603050405020304" pitchFamily="18" charset="0"/>
              </a:rPr>
              <a:t>o</a:t>
            </a:r>
            <a:r>
              <a:rPr lang="en-US" dirty="0" smtClean="0">
                <a:latin typeface="Times New Roman" panose="02020603050405020304" pitchFamily="18" charset="0"/>
                <a:cs typeface="Times New Roman" panose="02020603050405020304" pitchFamily="18" charset="0"/>
              </a:rPr>
              <a:t>rdin</a:t>
            </a:r>
            <a:r>
              <a:rPr lang="en-US" spc="-10" dirty="0" smtClean="0">
                <a:latin typeface="Times New Roman" panose="02020603050405020304" pitchFamily="18" charset="0"/>
                <a:cs typeface="Times New Roman" panose="02020603050405020304" pitchFamily="18" charset="0"/>
              </a:rPr>
              <a:t>a</a:t>
            </a:r>
            <a:r>
              <a:rPr lang="en-US" dirty="0" smtClean="0">
                <a:latin typeface="Times New Roman" panose="02020603050405020304" pitchFamily="18" charset="0"/>
                <a:cs typeface="Times New Roman" panose="02020603050405020304" pitchFamily="18" charset="0"/>
              </a:rPr>
              <a:t>tion r</a:t>
            </a:r>
            <a:r>
              <a:rPr lang="en-US" spc="-10" dirty="0" smtClean="0">
                <a:latin typeface="Times New Roman" panose="02020603050405020304" pitchFamily="18" charset="0"/>
                <a:cs typeface="Times New Roman" panose="02020603050405020304" pitchFamily="18" charset="0"/>
              </a:rPr>
              <a:t>e</a:t>
            </a:r>
            <a:r>
              <a:rPr lang="en-US" dirty="0" smtClean="0">
                <a:latin typeface="Times New Roman" panose="02020603050405020304" pitchFamily="18" charset="0"/>
                <a:cs typeface="Times New Roman" panose="02020603050405020304" pitchFamily="18" charset="0"/>
              </a:rPr>
              <a:t>quir</a:t>
            </a:r>
            <a:r>
              <a:rPr lang="en-US" spc="-10" dirty="0" smtClean="0">
                <a:latin typeface="Times New Roman" panose="02020603050405020304" pitchFamily="18" charset="0"/>
                <a:cs typeface="Times New Roman" panose="02020603050405020304" pitchFamily="18" charset="0"/>
              </a:rPr>
              <a:t>e</a:t>
            </a:r>
            <a:r>
              <a:rPr lang="en-US" dirty="0" smtClean="0">
                <a:latin typeface="Times New Roman" panose="02020603050405020304" pitchFamily="18" charset="0"/>
                <a:cs typeface="Times New Roman" panose="02020603050405020304" pitchFamily="18" charset="0"/>
              </a:rPr>
              <a:t>s e</a:t>
            </a:r>
            <a:r>
              <a:rPr lang="en-US" spc="4" dirty="0" smtClean="0">
                <a:latin typeface="Times New Roman" panose="02020603050405020304" pitchFamily="18" charset="0"/>
                <a:cs typeface="Times New Roman" panose="02020603050405020304" pitchFamily="18" charset="0"/>
              </a:rPr>
              <a:t>x</a:t>
            </a:r>
            <a:r>
              <a:rPr lang="en-US" dirty="0" smtClean="0">
                <a:latin typeface="Times New Roman" panose="02020603050405020304" pitchFamily="18" charset="0"/>
                <a:cs typeface="Times New Roman" panose="02020603050405020304" pitchFamily="18" charset="0"/>
              </a:rPr>
              <a:t>pli</a:t>
            </a:r>
            <a:r>
              <a:rPr lang="en-US" spc="-4" dirty="0" smtClean="0">
                <a:latin typeface="Times New Roman" panose="02020603050405020304" pitchFamily="18" charset="0"/>
                <a:cs typeface="Times New Roman" panose="02020603050405020304" pitchFamily="18" charset="0"/>
              </a:rPr>
              <a:t>c</a:t>
            </a:r>
            <a:r>
              <a:rPr lang="en-US" dirty="0" smtClean="0">
                <a:latin typeface="Times New Roman" panose="02020603050405020304" pitchFamily="18" charset="0"/>
                <a:cs typeface="Times New Roman" panose="02020603050405020304" pitchFamily="18" charset="0"/>
              </a:rPr>
              <a:t>it </a:t>
            </a:r>
            <a:r>
              <a:rPr lang="en-US" spc="-4" dirty="0" smtClean="0">
                <a:latin typeface="Times New Roman" panose="02020603050405020304" pitchFamily="18" charset="0"/>
                <a:cs typeface="Times New Roman" panose="02020603050405020304" pitchFamily="18" charset="0"/>
              </a:rPr>
              <a:t>a</a:t>
            </a:r>
            <a:r>
              <a:rPr lang="en-US" dirty="0" smtClean="0">
                <a:latin typeface="Times New Roman" panose="02020603050405020304" pitchFamily="18" charset="0"/>
                <a:cs typeface="Times New Roman" panose="02020603050405020304" pitchFamily="18" charset="0"/>
              </a:rPr>
              <a:t>tt</a:t>
            </a:r>
            <a:r>
              <a:rPr lang="en-US" spc="-4" dirty="0" smtClean="0">
                <a:latin typeface="Times New Roman" panose="02020603050405020304" pitchFamily="18" charset="0"/>
                <a:cs typeface="Times New Roman" panose="02020603050405020304" pitchFamily="18" charset="0"/>
              </a:rPr>
              <a:t>e</a:t>
            </a:r>
            <a:r>
              <a:rPr lang="en-US" dirty="0" smtClean="0">
                <a:latin typeface="Times New Roman" panose="02020603050405020304" pitchFamily="18" charset="0"/>
                <a:cs typeface="Times New Roman" panose="02020603050405020304" pitchFamily="18" charset="0"/>
              </a:rPr>
              <a:t>ntion to the</a:t>
            </a:r>
            <a:r>
              <a:rPr lang="en-US" spc="-4" dirty="0" smtClean="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ma</a:t>
            </a:r>
            <a:r>
              <a:rPr lang="en-US" spc="4" dirty="0" smtClean="0">
                <a:latin typeface="Times New Roman" panose="02020603050405020304" pitchFamily="18" charset="0"/>
                <a:cs typeface="Times New Roman" panose="02020603050405020304" pitchFamily="18" charset="0"/>
              </a:rPr>
              <a:t>n</a:t>
            </a:r>
            <a:r>
              <a:rPr lang="en-US" dirty="0" smtClean="0">
                <a:latin typeface="Times New Roman" panose="02020603050405020304" pitchFamily="18" charset="0"/>
                <a:cs typeface="Times New Roman" panose="02020603050405020304" pitchFamily="18" charset="0"/>
              </a:rPr>
              <a:t>y</a:t>
            </a:r>
            <a:r>
              <a:rPr lang="en-US" spc="-25" dirty="0" smtClean="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setti</a:t>
            </a:r>
            <a:r>
              <a:rPr lang="en-US" spc="10" dirty="0" smtClean="0">
                <a:latin typeface="Times New Roman" panose="02020603050405020304" pitchFamily="18" charset="0"/>
                <a:cs typeface="Times New Roman" panose="02020603050405020304" pitchFamily="18" charset="0"/>
              </a:rPr>
              <a:t>n</a:t>
            </a:r>
            <a:r>
              <a:rPr lang="en-US" spc="-14" dirty="0" smtClean="0">
                <a:latin typeface="Times New Roman" panose="02020603050405020304" pitchFamily="18" charset="0"/>
                <a:cs typeface="Times New Roman" panose="02020603050405020304" pitchFamily="18" charset="0"/>
              </a:rPr>
              <a:t>g</a:t>
            </a:r>
            <a:r>
              <a:rPr lang="en-US" dirty="0" smtClean="0">
                <a:latin typeface="Times New Roman" panose="02020603050405020304" pitchFamily="18" charset="0"/>
                <a:cs typeface="Times New Roman" panose="02020603050405020304" pitchFamily="18" charset="0"/>
              </a:rPr>
              <a:t>s in whi</a:t>
            </a:r>
            <a:r>
              <a:rPr lang="en-US" spc="-4" dirty="0" smtClean="0">
                <a:latin typeface="Times New Roman" panose="02020603050405020304" pitchFamily="18" charset="0"/>
                <a:cs typeface="Times New Roman" panose="02020603050405020304" pitchFamily="18" charset="0"/>
              </a:rPr>
              <a:t>c</a:t>
            </a:r>
            <a:r>
              <a:rPr lang="en-US" dirty="0" smtClean="0">
                <a:latin typeface="Times New Roman" panose="02020603050405020304" pitchFamily="18" charset="0"/>
                <a:cs typeface="Times New Roman" panose="02020603050405020304" pitchFamily="18" charset="0"/>
              </a:rPr>
              <a:t>h p</a:t>
            </a:r>
            <a:r>
              <a:rPr lang="en-US" spc="-4" dirty="0" smtClean="0">
                <a:latin typeface="Times New Roman" panose="02020603050405020304" pitchFamily="18" charset="0"/>
                <a:cs typeface="Times New Roman" panose="02020603050405020304" pitchFamily="18" charset="0"/>
              </a:rPr>
              <a:t>a</a:t>
            </a:r>
            <a:r>
              <a:rPr lang="en-US" dirty="0" smtClean="0">
                <a:latin typeface="Times New Roman" panose="02020603050405020304" pitchFamily="18" charset="0"/>
                <a:cs typeface="Times New Roman" panose="02020603050405020304" pitchFamily="18" charset="0"/>
              </a:rPr>
              <a:t>ti</a:t>
            </a:r>
            <a:r>
              <a:rPr lang="en-US" spc="-4" dirty="0" smtClean="0">
                <a:latin typeface="Times New Roman" panose="02020603050405020304" pitchFamily="18" charset="0"/>
                <a:cs typeface="Times New Roman" panose="02020603050405020304" pitchFamily="18" charset="0"/>
              </a:rPr>
              <a:t>e</a:t>
            </a:r>
            <a:r>
              <a:rPr lang="en-US" dirty="0" smtClean="0">
                <a:latin typeface="Times New Roman" panose="02020603050405020304" pitchFamily="18" charset="0"/>
                <a:cs typeface="Times New Roman" panose="02020603050405020304" pitchFamily="18" charset="0"/>
              </a:rPr>
              <a:t>nts r</a:t>
            </a:r>
            <a:r>
              <a:rPr lang="en-US" spc="-10" dirty="0" smtClean="0">
                <a:latin typeface="Times New Roman" panose="02020603050405020304" pitchFamily="18" charset="0"/>
                <a:cs typeface="Times New Roman" panose="02020603050405020304" pitchFamily="18" charset="0"/>
              </a:rPr>
              <a:t>e</a:t>
            </a:r>
            <a:r>
              <a:rPr lang="en-US" spc="-4" dirty="0" smtClean="0">
                <a:latin typeface="Times New Roman" panose="02020603050405020304" pitchFamily="18" charset="0"/>
                <a:cs typeface="Times New Roman" panose="02020603050405020304" pitchFamily="18" charset="0"/>
              </a:rPr>
              <a:t>ce</a:t>
            </a:r>
            <a:r>
              <a:rPr lang="en-US" dirty="0" smtClean="0">
                <a:latin typeface="Times New Roman" panose="02020603050405020304" pitchFamily="18" charset="0"/>
                <a:cs typeface="Times New Roman" panose="02020603050405020304" pitchFamily="18" charset="0"/>
              </a:rPr>
              <a:t>i</a:t>
            </a:r>
            <a:r>
              <a:rPr lang="en-US" spc="10" dirty="0" smtClean="0">
                <a:latin typeface="Times New Roman" panose="02020603050405020304" pitchFamily="18" charset="0"/>
                <a:cs typeface="Times New Roman" panose="02020603050405020304" pitchFamily="18" charset="0"/>
              </a:rPr>
              <a:t>v</a:t>
            </a:r>
            <a:r>
              <a:rPr lang="en-US" dirty="0" smtClean="0">
                <a:latin typeface="Times New Roman" panose="02020603050405020304" pitchFamily="18" charset="0"/>
                <a:cs typeface="Times New Roman" panose="02020603050405020304" pitchFamily="18" charset="0"/>
              </a:rPr>
              <a:t>e</a:t>
            </a:r>
            <a:r>
              <a:rPr lang="en-US" spc="-4" dirty="0" smtClean="0">
                <a:latin typeface="Times New Roman" panose="02020603050405020304" pitchFamily="18" charset="0"/>
                <a:cs typeface="Times New Roman" panose="02020603050405020304" pitchFamily="18" charset="0"/>
              </a:rPr>
              <a:t> c</a:t>
            </a:r>
            <a:r>
              <a:rPr lang="en-US" spc="4" dirty="0" smtClean="0">
                <a:latin typeface="Times New Roman" panose="02020603050405020304" pitchFamily="18" charset="0"/>
                <a:cs typeface="Times New Roman" panose="02020603050405020304" pitchFamily="18" charset="0"/>
              </a:rPr>
              <a:t>a</a:t>
            </a:r>
            <a:r>
              <a:rPr lang="en-US" dirty="0" smtClean="0">
                <a:latin typeface="Times New Roman" panose="02020603050405020304" pitchFamily="18" charset="0"/>
                <a:cs typeface="Times New Roman" panose="02020603050405020304" pitchFamily="18" charset="0"/>
              </a:rPr>
              <a:t>re </a:t>
            </a:r>
            <a:r>
              <a:rPr lang="en-US" spc="-4" dirty="0" smtClean="0">
                <a:latin typeface="Times New Roman" panose="02020603050405020304" pitchFamily="18" charset="0"/>
                <a:cs typeface="Times New Roman" panose="02020603050405020304" pitchFamily="18" charset="0"/>
              </a:rPr>
              <a:t>a</a:t>
            </a:r>
            <a:r>
              <a:rPr lang="en-US" dirty="0" smtClean="0">
                <a:latin typeface="Times New Roman" panose="02020603050405020304" pitchFamily="18" charset="0"/>
                <a:cs typeface="Times New Roman" panose="02020603050405020304" pitchFamily="18" charset="0"/>
              </a:rPr>
              <a:t>s w</a:t>
            </a:r>
            <a:r>
              <a:rPr lang="en-US" spc="-10" dirty="0" smtClean="0">
                <a:latin typeface="Times New Roman" panose="02020603050405020304" pitchFamily="18" charset="0"/>
                <a:cs typeface="Times New Roman" panose="02020603050405020304" pitchFamily="18" charset="0"/>
              </a:rPr>
              <a:t>e</a:t>
            </a:r>
            <a:r>
              <a:rPr lang="en-US" dirty="0" smtClean="0">
                <a:latin typeface="Times New Roman" panose="02020603050405020304" pitchFamily="18" charset="0"/>
                <a:cs typeface="Times New Roman" panose="02020603050405020304" pitchFamily="18" charset="0"/>
              </a:rPr>
              <a:t>ll </a:t>
            </a:r>
            <a:r>
              <a:rPr lang="en-US" spc="-4" dirty="0" smtClean="0">
                <a:latin typeface="Times New Roman" panose="02020603050405020304" pitchFamily="18" charset="0"/>
                <a:cs typeface="Times New Roman" panose="02020603050405020304" pitchFamily="18" charset="0"/>
              </a:rPr>
              <a:t>a</a:t>
            </a:r>
            <a:r>
              <a:rPr lang="en-US" dirty="0" smtClean="0">
                <a:latin typeface="Times New Roman" panose="02020603050405020304" pitchFamily="18" charset="0"/>
                <a:cs typeface="Times New Roman" panose="02020603050405020304" pitchFamily="18" charset="0"/>
              </a:rPr>
              <a:t>s</a:t>
            </a:r>
            <a:r>
              <a:rPr lang="en-US" spc="4" dirty="0" smtClean="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t</a:t>
            </a:r>
            <a:r>
              <a:rPr lang="en-US" spc="10" dirty="0" smtClean="0">
                <a:latin typeface="Times New Roman" panose="02020603050405020304" pitchFamily="18" charset="0"/>
                <a:cs typeface="Times New Roman" panose="02020603050405020304" pitchFamily="18" charset="0"/>
              </a:rPr>
              <a:t>h</a:t>
            </a:r>
            <a:r>
              <a:rPr lang="en-US" dirty="0" smtClean="0">
                <a:latin typeface="Times New Roman" panose="02020603050405020304" pitchFamily="18" charset="0"/>
                <a:cs typeface="Times New Roman" panose="02020603050405020304" pitchFamily="18" charset="0"/>
              </a:rPr>
              <a:t>e</a:t>
            </a:r>
            <a:r>
              <a:rPr lang="en-US" spc="-4" dirty="0" smtClean="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inf</a:t>
            </a:r>
            <a:r>
              <a:rPr lang="en-US" spc="-4" dirty="0" smtClean="0">
                <a:latin typeface="Times New Roman" panose="02020603050405020304" pitchFamily="18" charset="0"/>
                <a:cs typeface="Times New Roman" panose="02020603050405020304" pitchFamily="18" charset="0"/>
              </a:rPr>
              <a:t>ra</a:t>
            </a:r>
            <a:r>
              <a:rPr lang="en-US" dirty="0" smtClean="0">
                <a:latin typeface="Times New Roman" panose="02020603050405020304" pitchFamily="18" charset="0"/>
                <a:cs typeface="Times New Roman" panose="02020603050405020304" pitchFamily="18" charset="0"/>
              </a:rPr>
              <a:t>str</a:t>
            </a:r>
            <a:r>
              <a:rPr lang="en-US" spc="10" dirty="0" smtClean="0">
                <a:latin typeface="Times New Roman" panose="02020603050405020304" pitchFamily="18" charset="0"/>
                <a:cs typeface="Times New Roman" panose="02020603050405020304" pitchFamily="18" charset="0"/>
              </a:rPr>
              <a:t>u</a:t>
            </a:r>
            <a:r>
              <a:rPr lang="en-US" spc="-4" dirty="0" smtClean="0">
                <a:latin typeface="Times New Roman" panose="02020603050405020304" pitchFamily="18" charset="0"/>
                <a:cs typeface="Times New Roman" panose="02020603050405020304" pitchFamily="18" charset="0"/>
              </a:rPr>
              <a:t>c</a:t>
            </a:r>
            <a:r>
              <a:rPr lang="en-US" dirty="0" smtClean="0">
                <a:latin typeface="Times New Roman" panose="02020603050405020304" pitchFamily="18" charset="0"/>
                <a:cs typeface="Times New Roman" panose="02020603050405020304" pitchFamily="18" charset="0"/>
              </a:rPr>
              <a:t>ture</a:t>
            </a:r>
            <a:r>
              <a:rPr lang="en-US" spc="-10" dirty="0" smtClean="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to suppo</a:t>
            </a:r>
            <a:r>
              <a:rPr lang="en-US" spc="4" dirty="0" smtClean="0">
                <a:latin typeface="Times New Roman" panose="02020603050405020304" pitchFamily="18" charset="0"/>
                <a:cs typeface="Times New Roman" panose="02020603050405020304" pitchFamily="18" charset="0"/>
              </a:rPr>
              <a:t>r</a:t>
            </a:r>
            <a:r>
              <a:rPr lang="en-US" dirty="0" smtClean="0">
                <a:latin typeface="Times New Roman" panose="02020603050405020304" pitchFamily="18" charset="0"/>
                <a:cs typeface="Times New Roman" panose="02020603050405020304" pitchFamily="18" charset="0"/>
              </a:rPr>
              <a:t>t in</a:t>
            </a:r>
            <a:r>
              <a:rPr lang="en-US" spc="-4" dirty="0" smtClean="0">
                <a:latin typeface="Times New Roman" panose="02020603050405020304" pitchFamily="18" charset="0"/>
                <a:cs typeface="Times New Roman" panose="02020603050405020304" pitchFamily="18" charset="0"/>
              </a:rPr>
              <a:t>f</a:t>
            </a:r>
            <a:r>
              <a:rPr lang="en-US" dirty="0" smtClean="0">
                <a:latin typeface="Times New Roman" panose="02020603050405020304" pitchFamily="18" charset="0"/>
                <a:cs typeface="Times New Roman" panose="02020603050405020304" pitchFamily="18" charset="0"/>
              </a:rPr>
              <a:t>o</a:t>
            </a:r>
            <a:r>
              <a:rPr lang="en-US" spc="-4" dirty="0" smtClean="0">
                <a:latin typeface="Times New Roman" panose="02020603050405020304" pitchFamily="18" charset="0"/>
                <a:cs typeface="Times New Roman" panose="02020603050405020304" pitchFamily="18" charset="0"/>
              </a:rPr>
              <a:t>r</a:t>
            </a:r>
            <a:r>
              <a:rPr lang="en-US" dirty="0" smtClean="0">
                <a:latin typeface="Times New Roman" panose="02020603050405020304" pitchFamily="18" charset="0"/>
                <a:cs typeface="Times New Roman" panose="02020603050405020304" pitchFamily="18" charset="0"/>
              </a:rPr>
              <a:t>mation e</a:t>
            </a:r>
            <a:r>
              <a:rPr lang="en-US" spc="4" dirty="0" smtClean="0">
                <a:latin typeface="Times New Roman" panose="02020603050405020304" pitchFamily="18" charset="0"/>
                <a:cs typeface="Times New Roman" panose="02020603050405020304" pitchFamily="18" charset="0"/>
              </a:rPr>
              <a:t>x</a:t>
            </a:r>
            <a:r>
              <a:rPr lang="en-US" spc="-4" dirty="0" smtClean="0">
                <a:latin typeface="Times New Roman" panose="02020603050405020304" pitchFamily="18" charset="0"/>
                <a:cs typeface="Times New Roman" panose="02020603050405020304" pitchFamily="18" charset="0"/>
              </a:rPr>
              <a:t>c</a:t>
            </a:r>
            <a:r>
              <a:rPr lang="en-US" dirty="0" smtClean="0">
                <a:latin typeface="Times New Roman" panose="02020603050405020304" pitchFamily="18" charset="0"/>
                <a:cs typeface="Times New Roman" panose="02020603050405020304" pitchFamily="18" charset="0"/>
              </a:rPr>
              <a:t>h</a:t>
            </a:r>
            <a:r>
              <a:rPr lang="en-US" spc="-4" dirty="0" smtClean="0">
                <a:latin typeface="Times New Roman" panose="02020603050405020304" pitchFamily="18" charset="0"/>
                <a:cs typeface="Times New Roman" panose="02020603050405020304" pitchFamily="18" charset="0"/>
              </a:rPr>
              <a:t>a</a:t>
            </a:r>
            <a:r>
              <a:rPr lang="en-US" dirty="0" smtClean="0">
                <a:latin typeface="Times New Roman" panose="02020603050405020304" pitchFamily="18" charset="0"/>
                <a:cs typeface="Times New Roman" panose="02020603050405020304" pitchFamily="18" charset="0"/>
              </a:rPr>
              <a:t>nge</a:t>
            </a:r>
            <a:r>
              <a:rPr lang="en-US" spc="-4" dirty="0" smtClean="0">
                <a:latin typeface="Times New Roman" panose="02020603050405020304" pitchFamily="18" charset="0"/>
                <a:cs typeface="Times New Roman" panose="02020603050405020304" pitchFamily="18" charset="0"/>
              </a:rPr>
              <a:t> </a:t>
            </a:r>
            <a:r>
              <a:rPr lang="en-US" spc="4" dirty="0" smtClean="0">
                <a:latin typeface="Times New Roman" panose="02020603050405020304" pitchFamily="18" charset="0"/>
                <a:cs typeface="Times New Roman" panose="02020603050405020304" pitchFamily="18" charset="0"/>
              </a:rPr>
              <a:t>a</a:t>
            </a:r>
            <a:r>
              <a:rPr lang="en-US" spc="-4" dirty="0" smtClean="0">
                <a:latin typeface="Times New Roman" panose="02020603050405020304" pitchFamily="18" charset="0"/>
                <a:cs typeface="Times New Roman" panose="02020603050405020304" pitchFamily="18" charset="0"/>
              </a:rPr>
              <a:t>c</a:t>
            </a:r>
            <a:r>
              <a:rPr lang="en-US" dirty="0" smtClean="0">
                <a:latin typeface="Times New Roman" panose="02020603050405020304" pitchFamily="18" charset="0"/>
                <a:cs typeface="Times New Roman" panose="02020603050405020304" pitchFamily="18" charset="0"/>
              </a:rPr>
              <a:t>ross these</a:t>
            </a:r>
            <a:r>
              <a:rPr lang="en-US" spc="-10" dirty="0" smtClean="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sit</a:t>
            </a:r>
            <a:r>
              <a:rPr lang="en-US" spc="-4" dirty="0" smtClean="0">
                <a:latin typeface="Times New Roman" panose="02020603050405020304" pitchFamily="18" charset="0"/>
                <a:cs typeface="Times New Roman" panose="02020603050405020304" pitchFamily="18" charset="0"/>
              </a:rPr>
              <a:t>e</a:t>
            </a:r>
            <a:r>
              <a:rPr lang="en-US" dirty="0" smtClean="0">
                <a:latin typeface="Times New Roman" panose="02020603050405020304" pitchFamily="18" charset="0"/>
                <a:cs typeface="Times New Roman" panose="02020603050405020304" pitchFamily="18" charset="0"/>
              </a:rPr>
              <a:t>s. The Communi</a:t>
            </a:r>
            <a:r>
              <a:rPr lang="en-US" spc="14" dirty="0" smtClean="0">
                <a:latin typeface="Times New Roman" panose="02020603050405020304" pitchFamily="18" charset="0"/>
                <a:cs typeface="Times New Roman" panose="02020603050405020304" pitchFamily="18" charset="0"/>
              </a:rPr>
              <a:t>t</a:t>
            </a:r>
            <a:r>
              <a:rPr lang="en-US" spc="-35" dirty="0" smtClean="0">
                <a:latin typeface="Times New Roman" panose="02020603050405020304" pitchFamily="18" charset="0"/>
                <a:cs typeface="Times New Roman" panose="02020603050405020304" pitchFamily="18" charset="0"/>
              </a:rPr>
              <a:t>y</a:t>
            </a:r>
            <a:r>
              <a:rPr lang="en-US" spc="-4" dirty="0" smtClean="0">
                <a:latin typeface="Times New Roman" panose="02020603050405020304" pitchFamily="18" charset="0"/>
                <a:cs typeface="Times New Roman" panose="02020603050405020304" pitchFamily="18" charset="0"/>
              </a:rPr>
              <a:t>-</a:t>
            </a:r>
            <a:r>
              <a:rPr lang="en-US" spc="10" dirty="0" smtClean="0">
                <a:latin typeface="Times New Roman" panose="02020603050405020304" pitchFamily="18" charset="0"/>
                <a:cs typeface="Times New Roman" panose="02020603050405020304" pitchFamily="18" charset="0"/>
              </a:rPr>
              <a:t>b</a:t>
            </a:r>
            <a:r>
              <a:rPr lang="en-US" spc="-4" dirty="0" smtClean="0">
                <a:latin typeface="Times New Roman" panose="02020603050405020304" pitchFamily="18" charset="0"/>
                <a:cs typeface="Times New Roman" panose="02020603050405020304" pitchFamily="18" charset="0"/>
              </a:rPr>
              <a:t>a</a:t>
            </a:r>
            <a:r>
              <a:rPr lang="en-US" dirty="0" smtClean="0">
                <a:latin typeface="Times New Roman" panose="02020603050405020304" pitchFamily="18" charset="0"/>
                <a:cs typeface="Times New Roman" panose="02020603050405020304" pitchFamily="18" charset="0"/>
              </a:rPr>
              <a:t>s</a:t>
            </a:r>
            <a:r>
              <a:rPr lang="en-US" spc="-4" dirty="0" smtClean="0">
                <a:latin typeface="Times New Roman" panose="02020603050405020304" pitchFamily="18" charset="0"/>
                <a:cs typeface="Times New Roman" panose="02020603050405020304" pitchFamily="18" charset="0"/>
              </a:rPr>
              <a:t>e</a:t>
            </a:r>
            <a:r>
              <a:rPr lang="en-US" dirty="0" smtClean="0">
                <a:latin typeface="Times New Roman" panose="02020603050405020304" pitchFamily="18" charset="0"/>
                <a:cs typeface="Times New Roman" panose="02020603050405020304" pitchFamily="18" charset="0"/>
              </a:rPr>
              <a:t>d T</a:t>
            </a:r>
            <a:r>
              <a:rPr lang="en-US" spc="4" dirty="0" smtClean="0">
                <a:latin typeface="Times New Roman" panose="02020603050405020304" pitchFamily="18" charset="0"/>
                <a:cs typeface="Times New Roman" panose="02020603050405020304" pitchFamily="18" charset="0"/>
              </a:rPr>
              <a:t>r</a:t>
            </a:r>
            <a:r>
              <a:rPr lang="en-US" spc="-4" dirty="0" smtClean="0">
                <a:latin typeface="Times New Roman" panose="02020603050405020304" pitchFamily="18" charset="0"/>
                <a:cs typeface="Times New Roman" panose="02020603050405020304" pitchFamily="18" charset="0"/>
              </a:rPr>
              <a:t>a</a:t>
            </a:r>
            <a:r>
              <a:rPr lang="en-US" dirty="0" smtClean="0">
                <a:latin typeface="Times New Roman" panose="02020603050405020304" pitchFamily="18" charset="0"/>
                <a:cs typeface="Times New Roman" panose="02020603050405020304" pitchFamily="18" charset="0"/>
              </a:rPr>
              <a:t>nsitions </a:t>
            </a:r>
            <a:r>
              <a:rPr lang="en-US" spc="4" dirty="0" smtClean="0">
                <a:latin typeface="Times New Roman" panose="02020603050405020304" pitchFamily="18" charset="0"/>
                <a:cs typeface="Times New Roman" panose="02020603050405020304" pitchFamily="18" charset="0"/>
              </a:rPr>
              <a:t>P</a:t>
            </a:r>
            <a:r>
              <a:rPr lang="en-US" dirty="0" smtClean="0">
                <a:latin typeface="Times New Roman" panose="02020603050405020304" pitchFamily="18" charset="0"/>
                <a:cs typeface="Times New Roman" panose="02020603050405020304" pitchFamily="18" charset="0"/>
              </a:rPr>
              <a:t>ro</a:t>
            </a:r>
            <a:r>
              <a:rPr lang="en-US" spc="-20" dirty="0" smtClean="0">
                <a:latin typeface="Times New Roman" panose="02020603050405020304" pitchFamily="18" charset="0"/>
                <a:cs typeface="Times New Roman" panose="02020603050405020304" pitchFamily="18" charset="0"/>
              </a:rPr>
              <a:t>g</a:t>
            </a:r>
            <a:r>
              <a:rPr lang="en-US" dirty="0" smtClean="0">
                <a:latin typeface="Times New Roman" panose="02020603050405020304" pitchFamily="18" charset="0"/>
                <a:cs typeface="Times New Roman" panose="02020603050405020304" pitchFamily="18" charset="0"/>
              </a:rPr>
              <a:t>r</a:t>
            </a:r>
            <a:r>
              <a:rPr lang="en-US" spc="-10" dirty="0" smtClean="0">
                <a:latin typeface="Times New Roman" panose="02020603050405020304" pitchFamily="18" charset="0"/>
                <a:cs typeface="Times New Roman" panose="02020603050405020304" pitchFamily="18" charset="0"/>
              </a:rPr>
              <a:t>a</a:t>
            </a:r>
            <a:r>
              <a:rPr lang="en-US" dirty="0" smtClean="0">
                <a:latin typeface="Times New Roman" panose="02020603050405020304" pitchFamily="18" charset="0"/>
                <a:cs typeface="Times New Roman" panose="02020603050405020304" pitchFamily="18" charset="0"/>
              </a:rPr>
              <a:t>m co</a:t>
            </a:r>
            <a:r>
              <a:rPr lang="en-US" spc="4" dirty="0" smtClean="0">
                <a:latin typeface="Times New Roman" panose="02020603050405020304" pitchFamily="18" charset="0"/>
                <a:cs typeface="Times New Roman" panose="02020603050405020304" pitchFamily="18" charset="0"/>
              </a:rPr>
              <a:t>o</a:t>
            </a:r>
            <a:r>
              <a:rPr lang="en-US" dirty="0" smtClean="0">
                <a:latin typeface="Times New Roman" panose="02020603050405020304" pitchFamily="18" charset="0"/>
                <a:cs typeface="Times New Roman" panose="02020603050405020304" pitchFamily="18" charset="0"/>
              </a:rPr>
              <a:t>rdin</a:t>
            </a:r>
            <a:r>
              <a:rPr lang="en-US" spc="-10" dirty="0" smtClean="0">
                <a:latin typeface="Times New Roman" panose="02020603050405020304" pitchFamily="18" charset="0"/>
                <a:cs typeface="Times New Roman" panose="02020603050405020304" pitchFamily="18" charset="0"/>
              </a:rPr>
              <a:t>a</a:t>
            </a:r>
            <a:r>
              <a:rPr lang="en-US" dirty="0" smtClean="0">
                <a:latin typeface="Times New Roman" panose="02020603050405020304" pitchFamily="18" charset="0"/>
                <a:cs typeface="Times New Roman" panose="02020603050405020304" pitchFamily="18" charset="0"/>
              </a:rPr>
              <a:t>t</a:t>
            </a:r>
            <a:r>
              <a:rPr lang="en-US" spc="4" dirty="0" smtClean="0">
                <a:latin typeface="Times New Roman" panose="02020603050405020304" pitchFamily="18" charset="0"/>
                <a:cs typeface="Times New Roman" panose="02020603050405020304" pitchFamily="18" charset="0"/>
              </a:rPr>
              <a:t>e</a:t>
            </a:r>
            <a:r>
              <a:rPr lang="en-US" dirty="0" smtClean="0">
                <a:latin typeface="Times New Roman" panose="02020603050405020304" pitchFamily="18" charset="0"/>
                <a:cs typeface="Times New Roman" panose="02020603050405020304" pitchFamily="18" charset="0"/>
              </a:rPr>
              <a:t>s dis</a:t>
            </a:r>
            <a:r>
              <a:rPr lang="en-US" spc="-4" dirty="0" smtClean="0">
                <a:latin typeface="Times New Roman" panose="02020603050405020304" pitchFamily="18" charset="0"/>
                <a:cs typeface="Times New Roman" panose="02020603050405020304" pitchFamily="18" charset="0"/>
              </a:rPr>
              <a:t>c</a:t>
            </a:r>
            <a:r>
              <a:rPr lang="en-US" dirty="0" smtClean="0">
                <a:latin typeface="Times New Roman" panose="02020603050405020304" pitchFamily="18" charset="0"/>
                <a:cs typeface="Times New Roman" panose="02020603050405020304" pitchFamily="18" charset="0"/>
              </a:rPr>
              <a:t>h</a:t>
            </a:r>
            <a:r>
              <a:rPr lang="en-US" spc="-4" dirty="0" smtClean="0">
                <a:latin typeface="Times New Roman" panose="02020603050405020304" pitchFamily="18" charset="0"/>
                <a:cs typeface="Times New Roman" panose="02020603050405020304" pitchFamily="18" charset="0"/>
              </a:rPr>
              <a:t>a</a:t>
            </a:r>
            <a:r>
              <a:rPr lang="en-US" spc="4" dirty="0" smtClean="0">
                <a:latin typeface="Times New Roman" panose="02020603050405020304" pitchFamily="18" charset="0"/>
                <a:cs typeface="Times New Roman" panose="02020603050405020304" pitchFamily="18" charset="0"/>
              </a:rPr>
              <a:t>r</a:t>
            </a:r>
            <a:r>
              <a:rPr lang="en-US" spc="-14" dirty="0" smtClean="0">
                <a:latin typeface="Times New Roman" panose="02020603050405020304" pitchFamily="18" charset="0"/>
                <a:cs typeface="Times New Roman" panose="02020603050405020304" pitchFamily="18" charset="0"/>
              </a:rPr>
              <a:t>g</a:t>
            </a:r>
            <a:r>
              <a:rPr lang="en-US" dirty="0" smtClean="0">
                <a:latin typeface="Times New Roman" panose="02020603050405020304" pitchFamily="18" charset="0"/>
                <a:cs typeface="Times New Roman" panose="02020603050405020304" pitchFamily="18" charset="0"/>
              </a:rPr>
              <a:t>e</a:t>
            </a:r>
            <a:r>
              <a:rPr lang="en-US" spc="-4" dirty="0" smtClean="0">
                <a:latin typeface="Times New Roman" panose="02020603050405020304" pitchFamily="18" charset="0"/>
                <a:cs typeface="Times New Roman" panose="02020603050405020304" pitchFamily="18" charset="0"/>
              </a:rPr>
              <a:t> </a:t>
            </a:r>
            <a:r>
              <a:rPr lang="en-US" spc="4" dirty="0" smtClean="0">
                <a:latin typeface="Times New Roman" panose="02020603050405020304" pitchFamily="18" charset="0"/>
                <a:cs typeface="Times New Roman" panose="02020603050405020304" pitchFamily="18" charset="0"/>
              </a:rPr>
              <a:t>f</a:t>
            </a:r>
            <a:r>
              <a:rPr lang="en-US" dirty="0" smtClean="0">
                <a:latin typeface="Times New Roman" panose="02020603050405020304" pitchFamily="18" charset="0"/>
                <a:cs typeface="Times New Roman" panose="02020603050405020304" pitchFamily="18" charset="0"/>
              </a:rPr>
              <a:t>rom</a:t>
            </a:r>
            <a:r>
              <a:rPr lang="en-US" spc="10" dirty="0" smtClean="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hospitals to other</a:t>
            </a:r>
            <a:r>
              <a:rPr lang="en-US" spc="-10" dirty="0" smtClean="0">
                <a:latin typeface="Times New Roman" panose="02020603050405020304" pitchFamily="18" charset="0"/>
                <a:cs typeface="Times New Roman" panose="02020603050405020304" pitchFamily="18" charset="0"/>
              </a:rPr>
              <a:t> </a:t>
            </a:r>
            <a:r>
              <a:rPr lang="en-US" spc="-4" dirty="0" smtClean="0">
                <a:latin typeface="Times New Roman" panose="02020603050405020304" pitchFamily="18" charset="0"/>
                <a:cs typeface="Times New Roman" panose="02020603050405020304" pitchFamily="18" charset="0"/>
              </a:rPr>
              <a:t>ca</a:t>
            </a:r>
            <a:r>
              <a:rPr lang="en-US" spc="4" dirty="0" smtClean="0">
                <a:latin typeface="Times New Roman" panose="02020603050405020304" pitchFamily="18" charset="0"/>
                <a:cs typeface="Times New Roman" panose="02020603050405020304" pitchFamily="18" charset="0"/>
              </a:rPr>
              <a:t>r</a:t>
            </a:r>
            <a:r>
              <a:rPr lang="en-US" dirty="0" smtClean="0">
                <a:latin typeface="Times New Roman" panose="02020603050405020304" pitchFamily="18" charset="0"/>
                <a:cs typeface="Times New Roman" panose="02020603050405020304" pitchFamily="18" charset="0"/>
              </a:rPr>
              <a:t>e s</a:t>
            </a:r>
            <a:r>
              <a:rPr lang="en-US" spc="-4" dirty="0" smtClean="0">
                <a:latin typeface="Times New Roman" panose="02020603050405020304" pitchFamily="18" charset="0"/>
                <a:cs typeface="Times New Roman" panose="02020603050405020304" pitchFamily="18" charset="0"/>
              </a:rPr>
              <a:t>e</a:t>
            </a:r>
            <a:r>
              <a:rPr lang="en-US" dirty="0" smtClean="0">
                <a:latin typeface="Times New Roman" panose="02020603050405020304" pitchFamily="18" charset="0"/>
                <a:cs typeface="Times New Roman" panose="02020603050405020304" pitchFamily="18" charset="0"/>
              </a:rPr>
              <a:t>ttin</a:t>
            </a:r>
            <a:r>
              <a:rPr lang="en-US" spc="-10" dirty="0" smtClean="0">
                <a:latin typeface="Times New Roman" panose="02020603050405020304" pitchFamily="18" charset="0"/>
                <a:cs typeface="Times New Roman" panose="02020603050405020304" pitchFamily="18" charset="0"/>
              </a:rPr>
              <a:t>g</a:t>
            </a:r>
            <a:r>
              <a:rPr lang="en-US" dirty="0" smtClean="0">
                <a:latin typeface="Times New Roman" panose="02020603050405020304" pitchFamily="18" charset="0"/>
                <a:cs typeface="Times New Roman" panose="02020603050405020304" pitchFamily="18" charset="0"/>
              </a:rPr>
              <a:t>s and</a:t>
            </a:r>
            <a:r>
              <a:rPr lang="en-US" spc="-4" dirty="0" smtClean="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s</a:t>
            </a:r>
            <a:r>
              <a:rPr lang="en-US" spc="4" dirty="0" smtClean="0">
                <a:latin typeface="Times New Roman" panose="02020603050405020304" pitchFamily="18" charset="0"/>
                <a:cs typeface="Times New Roman" panose="02020603050405020304" pitchFamily="18" charset="0"/>
              </a:rPr>
              <a:t>e</a:t>
            </a:r>
            <a:r>
              <a:rPr lang="en-US" spc="-4" dirty="0" smtClean="0">
                <a:latin typeface="Times New Roman" panose="02020603050405020304" pitchFamily="18" charset="0"/>
                <a:cs typeface="Times New Roman" panose="02020603050405020304" pitchFamily="18" charset="0"/>
              </a:rPr>
              <a:t>e</a:t>
            </a:r>
            <a:r>
              <a:rPr lang="en-US" dirty="0" smtClean="0">
                <a:latin typeface="Times New Roman" panose="02020603050405020304" pitchFamily="18" charset="0"/>
                <a:cs typeface="Times New Roman" panose="02020603050405020304" pitchFamily="18" charset="0"/>
              </a:rPr>
              <a:t>ks to r</a:t>
            </a:r>
            <a:r>
              <a:rPr lang="en-US" spc="-10" dirty="0" smtClean="0">
                <a:latin typeface="Times New Roman" panose="02020603050405020304" pitchFamily="18" charset="0"/>
                <a:cs typeface="Times New Roman" panose="02020603050405020304" pitchFamily="18" charset="0"/>
              </a:rPr>
              <a:t>e</a:t>
            </a:r>
            <a:r>
              <a:rPr lang="en-US" dirty="0" smtClean="0">
                <a:latin typeface="Times New Roman" panose="02020603050405020304" pitchFamily="18" charset="0"/>
                <a:cs typeface="Times New Roman" panose="02020603050405020304" pitchFamily="18" charset="0"/>
              </a:rPr>
              <a:t>d</a:t>
            </a:r>
            <a:r>
              <a:rPr lang="en-US" spc="10" dirty="0" smtClean="0">
                <a:latin typeface="Times New Roman" panose="02020603050405020304" pitchFamily="18" charset="0"/>
                <a:cs typeface="Times New Roman" panose="02020603050405020304" pitchFamily="18" charset="0"/>
              </a:rPr>
              <a:t>u</a:t>
            </a:r>
            <a:r>
              <a:rPr lang="en-US" spc="-4" dirty="0" smtClean="0">
                <a:latin typeface="Times New Roman" panose="02020603050405020304" pitchFamily="18" charset="0"/>
                <a:cs typeface="Times New Roman" panose="02020603050405020304" pitchFamily="18" charset="0"/>
              </a:rPr>
              <a:t>c</a:t>
            </a:r>
            <a:r>
              <a:rPr lang="en-US" dirty="0" smtClean="0">
                <a:latin typeface="Times New Roman" panose="02020603050405020304" pitchFamily="18" charset="0"/>
                <a:cs typeface="Times New Roman" panose="02020603050405020304" pitchFamily="18" charset="0"/>
              </a:rPr>
              <a:t>e</a:t>
            </a:r>
            <a:r>
              <a:rPr lang="en-US" spc="-4" dirty="0" smtClean="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hospital re</a:t>
            </a:r>
            <a:r>
              <a:rPr lang="en-US" spc="-4" dirty="0" smtClean="0">
                <a:latin typeface="Times New Roman" panose="02020603050405020304" pitchFamily="18" charset="0"/>
                <a:cs typeface="Times New Roman" panose="02020603050405020304" pitchFamily="18" charset="0"/>
              </a:rPr>
              <a:t>a</a:t>
            </a:r>
            <a:r>
              <a:rPr lang="en-US" dirty="0" smtClean="0">
                <a:latin typeface="Times New Roman" panose="02020603050405020304" pitchFamily="18" charset="0"/>
                <a:cs typeface="Times New Roman" panose="02020603050405020304" pitchFamily="18" charset="0"/>
              </a:rPr>
              <a:t>dmissions.</a:t>
            </a:r>
            <a:r>
              <a:rPr lang="en-US" spc="10" dirty="0" smtClean="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C</a:t>
            </a:r>
            <a:r>
              <a:rPr lang="en-US" spc="-4" dirty="0" smtClean="0">
                <a:latin typeface="Times New Roman" panose="02020603050405020304" pitchFamily="18" charset="0"/>
                <a:cs typeface="Times New Roman" panose="02020603050405020304" pitchFamily="18" charset="0"/>
              </a:rPr>
              <a:t>a</a:t>
            </a:r>
            <a:r>
              <a:rPr lang="en-US" dirty="0" smtClean="0">
                <a:latin typeface="Times New Roman" panose="02020603050405020304" pitchFamily="18" charset="0"/>
                <a:cs typeface="Times New Roman" panose="02020603050405020304" pitchFamily="18" charset="0"/>
              </a:rPr>
              <a:t>re</a:t>
            </a:r>
            <a:r>
              <a:rPr lang="en-US" spc="-10" dirty="0" smtClean="0">
                <a:latin typeface="Times New Roman" panose="02020603050405020304" pitchFamily="18" charset="0"/>
                <a:cs typeface="Times New Roman" panose="02020603050405020304" pitchFamily="18" charset="0"/>
              </a:rPr>
              <a:t> </a:t>
            </a:r>
            <a:r>
              <a:rPr lang="en-US" spc="-4" dirty="0" smtClean="0">
                <a:latin typeface="Times New Roman" panose="02020603050405020304" pitchFamily="18" charset="0"/>
                <a:cs typeface="Times New Roman" panose="02020603050405020304" pitchFamily="18" charset="0"/>
              </a:rPr>
              <a:t>c</a:t>
            </a:r>
            <a:r>
              <a:rPr lang="en-US" dirty="0" smtClean="0">
                <a:latin typeface="Times New Roman" panose="02020603050405020304" pitchFamily="18" charset="0"/>
                <a:cs typeface="Times New Roman" panose="02020603050405020304" pitchFamily="18" charset="0"/>
              </a:rPr>
              <a:t>oordi</a:t>
            </a:r>
            <a:r>
              <a:rPr lang="en-US" spc="4" dirty="0" smtClean="0">
                <a:latin typeface="Times New Roman" panose="02020603050405020304" pitchFamily="18" charset="0"/>
                <a:cs typeface="Times New Roman" panose="02020603050405020304" pitchFamily="18" charset="0"/>
              </a:rPr>
              <a:t>n</a:t>
            </a:r>
            <a:r>
              <a:rPr lang="en-US" spc="-4" dirty="0" smtClean="0">
                <a:latin typeface="Times New Roman" panose="02020603050405020304" pitchFamily="18" charset="0"/>
                <a:cs typeface="Times New Roman" panose="02020603050405020304" pitchFamily="18" charset="0"/>
              </a:rPr>
              <a:t>a</a:t>
            </a:r>
            <a:r>
              <a:rPr lang="en-US" dirty="0" smtClean="0">
                <a:latin typeface="Times New Roman" panose="02020603050405020304" pitchFamily="18" charset="0"/>
                <a:cs typeface="Times New Roman" panose="02020603050405020304" pitchFamily="18" charset="0"/>
              </a:rPr>
              <a:t>tion</a:t>
            </a:r>
            <a:r>
              <a:rPr lang="en-US" spc="4" dirty="0" smtClean="0">
                <a:latin typeface="Times New Roman" panose="02020603050405020304" pitchFamily="18" charset="0"/>
                <a:cs typeface="Times New Roman" panose="02020603050405020304" pitchFamily="18" charset="0"/>
              </a:rPr>
              <a:t> </a:t>
            </a:r>
            <a:r>
              <a:rPr lang="en-US" spc="-4" dirty="0" smtClean="0">
                <a:latin typeface="Times New Roman" panose="02020603050405020304" pitchFamily="18" charset="0"/>
                <a:cs typeface="Times New Roman" panose="02020603050405020304" pitchFamily="18" charset="0"/>
              </a:rPr>
              <a:t>a</a:t>
            </a:r>
            <a:r>
              <a:rPr lang="en-US" dirty="0" smtClean="0">
                <a:latin typeface="Times New Roman" panose="02020603050405020304" pitchFamily="18" charset="0"/>
                <a:cs typeface="Times New Roman" panose="02020603050405020304" pitchFamily="18" charset="0"/>
              </a:rPr>
              <a:t>lso is f</a:t>
            </a:r>
            <a:r>
              <a:rPr lang="en-US" spc="-4" dirty="0" smtClean="0">
                <a:latin typeface="Times New Roman" panose="02020603050405020304" pitchFamily="18" charset="0"/>
                <a:cs typeface="Times New Roman" panose="02020603050405020304" pitchFamily="18" charset="0"/>
              </a:rPr>
              <a:t>ac</a:t>
            </a:r>
            <a:r>
              <a:rPr lang="en-US" dirty="0" smtClean="0">
                <a:latin typeface="Times New Roman" panose="02020603050405020304" pitchFamily="18" charset="0"/>
                <a:cs typeface="Times New Roman" panose="02020603050405020304" pitchFamily="18" charset="0"/>
              </a:rPr>
              <a:t>ilit</a:t>
            </a:r>
            <a:r>
              <a:rPr lang="en-US" spc="-4" dirty="0" smtClean="0">
                <a:latin typeface="Times New Roman" panose="02020603050405020304" pitchFamily="18" charset="0"/>
                <a:cs typeface="Times New Roman" panose="02020603050405020304" pitchFamily="18" charset="0"/>
              </a:rPr>
              <a:t>a</a:t>
            </a:r>
            <a:r>
              <a:rPr lang="en-US" dirty="0" smtClean="0">
                <a:latin typeface="Times New Roman" panose="02020603050405020304" pitchFamily="18" charset="0"/>
                <a:cs typeface="Times New Roman" panose="02020603050405020304" pitchFamily="18" charset="0"/>
              </a:rPr>
              <a:t>ted </a:t>
            </a:r>
            <a:r>
              <a:rPr lang="en-US" spc="20" dirty="0" smtClean="0">
                <a:latin typeface="Times New Roman" panose="02020603050405020304" pitchFamily="18" charset="0"/>
                <a:cs typeface="Times New Roman" panose="02020603050405020304" pitchFamily="18" charset="0"/>
              </a:rPr>
              <a:t>b</a:t>
            </a:r>
            <a:r>
              <a:rPr lang="en-US" dirty="0" smtClean="0">
                <a:latin typeface="Times New Roman" panose="02020603050405020304" pitchFamily="18" charset="0"/>
                <a:cs typeface="Times New Roman" panose="02020603050405020304" pitchFamily="18" charset="0"/>
              </a:rPr>
              <a:t>y</a:t>
            </a:r>
            <a:r>
              <a:rPr lang="en-US" spc="-25" dirty="0" smtClean="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the me</a:t>
            </a:r>
            <a:r>
              <a:rPr lang="en-US" spc="-10" dirty="0" smtClean="0">
                <a:latin typeface="Times New Roman" panose="02020603050405020304" pitchFamily="18" charset="0"/>
                <a:cs typeface="Times New Roman" panose="02020603050405020304" pitchFamily="18" charset="0"/>
              </a:rPr>
              <a:t>a</a:t>
            </a:r>
            <a:r>
              <a:rPr lang="en-US" dirty="0" smtClean="0">
                <a:latin typeface="Times New Roman" panose="02020603050405020304" pitchFamily="18" charset="0"/>
                <a:cs typeface="Times New Roman" panose="02020603050405020304" pitchFamily="18" charset="0"/>
              </a:rPr>
              <a:t>ningful use of</a:t>
            </a:r>
            <a:r>
              <a:rPr lang="en-US" spc="-10" dirty="0" smtClean="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h</a:t>
            </a:r>
            <a:r>
              <a:rPr lang="en-US" spc="4" dirty="0" smtClean="0">
                <a:latin typeface="Times New Roman" panose="02020603050405020304" pitchFamily="18" charset="0"/>
                <a:cs typeface="Times New Roman" panose="02020603050405020304" pitchFamily="18" charset="0"/>
              </a:rPr>
              <a:t>e</a:t>
            </a:r>
            <a:r>
              <a:rPr lang="en-US" spc="-4" dirty="0" smtClean="0">
                <a:latin typeface="Times New Roman" panose="02020603050405020304" pitchFamily="18" charset="0"/>
                <a:cs typeface="Times New Roman" panose="02020603050405020304" pitchFamily="18" charset="0"/>
              </a:rPr>
              <a:t>a</a:t>
            </a:r>
            <a:r>
              <a:rPr lang="en-US" dirty="0" smtClean="0">
                <a:latin typeface="Times New Roman" panose="02020603050405020304" pitchFamily="18" charset="0"/>
                <a:cs typeface="Times New Roman" panose="02020603050405020304" pitchFamily="18" charset="0"/>
              </a:rPr>
              <a:t>lth info</a:t>
            </a:r>
            <a:r>
              <a:rPr lang="en-US" spc="-4" dirty="0" smtClean="0">
                <a:latin typeface="Times New Roman" panose="02020603050405020304" pitchFamily="18" charset="0"/>
                <a:cs typeface="Times New Roman" panose="02020603050405020304" pitchFamily="18" charset="0"/>
              </a:rPr>
              <a:t>r</a:t>
            </a:r>
            <a:r>
              <a:rPr lang="en-US" dirty="0" smtClean="0">
                <a:latin typeface="Times New Roman" panose="02020603050405020304" pitchFamily="18" charset="0"/>
                <a:cs typeface="Times New Roman" panose="02020603050405020304" pitchFamily="18" charset="0"/>
              </a:rPr>
              <a:t>mation t</a:t>
            </a:r>
            <a:r>
              <a:rPr lang="en-US" spc="-4" dirty="0" smtClean="0">
                <a:latin typeface="Times New Roman" panose="02020603050405020304" pitchFamily="18" charset="0"/>
                <a:cs typeface="Times New Roman" panose="02020603050405020304" pitchFamily="18" charset="0"/>
              </a:rPr>
              <a:t>ec</a:t>
            </a:r>
            <a:r>
              <a:rPr lang="en-US" dirty="0" smtClean="0">
                <a:latin typeface="Times New Roman" panose="02020603050405020304" pitchFamily="18" charset="0"/>
                <a:cs typeface="Times New Roman" panose="02020603050405020304" pitchFamily="18" charset="0"/>
              </a:rPr>
              <a:t>hnol</a:t>
            </a:r>
            <a:r>
              <a:rPr lang="en-US" spc="10" dirty="0" smtClean="0">
                <a:latin typeface="Times New Roman" panose="02020603050405020304" pitchFamily="18" charset="0"/>
                <a:cs typeface="Times New Roman" panose="02020603050405020304" pitchFamily="18" charset="0"/>
              </a:rPr>
              <a:t>o</a:t>
            </a:r>
            <a:r>
              <a:rPr lang="en-US" spc="-14" dirty="0" smtClean="0">
                <a:latin typeface="Times New Roman" panose="02020603050405020304" pitchFamily="18" charset="0"/>
                <a:cs typeface="Times New Roman" panose="02020603050405020304" pitchFamily="18" charset="0"/>
              </a:rPr>
              <a:t>g</a:t>
            </a:r>
            <a:r>
              <a:rPr lang="en-US" dirty="0" smtClean="0">
                <a:latin typeface="Times New Roman" panose="02020603050405020304" pitchFamily="18" charset="0"/>
                <a:cs typeface="Times New Roman" panose="02020603050405020304" pitchFamily="18" charset="0"/>
              </a:rPr>
              <a:t>ie</a:t>
            </a:r>
            <a:r>
              <a:rPr lang="en-US" spc="4" dirty="0" smtClean="0">
                <a:latin typeface="Times New Roman" panose="02020603050405020304" pitchFamily="18" charset="0"/>
                <a:cs typeface="Times New Roman" panose="02020603050405020304" pitchFamily="18" charset="0"/>
              </a:rPr>
              <a:t>s</a:t>
            </a:r>
            <a:r>
              <a:rPr lang="en-US" dirty="0" smtClean="0">
                <a:latin typeface="Times New Roman" panose="02020603050405020304" pitchFamily="18" charset="0"/>
                <a:cs typeface="Times New Roman" panose="02020603050405020304" pitchFamily="18" charset="0"/>
              </a:rPr>
              <a:t>.</a:t>
            </a:r>
            <a:r>
              <a:rPr lang="en-US" spc="4" dirty="0" smtClean="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The</a:t>
            </a:r>
            <a:r>
              <a:rPr lang="en-US" spc="-10" dirty="0" smtClean="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H</a:t>
            </a:r>
            <a:r>
              <a:rPr lang="en-US" spc="-10" dirty="0" smtClean="0">
                <a:latin typeface="Times New Roman" panose="02020603050405020304" pitchFamily="18" charset="0"/>
                <a:cs typeface="Times New Roman" panose="02020603050405020304" pitchFamily="18" charset="0"/>
              </a:rPr>
              <a:t>e</a:t>
            </a:r>
            <a:r>
              <a:rPr lang="en-US" spc="-4" dirty="0" smtClean="0">
                <a:latin typeface="Times New Roman" panose="02020603050405020304" pitchFamily="18" charset="0"/>
                <a:cs typeface="Times New Roman" panose="02020603050405020304" pitchFamily="18" charset="0"/>
              </a:rPr>
              <a:t>a</a:t>
            </a:r>
            <a:r>
              <a:rPr lang="en-US" dirty="0" smtClean="0">
                <a:latin typeface="Times New Roman" panose="02020603050405020304" pitchFamily="18" charset="0"/>
                <a:cs typeface="Times New Roman" panose="02020603050405020304" pitchFamily="18" charset="0"/>
              </a:rPr>
              <a:t>lth</a:t>
            </a:r>
            <a:r>
              <a:rPr lang="en-US" spc="10" dirty="0" smtClean="0">
                <a:latin typeface="Times New Roman" panose="02020603050405020304" pitchFamily="18" charset="0"/>
                <a:cs typeface="Times New Roman" panose="02020603050405020304" pitchFamily="18" charset="0"/>
              </a:rPr>
              <a:t> </a:t>
            </a:r>
            <a:r>
              <a:rPr lang="en-US" spc="-20" dirty="0" smtClean="0">
                <a:latin typeface="Times New Roman" panose="02020603050405020304" pitchFamily="18" charset="0"/>
                <a:cs typeface="Times New Roman" panose="02020603050405020304" pitchFamily="18" charset="0"/>
              </a:rPr>
              <a:t>I</a:t>
            </a:r>
            <a:r>
              <a:rPr lang="en-US" spc="10" dirty="0" smtClean="0">
                <a:latin typeface="Times New Roman" panose="02020603050405020304" pitchFamily="18" charset="0"/>
                <a:cs typeface="Times New Roman" panose="02020603050405020304" pitchFamily="18" charset="0"/>
              </a:rPr>
              <a:t>n</a:t>
            </a:r>
            <a:r>
              <a:rPr lang="en-US" dirty="0" smtClean="0">
                <a:latin typeface="Times New Roman" panose="02020603050405020304" pitchFamily="18" charset="0"/>
                <a:cs typeface="Times New Roman" panose="02020603050405020304" pitchFamily="18" charset="0"/>
              </a:rPr>
              <a:t>fo</a:t>
            </a:r>
            <a:r>
              <a:rPr lang="en-US" spc="-10" dirty="0" smtClean="0">
                <a:latin typeface="Times New Roman" panose="02020603050405020304" pitchFamily="18" charset="0"/>
                <a:cs typeface="Times New Roman" panose="02020603050405020304" pitchFamily="18" charset="0"/>
              </a:rPr>
              <a:t>r</a:t>
            </a:r>
            <a:r>
              <a:rPr lang="en-US" dirty="0" smtClean="0">
                <a:latin typeface="Times New Roman" panose="02020603050405020304" pitchFamily="18" charset="0"/>
                <a:cs typeface="Times New Roman" panose="02020603050405020304" pitchFamily="18" charset="0"/>
              </a:rPr>
              <a:t>mation</a:t>
            </a:r>
            <a:r>
              <a:rPr lang="en-US" spc="10" dirty="0" smtClean="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T</a:t>
            </a:r>
            <a:r>
              <a:rPr lang="en-US" spc="-10" dirty="0" smtClean="0">
                <a:latin typeface="Times New Roman" panose="02020603050405020304" pitchFamily="18" charset="0"/>
                <a:cs typeface="Times New Roman" panose="02020603050405020304" pitchFamily="18" charset="0"/>
              </a:rPr>
              <a:t>e</a:t>
            </a:r>
            <a:r>
              <a:rPr lang="en-US" spc="-4" dirty="0" smtClean="0">
                <a:latin typeface="Times New Roman" panose="02020603050405020304" pitchFamily="18" charset="0"/>
                <a:cs typeface="Times New Roman" panose="02020603050405020304" pitchFamily="18" charset="0"/>
              </a:rPr>
              <a:t>c</a:t>
            </a:r>
            <a:r>
              <a:rPr lang="en-US" dirty="0" smtClean="0">
                <a:latin typeface="Times New Roman" panose="02020603050405020304" pitchFamily="18" charset="0"/>
                <a:cs typeface="Times New Roman" panose="02020603050405020304" pitchFamily="18" charset="0"/>
              </a:rPr>
              <a:t>hnol</a:t>
            </a:r>
            <a:r>
              <a:rPr lang="en-US" spc="10" dirty="0" smtClean="0">
                <a:latin typeface="Times New Roman" panose="02020603050405020304" pitchFamily="18" charset="0"/>
                <a:cs typeface="Times New Roman" panose="02020603050405020304" pitchFamily="18" charset="0"/>
              </a:rPr>
              <a:t>og</a:t>
            </a:r>
            <a:r>
              <a:rPr lang="en-US" dirty="0" smtClean="0">
                <a:latin typeface="Times New Roman" panose="02020603050405020304" pitchFamily="18" charset="0"/>
                <a:cs typeface="Times New Roman" panose="02020603050405020304" pitchFamily="18" charset="0"/>
              </a:rPr>
              <a:t>y</a:t>
            </a:r>
            <a:r>
              <a:rPr lang="en-US" spc="-25" dirty="0" smtClean="0">
                <a:latin typeface="Times New Roman" panose="02020603050405020304" pitchFamily="18" charset="0"/>
                <a:cs typeface="Times New Roman" panose="02020603050405020304" pitchFamily="18" charset="0"/>
              </a:rPr>
              <a:t> </a:t>
            </a:r>
            <a:r>
              <a:rPr lang="en-US" spc="-4" dirty="0" smtClean="0">
                <a:latin typeface="Times New Roman" panose="02020603050405020304" pitchFamily="18" charset="0"/>
                <a:cs typeface="Times New Roman" panose="02020603050405020304" pitchFamily="18" charset="0"/>
              </a:rPr>
              <a:t>f</a:t>
            </a:r>
            <a:r>
              <a:rPr lang="en-US" dirty="0" smtClean="0">
                <a:latin typeface="Times New Roman" panose="02020603050405020304" pitchFamily="18" charset="0"/>
                <a:cs typeface="Times New Roman" panose="02020603050405020304" pitchFamily="18" charset="0"/>
              </a:rPr>
              <a:t>or E</a:t>
            </a:r>
            <a:r>
              <a:rPr lang="en-US" spc="-10" dirty="0" smtClean="0">
                <a:latin typeface="Times New Roman" panose="02020603050405020304" pitchFamily="18" charset="0"/>
                <a:cs typeface="Times New Roman" panose="02020603050405020304" pitchFamily="18" charset="0"/>
              </a:rPr>
              <a:t>c</a:t>
            </a:r>
            <a:r>
              <a:rPr lang="en-US" dirty="0" smtClean="0">
                <a:latin typeface="Times New Roman" panose="02020603050405020304" pitchFamily="18" charset="0"/>
                <a:cs typeface="Times New Roman" panose="02020603050405020304" pitchFamily="18" charset="0"/>
              </a:rPr>
              <a:t>onomic</a:t>
            </a:r>
            <a:r>
              <a:rPr lang="en-US" spc="-4" dirty="0" smtClean="0">
                <a:latin typeface="Times New Roman" panose="02020603050405020304" pitchFamily="18" charset="0"/>
                <a:cs typeface="Times New Roman" panose="02020603050405020304" pitchFamily="18" charset="0"/>
              </a:rPr>
              <a:t> a</a:t>
            </a:r>
            <a:r>
              <a:rPr lang="en-US" dirty="0" smtClean="0">
                <a:latin typeface="Times New Roman" panose="02020603050405020304" pitchFamily="18" charset="0"/>
                <a:cs typeface="Times New Roman" panose="02020603050405020304" pitchFamily="18" charset="0"/>
              </a:rPr>
              <a:t>nd Clini</a:t>
            </a:r>
            <a:r>
              <a:rPr lang="en-US" spc="-4" dirty="0" smtClean="0">
                <a:latin typeface="Times New Roman" panose="02020603050405020304" pitchFamily="18" charset="0"/>
                <a:cs typeface="Times New Roman" panose="02020603050405020304" pitchFamily="18" charset="0"/>
              </a:rPr>
              <a:t>ca</a:t>
            </a:r>
            <a:r>
              <a:rPr lang="en-US" dirty="0" smtClean="0">
                <a:latin typeface="Times New Roman" panose="02020603050405020304" pitchFamily="18" charset="0"/>
                <a:cs typeface="Times New Roman" panose="02020603050405020304" pitchFamily="18" charset="0"/>
              </a:rPr>
              <a:t>l </a:t>
            </a:r>
            <a:r>
              <a:rPr lang="en-US" spc="10" dirty="0" smtClean="0">
                <a:latin typeface="Times New Roman" panose="02020603050405020304" pitchFamily="18" charset="0"/>
                <a:cs typeface="Times New Roman" panose="02020603050405020304" pitchFamily="18" charset="0"/>
              </a:rPr>
              <a:t>H</a:t>
            </a:r>
            <a:r>
              <a:rPr lang="en-US" spc="-4" dirty="0" smtClean="0">
                <a:latin typeface="Times New Roman" panose="02020603050405020304" pitchFamily="18" charset="0"/>
                <a:cs typeface="Times New Roman" panose="02020603050405020304" pitchFamily="18" charset="0"/>
              </a:rPr>
              <a:t>ea</a:t>
            </a:r>
            <a:r>
              <a:rPr lang="en-US" dirty="0" smtClean="0">
                <a:latin typeface="Times New Roman" panose="02020603050405020304" pitchFamily="18" charset="0"/>
                <a:cs typeface="Times New Roman" panose="02020603050405020304" pitchFamily="18" charset="0"/>
              </a:rPr>
              <a:t>lth (H</a:t>
            </a:r>
            <a:r>
              <a:rPr lang="en-US" spc="-20" dirty="0" smtClean="0">
                <a:latin typeface="Times New Roman" panose="02020603050405020304" pitchFamily="18" charset="0"/>
                <a:cs typeface="Times New Roman" panose="02020603050405020304" pitchFamily="18" charset="0"/>
              </a:rPr>
              <a:t>I</a:t>
            </a:r>
            <a:r>
              <a:rPr lang="en-US" dirty="0" smtClean="0">
                <a:latin typeface="Times New Roman" panose="02020603050405020304" pitchFamily="18" charset="0"/>
                <a:cs typeface="Times New Roman" panose="02020603050405020304" pitchFamily="18" charset="0"/>
              </a:rPr>
              <a:t>TEC</a:t>
            </a:r>
            <a:r>
              <a:rPr lang="en-US" spc="4" dirty="0" smtClean="0">
                <a:latin typeface="Times New Roman" panose="02020603050405020304" pitchFamily="18" charset="0"/>
                <a:cs typeface="Times New Roman" panose="02020603050405020304" pitchFamily="18" charset="0"/>
              </a:rPr>
              <a:t>H</a:t>
            </a:r>
            <a:r>
              <a:rPr lang="en-US" dirty="0" smtClean="0">
                <a:latin typeface="Times New Roman" panose="02020603050405020304" pitchFamily="18" charset="0"/>
                <a:cs typeface="Times New Roman" panose="02020603050405020304" pitchFamily="18" charset="0"/>
              </a:rPr>
              <a:t>) </a:t>
            </a:r>
            <a:r>
              <a:rPr lang="en-US" spc="-10" dirty="0" smtClean="0">
                <a:latin typeface="Times New Roman" panose="02020603050405020304" pitchFamily="18" charset="0"/>
                <a:cs typeface="Times New Roman" panose="02020603050405020304" pitchFamily="18" charset="0"/>
              </a:rPr>
              <a:t>A</a:t>
            </a:r>
            <a:r>
              <a:rPr lang="en-US" spc="-4" dirty="0" smtClean="0">
                <a:latin typeface="Times New Roman" panose="02020603050405020304" pitchFamily="18" charset="0"/>
                <a:cs typeface="Times New Roman" panose="02020603050405020304" pitchFamily="18" charset="0"/>
              </a:rPr>
              <a:t>c</a:t>
            </a:r>
            <a:r>
              <a:rPr lang="en-US" dirty="0" smtClean="0">
                <a:latin typeface="Times New Roman" panose="02020603050405020304" pitchFamily="18" charset="0"/>
                <a:cs typeface="Times New Roman" panose="02020603050405020304" pitchFamily="18" charset="0"/>
              </a:rPr>
              <a:t>t of</a:t>
            </a:r>
            <a:r>
              <a:rPr lang="en-US" spc="4" dirty="0" smtClean="0">
                <a:latin typeface="Times New Roman" panose="02020603050405020304" pitchFamily="18" charset="0"/>
                <a:cs typeface="Times New Roman" panose="02020603050405020304" pitchFamily="18" charset="0"/>
              </a:rPr>
              <a:t> </a:t>
            </a:r>
            <a:r>
              <a:rPr lang="en-US" spc="10" dirty="0" smtClean="0">
                <a:latin typeface="Times New Roman" panose="02020603050405020304" pitchFamily="18" charset="0"/>
                <a:cs typeface="Times New Roman" panose="02020603050405020304" pitchFamily="18" charset="0"/>
              </a:rPr>
              <a:t>2</a:t>
            </a:r>
            <a:r>
              <a:rPr lang="en-US" dirty="0" smtClean="0">
                <a:latin typeface="Times New Roman" panose="02020603050405020304" pitchFamily="18" charset="0"/>
                <a:cs typeface="Times New Roman" panose="02020603050405020304" pitchFamily="18" charset="0"/>
              </a:rPr>
              <a:t>009 </a:t>
            </a:r>
            <a:r>
              <a:rPr lang="en-US" spc="-14" dirty="0" smtClean="0">
                <a:latin typeface="Times New Roman" panose="02020603050405020304" pitchFamily="18" charset="0"/>
                <a:cs typeface="Times New Roman" panose="02020603050405020304" pitchFamily="18" charset="0"/>
              </a:rPr>
              <a:t>g</a:t>
            </a:r>
            <a:r>
              <a:rPr lang="en-US" dirty="0" smtClean="0">
                <a:latin typeface="Times New Roman" panose="02020603050405020304" pitchFamily="18" charset="0"/>
                <a:cs typeface="Times New Roman" panose="02020603050405020304" pitchFamily="18" charset="0"/>
              </a:rPr>
              <a:t>ives</a:t>
            </a:r>
            <a:r>
              <a:rPr lang="en-US" spc="-4" dirty="0" smtClean="0">
                <a:latin typeface="Times New Roman" panose="02020603050405020304" pitchFamily="18" charset="0"/>
                <a:cs typeface="Times New Roman" panose="02020603050405020304" pitchFamily="18" charset="0"/>
              </a:rPr>
              <a:t> </a:t>
            </a:r>
            <a:r>
              <a:rPr lang="en-US" spc="4" dirty="0" smtClean="0">
                <a:latin typeface="Times New Roman" panose="02020603050405020304" pitchFamily="18" charset="0"/>
                <a:cs typeface="Times New Roman" panose="02020603050405020304" pitchFamily="18" charset="0"/>
              </a:rPr>
              <a:t>H</a:t>
            </a:r>
            <a:r>
              <a:rPr lang="en-US" dirty="0" smtClean="0">
                <a:latin typeface="Times New Roman" panose="02020603050405020304" pitchFamily="18" charset="0"/>
                <a:cs typeface="Times New Roman" panose="02020603050405020304" pitchFamily="18" charset="0"/>
              </a:rPr>
              <a:t>HS the</a:t>
            </a:r>
            <a:r>
              <a:rPr lang="en-US" spc="-4" dirty="0" smtClean="0">
                <a:latin typeface="Times New Roman" panose="02020603050405020304" pitchFamily="18" charset="0"/>
                <a:cs typeface="Times New Roman" panose="02020603050405020304" pitchFamily="18" charset="0"/>
              </a:rPr>
              <a:t> a</a:t>
            </a:r>
            <a:r>
              <a:rPr lang="en-US" dirty="0" smtClean="0">
                <a:latin typeface="Times New Roman" panose="02020603050405020304" pitchFamily="18" charset="0"/>
                <a:cs typeface="Times New Roman" panose="02020603050405020304" pitchFamily="18" charset="0"/>
              </a:rPr>
              <a:t>uth</a:t>
            </a:r>
            <a:r>
              <a:rPr lang="en-US" spc="10" dirty="0" smtClean="0">
                <a:latin typeface="Times New Roman" panose="02020603050405020304" pitchFamily="18" charset="0"/>
                <a:cs typeface="Times New Roman" panose="02020603050405020304" pitchFamily="18" charset="0"/>
              </a:rPr>
              <a:t>o</a:t>
            </a:r>
            <a:r>
              <a:rPr lang="en-US" dirty="0" smtClean="0">
                <a:latin typeface="Times New Roman" panose="02020603050405020304" pitchFamily="18" charset="0"/>
                <a:cs typeface="Times New Roman" panose="02020603050405020304" pitchFamily="18" charset="0"/>
              </a:rPr>
              <a:t>ri</a:t>
            </a:r>
            <a:r>
              <a:rPr lang="en-US" spc="10" dirty="0" smtClean="0">
                <a:latin typeface="Times New Roman" panose="02020603050405020304" pitchFamily="18" charset="0"/>
                <a:cs typeface="Times New Roman" panose="02020603050405020304" pitchFamily="18" charset="0"/>
              </a:rPr>
              <a:t>t</a:t>
            </a:r>
            <a:r>
              <a:rPr lang="en-US" dirty="0" smtClean="0">
                <a:latin typeface="Times New Roman" panose="02020603050405020304" pitchFamily="18" charset="0"/>
                <a:cs typeface="Times New Roman" panose="02020603050405020304" pitchFamily="18" charset="0"/>
              </a:rPr>
              <a:t>y</a:t>
            </a:r>
            <a:r>
              <a:rPr lang="en-US" spc="-25" dirty="0" smtClean="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to establish p</a:t>
            </a:r>
            <a:r>
              <a:rPr lang="en-US" spc="-4" dirty="0" smtClean="0">
                <a:latin typeface="Times New Roman" panose="02020603050405020304" pitchFamily="18" charset="0"/>
                <a:cs typeface="Times New Roman" panose="02020603050405020304" pitchFamily="18" charset="0"/>
              </a:rPr>
              <a:t>r</a:t>
            </a:r>
            <a:r>
              <a:rPr lang="en-US" dirty="0" smtClean="0">
                <a:latin typeface="Times New Roman" panose="02020603050405020304" pitchFamily="18" charset="0"/>
                <a:cs typeface="Times New Roman" panose="02020603050405020304" pitchFamily="18" charset="0"/>
              </a:rPr>
              <a:t>ogr</a:t>
            </a:r>
            <a:r>
              <a:rPr lang="en-US" spc="-10" dirty="0" smtClean="0">
                <a:latin typeface="Times New Roman" panose="02020603050405020304" pitchFamily="18" charset="0"/>
                <a:cs typeface="Times New Roman" panose="02020603050405020304" pitchFamily="18" charset="0"/>
              </a:rPr>
              <a:t>a</a:t>
            </a:r>
            <a:r>
              <a:rPr lang="en-US" dirty="0" smtClean="0">
                <a:latin typeface="Times New Roman" panose="02020603050405020304" pitchFamily="18" charset="0"/>
                <a:cs typeface="Times New Roman" panose="02020603050405020304" pitchFamily="18" charset="0"/>
              </a:rPr>
              <a:t>ms to imp</a:t>
            </a:r>
            <a:r>
              <a:rPr lang="en-US" spc="-4" dirty="0" smtClean="0">
                <a:latin typeface="Times New Roman" panose="02020603050405020304" pitchFamily="18" charset="0"/>
                <a:cs typeface="Times New Roman" panose="02020603050405020304" pitchFamily="18" charset="0"/>
              </a:rPr>
              <a:t>r</a:t>
            </a:r>
            <a:r>
              <a:rPr lang="en-US" dirty="0" smtClean="0">
                <a:latin typeface="Times New Roman" panose="02020603050405020304" pitchFamily="18" charset="0"/>
                <a:cs typeface="Times New Roman" panose="02020603050405020304" pitchFamily="18" charset="0"/>
              </a:rPr>
              <a:t>ove</a:t>
            </a:r>
            <a:r>
              <a:rPr lang="en-US" spc="-4" dirty="0" smtClean="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h</a:t>
            </a:r>
            <a:r>
              <a:rPr lang="en-US" spc="4" dirty="0" smtClean="0">
                <a:latin typeface="Times New Roman" panose="02020603050405020304" pitchFamily="18" charset="0"/>
                <a:cs typeface="Times New Roman" panose="02020603050405020304" pitchFamily="18" charset="0"/>
              </a:rPr>
              <a:t>ea</a:t>
            </a:r>
            <a:r>
              <a:rPr lang="en-US" dirty="0" smtClean="0">
                <a:latin typeface="Times New Roman" panose="02020603050405020304" pitchFamily="18" charset="0"/>
                <a:cs typeface="Times New Roman" panose="02020603050405020304" pitchFamily="18" charset="0"/>
              </a:rPr>
              <a:t>lth </a:t>
            </a:r>
            <a:r>
              <a:rPr lang="en-US" spc="-4" dirty="0" smtClean="0">
                <a:latin typeface="Times New Roman" panose="02020603050405020304" pitchFamily="18" charset="0"/>
                <a:cs typeface="Times New Roman" panose="02020603050405020304" pitchFamily="18" charset="0"/>
              </a:rPr>
              <a:t>ca</a:t>
            </a:r>
            <a:r>
              <a:rPr lang="en-US" dirty="0" smtClean="0">
                <a:latin typeface="Times New Roman" panose="02020603050405020304" pitchFamily="18" charset="0"/>
                <a:cs typeface="Times New Roman" panose="02020603050405020304" pitchFamily="18" charset="0"/>
              </a:rPr>
              <a:t>re</a:t>
            </a:r>
            <a:r>
              <a:rPr lang="en-US" spc="-10" dirty="0" smtClean="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qu</a:t>
            </a:r>
            <a:r>
              <a:rPr lang="en-US" spc="-4" dirty="0" smtClean="0">
                <a:latin typeface="Times New Roman" panose="02020603050405020304" pitchFamily="18" charset="0"/>
                <a:cs typeface="Times New Roman" panose="02020603050405020304" pitchFamily="18" charset="0"/>
              </a:rPr>
              <a:t>a</a:t>
            </a:r>
            <a:r>
              <a:rPr lang="en-US" dirty="0" smtClean="0">
                <a:latin typeface="Times New Roman" panose="02020603050405020304" pitchFamily="18" charset="0"/>
                <a:cs typeface="Times New Roman" panose="02020603050405020304" pitchFamily="18" charset="0"/>
              </a:rPr>
              <a:t>li</a:t>
            </a:r>
            <a:r>
              <a:rPr lang="en-US" spc="25" dirty="0" smtClean="0">
                <a:latin typeface="Times New Roman" panose="02020603050405020304" pitchFamily="18" charset="0"/>
                <a:cs typeface="Times New Roman" panose="02020603050405020304" pitchFamily="18" charset="0"/>
              </a:rPr>
              <a:t>t</a:t>
            </a:r>
            <a:r>
              <a:rPr lang="en-US" spc="-25" dirty="0" smtClean="0">
                <a:latin typeface="Times New Roman" panose="02020603050405020304" pitchFamily="18" charset="0"/>
                <a:cs typeface="Times New Roman" panose="02020603050405020304" pitchFamily="18" charset="0"/>
              </a:rPr>
              <a:t>y</a:t>
            </a:r>
            <a:r>
              <a:rPr lang="en-US" dirty="0" smtClean="0">
                <a:latin typeface="Times New Roman" panose="02020603050405020304" pitchFamily="18" charset="0"/>
                <a:cs typeface="Times New Roman" panose="02020603050405020304" pitchFamily="18" charset="0"/>
              </a:rPr>
              <a:t>, saf</a:t>
            </a:r>
            <a:r>
              <a:rPr lang="en-US" spc="-4" dirty="0" smtClean="0">
                <a:latin typeface="Times New Roman" panose="02020603050405020304" pitchFamily="18" charset="0"/>
                <a:cs typeface="Times New Roman" panose="02020603050405020304" pitchFamily="18" charset="0"/>
              </a:rPr>
              <a:t>e</a:t>
            </a:r>
            <a:r>
              <a:rPr lang="en-US" spc="25" dirty="0" smtClean="0">
                <a:latin typeface="Times New Roman" panose="02020603050405020304" pitchFamily="18" charset="0"/>
                <a:cs typeface="Times New Roman" panose="02020603050405020304" pitchFamily="18" charset="0"/>
              </a:rPr>
              <a:t>t</a:t>
            </a:r>
            <a:r>
              <a:rPr lang="en-US" spc="-25" dirty="0" smtClean="0">
                <a:latin typeface="Times New Roman" panose="02020603050405020304" pitchFamily="18" charset="0"/>
                <a:cs typeface="Times New Roman" panose="02020603050405020304" pitchFamily="18" charset="0"/>
              </a:rPr>
              <a:t>y</a:t>
            </a:r>
            <a:r>
              <a:rPr lang="en-US" dirty="0" smtClean="0">
                <a:latin typeface="Times New Roman" panose="02020603050405020304" pitchFamily="18" charset="0"/>
                <a:cs typeface="Times New Roman" panose="02020603050405020304" pitchFamily="18" charset="0"/>
              </a:rPr>
              <a:t>, </a:t>
            </a:r>
            <a:r>
              <a:rPr lang="en-US" spc="4" dirty="0" smtClean="0">
                <a:latin typeface="Times New Roman" panose="02020603050405020304" pitchFamily="18" charset="0"/>
                <a:cs typeface="Times New Roman" panose="02020603050405020304" pitchFamily="18" charset="0"/>
              </a:rPr>
              <a:t>a</a:t>
            </a:r>
            <a:r>
              <a:rPr lang="en-US" dirty="0" smtClean="0">
                <a:latin typeface="Times New Roman" panose="02020603050405020304" pitchFamily="18" charset="0"/>
                <a:cs typeface="Times New Roman" panose="02020603050405020304" pitchFamily="18" charset="0"/>
              </a:rPr>
              <a:t>nd </a:t>
            </a:r>
            <a:r>
              <a:rPr lang="en-US" spc="-4" dirty="0" smtClean="0">
                <a:latin typeface="Times New Roman" panose="02020603050405020304" pitchFamily="18" charset="0"/>
                <a:cs typeface="Times New Roman" panose="02020603050405020304" pitchFamily="18" charset="0"/>
              </a:rPr>
              <a:t>e</a:t>
            </a:r>
            <a:r>
              <a:rPr lang="en-US" dirty="0" smtClean="0">
                <a:latin typeface="Times New Roman" panose="02020603050405020304" pitchFamily="18" charset="0"/>
                <a:cs typeface="Times New Roman" panose="02020603050405020304" pitchFamily="18" charset="0"/>
              </a:rPr>
              <a:t>f</a:t>
            </a:r>
            <a:r>
              <a:rPr lang="en-US" spc="-10" dirty="0" smtClean="0">
                <a:latin typeface="Times New Roman" panose="02020603050405020304" pitchFamily="18" charset="0"/>
                <a:cs typeface="Times New Roman" panose="02020603050405020304" pitchFamily="18" charset="0"/>
              </a:rPr>
              <a:t>f</a:t>
            </a:r>
            <a:r>
              <a:rPr lang="en-US" dirty="0" smtClean="0">
                <a:latin typeface="Times New Roman" panose="02020603050405020304" pitchFamily="18" charset="0"/>
                <a:cs typeface="Times New Roman" panose="02020603050405020304" pitchFamily="18" charset="0"/>
              </a:rPr>
              <a:t>ici</a:t>
            </a:r>
            <a:r>
              <a:rPr lang="en-US" spc="-4" dirty="0" smtClean="0">
                <a:latin typeface="Times New Roman" panose="02020603050405020304" pitchFamily="18" charset="0"/>
                <a:cs typeface="Times New Roman" panose="02020603050405020304" pitchFamily="18" charset="0"/>
              </a:rPr>
              <a:t>e</a:t>
            </a:r>
            <a:r>
              <a:rPr lang="en-US" spc="10" dirty="0" smtClean="0">
                <a:latin typeface="Times New Roman" panose="02020603050405020304" pitchFamily="18" charset="0"/>
                <a:cs typeface="Times New Roman" panose="02020603050405020304" pitchFamily="18" charset="0"/>
              </a:rPr>
              <a:t>n</a:t>
            </a:r>
            <a:r>
              <a:rPr lang="en-US" spc="14" dirty="0" smtClean="0">
                <a:latin typeface="Times New Roman" panose="02020603050405020304" pitchFamily="18" charset="0"/>
                <a:cs typeface="Times New Roman" panose="02020603050405020304" pitchFamily="18" charset="0"/>
              </a:rPr>
              <a:t>c</a:t>
            </a:r>
            <a:r>
              <a:rPr lang="en-US" dirty="0" smtClean="0">
                <a:latin typeface="Times New Roman" panose="02020603050405020304" pitchFamily="18" charset="0"/>
                <a:cs typeface="Times New Roman" panose="02020603050405020304" pitchFamily="18" charset="0"/>
              </a:rPr>
              <a:t>y</a:t>
            </a:r>
            <a:r>
              <a:rPr lang="en-US" spc="-25" dirty="0" smtClean="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t</a:t>
            </a:r>
            <a:r>
              <a:rPr lang="en-US" spc="20" dirty="0" smtClean="0">
                <a:latin typeface="Times New Roman" panose="02020603050405020304" pitchFamily="18" charset="0"/>
                <a:cs typeface="Times New Roman" panose="02020603050405020304" pitchFamily="18" charset="0"/>
              </a:rPr>
              <a:t>h</a:t>
            </a:r>
            <a:r>
              <a:rPr lang="en-US" dirty="0" smtClean="0">
                <a:latin typeface="Times New Roman" panose="02020603050405020304" pitchFamily="18" charset="0"/>
                <a:cs typeface="Times New Roman" panose="02020603050405020304" pitchFamily="18" charset="0"/>
              </a:rPr>
              <a:t>ro</a:t>
            </a:r>
            <a:r>
              <a:rPr lang="en-US" spc="4" dirty="0" smtClean="0">
                <a:latin typeface="Times New Roman" panose="02020603050405020304" pitchFamily="18" charset="0"/>
                <a:cs typeface="Times New Roman" panose="02020603050405020304" pitchFamily="18" charset="0"/>
              </a:rPr>
              <a:t>u</a:t>
            </a:r>
            <a:r>
              <a:rPr lang="en-US" spc="-14" dirty="0" smtClean="0">
                <a:latin typeface="Times New Roman" panose="02020603050405020304" pitchFamily="18" charset="0"/>
                <a:cs typeface="Times New Roman" panose="02020603050405020304" pitchFamily="18" charset="0"/>
              </a:rPr>
              <a:t>g</a:t>
            </a:r>
            <a:r>
              <a:rPr lang="en-US" dirty="0" smtClean="0">
                <a:latin typeface="Times New Roman" panose="02020603050405020304" pitchFamily="18" charset="0"/>
                <a:cs typeface="Times New Roman" panose="02020603050405020304" pitchFamily="18" charset="0"/>
              </a:rPr>
              <a:t>h the</a:t>
            </a:r>
            <a:r>
              <a:rPr lang="en-US" spc="4" dirty="0" smtClean="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promotion of</a:t>
            </a:r>
            <a:r>
              <a:rPr lang="en-US" spc="-4" dirty="0" smtClean="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h</a:t>
            </a:r>
            <a:r>
              <a:rPr lang="en-US" spc="-4" dirty="0" smtClean="0">
                <a:latin typeface="Times New Roman" panose="02020603050405020304" pitchFamily="18" charset="0"/>
                <a:cs typeface="Times New Roman" panose="02020603050405020304" pitchFamily="18" charset="0"/>
              </a:rPr>
              <a:t>ea</a:t>
            </a:r>
            <a:r>
              <a:rPr lang="en-US" dirty="0" smtClean="0">
                <a:latin typeface="Times New Roman" panose="02020603050405020304" pitchFamily="18" charset="0"/>
                <a:cs typeface="Times New Roman" panose="02020603050405020304" pitchFamily="18" charset="0"/>
              </a:rPr>
              <a:t>lth info</a:t>
            </a:r>
            <a:r>
              <a:rPr lang="en-US" spc="-4" dirty="0" smtClean="0">
                <a:latin typeface="Times New Roman" panose="02020603050405020304" pitchFamily="18" charset="0"/>
                <a:cs typeface="Times New Roman" panose="02020603050405020304" pitchFamily="18" charset="0"/>
              </a:rPr>
              <a:t>r</a:t>
            </a:r>
            <a:r>
              <a:rPr lang="en-US" dirty="0" smtClean="0">
                <a:latin typeface="Times New Roman" panose="02020603050405020304" pitchFamily="18" charset="0"/>
                <a:cs typeface="Times New Roman" panose="02020603050405020304" pitchFamily="18" charset="0"/>
              </a:rPr>
              <a:t>mation t</a:t>
            </a:r>
            <a:r>
              <a:rPr lang="en-US" spc="-4" dirty="0" smtClean="0">
                <a:latin typeface="Times New Roman" panose="02020603050405020304" pitchFamily="18" charset="0"/>
                <a:cs typeface="Times New Roman" panose="02020603050405020304" pitchFamily="18" charset="0"/>
              </a:rPr>
              <a:t>ec</a:t>
            </a:r>
            <a:r>
              <a:rPr lang="en-US" dirty="0" smtClean="0">
                <a:latin typeface="Times New Roman" panose="02020603050405020304" pitchFamily="18" charset="0"/>
                <a:cs typeface="Times New Roman" panose="02020603050405020304" pitchFamily="18" charset="0"/>
              </a:rPr>
              <a:t>hnol</a:t>
            </a:r>
            <a:r>
              <a:rPr lang="en-US" spc="10" dirty="0" smtClean="0">
                <a:latin typeface="Times New Roman" panose="02020603050405020304" pitchFamily="18" charset="0"/>
                <a:cs typeface="Times New Roman" panose="02020603050405020304" pitchFamily="18" charset="0"/>
              </a:rPr>
              <a:t>og</a:t>
            </a:r>
            <a:r>
              <a:rPr lang="en-US" spc="-25" dirty="0" smtClean="0">
                <a:latin typeface="Times New Roman" panose="02020603050405020304" pitchFamily="18" charset="0"/>
                <a:cs typeface="Times New Roman" panose="02020603050405020304" pitchFamily="18" charset="0"/>
              </a:rPr>
              <a:t>y</a:t>
            </a:r>
            <a:r>
              <a:rPr lang="en-US" dirty="0" smtClean="0">
                <a:latin typeface="Times New Roman" panose="02020603050405020304" pitchFamily="18" charset="0"/>
                <a:cs typeface="Times New Roman" panose="02020603050405020304" pitchFamily="18" charset="0"/>
              </a:rPr>
              <a:t>, including</a:t>
            </a:r>
            <a:r>
              <a:rPr lang="en-US" spc="-10" dirty="0" smtClean="0">
                <a:latin typeface="Times New Roman" panose="02020603050405020304" pitchFamily="18" charset="0"/>
                <a:cs typeface="Times New Roman" panose="02020603050405020304" pitchFamily="18" charset="0"/>
              </a:rPr>
              <a:t> </a:t>
            </a:r>
            <a:r>
              <a:rPr lang="en-US" spc="-4" dirty="0" smtClean="0">
                <a:latin typeface="Times New Roman" panose="02020603050405020304" pitchFamily="18" charset="0"/>
                <a:cs typeface="Times New Roman" panose="02020603050405020304" pitchFamily="18" charset="0"/>
              </a:rPr>
              <a:t>e</a:t>
            </a:r>
            <a:r>
              <a:rPr lang="en-US" spc="10" dirty="0" smtClean="0">
                <a:latin typeface="Times New Roman" panose="02020603050405020304" pitchFamily="18" charset="0"/>
                <a:cs typeface="Times New Roman" panose="02020603050405020304" pitchFamily="18" charset="0"/>
              </a:rPr>
              <a:t>l</a:t>
            </a:r>
            <a:r>
              <a:rPr lang="en-US" spc="-4" dirty="0" smtClean="0">
                <a:latin typeface="Times New Roman" panose="02020603050405020304" pitchFamily="18" charset="0"/>
                <a:cs typeface="Times New Roman" panose="02020603050405020304" pitchFamily="18" charset="0"/>
              </a:rPr>
              <a:t>ec</a:t>
            </a:r>
            <a:r>
              <a:rPr lang="en-US" dirty="0" smtClean="0">
                <a:latin typeface="Times New Roman" panose="02020603050405020304" pitchFamily="18" charset="0"/>
                <a:cs typeface="Times New Roman" panose="02020603050405020304" pitchFamily="18" charset="0"/>
              </a:rPr>
              <a:t>tronic</a:t>
            </a:r>
            <a:r>
              <a:rPr lang="en-US" spc="-4" dirty="0" smtClean="0">
                <a:latin typeface="Times New Roman" panose="02020603050405020304" pitchFamily="18" charset="0"/>
                <a:cs typeface="Times New Roman" panose="02020603050405020304" pitchFamily="18" charset="0"/>
              </a:rPr>
              <a:t> </a:t>
            </a:r>
            <a:r>
              <a:rPr lang="en-US" spc="10" dirty="0" smtClean="0">
                <a:latin typeface="Times New Roman" panose="02020603050405020304" pitchFamily="18" charset="0"/>
                <a:cs typeface="Times New Roman" panose="02020603050405020304" pitchFamily="18" charset="0"/>
              </a:rPr>
              <a:t>h</a:t>
            </a:r>
            <a:r>
              <a:rPr lang="en-US" spc="-4" dirty="0" smtClean="0">
                <a:latin typeface="Times New Roman" panose="02020603050405020304" pitchFamily="18" charset="0"/>
                <a:cs typeface="Times New Roman" panose="02020603050405020304" pitchFamily="18" charset="0"/>
              </a:rPr>
              <a:t>ea</a:t>
            </a:r>
            <a:r>
              <a:rPr lang="en-US" dirty="0" smtClean="0">
                <a:latin typeface="Times New Roman" panose="02020603050405020304" pitchFamily="18" charset="0"/>
                <a:cs typeface="Times New Roman" panose="02020603050405020304" pitchFamily="18" charset="0"/>
              </a:rPr>
              <a:t>l</a:t>
            </a:r>
            <a:r>
              <a:rPr lang="en-US" spc="14" dirty="0" smtClean="0">
                <a:latin typeface="Times New Roman" panose="02020603050405020304" pitchFamily="18" charset="0"/>
                <a:cs typeface="Times New Roman" panose="02020603050405020304" pitchFamily="18" charset="0"/>
              </a:rPr>
              <a:t>t</a:t>
            </a:r>
            <a:r>
              <a:rPr lang="en-US" dirty="0" smtClean="0">
                <a:latin typeface="Times New Roman" panose="02020603050405020304" pitchFamily="18" charset="0"/>
                <a:cs typeface="Times New Roman" panose="02020603050405020304" pitchFamily="18" charset="0"/>
              </a:rPr>
              <a:t>h r</a:t>
            </a:r>
            <a:r>
              <a:rPr lang="en-US" spc="-10" dirty="0" smtClean="0">
                <a:latin typeface="Times New Roman" panose="02020603050405020304" pitchFamily="18" charset="0"/>
                <a:cs typeface="Times New Roman" panose="02020603050405020304" pitchFamily="18" charset="0"/>
              </a:rPr>
              <a:t>e</a:t>
            </a:r>
            <a:r>
              <a:rPr lang="en-US" spc="-4" dirty="0" smtClean="0">
                <a:latin typeface="Times New Roman" panose="02020603050405020304" pitchFamily="18" charset="0"/>
                <a:cs typeface="Times New Roman" panose="02020603050405020304" pitchFamily="18" charset="0"/>
              </a:rPr>
              <a:t>c</a:t>
            </a:r>
            <a:r>
              <a:rPr lang="en-US" dirty="0" smtClean="0">
                <a:latin typeface="Times New Roman" panose="02020603050405020304" pitchFamily="18" charset="0"/>
                <a:cs typeface="Times New Roman" panose="02020603050405020304" pitchFamily="18" charset="0"/>
              </a:rPr>
              <a:t>o</a:t>
            </a:r>
            <a:r>
              <a:rPr lang="en-US" spc="-4" dirty="0" smtClean="0">
                <a:latin typeface="Times New Roman" panose="02020603050405020304" pitchFamily="18" charset="0"/>
                <a:cs typeface="Times New Roman" panose="02020603050405020304" pitchFamily="18" charset="0"/>
              </a:rPr>
              <a:t>r</a:t>
            </a:r>
            <a:r>
              <a:rPr lang="en-US" dirty="0" smtClean="0">
                <a:latin typeface="Times New Roman" panose="02020603050405020304" pitchFamily="18" charset="0"/>
                <a:cs typeface="Times New Roman" panose="02020603050405020304" pitchFamily="18" charset="0"/>
              </a:rPr>
              <a:t>ds</a:t>
            </a:r>
            <a:r>
              <a:rPr lang="en-US" spc="10" dirty="0" smtClean="0">
                <a:latin typeface="Times New Roman" panose="02020603050405020304" pitchFamily="18" charset="0"/>
                <a:cs typeface="Times New Roman" panose="02020603050405020304" pitchFamily="18" charset="0"/>
              </a:rPr>
              <a:t> </a:t>
            </a:r>
            <a:r>
              <a:rPr lang="en-US" spc="-4" dirty="0" smtClean="0">
                <a:latin typeface="Times New Roman" panose="02020603050405020304" pitchFamily="18" charset="0"/>
                <a:cs typeface="Times New Roman" panose="02020603050405020304" pitchFamily="18" charset="0"/>
              </a:rPr>
              <a:t>a</a:t>
            </a:r>
            <a:r>
              <a:rPr lang="en-US" dirty="0" smtClean="0">
                <a:latin typeface="Times New Roman" panose="02020603050405020304" pitchFamily="18" charset="0"/>
                <a:cs typeface="Times New Roman" panose="02020603050405020304" pitchFamily="18" charset="0"/>
              </a:rPr>
              <a:t>nd p</a:t>
            </a:r>
            <a:r>
              <a:rPr lang="en-US" spc="-4" dirty="0" smtClean="0">
                <a:latin typeface="Times New Roman" panose="02020603050405020304" pitchFamily="18" charset="0"/>
                <a:cs typeface="Times New Roman" panose="02020603050405020304" pitchFamily="18" charset="0"/>
              </a:rPr>
              <a:t>r</a:t>
            </a:r>
            <a:r>
              <a:rPr lang="en-US" dirty="0" smtClean="0">
                <a:latin typeface="Times New Roman" panose="02020603050405020304" pitchFamily="18" charset="0"/>
                <a:cs typeface="Times New Roman" panose="02020603050405020304" pitchFamily="18" charset="0"/>
              </a:rPr>
              <a:t>ivate</a:t>
            </a:r>
            <a:r>
              <a:rPr lang="en-US" spc="4" dirty="0" smtClean="0">
                <a:latin typeface="Times New Roman" panose="02020603050405020304" pitchFamily="18" charset="0"/>
                <a:cs typeface="Times New Roman" panose="02020603050405020304" pitchFamily="18" charset="0"/>
              </a:rPr>
              <a:t> </a:t>
            </a:r>
            <a:r>
              <a:rPr lang="en-US" spc="-4" dirty="0" smtClean="0">
                <a:latin typeface="Times New Roman" panose="02020603050405020304" pitchFamily="18" charset="0"/>
                <a:cs typeface="Times New Roman" panose="02020603050405020304" pitchFamily="18" charset="0"/>
              </a:rPr>
              <a:t>a</a:t>
            </a:r>
            <a:r>
              <a:rPr lang="en-US" dirty="0" smtClean="0">
                <a:latin typeface="Times New Roman" panose="02020603050405020304" pitchFamily="18" charset="0"/>
                <a:cs typeface="Times New Roman" panose="02020603050405020304" pitchFamily="18" charset="0"/>
              </a:rPr>
              <a:t>nd</a:t>
            </a:r>
            <a:r>
              <a:rPr lang="en-US" spc="10" dirty="0" smtClean="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se</a:t>
            </a:r>
            <a:r>
              <a:rPr lang="en-US" spc="-10" dirty="0" smtClean="0">
                <a:latin typeface="Times New Roman" panose="02020603050405020304" pitchFamily="18" charset="0"/>
                <a:cs typeface="Times New Roman" panose="02020603050405020304" pitchFamily="18" charset="0"/>
              </a:rPr>
              <a:t>c</a:t>
            </a:r>
            <a:r>
              <a:rPr lang="en-US" dirty="0" smtClean="0">
                <a:latin typeface="Times New Roman" panose="02020603050405020304" pitchFamily="18" charset="0"/>
                <a:cs typeface="Times New Roman" panose="02020603050405020304" pitchFamily="18" charset="0"/>
              </a:rPr>
              <a:t>u</a:t>
            </a:r>
            <a:r>
              <a:rPr lang="en-US" spc="-4" dirty="0" smtClean="0">
                <a:latin typeface="Times New Roman" panose="02020603050405020304" pitchFamily="18" charset="0"/>
                <a:cs typeface="Times New Roman" panose="02020603050405020304" pitchFamily="18" charset="0"/>
              </a:rPr>
              <a:t>r</a:t>
            </a:r>
            <a:r>
              <a:rPr lang="en-US" dirty="0" smtClean="0">
                <a:latin typeface="Times New Roman" panose="02020603050405020304" pitchFamily="18" charset="0"/>
                <a:cs typeface="Times New Roman" panose="02020603050405020304" pitchFamily="18" charset="0"/>
              </a:rPr>
              <a:t>e</a:t>
            </a:r>
            <a:r>
              <a:rPr lang="en-US" spc="4" dirty="0" smtClean="0">
                <a:latin typeface="Times New Roman" panose="02020603050405020304" pitchFamily="18" charset="0"/>
                <a:cs typeface="Times New Roman" panose="02020603050405020304" pitchFamily="18" charset="0"/>
              </a:rPr>
              <a:t> </a:t>
            </a:r>
            <a:r>
              <a:rPr lang="en-US" spc="-4" dirty="0" smtClean="0">
                <a:latin typeface="Times New Roman" panose="02020603050405020304" pitchFamily="18" charset="0"/>
                <a:cs typeface="Times New Roman" panose="02020603050405020304" pitchFamily="18" charset="0"/>
              </a:rPr>
              <a:t>e</a:t>
            </a:r>
            <a:r>
              <a:rPr lang="en-US" dirty="0" smtClean="0">
                <a:latin typeface="Times New Roman" panose="02020603050405020304" pitchFamily="18" charset="0"/>
                <a:cs typeface="Times New Roman" panose="02020603050405020304" pitchFamily="18" charset="0"/>
              </a:rPr>
              <a:t>le</a:t>
            </a:r>
            <a:r>
              <a:rPr lang="en-US" spc="-10" dirty="0" smtClean="0">
                <a:latin typeface="Times New Roman" panose="02020603050405020304" pitchFamily="18" charset="0"/>
                <a:cs typeface="Times New Roman" panose="02020603050405020304" pitchFamily="18" charset="0"/>
              </a:rPr>
              <a:t>c</a:t>
            </a:r>
            <a:r>
              <a:rPr lang="en-US" dirty="0" smtClean="0">
                <a:latin typeface="Times New Roman" panose="02020603050405020304" pitchFamily="18" charset="0"/>
                <a:cs typeface="Times New Roman" panose="02020603050405020304" pitchFamily="18" charset="0"/>
              </a:rPr>
              <a:t>tron</a:t>
            </a:r>
            <a:r>
              <a:rPr lang="en-US" spc="10" dirty="0" smtClean="0">
                <a:latin typeface="Times New Roman" panose="02020603050405020304" pitchFamily="18" charset="0"/>
                <a:cs typeface="Times New Roman" panose="02020603050405020304" pitchFamily="18" charset="0"/>
              </a:rPr>
              <a:t>i</a:t>
            </a:r>
            <a:r>
              <a:rPr lang="en-US" dirty="0" smtClean="0">
                <a:latin typeface="Times New Roman" panose="02020603050405020304" pitchFamily="18" charset="0"/>
                <a:cs typeface="Times New Roman" panose="02020603050405020304" pitchFamily="18" charset="0"/>
              </a:rPr>
              <a:t>c h</a:t>
            </a:r>
            <a:r>
              <a:rPr lang="en-US" spc="-4" dirty="0" smtClean="0">
                <a:latin typeface="Times New Roman" panose="02020603050405020304" pitchFamily="18" charset="0"/>
                <a:cs typeface="Times New Roman" panose="02020603050405020304" pitchFamily="18" charset="0"/>
              </a:rPr>
              <a:t>ea</a:t>
            </a:r>
            <a:r>
              <a:rPr lang="en-US" dirty="0" smtClean="0">
                <a:latin typeface="Times New Roman" panose="02020603050405020304" pitchFamily="18" charset="0"/>
                <a:cs typeface="Times New Roman" panose="02020603050405020304" pitchFamily="18" charset="0"/>
              </a:rPr>
              <a:t>lth info</a:t>
            </a:r>
            <a:r>
              <a:rPr lang="en-US" spc="-4" dirty="0" smtClean="0">
                <a:latin typeface="Times New Roman" panose="02020603050405020304" pitchFamily="18" charset="0"/>
                <a:cs typeface="Times New Roman" panose="02020603050405020304" pitchFamily="18" charset="0"/>
              </a:rPr>
              <a:t>r</a:t>
            </a:r>
            <a:r>
              <a:rPr lang="en-US" dirty="0" smtClean="0">
                <a:latin typeface="Times New Roman" panose="02020603050405020304" pitchFamily="18" charset="0"/>
                <a:cs typeface="Times New Roman" panose="02020603050405020304" pitchFamily="18" charset="0"/>
              </a:rPr>
              <a:t>mation e</a:t>
            </a:r>
            <a:r>
              <a:rPr lang="en-US" spc="4" dirty="0" smtClean="0">
                <a:latin typeface="Times New Roman" panose="02020603050405020304" pitchFamily="18" charset="0"/>
                <a:cs typeface="Times New Roman" panose="02020603050405020304" pitchFamily="18" charset="0"/>
              </a:rPr>
              <a:t>x</a:t>
            </a:r>
            <a:r>
              <a:rPr lang="en-US" spc="-4" dirty="0" smtClean="0">
                <a:latin typeface="Times New Roman" panose="02020603050405020304" pitchFamily="18" charset="0"/>
                <a:cs typeface="Times New Roman" panose="02020603050405020304" pitchFamily="18" charset="0"/>
              </a:rPr>
              <a:t>c</a:t>
            </a:r>
            <a:r>
              <a:rPr lang="en-US" dirty="0" smtClean="0">
                <a:latin typeface="Times New Roman" panose="02020603050405020304" pitchFamily="18" charset="0"/>
                <a:cs typeface="Times New Roman" panose="02020603050405020304" pitchFamily="18" charset="0"/>
              </a:rPr>
              <a:t>h</a:t>
            </a:r>
            <a:r>
              <a:rPr lang="en-US" spc="4" dirty="0" smtClean="0">
                <a:latin typeface="Times New Roman" panose="02020603050405020304" pitchFamily="18" charset="0"/>
                <a:cs typeface="Times New Roman" panose="02020603050405020304" pitchFamily="18" charset="0"/>
              </a:rPr>
              <a:t>a</a:t>
            </a:r>
            <a:r>
              <a:rPr lang="en-US" dirty="0" smtClean="0">
                <a:latin typeface="Times New Roman" panose="02020603050405020304" pitchFamily="18" charset="0"/>
                <a:cs typeface="Times New Roman" panose="02020603050405020304" pitchFamily="18" charset="0"/>
              </a:rPr>
              <a:t>n</a:t>
            </a:r>
            <a:r>
              <a:rPr lang="en-US" spc="-14" dirty="0" smtClean="0">
                <a:latin typeface="Times New Roman" panose="02020603050405020304" pitchFamily="18" charset="0"/>
                <a:cs typeface="Times New Roman" panose="02020603050405020304" pitchFamily="18" charset="0"/>
              </a:rPr>
              <a:t>g</a:t>
            </a:r>
            <a:r>
              <a:rPr lang="en-US" spc="-4" dirty="0" smtClean="0">
                <a:latin typeface="Times New Roman" panose="02020603050405020304" pitchFamily="18" charset="0"/>
                <a:cs typeface="Times New Roman" panose="02020603050405020304" pitchFamily="18" charset="0"/>
              </a:rPr>
              <a:t>e</a:t>
            </a:r>
            <a:r>
              <a:rPr lang="en-US" dirty="0" smtClean="0">
                <a:latin typeface="Times New Roman" panose="02020603050405020304" pitchFamily="18" charset="0"/>
                <a:cs typeface="Times New Roman" panose="02020603050405020304" pitchFamily="18" charset="0"/>
              </a:rPr>
              <a:t>.</a:t>
            </a:r>
          </a:p>
          <a:p>
            <a:pPr marL="12699"/>
            <a:endParaRPr lang="en-US" b="1" dirty="0" smtClean="0">
              <a:latin typeface="Times New Roman" panose="02020603050405020304" pitchFamily="18" charset="0"/>
              <a:cs typeface="Times New Roman" panose="02020603050405020304" pitchFamily="18" charset="0"/>
            </a:endParaRPr>
          </a:p>
          <a:p>
            <a:r>
              <a:rPr lang="en-US" b="1" dirty="0" smtClean="0">
                <a:latin typeface="Times New Roman" panose="02020603050405020304" pitchFamily="18" charset="0"/>
                <a:cs typeface="Times New Roman" panose="02020603050405020304" pitchFamily="18" charset="0"/>
              </a:rPr>
              <a:t>T</a:t>
            </a:r>
            <a:r>
              <a:rPr lang="en-US" b="1" spc="-4" dirty="0" smtClean="0">
                <a:latin typeface="Times New Roman" panose="02020603050405020304" pitchFamily="18" charset="0"/>
                <a:cs typeface="Times New Roman" panose="02020603050405020304" pitchFamily="18" charset="0"/>
              </a:rPr>
              <a:t>re</a:t>
            </a:r>
            <a:r>
              <a:rPr lang="en-US" b="1" dirty="0" smtClean="0">
                <a:latin typeface="Times New Roman" panose="02020603050405020304" pitchFamily="18" charset="0"/>
                <a:cs typeface="Times New Roman" panose="02020603050405020304" pitchFamily="18" charset="0"/>
              </a:rPr>
              <a:t>n</a:t>
            </a:r>
            <a:r>
              <a:rPr lang="en-US" b="1" spc="4" dirty="0" smtClean="0">
                <a:latin typeface="Times New Roman" panose="02020603050405020304" pitchFamily="18" charset="0"/>
                <a:cs typeface="Times New Roman" panose="02020603050405020304" pitchFamily="18" charset="0"/>
              </a:rPr>
              <a:t>d</a:t>
            </a:r>
            <a:r>
              <a:rPr lang="en-US" b="1" dirty="0" smtClean="0">
                <a:latin typeface="Times New Roman" panose="02020603050405020304" pitchFamily="18" charset="0"/>
                <a:cs typeface="Times New Roman" panose="02020603050405020304" pitchFamily="18" charset="0"/>
              </a:rPr>
              <a:t>s</a:t>
            </a:r>
            <a:endParaRPr lang="en-US" dirty="0" smtClean="0">
              <a:latin typeface="Times New Roman" panose="02020603050405020304" pitchFamily="18" charset="0"/>
              <a:cs typeface="Times New Roman" panose="02020603050405020304" pitchFamily="18" charset="0"/>
            </a:endParaRPr>
          </a:p>
          <a:p>
            <a:endParaRPr lang="en-US" dirty="0" smtClean="0">
              <a:latin typeface="Times New Roman" panose="02020603050405020304" pitchFamily="18" charset="0"/>
              <a:cs typeface="Times New Roman" panose="02020603050405020304" pitchFamily="18" charset="0"/>
            </a:endParaRPr>
          </a:p>
          <a:p>
            <a:pPr marL="241272" marR="112382" indent="-228574">
              <a:buFont typeface="Symbol"/>
              <a:buChar char=""/>
              <a:tabLst>
                <a:tab pos="240637" algn="l"/>
              </a:tabLst>
            </a:pPr>
            <a:r>
              <a:rPr lang="en-US" spc="-10" dirty="0" smtClean="0">
                <a:latin typeface="Times New Roman" panose="02020603050405020304" pitchFamily="18" charset="0"/>
                <a:cs typeface="Times New Roman" panose="02020603050405020304" pitchFamily="18" charset="0"/>
              </a:rPr>
              <a:t>F</a:t>
            </a:r>
            <a:r>
              <a:rPr lang="en-US" dirty="0" smtClean="0">
                <a:latin typeface="Times New Roman" panose="02020603050405020304" pitchFamily="18" charset="0"/>
                <a:cs typeface="Times New Roman" panose="02020603050405020304" pitchFamily="18" charset="0"/>
              </a:rPr>
              <a:t>rom 2005</a:t>
            </a:r>
            <a:r>
              <a:rPr lang="en-US" spc="-4" dirty="0" smtClean="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to 2012, the </a:t>
            </a:r>
            <a:r>
              <a:rPr lang="en-US" spc="4" dirty="0" smtClean="0">
                <a:latin typeface="Times New Roman" panose="02020603050405020304" pitchFamily="18" charset="0"/>
                <a:cs typeface="Times New Roman" panose="02020603050405020304" pitchFamily="18" charset="0"/>
              </a:rPr>
              <a:t>p</a:t>
            </a:r>
            <a:r>
              <a:rPr lang="en-US" spc="-4" dirty="0" smtClean="0">
                <a:latin typeface="Times New Roman" panose="02020603050405020304" pitchFamily="18" charset="0"/>
                <a:cs typeface="Times New Roman" panose="02020603050405020304" pitchFamily="18" charset="0"/>
              </a:rPr>
              <a:t>e</a:t>
            </a:r>
            <a:r>
              <a:rPr lang="en-US" dirty="0" smtClean="0">
                <a:latin typeface="Times New Roman" panose="02020603050405020304" pitchFamily="18" charset="0"/>
                <a:cs typeface="Times New Roman" panose="02020603050405020304" pitchFamily="18" charset="0"/>
              </a:rPr>
              <a:t>r</a:t>
            </a:r>
            <a:r>
              <a:rPr lang="en-US" spc="-10" dirty="0" smtClean="0">
                <a:latin typeface="Times New Roman" panose="02020603050405020304" pitchFamily="18" charset="0"/>
                <a:cs typeface="Times New Roman" panose="02020603050405020304" pitchFamily="18" charset="0"/>
              </a:rPr>
              <a:t>c</a:t>
            </a:r>
            <a:r>
              <a:rPr lang="en-US" spc="-4" dirty="0" smtClean="0">
                <a:latin typeface="Times New Roman" panose="02020603050405020304" pitchFamily="18" charset="0"/>
                <a:cs typeface="Times New Roman" panose="02020603050405020304" pitchFamily="18" charset="0"/>
              </a:rPr>
              <a:t>e</a:t>
            </a:r>
            <a:r>
              <a:rPr lang="en-US" dirty="0" smtClean="0">
                <a:latin typeface="Times New Roman" panose="02020603050405020304" pitchFamily="18" charset="0"/>
                <a:cs typeface="Times New Roman" panose="02020603050405020304" pitchFamily="18" charset="0"/>
              </a:rPr>
              <a:t>n</a:t>
            </a:r>
            <a:r>
              <a:rPr lang="en-US" spc="10" dirty="0" smtClean="0">
                <a:latin typeface="Times New Roman" panose="02020603050405020304" pitchFamily="18" charset="0"/>
                <a:cs typeface="Times New Roman" panose="02020603050405020304" pitchFamily="18" charset="0"/>
              </a:rPr>
              <a:t>t</a:t>
            </a:r>
            <a:r>
              <a:rPr lang="en-US" spc="4" dirty="0" smtClean="0">
                <a:latin typeface="Times New Roman" panose="02020603050405020304" pitchFamily="18" charset="0"/>
                <a:cs typeface="Times New Roman" panose="02020603050405020304" pitchFamily="18" charset="0"/>
              </a:rPr>
              <a:t>a</a:t>
            </a:r>
            <a:r>
              <a:rPr lang="en-US" spc="-14" dirty="0" smtClean="0">
                <a:latin typeface="Times New Roman" panose="02020603050405020304" pitchFamily="18" charset="0"/>
                <a:cs typeface="Times New Roman" panose="02020603050405020304" pitchFamily="18" charset="0"/>
              </a:rPr>
              <a:t>g</a:t>
            </a:r>
            <a:r>
              <a:rPr lang="en-US" dirty="0" smtClean="0">
                <a:latin typeface="Times New Roman" panose="02020603050405020304" pitchFamily="18" charset="0"/>
                <a:cs typeface="Times New Roman" panose="02020603050405020304" pitchFamily="18" charset="0"/>
              </a:rPr>
              <a:t>e</a:t>
            </a:r>
            <a:r>
              <a:rPr lang="en-US" spc="-4" dirty="0" smtClean="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of hospital p</a:t>
            </a:r>
            <a:r>
              <a:rPr lang="en-US" spc="-4" dirty="0" smtClean="0">
                <a:latin typeface="Times New Roman" panose="02020603050405020304" pitchFamily="18" charset="0"/>
                <a:cs typeface="Times New Roman" panose="02020603050405020304" pitchFamily="18" charset="0"/>
              </a:rPr>
              <a:t>a</a:t>
            </a:r>
            <a:r>
              <a:rPr lang="en-US" dirty="0" smtClean="0">
                <a:latin typeface="Times New Roman" panose="02020603050405020304" pitchFamily="18" charset="0"/>
                <a:cs typeface="Times New Roman" panose="02020603050405020304" pitchFamily="18" charset="0"/>
              </a:rPr>
              <a:t>t</a:t>
            </a:r>
            <a:r>
              <a:rPr lang="en-US" spc="14" dirty="0" smtClean="0">
                <a:latin typeface="Times New Roman" panose="02020603050405020304" pitchFamily="18" charset="0"/>
                <a:cs typeface="Times New Roman" panose="02020603050405020304" pitchFamily="18" charset="0"/>
              </a:rPr>
              <a:t>i</a:t>
            </a:r>
            <a:r>
              <a:rPr lang="en-US" spc="-4" dirty="0" smtClean="0">
                <a:latin typeface="Times New Roman" panose="02020603050405020304" pitchFamily="18" charset="0"/>
                <a:cs typeface="Times New Roman" panose="02020603050405020304" pitchFamily="18" charset="0"/>
              </a:rPr>
              <a:t>e</a:t>
            </a:r>
            <a:r>
              <a:rPr lang="en-US" dirty="0" smtClean="0">
                <a:latin typeface="Times New Roman" panose="02020603050405020304" pitchFamily="18" charset="0"/>
                <a:cs typeface="Times New Roman" panose="02020603050405020304" pitchFamily="18" charset="0"/>
              </a:rPr>
              <a:t>nts</a:t>
            </a:r>
            <a:r>
              <a:rPr lang="en-US" spc="4" dirty="0" smtClean="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with he</a:t>
            </a:r>
            <a:r>
              <a:rPr lang="en-US" spc="-10" dirty="0" smtClean="0">
                <a:latin typeface="Times New Roman" panose="02020603050405020304" pitchFamily="18" charset="0"/>
                <a:cs typeface="Times New Roman" panose="02020603050405020304" pitchFamily="18" charset="0"/>
              </a:rPr>
              <a:t>a</a:t>
            </a:r>
            <a:r>
              <a:rPr lang="en-US" dirty="0" smtClean="0">
                <a:latin typeface="Times New Roman" panose="02020603050405020304" pitchFamily="18" charset="0"/>
                <a:cs typeface="Times New Roman" panose="02020603050405020304" pitchFamily="18" charset="0"/>
              </a:rPr>
              <a:t>rt </a:t>
            </a:r>
            <a:r>
              <a:rPr lang="en-US" spc="-4" dirty="0" smtClean="0">
                <a:latin typeface="Times New Roman" panose="02020603050405020304" pitchFamily="18" charset="0"/>
                <a:cs typeface="Times New Roman" panose="02020603050405020304" pitchFamily="18" charset="0"/>
              </a:rPr>
              <a:t>fa</a:t>
            </a:r>
            <a:r>
              <a:rPr lang="en-US" dirty="0" smtClean="0">
                <a:latin typeface="Times New Roman" panose="02020603050405020304" pitchFamily="18" charset="0"/>
                <a:cs typeface="Times New Roman" panose="02020603050405020304" pitchFamily="18" charset="0"/>
              </a:rPr>
              <a:t>ilu</a:t>
            </a:r>
            <a:r>
              <a:rPr lang="en-US" spc="4" dirty="0" smtClean="0">
                <a:latin typeface="Times New Roman" panose="02020603050405020304" pitchFamily="18" charset="0"/>
                <a:cs typeface="Times New Roman" panose="02020603050405020304" pitchFamily="18" charset="0"/>
              </a:rPr>
              <a:t>r</a:t>
            </a:r>
            <a:r>
              <a:rPr lang="en-US" dirty="0" smtClean="0">
                <a:latin typeface="Times New Roman" panose="02020603050405020304" pitchFamily="18" charset="0"/>
                <a:cs typeface="Times New Roman" panose="02020603050405020304" pitchFamily="18" charset="0"/>
              </a:rPr>
              <a:t>e</a:t>
            </a:r>
            <a:r>
              <a:rPr lang="en-US" spc="-4" dirty="0" smtClean="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w</a:t>
            </a:r>
            <a:r>
              <a:rPr lang="en-US" spc="4" dirty="0" smtClean="0">
                <a:latin typeface="Times New Roman" panose="02020603050405020304" pitchFamily="18" charset="0"/>
                <a:cs typeface="Times New Roman" panose="02020603050405020304" pitchFamily="18" charset="0"/>
              </a:rPr>
              <a:t>h</a:t>
            </a:r>
            <a:r>
              <a:rPr lang="en-US" dirty="0" smtClean="0">
                <a:latin typeface="Times New Roman" panose="02020603050405020304" pitchFamily="18" charset="0"/>
                <a:cs typeface="Times New Roman" panose="02020603050405020304" pitchFamily="18" charset="0"/>
              </a:rPr>
              <a:t>o w</a:t>
            </a:r>
            <a:r>
              <a:rPr lang="en-US" spc="-10" dirty="0" smtClean="0">
                <a:latin typeface="Times New Roman" panose="02020603050405020304" pitchFamily="18" charset="0"/>
                <a:cs typeface="Times New Roman" panose="02020603050405020304" pitchFamily="18" charset="0"/>
              </a:rPr>
              <a:t>e</a:t>
            </a:r>
            <a:r>
              <a:rPr lang="en-US" dirty="0" smtClean="0">
                <a:latin typeface="Times New Roman" panose="02020603050405020304" pitchFamily="18" charset="0"/>
                <a:cs typeface="Times New Roman" panose="02020603050405020304" pitchFamily="18" charset="0"/>
              </a:rPr>
              <a:t>re </a:t>
            </a:r>
            <a:r>
              <a:rPr lang="en-US" spc="-14" dirty="0" smtClean="0">
                <a:latin typeface="Times New Roman" panose="02020603050405020304" pitchFamily="18" charset="0"/>
                <a:cs typeface="Times New Roman" panose="02020603050405020304" pitchFamily="18" charset="0"/>
              </a:rPr>
              <a:t>g</a:t>
            </a:r>
            <a:r>
              <a:rPr lang="en-US" dirty="0" smtClean="0">
                <a:latin typeface="Times New Roman" panose="02020603050405020304" pitchFamily="18" charset="0"/>
                <a:cs typeface="Times New Roman" panose="02020603050405020304" pitchFamily="18" charset="0"/>
              </a:rPr>
              <a:t>iven </a:t>
            </a:r>
            <a:r>
              <a:rPr lang="en-US" spc="-4" dirty="0" smtClean="0">
                <a:latin typeface="Times New Roman" panose="02020603050405020304" pitchFamily="18" charset="0"/>
                <a:cs typeface="Times New Roman" panose="02020603050405020304" pitchFamily="18" charset="0"/>
              </a:rPr>
              <a:t>c</a:t>
            </a:r>
            <a:r>
              <a:rPr lang="en-US" dirty="0" smtClean="0">
                <a:latin typeface="Times New Roman" panose="02020603050405020304" pitchFamily="18" charset="0"/>
                <a:cs typeface="Times New Roman" panose="02020603050405020304" pitchFamily="18" charset="0"/>
              </a:rPr>
              <a:t>ompl</a:t>
            </a:r>
            <a:r>
              <a:rPr lang="en-US" spc="-4" dirty="0" smtClean="0">
                <a:latin typeface="Times New Roman" panose="02020603050405020304" pitchFamily="18" charset="0"/>
                <a:cs typeface="Times New Roman" panose="02020603050405020304" pitchFamily="18" charset="0"/>
              </a:rPr>
              <a:t>e</a:t>
            </a:r>
            <a:r>
              <a:rPr lang="en-US" dirty="0" smtClean="0">
                <a:latin typeface="Times New Roman" panose="02020603050405020304" pitchFamily="18" charset="0"/>
                <a:cs typeface="Times New Roman" panose="02020603050405020304" pitchFamily="18" charset="0"/>
              </a:rPr>
              <a:t>te </a:t>
            </a:r>
            <a:r>
              <a:rPr lang="en-US" spc="-4" dirty="0" smtClean="0">
                <a:latin typeface="Times New Roman" panose="02020603050405020304" pitchFamily="18" charset="0"/>
                <a:cs typeface="Times New Roman" panose="02020603050405020304" pitchFamily="18" charset="0"/>
              </a:rPr>
              <a:t>w</a:t>
            </a:r>
            <a:r>
              <a:rPr lang="en-US" dirty="0" smtClean="0">
                <a:latin typeface="Times New Roman" panose="02020603050405020304" pitchFamily="18" charset="0"/>
                <a:cs typeface="Times New Roman" panose="02020603050405020304" pitchFamily="18" charset="0"/>
              </a:rPr>
              <a:t>ritten discha</a:t>
            </a:r>
            <a:r>
              <a:rPr lang="en-US" spc="4" dirty="0" smtClean="0">
                <a:latin typeface="Times New Roman" panose="02020603050405020304" pitchFamily="18" charset="0"/>
                <a:cs typeface="Times New Roman" panose="02020603050405020304" pitchFamily="18" charset="0"/>
              </a:rPr>
              <a:t>r</a:t>
            </a:r>
            <a:r>
              <a:rPr lang="en-US" spc="-14" dirty="0" smtClean="0">
                <a:latin typeface="Times New Roman" panose="02020603050405020304" pitchFamily="18" charset="0"/>
                <a:cs typeface="Times New Roman" panose="02020603050405020304" pitchFamily="18" charset="0"/>
              </a:rPr>
              <a:t>g</a:t>
            </a:r>
            <a:r>
              <a:rPr lang="en-US" dirty="0" smtClean="0">
                <a:latin typeface="Times New Roman" panose="02020603050405020304" pitchFamily="18" charset="0"/>
                <a:cs typeface="Times New Roman" panose="02020603050405020304" pitchFamily="18" charset="0"/>
              </a:rPr>
              <a:t>e</a:t>
            </a:r>
            <a:r>
              <a:rPr lang="en-US" spc="-4" dirty="0" smtClean="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instr</a:t>
            </a:r>
            <a:r>
              <a:rPr lang="en-US" spc="4" dirty="0" smtClean="0">
                <a:latin typeface="Times New Roman" panose="02020603050405020304" pitchFamily="18" charset="0"/>
                <a:cs typeface="Times New Roman" panose="02020603050405020304" pitchFamily="18" charset="0"/>
              </a:rPr>
              <a:t>u</a:t>
            </a:r>
            <a:r>
              <a:rPr lang="en-US" spc="-4" dirty="0" smtClean="0">
                <a:latin typeface="Times New Roman" panose="02020603050405020304" pitchFamily="18" charset="0"/>
                <a:cs typeface="Times New Roman" panose="02020603050405020304" pitchFamily="18" charset="0"/>
              </a:rPr>
              <a:t>c</a:t>
            </a:r>
            <a:r>
              <a:rPr lang="en-US" dirty="0" smtClean="0">
                <a:latin typeface="Times New Roman" panose="02020603050405020304" pitchFamily="18" charset="0"/>
                <a:cs typeface="Times New Roman" panose="02020603050405020304" pitchFamily="18" charset="0"/>
              </a:rPr>
              <a:t>tions</a:t>
            </a:r>
            <a:r>
              <a:rPr lang="en-US" spc="10" dirty="0" smtClean="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inc</a:t>
            </a:r>
            <a:r>
              <a:rPr lang="en-US" spc="-10" dirty="0" smtClean="0">
                <a:latin typeface="Times New Roman" panose="02020603050405020304" pitchFamily="18" charset="0"/>
                <a:cs typeface="Times New Roman" panose="02020603050405020304" pitchFamily="18" charset="0"/>
              </a:rPr>
              <a:t>r</a:t>
            </a:r>
            <a:r>
              <a:rPr lang="en-US" spc="-4" dirty="0" smtClean="0">
                <a:latin typeface="Times New Roman" panose="02020603050405020304" pitchFamily="18" charset="0"/>
                <a:cs typeface="Times New Roman" panose="02020603050405020304" pitchFamily="18" charset="0"/>
              </a:rPr>
              <a:t>ea</a:t>
            </a:r>
            <a:r>
              <a:rPr lang="en-US" spc="10" dirty="0" smtClean="0">
                <a:latin typeface="Times New Roman" panose="02020603050405020304" pitchFamily="18" charset="0"/>
                <a:cs typeface="Times New Roman" panose="02020603050405020304" pitchFamily="18" charset="0"/>
              </a:rPr>
              <a:t>s</a:t>
            </a:r>
            <a:r>
              <a:rPr lang="en-US" spc="-4" dirty="0" smtClean="0">
                <a:latin typeface="Times New Roman" panose="02020603050405020304" pitchFamily="18" charset="0"/>
                <a:cs typeface="Times New Roman" panose="02020603050405020304" pitchFamily="18" charset="0"/>
              </a:rPr>
              <a:t>e</a:t>
            </a:r>
            <a:r>
              <a:rPr lang="en-US" dirty="0" smtClean="0">
                <a:latin typeface="Times New Roman" panose="02020603050405020304" pitchFamily="18" charset="0"/>
                <a:cs typeface="Times New Roman" panose="02020603050405020304" pitchFamily="18" charset="0"/>
              </a:rPr>
              <a:t>d</a:t>
            </a:r>
            <a:r>
              <a:rPr lang="en-US" spc="10" dirty="0" smtClean="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ov</a:t>
            </a:r>
            <a:r>
              <a:rPr lang="en-US" spc="-4" dirty="0" smtClean="0">
                <a:latin typeface="Times New Roman" panose="02020603050405020304" pitchFamily="18" charset="0"/>
                <a:cs typeface="Times New Roman" panose="02020603050405020304" pitchFamily="18" charset="0"/>
              </a:rPr>
              <a:t>e</a:t>
            </a:r>
            <a:r>
              <a:rPr lang="en-US" dirty="0" smtClean="0">
                <a:latin typeface="Times New Roman" panose="02020603050405020304" pitchFamily="18" charset="0"/>
                <a:cs typeface="Times New Roman" panose="02020603050405020304" pitchFamily="18" charset="0"/>
              </a:rPr>
              <a:t>r</a:t>
            </a:r>
            <a:r>
              <a:rPr lang="en-US" spc="-10" dirty="0" smtClean="0">
                <a:latin typeface="Times New Roman" panose="02020603050405020304" pitchFamily="18" charset="0"/>
                <a:cs typeface="Times New Roman" panose="02020603050405020304" pitchFamily="18" charset="0"/>
              </a:rPr>
              <a:t>a</a:t>
            </a:r>
            <a:r>
              <a:rPr lang="en-US" dirty="0" smtClean="0">
                <a:latin typeface="Times New Roman" panose="02020603050405020304" pitchFamily="18" charset="0"/>
                <a:cs typeface="Times New Roman" panose="02020603050405020304" pitchFamily="18" charset="0"/>
              </a:rPr>
              <a:t>ll, </a:t>
            </a:r>
            <a:r>
              <a:rPr lang="en-US" spc="-4" dirty="0" smtClean="0">
                <a:latin typeface="Times New Roman" panose="02020603050405020304" pitchFamily="18" charset="0"/>
                <a:cs typeface="Times New Roman" panose="02020603050405020304" pitchFamily="18" charset="0"/>
              </a:rPr>
              <a:t>f</a:t>
            </a:r>
            <a:r>
              <a:rPr lang="en-US" dirty="0" smtClean="0">
                <a:latin typeface="Times New Roman" panose="02020603050405020304" pitchFamily="18" charset="0"/>
                <a:cs typeface="Times New Roman" panose="02020603050405020304" pitchFamily="18" charset="0"/>
              </a:rPr>
              <a:t>or</a:t>
            </a:r>
            <a:r>
              <a:rPr lang="en-US" spc="-4" dirty="0" smtClean="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b</a:t>
            </a:r>
            <a:r>
              <a:rPr lang="en-US" spc="4" dirty="0" smtClean="0">
                <a:latin typeface="Times New Roman" panose="02020603050405020304" pitchFamily="18" charset="0"/>
                <a:cs typeface="Times New Roman" panose="02020603050405020304" pitchFamily="18" charset="0"/>
              </a:rPr>
              <a:t>o</a:t>
            </a:r>
            <a:r>
              <a:rPr lang="en-US" dirty="0" smtClean="0">
                <a:latin typeface="Times New Roman" panose="02020603050405020304" pitchFamily="18" charset="0"/>
                <a:cs typeface="Times New Roman" panose="02020603050405020304" pitchFamily="18" charset="0"/>
              </a:rPr>
              <a:t>th se</a:t>
            </a:r>
            <a:r>
              <a:rPr lang="en-US" spc="4" dirty="0" smtClean="0">
                <a:latin typeface="Times New Roman" panose="02020603050405020304" pitchFamily="18" charset="0"/>
                <a:cs typeface="Times New Roman" panose="02020603050405020304" pitchFamily="18" charset="0"/>
              </a:rPr>
              <a:t>x</a:t>
            </a:r>
            <a:r>
              <a:rPr lang="en-US" spc="-4" dirty="0" smtClean="0">
                <a:latin typeface="Times New Roman" panose="02020603050405020304" pitchFamily="18" charset="0"/>
                <a:cs typeface="Times New Roman" panose="02020603050405020304" pitchFamily="18" charset="0"/>
              </a:rPr>
              <a:t>e</a:t>
            </a:r>
            <a:r>
              <a:rPr lang="en-US" dirty="0" smtClean="0">
                <a:latin typeface="Times New Roman" panose="02020603050405020304" pitchFamily="18" charset="0"/>
                <a:cs typeface="Times New Roman" panose="02020603050405020304" pitchFamily="18" charset="0"/>
              </a:rPr>
              <a:t>s, </a:t>
            </a:r>
            <a:r>
              <a:rPr lang="en-US" spc="4" dirty="0" smtClean="0">
                <a:latin typeface="Times New Roman" panose="02020603050405020304" pitchFamily="18" charset="0"/>
                <a:cs typeface="Times New Roman" panose="02020603050405020304" pitchFamily="18" charset="0"/>
              </a:rPr>
              <a:t>a</a:t>
            </a:r>
            <a:r>
              <a:rPr lang="en-US" dirty="0" smtClean="0">
                <a:latin typeface="Times New Roman" panose="02020603050405020304" pitchFamily="18" charset="0"/>
                <a:cs typeface="Times New Roman" panose="02020603050405020304" pitchFamily="18" charset="0"/>
              </a:rPr>
              <a:t>nd f</a:t>
            </a:r>
            <a:r>
              <a:rPr lang="en-US" spc="-4" dirty="0" smtClean="0">
                <a:latin typeface="Times New Roman" panose="02020603050405020304" pitchFamily="18" charset="0"/>
                <a:cs typeface="Times New Roman" panose="02020603050405020304" pitchFamily="18" charset="0"/>
              </a:rPr>
              <a:t>o</a:t>
            </a:r>
            <a:r>
              <a:rPr lang="en-US" dirty="0" smtClean="0">
                <a:latin typeface="Times New Roman" panose="02020603050405020304" pitchFamily="18" charset="0"/>
                <a:cs typeface="Times New Roman" panose="02020603050405020304" pitchFamily="18" charset="0"/>
              </a:rPr>
              <a:t>r </a:t>
            </a:r>
            <a:r>
              <a:rPr lang="en-US" spc="-10" dirty="0" smtClean="0">
                <a:latin typeface="Times New Roman" panose="02020603050405020304" pitchFamily="18" charset="0"/>
                <a:cs typeface="Times New Roman" panose="02020603050405020304" pitchFamily="18" charset="0"/>
              </a:rPr>
              <a:t>a</a:t>
            </a:r>
            <a:r>
              <a:rPr lang="en-US" dirty="0" smtClean="0">
                <a:latin typeface="Times New Roman" panose="02020603050405020304" pitchFamily="18" charset="0"/>
                <a:cs typeface="Times New Roman" panose="02020603050405020304" pitchFamily="18" charset="0"/>
              </a:rPr>
              <a:t>ll r</a:t>
            </a:r>
            <a:r>
              <a:rPr lang="en-US" spc="-10" dirty="0" smtClean="0">
                <a:latin typeface="Times New Roman" panose="02020603050405020304" pitchFamily="18" charset="0"/>
                <a:cs typeface="Times New Roman" panose="02020603050405020304" pitchFamily="18" charset="0"/>
              </a:rPr>
              <a:t>a</a:t>
            </a:r>
            <a:r>
              <a:rPr lang="en-US" spc="-4" dirty="0" smtClean="0">
                <a:latin typeface="Times New Roman" panose="02020603050405020304" pitchFamily="18" charset="0"/>
                <a:cs typeface="Times New Roman" panose="02020603050405020304" pitchFamily="18" charset="0"/>
              </a:rPr>
              <a:t>c</a:t>
            </a:r>
            <a:r>
              <a:rPr lang="en-US" dirty="0" smtClean="0">
                <a:latin typeface="Times New Roman" panose="02020603050405020304" pitchFamily="18" charset="0"/>
                <a:cs typeface="Times New Roman" panose="02020603050405020304" pitchFamily="18" charset="0"/>
              </a:rPr>
              <a:t>ial/ethnic</a:t>
            </a:r>
            <a:r>
              <a:rPr lang="en-US" spc="4" dirty="0" smtClean="0">
                <a:latin typeface="Times New Roman" panose="02020603050405020304" pitchFamily="18" charset="0"/>
                <a:cs typeface="Times New Roman" panose="02020603050405020304" pitchFamily="18" charset="0"/>
              </a:rPr>
              <a:t> </a:t>
            </a:r>
            <a:r>
              <a:rPr lang="en-US" spc="-14" dirty="0" smtClean="0">
                <a:latin typeface="Times New Roman" panose="02020603050405020304" pitchFamily="18" charset="0"/>
                <a:cs typeface="Times New Roman" panose="02020603050405020304" pitchFamily="18" charset="0"/>
              </a:rPr>
              <a:t>g</a:t>
            </a:r>
            <a:r>
              <a:rPr lang="en-US" dirty="0" smtClean="0">
                <a:latin typeface="Times New Roman" panose="02020603050405020304" pitchFamily="18" charset="0"/>
                <a:cs typeface="Times New Roman" panose="02020603050405020304" pitchFamily="18" charset="0"/>
              </a:rPr>
              <a:t>ro</a:t>
            </a:r>
            <a:r>
              <a:rPr lang="en-US" spc="4" dirty="0" smtClean="0">
                <a:latin typeface="Times New Roman" panose="02020603050405020304" pitchFamily="18" charset="0"/>
                <a:cs typeface="Times New Roman" panose="02020603050405020304" pitchFamily="18" charset="0"/>
              </a:rPr>
              <a:t>u</a:t>
            </a:r>
            <a:r>
              <a:rPr lang="en-US" dirty="0" smtClean="0">
                <a:latin typeface="Times New Roman" panose="02020603050405020304" pitchFamily="18" charset="0"/>
                <a:cs typeface="Times New Roman" panose="02020603050405020304" pitchFamily="18" charset="0"/>
              </a:rPr>
              <a:t>ps.</a:t>
            </a:r>
          </a:p>
          <a:p>
            <a:pPr marL="241272" indent="-228574">
              <a:buFont typeface="Symbol"/>
              <a:buChar char=""/>
              <a:tabLst>
                <a:tab pos="240637" algn="l"/>
              </a:tabLst>
            </a:pPr>
            <a:r>
              <a:rPr lang="en-US" dirty="0" smtClean="0">
                <a:latin typeface="Times New Roman" panose="02020603050405020304" pitchFamily="18" charset="0"/>
                <a:cs typeface="Times New Roman" panose="02020603050405020304" pitchFamily="18" charset="0"/>
              </a:rPr>
              <a:t>Th</a:t>
            </a:r>
            <a:r>
              <a:rPr lang="en-US" spc="-10" dirty="0" smtClean="0">
                <a:latin typeface="Times New Roman" panose="02020603050405020304" pitchFamily="18" charset="0"/>
                <a:cs typeface="Times New Roman" panose="02020603050405020304" pitchFamily="18" charset="0"/>
              </a:rPr>
              <a:t>e</a:t>
            </a:r>
            <a:r>
              <a:rPr lang="en-US" dirty="0" smtClean="0">
                <a:latin typeface="Times New Roman" panose="02020603050405020304" pitchFamily="18" charset="0"/>
                <a:cs typeface="Times New Roman" panose="02020603050405020304" pitchFamily="18" charset="0"/>
              </a:rPr>
              <a:t>re </a:t>
            </a:r>
            <a:r>
              <a:rPr lang="en-US" spc="-4" dirty="0" smtClean="0">
                <a:latin typeface="Times New Roman" panose="02020603050405020304" pitchFamily="18" charset="0"/>
                <a:cs typeface="Times New Roman" panose="02020603050405020304" pitchFamily="18" charset="0"/>
              </a:rPr>
              <a:t>a</a:t>
            </a:r>
            <a:r>
              <a:rPr lang="en-US" dirty="0" smtClean="0">
                <a:latin typeface="Times New Roman" panose="02020603050405020304" pitchFamily="18" charset="0"/>
                <a:cs typeface="Times New Roman" panose="02020603050405020304" pitchFamily="18" charset="0"/>
              </a:rPr>
              <a:t>re f</a:t>
            </a:r>
            <a:r>
              <a:rPr lang="en-US" spc="-10" dirty="0" smtClean="0">
                <a:latin typeface="Times New Roman" panose="02020603050405020304" pitchFamily="18" charset="0"/>
                <a:cs typeface="Times New Roman" panose="02020603050405020304" pitchFamily="18" charset="0"/>
              </a:rPr>
              <a:t>e</a:t>
            </a:r>
            <a:r>
              <a:rPr lang="en-US" dirty="0" smtClean="0">
                <a:latin typeface="Times New Roman" panose="02020603050405020304" pitchFamily="18" charset="0"/>
                <a:cs typeface="Times New Roman" panose="02020603050405020304" pitchFamily="18" charset="0"/>
              </a:rPr>
              <a:t>w m</a:t>
            </a:r>
            <a:r>
              <a:rPr lang="en-US" spc="4" dirty="0" smtClean="0">
                <a:latin typeface="Times New Roman" panose="02020603050405020304" pitchFamily="18" charset="0"/>
                <a:cs typeface="Times New Roman" panose="02020603050405020304" pitchFamily="18" charset="0"/>
              </a:rPr>
              <a:t>e</a:t>
            </a:r>
            <a:r>
              <a:rPr lang="en-US" spc="-4" dirty="0" smtClean="0">
                <a:latin typeface="Times New Roman" panose="02020603050405020304" pitchFamily="18" charset="0"/>
                <a:cs typeface="Times New Roman" panose="02020603050405020304" pitchFamily="18" charset="0"/>
              </a:rPr>
              <a:t>a</a:t>
            </a:r>
            <a:r>
              <a:rPr lang="en-US" dirty="0" smtClean="0">
                <a:latin typeface="Times New Roman" panose="02020603050405020304" pitchFamily="18" charset="0"/>
                <a:cs typeface="Times New Roman" panose="02020603050405020304" pitchFamily="18" charset="0"/>
              </a:rPr>
              <a:t>sur</a:t>
            </a:r>
            <a:r>
              <a:rPr lang="en-US" spc="-10" dirty="0" smtClean="0">
                <a:latin typeface="Times New Roman" panose="02020603050405020304" pitchFamily="18" charset="0"/>
                <a:cs typeface="Times New Roman" panose="02020603050405020304" pitchFamily="18" charset="0"/>
              </a:rPr>
              <a:t>e</a:t>
            </a:r>
            <a:r>
              <a:rPr lang="en-US" dirty="0" smtClean="0">
                <a:latin typeface="Times New Roman" panose="02020603050405020304" pitchFamily="18" charset="0"/>
                <a:cs typeface="Times New Roman" panose="02020603050405020304" pitchFamily="18" charset="0"/>
              </a:rPr>
              <a:t>s </a:t>
            </a:r>
            <a:r>
              <a:rPr lang="en-US" spc="10" dirty="0" smtClean="0">
                <a:latin typeface="Times New Roman" panose="02020603050405020304" pitchFamily="18" charset="0"/>
                <a:cs typeface="Times New Roman" panose="02020603050405020304" pitchFamily="18" charset="0"/>
              </a:rPr>
              <a:t>t</a:t>
            </a:r>
            <a:r>
              <a:rPr lang="en-US" dirty="0" smtClean="0">
                <a:latin typeface="Times New Roman" panose="02020603050405020304" pitchFamily="18" charset="0"/>
                <a:cs typeface="Times New Roman" panose="02020603050405020304" pitchFamily="18" charset="0"/>
              </a:rPr>
              <a:t>o </a:t>
            </a:r>
            <a:r>
              <a:rPr lang="en-US" spc="-4" dirty="0" smtClean="0">
                <a:latin typeface="Times New Roman" panose="02020603050405020304" pitchFamily="18" charset="0"/>
                <a:cs typeface="Times New Roman" panose="02020603050405020304" pitchFamily="18" charset="0"/>
              </a:rPr>
              <a:t>a</a:t>
            </a:r>
            <a:r>
              <a:rPr lang="en-US" dirty="0" smtClean="0">
                <a:latin typeface="Times New Roman" panose="02020603050405020304" pitchFamily="18" charset="0"/>
                <a:cs typeface="Times New Roman" panose="02020603050405020304" pitchFamily="18" charset="0"/>
              </a:rPr>
              <a:t>ssess tr</a:t>
            </a:r>
            <a:r>
              <a:rPr lang="en-US" spc="-10" dirty="0" smtClean="0">
                <a:latin typeface="Times New Roman" panose="02020603050405020304" pitchFamily="18" charset="0"/>
                <a:cs typeface="Times New Roman" panose="02020603050405020304" pitchFamily="18" charset="0"/>
              </a:rPr>
              <a:t>e</a:t>
            </a:r>
            <a:r>
              <a:rPr lang="en-US" dirty="0" smtClean="0">
                <a:latin typeface="Times New Roman" panose="02020603050405020304" pitchFamily="18" charset="0"/>
                <a:cs typeface="Times New Roman" panose="02020603050405020304" pitchFamily="18" charset="0"/>
              </a:rPr>
              <a:t>nds in Ca</a:t>
            </a:r>
            <a:r>
              <a:rPr lang="en-US" spc="-4" dirty="0" smtClean="0">
                <a:latin typeface="Times New Roman" panose="02020603050405020304" pitchFamily="18" charset="0"/>
                <a:cs typeface="Times New Roman" panose="02020603050405020304" pitchFamily="18" charset="0"/>
              </a:rPr>
              <a:t>r</a:t>
            </a:r>
            <a:r>
              <a:rPr lang="en-US" dirty="0" smtClean="0">
                <a:latin typeface="Times New Roman" panose="02020603050405020304" pitchFamily="18" charset="0"/>
                <a:cs typeface="Times New Roman" panose="02020603050405020304" pitchFamily="18" charset="0"/>
              </a:rPr>
              <a:t>e</a:t>
            </a:r>
            <a:r>
              <a:rPr lang="en-US" spc="-4" dirty="0" smtClean="0">
                <a:latin typeface="Times New Roman" panose="02020603050405020304" pitchFamily="18" charset="0"/>
                <a:cs typeface="Times New Roman" panose="02020603050405020304" pitchFamily="18" charset="0"/>
              </a:rPr>
              <a:t> </a:t>
            </a:r>
            <a:r>
              <a:rPr lang="en-US" spc="10" dirty="0" smtClean="0">
                <a:latin typeface="Times New Roman" panose="02020603050405020304" pitchFamily="18" charset="0"/>
                <a:cs typeface="Times New Roman" panose="02020603050405020304" pitchFamily="18" charset="0"/>
              </a:rPr>
              <a:t>C</a:t>
            </a:r>
            <a:r>
              <a:rPr lang="en-US" dirty="0" smtClean="0">
                <a:latin typeface="Times New Roman" panose="02020603050405020304" pitchFamily="18" charset="0"/>
                <a:cs typeface="Times New Roman" panose="02020603050405020304" pitchFamily="18" charset="0"/>
              </a:rPr>
              <a:t>oordin</a:t>
            </a:r>
            <a:r>
              <a:rPr lang="en-US" spc="-10" dirty="0" smtClean="0">
                <a:latin typeface="Times New Roman" panose="02020603050405020304" pitchFamily="18" charset="0"/>
                <a:cs typeface="Times New Roman" panose="02020603050405020304" pitchFamily="18" charset="0"/>
              </a:rPr>
              <a:t>a</a:t>
            </a:r>
            <a:r>
              <a:rPr lang="en-US" dirty="0" smtClean="0">
                <a:latin typeface="Times New Roman" panose="02020603050405020304" pitchFamily="18" charset="0"/>
                <a:cs typeface="Times New Roman" panose="02020603050405020304" pitchFamily="18" charset="0"/>
              </a:rPr>
              <a:t>tion.</a:t>
            </a:r>
          </a:p>
          <a:p>
            <a:pPr>
              <a:buFont typeface="Symbol"/>
              <a:buChar char=""/>
            </a:pPr>
            <a:endParaRPr lang="en-US" dirty="0" smtClean="0">
              <a:latin typeface="Times New Roman" panose="02020603050405020304" pitchFamily="18" charset="0"/>
              <a:cs typeface="Times New Roman" panose="02020603050405020304" pitchFamily="18" charset="0"/>
            </a:endParaRPr>
          </a:p>
          <a:p>
            <a:r>
              <a:rPr lang="en-US" b="1" dirty="0" smtClean="0">
                <a:latin typeface="Times New Roman" panose="02020603050405020304" pitchFamily="18" charset="0"/>
                <a:cs typeface="Times New Roman" panose="02020603050405020304" pitchFamily="18" charset="0"/>
              </a:rPr>
              <a:t>Dispa</a:t>
            </a:r>
            <a:r>
              <a:rPr lang="en-US" b="1" spc="-4" dirty="0" smtClean="0">
                <a:latin typeface="Times New Roman" panose="02020603050405020304" pitchFamily="18" charset="0"/>
                <a:cs typeface="Times New Roman" panose="02020603050405020304" pitchFamily="18" charset="0"/>
              </a:rPr>
              <a:t>r</a:t>
            </a:r>
            <a:r>
              <a:rPr lang="en-US" b="1" dirty="0" smtClean="0">
                <a:latin typeface="Times New Roman" panose="02020603050405020304" pitchFamily="18" charset="0"/>
                <a:cs typeface="Times New Roman" panose="02020603050405020304" pitchFamily="18" charset="0"/>
              </a:rPr>
              <a:t>ities</a:t>
            </a:r>
            <a:endParaRPr lang="en-US" dirty="0" smtClean="0">
              <a:latin typeface="Times New Roman" panose="02020603050405020304" pitchFamily="18" charset="0"/>
              <a:cs typeface="Times New Roman" panose="02020603050405020304" pitchFamily="18" charset="0"/>
            </a:endParaRPr>
          </a:p>
          <a:p>
            <a:endParaRPr lang="en-US" dirty="0" smtClean="0">
              <a:latin typeface="Times New Roman" panose="02020603050405020304" pitchFamily="18" charset="0"/>
              <a:cs typeface="Times New Roman" panose="02020603050405020304" pitchFamily="18" charset="0"/>
            </a:endParaRPr>
          </a:p>
          <a:p>
            <a:pPr marL="241272" marR="12699" indent="-228574">
              <a:buFont typeface="Symbol"/>
              <a:buChar char=""/>
              <a:tabLst>
                <a:tab pos="240637" algn="l"/>
              </a:tabLst>
            </a:pPr>
            <a:r>
              <a:rPr lang="en-US" spc="-20" dirty="0" smtClean="0">
                <a:latin typeface="Times New Roman" panose="02020603050405020304" pitchFamily="18" charset="0"/>
                <a:cs typeface="Times New Roman" panose="02020603050405020304" pitchFamily="18" charset="0"/>
              </a:rPr>
              <a:t>I</a:t>
            </a:r>
            <a:r>
              <a:rPr lang="en-US" dirty="0" smtClean="0">
                <a:latin typeface="Times New Roman" panose="02020603050405020304" pitchFamily="18" charset="0"/>
                <a:cs typeface="Times New Roman" panose="02020603050405020304" pitchFamily="18" charset="0"/>
              </a:rPr>
              <a:t>n</a:t>
            </a:r>
            <a:r>
              <a:rPr lang="en-US" spc="10" dirty="0" smtClean="0">
                <a:latin typeface="Times New Roman" panose="02020603050405020304" pitchFamily="18" charset="0"/>
                <a:cs typeface="Times New Roman" panose="02020603050405020304" pitchFamily="18" charset="0"/>
              </a:rPr>
              <a:t> </a:t>
            </a:r>
            <a:r>
              <a:rPr lang="en-US" spc="-4" dirty="0" smtClean="0">
                <a:latin typeface="Times New Roman" panose="02020603050405020304" pitchFamily="18" charset="0"/>
                <a:cs typeface="Times New Roman" panose="02020603050405020304" pitchFamily="18" charset="0"/>
              </a:rPr>
              <a:t>a</a:t>
            </a:r>
            <a:r>
              <a:rPr lang="en-US" dirty="0" smtClean="0">
                <a:latin typeface="Times New Roman" panose="02020603050405020304" pitchFamily="18" charset="0"/>
                <a:cs typeface="Times New Roman" panose="02020603050405020304" pitchFamily="18" charset="0"/>
              </a:rPr>
              <a:t>ll</a:t>
            </a:r>
            <a:r>
              <a:rPr lang="en-US" spc="10" dirty="0" smtClean="0">
                <a:latin typeface="Times New Roman" panose="02020603050405020304" pitchFamily="18" charset="0"/>
                <a:cs typeface="Times New Roman" panose="02020603050405020304" pitchFamily="18" charset="0"/>
              </a:rPr>
              <a:t> </a:t>
            </a:r>
            <a:r>
              <a:rPr lang="en-US" spc="-25" dirty="0" smtClean="0">
                <a:latin typeface="Times New Roman" panose="02020603050405020304" pitchFamily="18" charset="0"/>
                <a:cs typeface="Times New Roman" panose="02020603050405020304" pitchFamily="18" charset="0"/>
              </a:rPr>
              <a:t>y</a:t>
            </a:r>
            <a:r>
              <a:rPr lang="en-US" spc="4" dirty="0" smtClean="0">
                <a:latin typeface="Times New Roman" panose="02020603050405020304" pitchFamily="18" charset="0"/>
                <a:cs typeface="Times New Roman" panose="02020603050405020304" pitchFamily="18" charset="0"/>
              </a:rPr>
              <a:t>e</a:t>
            </a:r>
            <a:r>
              <a:rPr lang="en-US" spc="-4" dirty="0" smtClean="0">
                <a:latin typeface="Times New Roman" panose="02020603050405020304" pitchFamily="18" charset="0"/>
                <a:cs typeface="Times New Roman" panose="02020603050405020304" pitchFamily="18" charset="0"/>
              </a:rPr>
              <a:t>a</a:t>
            </a:r>
            <a:r>
              <a:rPr lang="en-US" dirty="0" smtClean="0">
                <a:latin typeface="Times New Roman" panose="02020603050405020304" pitchFamily="18" charset="0"/>
                <a:cs typeface="Times New Roman" panose="02020603050405020304" pitchFamily="18" charset="0"/>
              </a:rPr>
              <a:t>rs, the</a:t>
            </a:r>
            <a:r>
              <a:rPr lang="en-US" spc="-4" dirty="0" smtClean="0">
                <a:latin typeface="Times New Roman" panose="02020603050405020304" pitchFamily="18" charset="0"/>
                <a:cs typeface="Times New Roman" panose="02020603050405020304" pitchFamily="18" charset="0"/>
              </a:rPr>
              <a:t> </a:t>
            </a:r>
            <a:r>
              <a:rPr lang="en-US" spc="10" dirty="0" smtClean="0">
                <a:latin typeface="Times New Roman" panose="02020603050405020304" pitchFamily="18" charset="0"/>
                <a:cs typeface="Times New Roman" panose="02020603050405020304" pitchFamily="18" charset="0"/>
              </a:rPr>
              <a:t>p</a:t>
            </a:r>
            <a:r>
              <a:rPr lang="en-US" spc="-4" dirty="0" smtClean="0">
                <a:latin typeface="Times New Roman" panose="02020603050405020304" pitchFamily="18" charset="0"/>
                <a:cs typeface="Times New Roman" panose="02020603050405020304" pitchFamily="18" charset="0"/>
              </a:rPr>
              <a:t>e</a:t>
            </a:r>
            <a:r>
              <a:rPr lang="en-US" spc="4" dirty="0" smtClean="0">
                <a:latin typeface="Times New Roman" panose="02020603050405020304" pitchFamily="18" charset="0"/>
                <a:cs typeface="Times New Roman" panose="02020603050405020304" pitchFamily="18" charset="0"/>
              </a:rPr>
              <a:t>r</a:t>
            </a:r>
            <a:r>
              <a:rPr lang="en-US" spc="-4" dirty="0" smtClean="0">
                <a:latin typeface="Times New Roman" panose="02020603050405020304" pitchFamily="18" charset="0"/>
                <a:cs typeface="Times New Roman" panose="02020603050405020304" pitchFamily="18" charset="0"/>
              </a:rPr>
              <a:t>ce</a:t>
            </a:r>
            <a:r>
              <a:rPr lang="en-US" dirty="0" smtClean="0">
                <a:latin typeface="Times New Roman" panose="02020603050405020304" pitchFamily="18" charset="0"/>
                <a:cs typeface="Times New Roman" panose="02020603050405020304" pitchFamily="18" charset="0"/>
              </a:rPr>
              <a:t>nt</a:t>
            </a:r>
            <a:r>
              <a:rPr lang="en-US" spc="4" dirty="0" smtClean="0">
                <a:latin typeface="Times New Roman" panose="02020603050405020304" pitchFamily="18" charset="0"/>
                <a:cs typeface="Times New Roman" panose="02020603050405020304" pitchFamily="18" charset="0"/>
              </a:rPr>
              <a:t>a</a:t>
            </a:r>
            <a:r>
              <a:rPr lang="en-US" spc="-14" dirty="0" smtClean="0">
                <a:latin typeface="Times New Roman" panose="02020603050405020304" pitchFamily="18" charset="0"/>
                <a:cs typeface="Times New Roman" panose="02020603050405020304" pitchFamily="18" charset="0"/>
              </a:rPr>
              <a:t>g</a:t>
            </a:r>
            <a:r>
              <a:rPr lang="en-US" dirty="0" smtClean="0">
                <a:latin typeface="Times New Roman" panose="02020603050405020304" pitchFamily="18" charset="0"/>
                <a:cs typeface="Times New Roman" panose="02020603050405020304" pitchFamily="18" charset="0"/>
              </a:rPr>
              <a:t>e</a:t>
            </a:r>
            <a:r>
              <a:rPr lang="en-US" spc="-4" dirty="0" smtClean="0">
                <a:latin typeface="Times New Roman" panose="02020603050405020304" pitchFamily="18" charset="0"/>
                <a:cs typeface="Times New Roman" panose="02020603050405020304" pitchFamily="18" charset="0"/>
              </a:rPr>
              <a:t> </a:t>
            </a:r>
            <a:r>
              <a:rPr lang="en-US" spc="10" dirty="0" smtClean="0">
                <a:latin typeface="Times New Roman" panose="02020603050405020304" pitchFamily="18" charset="0"/>
                <a:cs typeface="Times New Roman" panose="02020603050405020304" pitchFamily="18" charset="0"/>
              </a:rPr>
              <a:t>o</a:t>
            </a:r>
            <a:r>
              <a:rPr lang="en-US" dirty="0" smtClean="0">
                <a:latin typeface="Times New Roman" panose="02020603050405020304" pitchFamily="18" charset="0"/>
                <a:cs typeface="Times New Roman" panose="02020603050405020304" pitchFamily="18" charset="0"/>
              </a:rPr>
              <a:t>f </a:t>
            </a:r>
            <a:r>
              <a:rPr lang="en-US" spc="4" dirty="0" smtClean="0">
                <a:latin typeface="Times New Roman" panose="02020603050405020304" pitchFamily="18" charset="0"/>
                <a:cs typeface="Times New Roman" panose="02020603050405020304" pitchFamily="18" charset="0"/>
              </a:rPr>
              <a:t>h</a:t>
            </a:r>
            <a:r>
              <a:rPr lang="en-US" dirty="0" smtClean="0">
                <a:latin typeface="Times New Roman" panose="02020603050405020304" pitchFamily="18" charset="0"/>
                <a:cs typeface="Times New Roman" panose="02020603050405020304" pitchFamily="18" charset="0"/>
              </a:rPr>
              <a:t>ospital p</a:t>
            </a:r>
            <a:r>
              <a:rPr lang="en-US" spc="-4" dirty="0" smtClean="0">
                <a:latin typeface="Times New Roman" panose="02020603050405020304" pitchFamily="18" charset="0"/>
                <a:cs typeface="Times New Roman" panose="02020603050405020304" pitchFamily="18" charset="0"/>
              </a:rPr>
              <a:t>a</a:t>
            </a:r>
            <a:r>
              <a:rPr lang="en-US" dirty="0" smtClean="0">
                <a:latin typeface="Times New Roman" panose="02020603050405020304" pitchFamily="18" charset="0"/>
                <a:cs typeface="Times New Roman" panose="02020603050405020304" pitchFamily="18" charset="0"/>
              </a:rPr>
              <a:t>ti</a:t>
            </a:r>
            <a:r>
              <a:rPr lang="en-US" spc="-4" dirty="0" smtClean="0">
                <a:latin typeface="Times New Roman" panose="02020603050405020304" pitchFamily="18" charset="0"/>
                <a:cs typeface="Times New Roman" panose="02020603050405020304" pitchFamily="18" charset="0"/>
              </a:rPr>
              <a:t>e</a:t>
            </a:r>
            <a:r>
              <a:rPr lang="en-US" dirty="0" smtClean="0">
                <a:latin typeface="Times New Roman" panose="02020603050405020304" pitchFamily="18" charset="0"/>
                <a:cs typeface="Times New Roman" panose="02020603050405020304" pitchFamily="18" charset="0"/>
              </a:rPr>
              <a:t>nts</a:t>
            </a:r>
            <a:r>
              <a:rPr lang="en-US" spc="4" dirty="0" smtClean="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with he</a:t>
            </a:r>
            <a:r>
              <a:rPr lang="en-US" spc="-10" dirty="0" smtClean="0">
                <a:latin typeface="Times New Roman" panose="02020603050405020304" pitchFamily="18" charset="0"/>
                <a:cs typeface="Times New Roman" panose="02020603050405020304" pitchFamily="18" charset="0"/>
              </a:rPr>
              <a:t>a</a:t>
            </a:r>
            <a:r>
              <a:rPr lang="en-US" dirty="0" smtClean="0">
                <a:latin typeface="Times New Roman" panose="02020603050405020304" pitchFamily="18" charset="0"/>
                <a:cs typeface="Times New Roman" panose="02020603050405020304" pitchFamily="18" charset="0"/>
              </a:rPr>
              <a:t>rt </a:t>
            </a:r>
            <a:r>
              <a:rPr lang="en-US" spc="-4" dirty="0" smtClean="0">
                <a:latin typeface="Times New Roman" panose="02020603050405020304" pitchFamily="18" charset="0"/>
                <a:cs typeface="Times New Roman" panose="02020603050405020304" pitchFamily="18" charset="0"/>
              </a:rPr>
              <a:t>fa</a:t>
            </a:r>
            <a:r>
              <a:rPr lang="en-US" dirty="0" smtClean="0">
                <a:latin typeface="Times New Roman" panose="02020603050405020304" pitchFamily="18" charset="0"/>
                <a:cs typeface="Times New Roman" panose="02020603050405020304" pitchFamily="18" charset="0"/>
              </a:rPr>
              <a:t>ilu</a:t>
            </a:r>
            <a:r>
              <a:rPr lang="en-US" spc="4" dirty="0" smtClean="0">
                <a:latin typeface="Times New Roman" panose="02020603050405020304" pitchFamily="18" charset="0"/>
                <a:cs typeface="Times New Roman" panose="02020603050405020304" pitchFamily="18" charset="0"/>
              </a:rPr>
              <a:t>r</a:t>
            </a:r>
            <a:r>
              <a:rPr lang="en-US" dirty="0" smtClean="0">
                <a:latin typeface="Times New Roman" panose="02020603050405020304" pitchFamily="18" charset="0"/>
                <a:cs typeface="Times New Roman" panose="02020603050405020304" pitchFamily="18" charset="0"/>
              </a:rPr>
              <a:t>e</a:t>
            </a:r>
            <a:r>
              <a:rPr lang="en-US" spc="-4" dirty="0" smtClean="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who </a:t>
            </a:r>
            <a:r>
              <a:rPr lang="en-US" spc="-4" dirty="0" smtClean="0">
                <a:latin typeface="Times New Roman" panose="02020603050405020304" pitchFamily="18" charset="0"/>
                <a:cs typeface="Times New Roman" panose="02020603050405020304" pitchFamily="18" charset="0"/>
              </a:rPr>
              <a:t>w</a:t>
            </a:r>
            <a:r>
              <a:rPr lang="en-US" spc="4" dirty="0" smtClean="0">
                <a:latin typeface="Times New Roman" panose="02020603050405020304" pitchFamily="18" charset="0"/>
                <a:cs typeface="Times New Roman" panose="02020603050405020304" pitchFamily="18" charset="0"/>
              </a:rPr>
              <a:t>e</a:t>
            </a:r>
            <a:r>
              <a:rPr lang="en-US" dirty="0" smtClean="0">
                <a:latin typeface="Times New Roman" panose="02020603050405020304" pitchFamily="18" charset="0"/>
                <a:cs typeface="Times New Roman" panose="02020603050405020304" pitchFamily="18" charset="0"/>
              </a:rPr>
              <a:t>re </a:t>
            </a:r>
            <a:r>
              <a:rPr lang="en-US" spc="-14" dirty="0" smtClean="0">
                <a:latin typeface="Times New Roman" panose="02020603050405020304" pitchFamily="18" charset="0"/>
                <a:cs typeface="Times New Roman" panose="02020603050405020304" pitchFamily="18" charset="0"/>
              </a:rPr>
              <a:t>g</a:t>
            </a:r>
            <a:r>
              <a:rPr lang="en-US" dirty="0" smtClean="0">
                <a:latin typeface="Times New Roman" panose="02020603050405020304" pitchFamily="18" charset="0"/>
                <a:cs typeface="Times New Roman" panose="02020603050405020304" pitchFamily="18" charset="0"/>
              </a:rPr>
              <a:t>iven</a:t>
            </a:r>
            <a:r>
              <a:rPr lang="en-US" spc="4" dirty="0" smtClean="0">
                <a:latin typeface="Times New Roman" panose="02020603050405020304" pitchFamily="18" charset="0"/>
                <a:cs typeface="Times New Roman" panose="02020603050405020304" pitchFamily="18" charset="0"/>
              </a:rPr>
              <a:t> </a:t>
            </a:r>
            <a:r>
              <a:rPr lang="en-US" spc="-4" dirty="0" smtClean="0">
                <a:latin typeface="Times New Roman" panose="02020603050405020304" pitchFamily="18" charset="0"/>
                <a:cs typeface="Times New Roman" panose="02020603050405020304" pitchFamily="18" charset="0"/>
              </a:rPr>
              <a:t>c</a:t>
            </a:r>
            <a:r>
              <a:rPr lang="en-US" dirty="0" smtClean="0">
                <a:latin typeface="Times New Roman" panose="02020603050405020304" pitchFamily="18" charset="0"/>
                <a:cs typeface="Times New Roman" panose="02020603050405020304" pitchFamily="18" charset="0"/>
              </a:rPr>
              <a:t>ompl</a:t>
            </a:r>
            <a:r>
              <a:rPr lang="en-US" spc="-4" dirty="0" smtClean="0">
                <a:latin typeface="Times New Roman" panose="02020603050405020304" pitchFamily="18" charset="0"/>
                <a:cs typeface="Times New Roman" panose="02020603050405020304" pitchFamily="18" charset="0"/>
              </a:rPr>
              <a:t>e</a:t>
            </a:r>
            <a:r>
              <a:rPr lang="en-US" dirty="0" smtClean="0">
                <a:latin typeface="Times New Roman" panose="02020603050405020304" pitchFamily="18" charset="0"/>
                <a:cs typeface="Times New Roman" panose="02020603050405020304" pitchFamily="18" charset="0"/>
              </a:rPr>
              <a:t>te w</a:t>
            </a:r>
            <a:r>
              <a:rPr lang="en-US" spc="-10" dirty="0" smtClean="0">
                <a:latin typeface="Times New Roman" panose="02020603050405020304" pitchFamily="18" charset="0"/>
                <a:cs typeface="Times New Roman" panose="02020603050405020304" pitchFamily="18" charset="0"/>
              </a:rPr>
              <a:t>r</a:t>
            </a:r>
            <a:r>
              <a:rPr lang="en-US" dirty="0" smtClean="0">
                <a:latin typeface="Times New Roman" panose="02020603050405020304" pitchFamily="18" charset="0"/>
                <a:cs typeface="Times New Roman" panose="02020603050405020304" pitchFamily="18" charset="0"/>
              </a:rPr>
              <a:t>itten dis</a:t>
            </a:r>
            <a:r>
              <a:rPr lang="en-US" spc="-4" dirty="0" smtClean="0">
                <a:latin typeface="Times New Roman" panose="02020603050405020304" pitchFamily="18" charset="0"/>
                <a:cs typeface="Times New Roman" panose="02020603050405020304" pitchFamily="18" charset="0"/>
              </a:rPr>
              <a:t>c</a:t>
            </a:r>
            <a:r>
              <a:rPr lang="en-US" dirty="0" smtClean="0">
                <a:latin typeface="Times New Roman" panose="02020603050405020304" pitchFamily="18" charset="0"/>
                <a:cs typeface="Times New Roman" panose="02020603050405020304" pitchFamily="18" charset="0"/>
              </a:rPr>
              <a:t>h</a:t>
            </a:r>
            <a:r>
              <a:rPr lang="en-US" spc="-4" dirty="0" smtClean="0">
                <a:latin typeface="Times New Roman" panose="02020603050405020304" pitchFamily="18" charset="0"/>
                <a:cs typeface="Times New Roman" panose="02020603050405020304" pitchFamily="18" charset="0"/>
              </a:rPr>
              <a:t>a</a:t>
            </a:r>
            <a:r>
              <a:rPr lang="en-US" spc="4" dirty="0" smtClean="0">
                <a:latin typeface="Times New Roman" panose="02020603050405020304" pitchFamily="18" charset="0"/>
                <a:cs typeface="Times New Roman" panose="02020603050405020304" pitchFamily="18" charset="0"/>
              </a:rPr>
              <a:t>r</a:t>
            </a:r>
            <a:r>
              <a:rPr lang="en-US" spc="-14" dirty="0" smtClean="0">
                <a:latin typeface="Times New Roman" panose="02020603050405020304" pitchFamily="18" charset="0"/>
                <a:cs typeface="Times New Roman" panose="02020603050405020304" pitchFamily="18" charset="0"/>
              </a:rPr>
              <a:t>g</a:t>
            </a:r>
            <a:r>
              <a:rPr lang="en-US" dirty="0" smtClean="0">
                <a:latin typeface="Times New Roman" panose="02020603050405020304" pitchFamily="18" charset="0"/>
                <a:cs typeface="Times New Roman" panose="02020603050405020304" pitchFamily="18" charset="0"/>
              </a:rPr>
              <a:t>e</a:t>
            </a:r>
            <a:r>
              <a:rPr lang="en-US" spc="-4" dirty="0" smtClean="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instr</a:t>
            </a:r>
            <a:r>
              <a:rPr lang="en-US" spc="4" dirty="0" smtClean="0">
                <a:latin typeface="Times New Roman" panose="02020603050405020304" pitchFamily="18" charset="0"/>
                <a:cs typeface="Times New Roman" panose="02020603050405020304" pitchFamily="18" charset="0"/>
              </a:rPr>
              <a:t>u</a:t>
            </a:r>
            <a:r>
              <a:rPr lang="en-US" spc="-4" dirty="0" smtClean="0">
                <a:latin typeface="Times New Roman" panose="02020603050405020304" pitchFamily="18" charset="0"/>
                <a:cs typeface="Times New Roman" panose="02020603050405020304" pitchFamily="18" charset="0"/>
              </a:rPr>
              <a:t>c</a:t>
            </a:r>
            <a:r>
              <a:rPr lang="en-US" dirty="0" smtClean="0">
                <a:latin typeface="Times New Roman" panose="02020603050405020304" pitchFamily="18" charset="0"/>
                <a:cs typeface="Times New Roman" panose="02020603050405020304" pitchFamily="18" charset="0"/>
              </a:rPr>
              <a:t>tions</a:t>
            </a:r>
            <a:r>
              <a:rPr lang="en-US" spc="4" dirty="0" smtClean="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w</a:t>
            </a:r>
            <a:r>
              <a:rPr lang="en-US" spc="-10" dirty="0" smtClean="0">
                <a:latin typeface="Times New Roman" panose="02020603050405020304" pitchFamily="18" charset="0"/>
                <a:cs typeface="Times New Roman" panose="02020603050405020304" pitchFamily="18" charset="0"/>
              </a:rPr>
              <a:t>a</a:t>
            </a:r>
            <a:r>
              <a:rPr lang="en-US" dirty="0" smtClean="0">
                <a:latin typeface="Times New Roman" panose="02020603050405020304" pitchFamily="18" charset="0"/>
                <a:cs typeface="Times New Roman" panose="02020603050405020304" pitchFamily="18" charset="0"/>
              </a:rPr>
              <a:t>s low</a:t>
            </a:r>
            <a:r>
              <a:rPr lang="en-US" spc="-4" dirty="0" smtClean="0">
                <a:latin typeface="Times New Roman" panose="02020603050405020304" pitchFamily="18" charset="0"/>
                <a:cs typeface="Times New Roman" panose="02020603050405020304" pitchFamily="18" charset="0"/>
              </a:rPr>
              <a:t>e</a:t>
            </a:r>
            <a:r>
              <a:rPr lang="en-US" dirty="0" smtClean="0">
                <a:latin typeface="Times New Roman" panose="02020603050405020304" pitchFamily="18" charset="0"/>
                <a:cs typeface="Times New Roman" panose="02020603050405020304" pitchFamily="18" charset="0"/>
              </a:rPr>
              <a:t>r </a:t>
            </a:r>
            <a:r>
              <a:rPr lang="en-US" spc="-10" dirty="0" smtClean="0">
                <a:latin typeface="Times New Roman" panose="02020603050405020304" pitchFamily="18" charset="0"/>
                <a:cs typeface="Times New Roman" panose="02020603050405020304" pitchFamily="18" charset="0"/>
              </a:rPr>
              <a:t>a</a:t>
            </a:r>
            <a:r>
              <a:rPr lang="en-US" dirty="0" smtClean="0">
                <a:latin typeface="Times New Roman" panose="02020603050405020304" pitchFamily="18" charset="0"/>
                <a:cs typeface="Times New Roman" panose="02020603050405020304" pitchFamily="18" charset="0"/>
              </a:rPr>
              <a:t>mo</a:t>
            </a:r>
            <a:r>
              <a:rPr lang="en-US" spc="10" dirty="0" smtClean="0">
                <a:latin typeface="Times New Roman" panose="02020603050405020304" pitchFamily="18" charset="0"/>
                <a:cs typeface="Times New Roman" panose="02020603050405020304" pitchFamily="18" charset="0"/>
              </a:rPr>
              <a:t>n</a:t>
            </a:r>
            <a:r>
              <a:rPr lang="en-US" dirty="0" smtClean="0">
                <a:latin typeface="Times New Roman" panose="02020603050405020304" pitchFamily="18" charset="0"/>
                <a:cs typeface="Times New Roman" panose="02020603050405020304" pitchFamily="18" charset="0"/>
              </a:rPr>
              <a:t>g</a:t>
            </a:r>
            <a:r>
              <a:rPr lang="en-US" spc="-14" dirty="0" smtClean="0">
                <a:latin typeface="Times New Roman" panose="02020603050405020304" pitchFamily="18" charset="0"/>
                <a:cs typeface="Times New Roman" panose="02020603050405020304" pitchFamily="18" charset="0"/>
              </a:rPr>
              <a:t> </a:t>
            </a:r>
            <a:r>
              <a:rPr lang="en-US" spc="4" dirty="0" smtClean="0">
                <a:latin typeface="Times New Roman" panose="02020603050405020304" pitchFamily="18" charset="0"/>
                <a:cs typeface="Times New Roman" panose="02020603050405020304" pitchFamily="18" charset="0"/>
              </a:rPr>
              <a:t>A</a:t>
            </a:r>
            <a:r>
              <a:rPr lang="en-US" dirty="0" smtClean="0">
                <a:latin typeface="Times New Roman" panose="02020603050405020304" pitchFamily="18" charset="0"/>
                <a:cs typeface="Times New Roman" panose="02020603050405020304" pitchFamily="18" charset="0"/>
              </a:rPr>
              <a:t>me</a:t>
            </a:r>
            <a:r>
              <a:rPr lang="en-US" spc="-10" dirty="0" smtClean="0">
                <a:latin typeface="Times New Roman" panose="02020603050405020304" pitchFamily="18" charset="0"/>
                <a:cs typeface="Times New Roman" panose="02020603050405020304" pitchFamily="18" charset="0"/>
              </a:rPr>
              <a:t>r</a:t>
            </a:r>
            <a:r>
              <a:rPr lang="en-US" dirty="0" smtClean="0">
                <a:latin typeface="Times New Roman" panose="02020603050405020304" pitchFamily="18" charset="0"/>
                <a:cs typeface="Times New Roman" panose="02020603050405020304" pitchFamily="18" charset="0"/>
              </a:rPr>
              <a:t>ic</a:t>
            </a:r>
            <a:r>
              <a:rPr lang="en-US" spc="-10" dirty="0" smtClean="0">
                <a:latin typeface="Times New Roman" panose="02020603050405020304" pitchFamily="18" charset="0"/>
                <a:cs typeface="Times New Roman" panose="02020603050405020304" pitchFamily="18" charset="0"/>
              </a:rPr>
              <a:t>a</a:t>
            </a:r>
            <a:r>
              <a:rPr lang="en-US" dirty="0" smtClean="0">
                <a:latin typeface="Times New Roman" panose="02020603050405020304" pitchFamily="18" charset="0"/>
                <a:cs typeface="Times New Roman" panose="02020603050405020304" pitchFamily="18" charset="0"/>
              </a:rPr>
              <a:t>n</a:t>
            </a:r>
            <a:r>
              <a:rPr lang="en-US" spc="10" dirty="0" smtClean="0">
                <a:latin typeface="Times New Roman" panose="02020603050405020304" pitchFamily="18" charset="0"/>
                <a:cs typeface="Times New Roman" panose="02020603050405020304" pitchFamily="18" charset="0"/>
              </a:rPr>
              <a:t> </a:t>
            </a:r>
            <a:r>
              <a:rPr lang="en-US" spc="-20" dirty="0" smtClean="0">
                <a:latin typeface="Times New Roman" panose="02020603050405020304" pitchFamily="18" charset="0"/>
                <a:cs typeface="Times New Roman" panose="02020603050405020304" pitchFamily="18" charset="0"/>
              </a:rPr>
              <a:t>I</a:t>
            </a:r>
            <a:r>
              <a:rPr lang="en-US" dirty="0" smtClean="0">
                <a:latin typeface="Times New Roman" panose="02020603050405020304" pitchFamily="18" charset="0"/>
                <a:cs typeface="Times New Roman" panose="02020603050405020304" pitchFamily="18" charset="0"/>
              </a:rPr>
              <a:t>nd</a:t>
            </a:r>
            <a:r>
              <a:rPr lang="en-US" spc="10" dirty="0" smtClean="0">
                <a:latin typeface="Times New Roman" panose="02020603050405020304" pitchFamily="18" charset="0"/>
                <a:cs typeface="Times New Roman" panose="02020603050405020304" pitchFamily="18" charset="0"/>
              </a:rPr>
              <a:t>i</a:t>
            </a:r>
            <a:r>
              <a:rPr lang="en-US" spc="-4" dirty="0" smtClean="0">
                <a:latin typeface="Times New Roman" panose="02020603050405020304" pitchFamily="18" charset="0"/>
                <a:cs typeface="Times New Roman" panose="02020603050405020304" pitchFamily="18" charset="0"/>
              </a:rPr>
              <a:t>a</a:t>
            </a:r>
            <a:r>
              <a:rPr lang="en-US" dirty="0" smtClean="0">
                <a:latin typeface="Times New Roman" panose="02020603050405020304" pitchFamily="18" charset="0"/>
                <a:cs typeface="Times New Roman" panose="02020603050405020304" pitchFamily="18" charset="0"/>
              </a:rPr>
              <a:t>ns a</a:t>
            </a:r>
            <a:r>
              <a:rPr lang="en-US" spc="-4" dirty="0" smtClean="0">
                <a:latin typeface="Times New Roman" panose="02020603050405020304" pitchFamily="18" charset="0"/>
                <a:cs typeface="Times New Roman" panose="02020603050405020304" pitchFamily="18" charset="0"/>
              </a:rPr>
              <a:t>n</a:t>
            </a:r>
            <a:r>
              <a:rPr lang="en-US" dirty="0" smtClean="0">
                <a:latin typeface="Times New Roman" panose="02020603050405020304" pitchFamily="18" charset="0"/>
                <a:cs typeface="Times New Roman" panose="02020603050405020304" pitchFamily="18" charset="0"/>
              </a:rPr>
              <a:t>d Al</a:t>
            </a:r>
            <a:r>
              <a:rPr lang="en-US" spc="-4" dirty="0" smtClean="0">
                <a:latin typeface="Times New Roman" panose="02020603050405020304" pitchFamily="18" charset="0"/>
                <a:cs typeface="Times New Roman" panose="02020603050405020304" pitchFamily="18" charset="0"/>
              </a:rPr>
              <a:t>a</a:t>
            </a:r>
            <a:r>
              <a:rPr lang="en-US" spc="10" dirty="0" smtClean="0">
                <a:latin typeface="Times New Roman" panose="02020603050405020304" pitchFamily="18" charset="0"/>
                <a:cs typeface="Times New Roman" panose="02020603050405020304" pitchFamily="18" charset="0"/>
              </a:rPr>
              <a:t>s</a:t>
            </a:r>
            <a:r>
              <a:rPr lang="en-US" dirty="0" smtClean="0">
                <a:latin typeface="Times New Roman" panose="02020603050405020304" pitchFamily="18" charset="0"/>
                <a:cs typeface="Times New Roman" panose="02020603050405020304" pitchFamily="18" charset="0"/>
              </a:rPr>
              <a:t>ka</a:t>
            </a:r>
            <a:r>
              <a:rPr lang="en-US" spc="-4" dirty="0" smtClean="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N</a:t>
            </a:r>
            <a:r>
              <a:rPr lang="en-US" spc="-10" dirty="0" smtClean="0">
                <a:latin typeface="Times New Roman" panose="02020603050405020304" pitchFamily="18" charset="0"/>
                <a:cs typeface="Times New Roman" panose="02020603050405020304" pitchFamily="18" charset="0"/>
              </a:rPr>
              <a:t>a</a:t>
            </a:r>
            <a:r>
              <a:rPr lang="en-US" dirty="0" smtClean="0">
                <a:latin typeface="Times New Roman" panose="02020603050405020304" pitchFamily="18" charset="0"/>
                <a:cs typeface="Times New Roman" panose="02020603050405020304" pitchFamily="18" charset="0"/>
              </a:rPr>
              <a:t>tiv</a:t>
            </a:r>
            <a:r>
              <a:rPr lang="en-US" spc="-4" dirty="0" smtClean="0">
                <a:latin typeface="Times New Roman" panose="02020603050405020304" pitchFamily="18" charset="0"/>
                <a:cs typeface="Times New Roman" panose="02020603050405020304" pitchFamily="18" charset="0"/>
              </a:rPr>
              <a:t>e</a:t>
            </a:r>
            <a:r>
              <a:rPr lang="en-US" dirty="0" smtClean="0">
                <a:latin typeface="Times New Roman" panose="02020603050405020304" pitchFamily="18" charset="0"/>
                <a:cs typeface="Times New Roman" panose="02020603050405020304" pitchFamily="18" charset="0"/>
              </a:rPr>
              <a:t>s </a:t>
            </a:r>
            <a:r>
              <a:rPr lang="en-US" spc="-4" dirty="0" smtClean="0">
                <a:latin typeface="Times New Roman" panose="02020603050405020304" pitchFamily="18" charset="0"/>
                <a:cs typeface="Times New Roman" panose="02020603050405020304" pitchFamily="18" charset="0"/>
              </a:rPr>
              <a:t>c</a:t>
            </a:r>
            <a:r>
              <a:rPr lang="en-US" dirty="0" smtClean="0">
                <a:latin typeface="Times New Roman" panose="02020603050405020304" pitchFamily="18" charset="0"/>
                <a:cs typeface="Times New Roman" panose="02020603050405020304" pitchFamily="18" charset="0"/>
              </a:rPr>
              <a:t>ompa</a:t>
            </a:r>
            <a:r>
              <a:rPr lang="en-US" spc="-10" dirty="0" smtClean="0">
                <a:latin typeface="Times New Roman" panose="02020603050405020304" pitchFamily="18" charset="0"/>
                <a:cs typeface="Times New Roman" panose="02020603050405020304" pitchFamily="18" charset="0"/>
              </a:rPr>
              <a:t>r</a:t>
            </a:r>
            <a:r>
              <a:rPr lang="en-US" spc="-4" dirty="0" smtClean="0">
                <a:latin typeface="Times New Roman" panose="02020603050405020304" pitchFamily="18" charset="0"/>
                <a:cs typeface="Times New Roman" panose="02020603050405020304" pitchFamily="18" charset="0"/>
              </a:rPr>
              <a:t>e</a:t>
            </a:r>
            <a:r>
              <a:rPr lang="en-US" dirty="0" smtClean="0">
                <a:latin typeface="Times New Roman" panose="02020603050405020304" pitchFamily="18" charset="0"/>
                <a:cs typeface="Times New Roman" panose="02020603050405020304" pitchFamily="18" charset="0"/>
              </a:rPr>
              <a:t>d with </a:t>
            </a:r>
            <a:r>
              <a:rPr lang="en-US" spc="4" dirty="0" smtClean="0">
                <a:latin typeface="Times New Roman" panose="02020603050405020304" pitchFamily="18" charset="0"/>
                <a:cs typeface="Times New Roman" panose="02020603050405020304" pitchFamily="18" charset="0"/>
              </a:rPr>
              <a:t>W</a:t>
            </a:r>
            <a:r>
              <a:rPr lang="en-US" dirty="0" smtClean="0">
                <a:latin typeface="Times New Roman" panose="02020603050405020304" pitchFamily="18" charset="0"/>
                <a:cs typeface="Times New Roman" panose="02020603050405020304" pitchFamily="18" charset="0"/>
              </a:rPr>
              <a:t>hit</a:t>
            </a:r>
            <a:r>
              <a:rPr lang="en-US" spc="-4" dirty="0" smtClean="0">
                <a:latin typeface="Times New Roman" panose="02020603050405020304" pitchFamily="18" charset="0"/>
                <a:cs typeface="Times New Roman" panose="02020603050405020304" pitchFamily="18" charset="0"/>
              </a:rPr>
              <a:t>e</a:t>
            </a:r>
            <a:r>
              <a:rPr lang="en-US" dirty="0" smtClean="0">
                <a:latin typeface="Times New Roman" panose="02020603050405020304" pitchFamily="18" charset="0"/>
                <a:cs typeface="Times New Roman" panose="02020603050405020304" pitchFamily="18" charset="0"/>
              </a:rPr>
              <a:t>s.</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B3EF0EEC-1D1B-4067-A962-C742C5F9CB51}" type="slidenum">
              <a:rPr lang="en-US" smtClean="0"/>
              <a:t>28</a:t>
            </a:fld>
            <a:endParaRPr lang="en-US"/>
          </a:p>
        </p:txBody>
      </p:sp>
    </p:spTree>
    <p:extLst>
      <p:ext uri="{BB962C8B-B14F-4D97-AF65-F5344CB8AC3E}">
        <p14:creationId xmlns:p14="http://schemas.microsoft.com/office/powerpoint/2010/main" val="2050208588"/>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457200" y="4778375"/>
            <a:ext cx="6858000" cy="4899025"/>
          </a:xfrm>
        </p:spPr>
        <p:txBody>
          <a:bodyPr/>
          <a:lstStyle/>
          <a:p>
            <a:pPr marR="158096"/>
            <a:r>
              <a:rPr lang="en-US" sz="1000" b="1" dirty="0" smtClean="0">
                <a:latin typeface="Arial"/>
                <a:cs typeface="Arial"/>
              </a:rPr>
              <a:t>Source:</a:t>
            </a:r>
            <a:r>
              <a:rPr lang="en-US" sz="1000" b="1" spc="-10" dirty="0" smtClean="0">
                <a:latin typeface="Arial"/>
                <a:cs typeface="Arial"/>
              </a:rPr>
              <a:t> </a:t>
            </a:r>
            <a:r>
              <a:rPr lang="en-US" sz="1000" dirty="0" smtClean="0">
                <a:latin typeface="Arial"/>
                <a:cs typeface="Arial"/>
              </a:rPr>
              <a:t>Centers</a:t>
            </a:r>
            <a:r>
              <a:rPr lang="en-US" sz="1000" spc="-4" dirty="0" smtClean="0">
                <a:latin typeface="Arial"/>
                <a:cs typeface="Arial"/>
              </a:rPr>
              <a:t> </a:t>
            </a:r>
            <a:r>
              <a:rPr lang="en-US" sz="1000" dirty="0" smtClean="0">
                <a:latin typeface="Arial"/>
                <a:cs typeface="Arial"/>
              </a:rPr>
              <a:t>for </a:t>
            </a:r>
            <a:r>
              <a:rPr lang="en-US" sz="1000" spc="-20" dirty="0" smtClean="0">
                <a:latin typeface="Arial"/>
                <a:cs typeface="Arial"/>
              </a:rPr>
              <a:t>M</a:t>
            </a:r>
            <a:r>
              <a:rPr lang="en-US" sz="1000" dirty="0" smtClean="0">
                <a:latin typeface="Arial"/>
                <a:cs typeface="Arial"/>
              </a:rPr>
              <a:t>edi</a:t>
            </a:r>
            <a:r>
              <a:rPr lang="en-US" sz="1000" spc="4" dirty="0" smtClean="0">
                <a:latin typeface="Arial"/>
                <a:cs typeface="Arial"/>
              </a:rPr>
              <a:t>c</a:t>
            </a:r>
            <a:r>
              <a:rPr lang="en-US" sz="1000" dirty="0" smtClean="0">
                <a:latin typeface="Arial"/>
                <a:cs typeface="Arial"/>
              </a:rPr>
              <a:t>a</a:t>
            </a:r>
            <a:r>
              <a:rPr lang="en-US" sz="1000" spc="-14" dirty="0" smtClean="0">
                <a:latin typeface="Arial"/>
                <a:cs typeface="Arial"/>
              </a:rPr>
              <a:t>r</a:t>
            </a:r>
            <a:r>
              <a:rPr lang="en-US" sz="1000" dirty="0" smtClean="0">
                <a:latin typeface="Arial"/>
                <a:cs typeface="Arial"/>
              </a:rPr>
              <a:t>e</a:t>
            </a:r>
            <a:r>
              <a:rPr lang="en-US" sz="1000" spc="-10" dirty="0" smtClean="0">
                <a:latin typeface="Arial"/>
                <a:cs typeface="Arial"/>
              </a:rPr>
              <a:t> </a:t>
            </a:r>
            <a:r>
              <a:rPr lang="en-US" sz="1000" dirty="0" smtClean="0">
                <a:latin typeface="Arial"/>
                <a:cs typeface="Arial"/>
              </a:rPr>
              <a:t>&amp; </a:t>
            </a:r>
            <a:r>
              <a:rPr lang="en-US" sz="1000" spc="-20" dirty="0" smtClean="0">
                <a:latin typeface="Arial"/>
                <a:cs typeface="Arial"/>
              </a:rPr>
              <a:t>M</a:t>
            </a:r>
            <a:r>
              <a:rPr lang="en-US" sz="1000" dirty="0" smtClean="0">
                <a:latin typeface="Arial"/>
                <a:cs typeface="Arial"/>
              </a:rPr>
              <a:t>edi</a:t>
            </a:r>
            <a:r>
              <a:rPr lang="en-US" sz="1000" spc="4" dirty="0" smtClean="0">
                <a:latin typeface="Arial"/>
                <a:cs typeface="Arial"/>
              </a:rPr>
              <a:t>c</a:t>
            </a:r>
            <a:r>
              <a:rPr lang="en-US" sz="1000" dirty="0" smtClean="0">
                <a:latin typeface="Arial"/>
                <a:cs typeface="Arial"/>
              </a:rPr>
              <a:t>aid Ser</a:t>
            </a:r>
            <a:r>
              <a:rPr lang="en-US" sz="1000" spc="-10" dirty="0" smtClean="0">
                <a:latin typeface="Arial"/>
                <a:cs typeface="Arial"/>
              </a:rPr>
              <a:t>vi</a:t>
            </a:r>
            <a:r>
              <a:rPr lang="en-US" sz="1000" spc="4" dirty="0" smtClean="0">
                <a:latin typeface="Arial"/>
                <a:cs typeface="Arial"/>
              </a:rPr>
              <a:t>c</a:t>
            </a:r>
            <a:r>
              <a:rPr lang="en-US" sz="1000" spc="-10" dirty="0" smtClean="0">
                <a:latin typeface="Arial"/>
                <a:cs typeface="Arial"/>
              </a:rPr>
              <a:t>e</a:t>
            </a:r>
            <a:r>
              <a:rPr lang="en-US" sz="1000" spc="4" dirty="0" smtClean="0">
                <a:latin typeface="Arial"/>
                <a:cs typeface="Arial"/>
              </a:rPr>
              <a:t>s</a:t>
            </a:r>
            <a:r>
              <a:rPr lang="en-US" sz="1000" dirty="0" smtClean="0">
                <a:latin typeface="Arial"/>
                <a:cs typeface="Arial"/>
              </a:rPr>
              <a:t>, </a:t>
            </a:r>
            <a:r>
              <a:rPr lang="en-US" sz="1000" spc="-20" dirty="0" smtClean="0">
                <a:latin typeface="Arial"/>
                <a:cs typeface="Arial"/>
              </a:rPr>
              <a:t>M</a:t>
            </a:r>
            <a:r>
              <a:rPr lang="en-US" sz="1000" dirty="0" smtClean="0">
                <a:latin typeface="Arial"/>
                <a:cs typeface="Arial"/>
              </a:rPr>
              <a:t>edi</a:t>
            </a:r>
            <a:r>
              <a:rPr lang="en-US" sz="1000" spc="4" dirty="0" smtClean="0">
                <a:latin typeface="Arial"/>
                <a:cs typeface="Arial"/>
              </a:rPr>
              <a:t>c</a:t>
            </a:r>
            <a:r>
              <a:rPr lang="en-US" sz="1000" dirty="0" smtClean="0">
                <a:latin typeface="Arial"/>
                <a:cs typeface="Arial"/>
              </a:rPr>
              <a:t>a</a:t>
            </a:r>
            <a:r>
              <a:rPr lang="en-US" sz="1000" spc="-14" dirty="0" smtClean="0">
                <a:latin typeface="Arial"/>
                <a:cs typeface="Arial"/>
              </a:rPr>
              <a:t>r</a:t>
            </a:r>
            <a:r>
              <a:rPr lang="en-US" sz="1000" dirty="0" smtClean="0">
                <a:latin typeface="Arial"/>
                <a:cs typeface="Arial"/>
              </a:rPr>
              <a:t>e Qual</a:t>
            </a:r>
            <a:r>
              <a:rPr lang="en-US" sz="1000" spc="-10" dirty="0" smtClean="0">
                <a:latin typeface="Arial"/>
                <a:cs typeface="Arial"/>
              </a:rPr>
              <a:t>i</a:t>
            </a:r>
            <a:r>
              <a:rPr lang="en-US" sz="1000" dirty="0" smtClean="0">
                <a:latin typeface="Arial"/>
                <a:cs typeface="Arial"/>
              </a:rPr>
              <a:t>ty</a:t>
            </a:r>
            <a:r>
              <a:rPr lang="en-US" sz="1000" spc="-4" dirty="0" smtClean="0">
                <a:latin typeface="Arial"/>
                <a:cs typeface="Arial"/>
              </a:rPr>
              <a:t> </a:t>
            </a:r>
            <a:r>
              <a:rPr lang="en-US" sz="1000" dirty="0" smtClean="0">
                <a:latin typeface="Arial"/>
                <a:cs typeface="Arial"/>
              </a:rPr>
              <a:t>I</a:t>
            </a:r>
            <a:r>
              <a:rPr lang="en-US" sz="1000" spc="4" dirty="0" smtClean="0">
                <a:latin typeface="Arial"/>
                <a:cs typeface="Arial"/>
              </a:rPr>
              <a:t>m</a:t>
            </a:r>
            <a:r>
              <a:rPr lang="en-US" sz="1000" dirty="0" smtClean="0">
                <a:latin typeface="Arial"/>
                <a:cs typeface="Arial"/>
              </a:rPr>
              <a:t>pro</a:t>
            </a:r>
            <a:r>
              <a:rPr lang="en-US" sz="1000" spc="-10" dirty="0" smtClean="0">
                <a:latin typeface="Arial"/>
                <a:cs typeface="Arial"/>
              </a:rPr>
              <a:t>ve</a:t>
            </a:r>
            <a:r>
              <a:rPr lang="en-US" sz="1000" spc="4" dirty="0" smtClean="0">
                <a:latin typeface="Arial"/>
                <a:cs typeface="Arial"/>
              </a:rPr>
              <a:t>m</a:t>
            </a:r>
            <a:r>
              <a:rPr lang="en-US" sz="1000" dirty="0" smtClean="0">
                <a:latin typeface="Arial"/>
                <a:cs typeface="Arial"/>
              </a:rPr>
              <a:t>ent</a:t>
            </a:r>
            <a:r>
              <a:rPr lang="en-US" sz="1000" spc="-10" dirty="0" smtClean="0">
                <a:latin typeface="Arial"/>
                <a:cs typeface="Arial"/>
              </a:rPr>
              <a:t> </a:t>
            </a:r>
            <a:r>
              <a:rPr lang="en-US" sz="1000" dirty="0" smtClean="0">
                <a:latin typeface="Arial"/>
                <a:cs typeface="Arial"/>
              </a:rPr>
              <a:t>Orga</a:t>
            </a:r>
            <a:r>
              <a:rPr lang="en-US" sz="1000" spc="-10" dirty="0" smtClean="0">
                <a:latin typeface="Arial"/>
                <a:cs typeface="Arial"/>
              </a:rPr>
              <a:t>niz</a:t>
            </a:r>
            <a:r>
              <a:rPr lang="en-US" sz="1000" dirty="0" smtClean="0">
                <a:latin typeface="Arial"/>
                <a:cs typeface="Arial"/>
              </a:rPr>
              <a:t>at</a:t>
            </a:r>
            <a:r>
              <a:rPr lang="en-US" sz="1000" spc="4" dirty="0" smtClean="0">
                <a:latin typeface="Arial"/>
                <a:cs typeface="Arial"/>
              </a:rPr>
              <a:t>i</a:t>
            </a:r>
            <a:r>
              <a:rPr lang="en-US" sz="1000" dirty="0" smtClean="0">
                <a:latin typeface="Arial"/>
                <a:cs typeface="Arial"/>
              </a:rPr>
              <a:t>on Pr</a:t>
            </a:r>
            <a:r>
              <a:rPr lang="en-US" sz="1000" spc="-10" dirty="0" smtClean="0">
                <a:latin typeface="Arial"/>
                <a:cs typeface="Arial"/>
              </a:rPr>
              <a:t>o</a:t>
            </a:r>
            <a:r>
              <a:rPr lang="en-US" sz="1000" dirty="0" smtClean="0">
                <a:latin typeface="Arial"/>
                <a:cs typeface="Arial"/>
              </a:rPr>
              <a:t>gra</a:t>
            </a:r>
            <a:r>
              <a:rPr lang="en-US" sz="1000" spc="35" dirty="0" smtClean="0">
                <a:latin typeface="Arial"/>
                <a:cs typeface="Arial"/>
              </a:rPr>
              <a:t>m</a:t>
            </a:r>
            <a:r>
              <a:rPr lang="en-US" sz="1000" dirty="0" smtClean="0">
                <a:latin typeface="Arial"/>
                <a:cs typeface="Arial"/>
              </a:rPr>
              <a:t>, 2</a:t>
            </a:r>
            <a:r>
              <a:rPr lang="en-US" sz="1000" spc="-10" dirty="0" smtClean="0">
                <a:latin typeface="Arial"/>
                <a:cs typeface="Arial"/>
              </a:rPr>
              <a:t>0</a:t>
            </a:r>
            <a:r>
              <a:rPr lang="en-US" sz="1000" dirty="0" smtClean="0">
                <a:latin typeface="Arial"/>
                <a:cs typeface="Arial"/>
              </a:rPr>
              <a:t>0</a:t>
            </a:r>
            <a:r>
              <a:rPr lang="en-US" sz="1000" spc="4" dirty="0" smtClean="0">
                <a:latin typeface="Arial"/>
                <a:cs typeface="Arial"/>
              </a:rPr>
              <a:t>5</a:t>
            </a:r>
            <a:r>
              <a:rPr lang="en-US" sz="1000" dirty="0" smtClean="0">
                <a:latin typeface="Arial"/>
                <a:cs typeface="Arial"/>
              </a:rPr>
              <a:t>-2012.</a:t>
            </a:r>
          </a:p>
          <a:p>
            <a:pPr>
              <a:spcAft>
                <a:spcPts val="600"/>
              </a:spcAft>
            </a:pPr>
            <a:r>
              <a:rPr lang="en-US" sz="1000" b="1" dirty="0" smtClean="0">
                <a:latin typeface="Arial"/>
                <a:cs typeface="Arial"/>
              </a:rPr>
              <a:t>Note: </a:t>
            </a:r>
            <a:r>
              <a:rPr lang="en-US" sz="1000" spc="-20" dirty="0" smtClean="0">
                <a:latin typeface="Arial"/>
                <a:cs typeface="Arial"/>
              </a:rPr>
              <a:t>M</a:t>
            </a:r>
            <a:r>
              <a:rPr lang="en-US" sz="1000" dirty="0" smtClean="0">
                <a:latin typeface="Arial"/>
                <a:cs typeface="Arial"/>
              </a:rPr>
              <a:t>ea</a:t>
            </a:r>
            <a:r>
              <a:rPr lang="en-US" sz="1000" spc="4" dirty="0" smtClean="0">
                <a:latin typeface="Arial"/>
                <a:cs typeface="Arial"/>
              </a:rPr>
              <a:t>s</a:t>
            </a:r>
            <a:r>
              <a:rPr lang="en-US" sz="1000" dirty="0" smtClean="0">
                <a:latin typeface="Arial"/>
                <a:cs typeface="Arial"/>
              </a:rPr>
              <a:t>ure </a:t>
            </a:r>
            <a:r>
              <a:rPr lang="en-US" sz="1000" spc="-10" dirty="0" smtClean="0">
                <a:latin typeface="Arial"/>
                <a:cs typeface="Arial"/>
              </a:rPr>
              <a:t>i</a:t>
            </a:r>
            <a:r>
              <a:rPr lang="en-US" sz="1000" dirty="0" smtClean="0">
                <a:latin typeface="Arial"/>
                <a:cs typeface="Arial"/>
              </a:rPr>
              <a:t>s</a:t>
            </a:r>
            <a:r>
              <a:rPr lang="en-US" sz="1000" spc="4" dirty="0" smtClean="0">
                <a:latin typeface="Arial"/>
                <a:cs typeface="Arial"/>
              </a:rPr>
              <a:t> l</a:t>
            </a:r>
            <a:r>
              <a:rPr lang="en-US" sz="1000" spc="-10" dirty="0" smtClean="0">
                <a:latin typeface="Arial"/>
                <a:cs typeface="Arial"/>
              </a:rPr>
              <a:t>a</a:t>
            </a:r>
            <a:r>
              <a:rPr lang="en-US" sz="1000" dirty="0" smtClean="0">
                <a:latin typeface="Arial"/>
                <a:cs typeface="Arial"/>
              </a:rPr>
              <a:t>be</a:t>
            </a:r>
            <a:r>
              <a:rPr lang="en-US" sz="1000" spc="-10" dirty="0" smtClean="0">
                <a:latin typeface="Arial"/>
                <a:cs typeface="Arial"/>
              </a:rPr>
              <a:t>l</a:t>
            </a:r>
            <a:r>
              <a:rPr lang="en-US" sz="1000" dirty="0" smtClean="0">
                <a:latin typeface="Arial"/>
                <a:cs typeface="Arial"/>
              </a:rPr>
              <a:t>ed </a:t>
            </a:r>
            <a:r>
              <a:rPr lang="en-US" sz="1000" spc="10" dirty="0" smtClean="0">
                <a:latin typeface="Arial"/>
                <a:cs typeface="Arial"/>
              </a:rPr>
              <a:t>“</a:t>
            </a:r>
            <a:r>
              <a:rPr lang="en-US" sz="1000" dirty="0" smtClean="0">
                <a:latin typeface="Arial"/>
                <a:cs typeface="Arial"/>
              </a:rPr>
              <a:t>H</a:t>
            </a:r>
            <a:r>
              <a:rPr lang="en-US" sz="1000" spc="-10" dirty="0" smtClean="0">
                <a:latin typeface="Arial"/>
                <a:cs typeface="Arial"/>
              </a:rPr>
              <a:t>e</a:t>
            </a:r>
            <a:r>
              <a:rPr lang="en-US" sz="1000" dirty="0" smtClean="0">
                <a:latin typeface="Arial"/>
                <a:cs typeface="Arial"/>
              </a:rPr>
              <a:t>art at</a:t>
            </a:r>
            <a:r>
              <a:rPr lang="en-US" sz="1000" spc="-10" dirty="0" smtClean="0">
                <a:latin typeface="Arial"/>
                <a:cs typeface="Arial"/>
              </a:rPr>
              <a:t>t</a:t>
            </a:r>
            <a:r>
              <a:rPr lang="en-US" sz="1000" dirty="0" smtClean="0">
                <a:latin typeface="Arial"/>
                <a:cs typeface="Arial"/>
              </a:rPr>
              <a:t>a</a:t>
            </a:r>
            <a:r>
              <a:rPr lang="en-US" sz="1000" spc="-10" dirty="0" smtClean="0">
                <a:latin typeface="Arial"/>
                <a:cs typeface="Arial"/>
              </a:rPr>
              <a:t>c</a:t>
            </a:r>
            <a:r>
              <a:rPr lang="en-US" sz="1000" dirty="0" smtClean="0">
                <a:latin typeface="Arial"/>
                <a:cs typeface="Arial"/>
              </a:rPr>
              <a:t>k</a:t>
            </a:r>
            <a:r>
              <a:rPr lang="en-US" sz="1000" spc="4" dirty="0" smtClean="0">
                <a:latin typeface="Arial"/>
                <a:cs typeface="Arial"/>
              </a:rPr>
              <a:t> </a:t>
            </a:r>
            <a:r>
              <a:rPr lang="en-US" sz="1000" dirty="0" smtClean="0">
                <a:latin typeface="Arial"/>
                <a:cs typeface="Arial"/>
              </a:rPr>
              <a:t>pa</a:t>
            </a:r>
            <a:r>
              <a:rPr lang="en-US" sz="1000" spc="-10" dirty="0" smtClean="0">
                <a:latin typeface="Arial"/>
                <a:cs typeface="Arial"/>
              </a:rPr>
              <a:t>t</a:t>
            </a:r>
            <a:r>
              <a:rPr lang="en-US" sz="1000" dirty="0" smtClean="0">
                <a:latin typeface="Arial"/>
                <a:cs typeface="Arial"/>
              </a:rPr>
              <a:t>ien</a:t>
            </a:r>
            <a:r>
              <a:rPr lang="en-US" sz="1000" spc="-10" dirty="0" smtClean="0">
                <a:latin typeface="Arial"/>
                <a:cs typeface="Arial"/>
              </a:rPr>
              <a:t>t</a:t>
            </a:r>
            <a:r>
              <a:rPr lang="en-US" sz="1000" dirty="0" smtClean="0">
                <a:latin typeface="Arial"/>
                <a:cs typeface="Arial"/>
              </a:rPr>
              <a:t>s</a:t>
            </a:r>
            <a:r>
              <a:rPr lang="en-US" sz="1000" spc="4" dirty="0" smtClean="0">
                <a:latin typeface="Arial"/>
                <a:cs typeface="Arial"/>
              </a:rPr>
              <a:t> </a:t>
            </a:r>
            <a:r>
              <a:rPr lang="en-US" sz="1000" spc="-10" dirty="0" smtClean="0">
                <a:latin typeface="Arial"/>
                <a:cs typeface="Arial"/>
              </a:rPr>
              <a:t>g</a:t>
            </a:r>
            <a:r>
              <a:rPr lang="en-US" sz="1000" dirty="0" smtClean="0">
                <a:latin typeface="Arial"/>
                <a:cs typeface="Arial"/>
              </a:rPr>
              <a:t>i</a:t>
            </a:r>
            <a:r>
              <a:rPr lang="en-US" sz="1000" spc="-10" dirty="0" smtClean="0">
                <a:latin typeface="Arial"/>
                <a:cs typeface="Arial"/>
              </a:rPr>
              <a:t>v</a:t>
            </a:r>
            <a:r>
              <a:rPr lang="en-US" sz="1000" dirty="0" smtClean="0">
                <a:latin typeface="Arial"/>
                <a:cs typeface="Arial"/>
              </a:rPr>
              <a:t>en PCI </a:t>
            </a:r>
            <a:r>
              <a:rPr lang="en-US" sz="1000" spc="-14" dirty="0" smtClean="0">
                <a:latin typeface="Arial"/>
                <a:cs typeface="Arial"/>
              </a:rPr>
              <a:t>w</a:t>
            </a:r>
            <a:r>
              <a:rPr lang="en-US" sz="1000" dirty="0" smtClean="0">
                <a:latin typeface="Arial"/>
                <a:cs typeface="Arial"/>
              </a:rPr>
              <a:t>ithin</a:t>
            </a:r>
            <a:r>
              <a:rPr lang="en-US" sz="1000" spc="-10" dirty="0" smtClean="0">
                <a:latin typeface="Arial"/>
                <a:cs typeface="Arial"/>
              </a:rPr>
              <a:t> </a:t>
            </a:r>
            <a:r>
              <a:rPr lang="en-US" sz="1000" dirty="0" smtClean="0">
                <a:latin typeface="Arial"/>
                <a:cs typeface="Arial"/>
              </a:rPr>
              <a:t>90</a:t>
            </a:r>
            <a:r>
              <a:rPr lang="en-US" sz="1000" spc="-10" dirty="0" smtClean="0">
                <a:latin typeface="Arial"/>
                <a:cs typeface="Arial"/>
              </a:rPr>
              <a:t> </a:t>
            </a:r>
            <a:r>
              <a:rPr lang="en-US" sz="1000" spc="4" dirty="0" smtClean="0">
                <a:latin typeface="Arial"/>
                <a:cs typeface="Arial"/>
              </a:rPr>
              <a:t>m</a:t>
            </a:r>
            <a:r>
              <a:rPr lang="en-US" sz="1000" dirty="0" smtClean="0">
                <a:latin typeface="Arial"/>
                <a:cs typeface="Arial"/>
              </a:rPr>
              <a:t>i</a:t>
            </a:r>
            <a:r>
              <a:rPr lang="en-US" sz="1000" spc="-10" dirty="0" smtClean="0">
                <a:latin typeface="Arial"/>
                <a:cs typeface="Arial"/>
              </a:rPr>
              <a:t>n</a:t>
            </a:r>
            <a:r>
              <a:rPr lang="en-US" sz="1000" dirty="0" smtClean="0">
                <a:latin typeface="Arial"/>
                <a:cs typeface="Arial"/>
              </a:rPr>
              <a:t>ut</a:t>
            </a:r>
            <a:r>
              <a:rPr lang="en-US" sz="1000" spc="-10" dirty="0" smtClean="0">
                <a:latin typeface="Arial"/>
                <a:cs typeface="Arial"/>
              </a:rPr>
              <a:t>e</a:t>
            </a:r>
            <a:r>
              <a:rPr lang="en-US" sz="1000" dirty="0" smtClean="0">
                <a:latin typeface="Arial"/>
                <a:cs typeface="Arial"/>
              </a:rPr>
              <a:t>s</a:t>
            </a:r>
            <a:r>
              <a:rPr lang="en-US" sz="1000" spc="4" dirty="0" smtClean="0">
                <a:latin typeface="Arial"/>
                <a:cs typeface="Arial"/>
              </a:rPr>
              <a:t> </a:t>
            </a:r>
            <a:r>
              <a:rPr lang="en-US" sz="1000" spc="25" dirty="0" smtClean="0">
                <a:latin typeface="Arial"/>
                <a:cs typeface="Arial"/>
              </a:rPr>
              <a:t>o</a:t>
            </a:r>
            <a:r>
              <a:rPr lang="en-US" sz="1000" dirty="0" smtClean="0">
                <a:latin typeface="Arial"/>
                <a:cs typeface="Arial"/>
              </a:rPr>
              <a:t>f</a:t>
            </a:r>
            <a:r>
              <a:rPr lang="en-US" sz="1000" spc="-10" dirty="0" smtClean="0">
                <a:latin typeface="Arial"/>
                <a:cs typeface="Arial"/>
              </a:rPr>
              <a:t> </a:t>
            </a:r>
            <a:r>
              <a:rPr lang="en-US" sz="1000" dirty="0" smtClean="0">
                <a:latin typeface="Arial"/>
                <a:cs typeface="Arial"/>
              </a:rPr>
              <a:t>arri</a:t>
            </a:r>
            <a:r>
              <a:rPr lang="en-US" sz="1000" spc="-10" dirty="0" smtClean="0">
                <a:latin typeface="Arial"/>
                <a:cs typeface="Arial"/>
              </a:rPr>
              <a:t>v</a:t>
            </a:r>
            <a:r>
              <a:rPr lang="en-US" sz="1000" dirty="0" smtClean="0">
                <a:latin typeface="Arial"/>
                <a:cs typeface="Arial"/>
              </a:rPr>
              <a:t>a</a:t>
            </a:r>
            <a:r>
              <a:rPr lang="en-US" sz="1000" spc="4" dirty="0" smtClean="0">
                <a:latin typeface="Arial"/>
                <a:cs typeface="Arial"/>
              </a:rPr>
              <a:t>l</a:t>
            </a:r>
            <a:r>
              <a:rPr lang="en-US" sz="1000" dirty="0" smtClean="0">
                <a:latin typeface="Arial"/>
                <a:cs typeface="Arial"/>
              </a:rPr>
              <a:t>”</a:t>
            </a:r>
            <a:r>
              <a:rPr lang="en-US" sz="1000" spc="-10" dirty="0" smtClean="0">
                <a:latin typeface="Arial"/>
                <a:cs typeface="Arial"/>
              </a:rPr>
              <a:t> </a:t>
            </a:r>
            <a:r>
              <a:rPr lang="en-US" sz="1000" dirty="0" smtClean="0">
                <a:latin typeface="Arial"/>
                <a:cs typeface="Arial"/>
              </a:rPr>
              <a:t>on</a:t>
            </a:r>
            <a:r>
              <a:rPr lang="en-US" sz="1000" spc="-10" dirty="0" smtClean="0">
                <a:latin typeface="Arial"/>
                <a:cs typeface="Arial"/>
              </a:rPr>
              <a:t> </a:t>
            </a:r>
            <a:r>
              <a:rPr lang="en-US" sz="1000" dirty="0" smtClean="0">
                <a:latin typeface="Arial"/>
                <a:cs typeface="Arial"/>
              </a:rPr>
              <a:t>Ho</a:t>
            </a:r>
            <a:r>
              <a:rPr lang="en-US" sz="1000" spc="4" dirty="0" smtClean="0">
                <a:latin typeface="Arial"/>
                <a:cs typeface="Arial"/>
              </a:rPr>
              <a:t>s</a:t>
            </a:r>
            <a:r>
              <a:rPr lang="en-US" sz="1000" dirty="0" smtClean="0">
                <a:latin typeface="Arial"/>
                <a:cs typeface="Arial"/>
              </a:rPr>
              <a:t>pi</a:t>
            </a:r>
            <a:r>
              <a:rPr lang="en-US" sz="1000" spc="-10" dirty="0" smtClean="0">
                <a:latin typeface="Arial"/>
                <a:cs typeface="Arial"/>
              </a:rPr>
              <a:t>t</a:t>
            </a:r>
            <a:r>
              <a:rPr lang="en-US" sz="1000" dirty="0" smtClean="0">
                <a:latin typeface="Arial"/>
                <a:cs typeface="Arial"/>
              </a:rPr>
              <a:t>al C</a:t>
            </a:r>
            <a:r>
              <a:rPr lang="en-US" sz="1000" spc="-10" dirty="0" smtClean="0">
                <a:latin typeface="Arial"/>
                <a:cs typeface="Arial"/>
              </a:rPr>
              <a:t>o</a:t>
            </a:r>
            <a:r>
              <a:rPr lang="en-US" sz="1000" spc="4" dirty="0" smtClean="0">
                <a:latin typeface="Arial"/>
                <a:cs typeface="Arial"/>
              </a:rPr>
              <a:t>m</a:t>
            </a:r>
            <a:r>
              <a:rPr lang="en-US" sz="1000" dirty="0" smtClean="0">
                <a:latin typeface="Arial"/>
                <a:cs typeface="Arial"/>
              </a:rPr>
              <a:t>pa</a:t>
            </a:r>
            <a:r>
              <a:rPr lang="en-US" sz="1000" spc="-14" dirty="0" smtClean="0">
                <a:latin typeface="Arial"/>
                <a:cs typeface="Arial"/>
              </a:rPr>
              <a:t>r</a:t>
            </a:r>
            <a:r>
              <a:rPr lang="en-US" sz="1000" spc="10" dirty="0" smtClean="0">
                <a:latin typeface="Arial"/>
                <a:cs typeface="Arial"/>
              </a:rPr>
              <a:t>e</a:t>
            </a:r>
            <a:r>
              <a:rPr lang="en-US" sz="1000" dirty="0" smtClean="0">
                <a:latin typeface="Arial"/>
                <a:cs typeface="Arial"/>
              </a:rPr>
              <a:t>.</a:t>
            </a:r>
          </a:p>
          <a:p>
            <a:pPr marR="0" indent="0" algn="l" defTabSz="914294" rtl="0" eaLnBrk="1" fontAlgn="auto" latinLnBrk="0" hangingPunct="1">
              <a:spcAft>
                <a:spcPts val="600"/>
              </a:spcAft>
              <a:buClrTx/>
              <a:buSzTx/>
              <a:buFontTx/>
              <a:buNone/>
              <a:tabLst/>
              <a:defRPr/>
            </a:pPr>
            <a:r>
              <a:rPr lang="en-US" dirty="0" smtClean="0">
                <a:latin typeface="Times New Roman" panose="02020603050405020304" pitchFamily="18" charset="0"/>
                <a:cs typeface="Times New Roman" panose="02020603050405020304" pitchFamily="18" charset="0"/>
              </a:rPr>
              <a:t>The</a:t>
            </a:r>
            <a:r>
              <a:rPr lang="en-US" spc="-10" dirty="0" smtClean="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C</a:t>
            </a:r>
            <a:r>
              <a:rPr lang="en-US" spc="-4" dirty="0" smtClean="0">
                <a:latin typeface="Times New Roman" panose="02020603050405020304" pitchFamily="18" charset="0"/>
                <a:cs typeface="Times New Roman" panose="02020603050405020304" pitchFamily="18" charset="0"/>
              </a:rPr>
              <a:t>e</a:t>
            </a:r>
            <a:r>
              <a:rPr lang="en-US" dirty="0" smtClean="0">
                <a:latin typeface="Times New Roman" panose="02020603050405020304" pitchFamily="18" charset="0"/>
                <a:cs typeface="Times New Roman" panose="02020603050405020304" pitchFamily="18" charset="0"/>
              </a:rPr>
              <a:t>nte</a:t>
            </a:r>
            <a:r>
              <a:rPr lang="en-US" spc="-10" dirty="0" smtClean="0">
                <a:latin typeface="Times New Roman" panose="02020603050405020304" pitchFamily="18" charset="0"/>
                <a:cs typeface="Times New Roman" panose="02020603050405020304" pitchFamily="18" charset="0"/>
              </a:rPr>
              <a:t>r</a:t>
            </a:r>
            <a:r>
              <a:rPr lang="en-US" dirty="0" smtClean="0">
                <a:latin typeface="Times New Roman" panose="02020603050405020304" pitchFamily="18" charset="0"/>
                <a:cs typeface="Times New Roman" panose="02020603050405020304" pitchFamily="18" charset="0"/>
              </a:rPr>
              <a:t>s f</a:t>
            </a:r>
            <a:r>
              <a:rPr lang="en-US" spc="4" dirty="0" smtClean="0">
                <a:latin typeface="Times New Roman" panose="02020603050405020304" pitchFamily="18" charset="0"/>
                <a:cs typeface="Times New Roman" panose="02020603050405020304" pitchFamily="18" charset="0"/>
              </a:rPr>
              <a:t>o</a:t>
            </a:r>
            <a:r>
              <a:rPr lang="en-US" dirty="0" smtClean="0">
                <a:latin typeface="Times New Roman" panose="02020603050405020304" pitchFamily="18" charset="0"/>
                <a:cs typeface="Times New Roman" panose="02020603050405020304" pitchFamily="18" charset="0"/>
              </a:rPr>
              <a:t>r M</a:t>
            </a:r>
            <a:r>
              <a:rPr lang="en-US" spc="-10" dirty="0" smtClean="0">
                <a:latin typeface="Times New Roman" panose="02020603050405020304" pitchFamily="18" charset="0"/>
                <a:cs typeface="Times New Roman" panose="02020603050405020304" pitchFamily="18" charset="0"/>
              </a:rPr>
              <a:t>e</a:t>
            </a:r>
            <a:r>
              <a:rPr lang="en-US" dirty="0" smtClean="0">
                <a:latin typeface="Times New Roman" panose="02020603050405020304" pitchFamily="18" charset="0"/>
                <a:cs typeface="Times New Roman" panose="02020603050405020304" pitchFamily="18" charset="0"/>
              </a:rPr>
              <a:t>dica</a:t>
            </a:r>
            <a:r>
              <a:rPr lang="en-US" spc="4" dirty="0" smtClean="0">
                <a:latin typeface="Times New Roman" panose="02020603050405020304" pitchFamily="18" charset="0"/>
                <a:cs typeface="Times New Roman" panose="02020603050405020304" pitchFamily="18" charset="0"/>
              </a:rPr>
              <a:t>r</a:t>
            </a:r>
            <a:r>
              <a:rPr lang="en-US" dirty="0" smtClean="0">
                <a:latin typeface="Times New Roman" panose="02020603050405020304" pitchFamily="18" charset="0"/>
                <a:cs typeface="Times New Roman" panose="02020603050405020304" pitchFamily="18" charset="0"/>
              </a:rPr>
              <a:t>e</a:t>
            </a:r>
            <a:r>
              <a:rPr lang="en-US" spc="-4" dirty="0" smtClean="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&amp;</a:t>
            </a:r>
            <a:r>
              <a:rPr lang="en-US" spc="-10" dirty="0" smtClean="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Me</a:t>
            </a:r>
            <a:r>
              <a:rPr lang="en-US" spc="-4" dirty="0" smtClean="0">
                <a:latin typeface="Times New Roman" panose="02020603050405020304" pitchFamily="18" charset="0"/>
                <a:cs typeface="Times New Roman" panose="02020603050405020304" pitchFamily="18" charset="0"/>
              </a:rPr>
              <a:t>d</a:t>
            </a:r>
            <a:r>
              <a:rPr lang="en-US" spc="10" dirty="0" smtClean="0">
                <a:latin typeface="Times New Roman" panose="02020603050405020304" pitchFamily="18" charset="0"/>
                <a:cs typeface="Times New Roman" panose="02020603050405020304" pitchFamily="18" charset="0"/>
              </a:rPr>
              <a:t>i</a:t>
            </a:r>
            <a:r>
              <a:rPr lang="en-US" spc="-4" dirty="0" smtClean="0">
                <a:latin typeface="Times New Roman" panose="02020603050405020304" pitchFamily="18" charset="0"/>
                <a:cs typeface="Times New Roman" panose="02020603050405020304" pitchFamily="18" charset="0"/>
              </a:rPr>
              <a:t>ca</a:t>
            </a:r>
            <a:r>
              <a:rPr lang="en-US" dirty="0" smtClean="0">
                <a:latin typeface="Times New Roman" panose="02020603050405020304" pitchFamily="18" charset="0"/>
                <a:cs typeface="Times New Roman" panose="02020603050405020304" pitchFamily="18" charset="0"/>
              </a:rPr>
              <a:t>id </a:t>
            </a:r>
            <a:r>
              <a:rPr lang="en-US" spc="4" dirty="0" smtClean="0">
                <a:latin typeface="Times New Roman" panose="02020603050405020304" pitchFamily="18" charset="0"/>
                <a:cs typeface="Times New Roman" panose="02020603050405020304" pitchFamily="18" charset="0"/>
              </a:rPr>
              <a:t>S</a:t>
            </a:r>
            <a:r>
              <a:rPr lang="en-US" spc="-4" dirty="0" smtClean="0">
                <a:latin typeface="Times New Roman" panose="02020603050405020304" pitchFamily="18" charset="0"/>
                <a:cs typeface="Times New Roman" panose="02020603050405020304" pitchFamily="18" charset="0"/>
              </a:rPr>
              <a:t>e</a:t>
            </a:r>
            <a:r>
              <a:rPr lang="en-US" dirty="0" smtClean="0">
                <a:latin typeface="Times New Roman" panose="02020603050405020304" pitchFamily="18" charset="0"/>
                <a:cs typeface="Times New Roman" panose="02020603050405020304" pitchFamily="18" charset="0"/>
              </a:rPr>
              <a:t>rvic</a:t>
            </a:r>
            <a:r>
              <a:rPr lang="en-US" spc="-4" dirty="0" smtClean="0">
                <a:latin typeface="Times New Roman" panose="02020603050405020304" pitchFamily="18" charset="0"/>
                <a:cs typeface="Times New Roman" panose="02020603050405020304" pitchFamily="18" charset="0"/>
              </a:rPr>
              <a:t>e</a:t>
            </a:r>
            <a:r>
              <a:rPr lang="en-US" dirty="0" smtClean="0">
                <a:latin typeface="Times New Roman" panose="02020603050405020304" pitchFamily="18" charset="0"/>
                <a:cs typeface="Times New Roman" panose="02020603050405020304" pitchFamily="18" charset="0"/>
              </a:rPr>
              <a:t>s</a:t>
            </a:r>
            <a:r>
              <a:rPr lang="en-US" spc="10" dirty="0" smtClean="0">
                <a:latin typeface="Times New Roman" panose="02020603050405020304" pitchFamily="18" charset="0"/>
                <a:cs typeface="Times New Roman" panose="02020603050405020304" pitchFamily="18" charset="0"/>
              </a:rPr>
              <a:t> b</a:t>
            </a:r>
            <a:r>
              <a:rPr lang="en-US" spc="-4" dirty="0" smtClean="0">
                <a:latin typeface="Times New Roman" panose="02020603050405020304" pitchFamily="18" charset="0"/>
                <a:cs typeface="Times New Roman" panose="02020603050405020304" pitchFamily="18" charset="0"/>
              </a:rPr>
              <a:t>e</a:t>
            </a:r>
            <a:r>
              <a:rPr lang="en-US" dirty="0" smtClean="0">
                <a:latin typeface="Times New Roman" panose="02020603050405020304" pitchFamily="18" charset="0"/>
                <a:cs typeface="Times New Roman" panose="02020603050405020304" pitchFamily="18" charset="0"/>
              </a:rPr>
              <a:t>g</a:t>
            </a:r>
            <a:r>
              <a:rPr lang="en-US" spc="-4" dirty="0" smtClean="0">
                <a:latin typeface="Times New Roman" panose="02020603050405020304" pitchFamily="18" charset="0"/>
                <a:cs typeface="Times New Roman" panose="02020603050405020304" pitchFamily="18" charset="0"/>
              </a:rPr>
              <a:t>a</a:t>
            </a:r>
            <a:r>
              <a:rPr lang="en-US" dirty="0" smtClean="0">
                <a:latin typeface="Times New Roman" panose="02020603050405020304" pitchFamily="18" charset="0"/>
                <a:cs typeface="Times New Roman" panose="02020603050405020304" pitchFamily="18" charset="0"/>
              </a:rPr>
              <a:t>n publi</a:t>
            </a:r>
            <a:r>
              <a:rPr lang="en-US" spc="-4" dirty="0" smtClean="0">
                <a:latin typeface="Times New Roman" panose="02020603050405020304" pitchFamily="18" charset="0"/>
                <a:cs typeface="Times New Roman" panose="02020603050405020304" pitchFamily="18" charset="0"/>
              </a:rPr>
              <a:t>c</a:t>
            </a:r>
            <a:r>
              <a:rPr lang="en-US" spc="25" dirty="0" smtClean="0">
                <a:latin typeface="Times New Roman" panose="02020603050405020304" pitchFamily="18" charset="0"/>
                <a:cs typeface="Times New Roman" panose="02020603050405020304" pitchFamily="18" charset="0"/>
              </a:rPr>
              <a:t>l</a:t>
            </a:r>
            <a:r>
              <a:rPr lang="en-US" dirty="0" smtClean="0">
                <a:latin typeface="Times New Roman" panose="02020603050405020304" pitchFamily="18" charset="0"/>
                <a:cs typeface="Times New Roman" panose="02020603050405020304" pitchFamily="18" charset="0"/>
              </a:rPr>
              <a:t>y</a:t>
            </a:r>
            <a:r>
              <a:rPr lang="en-US" spc="-25" dirty="0" smtClean="0">
                <a:latin typeface="Times New Roman" panose="02020603050405020304" pitchFamily="18" charset="0"/>
                <a:cs typeface="Times New Roman" panose="02020603050405020304" pitchFamily="18" charset="0"/>
              </a:rPr>
              <a:t> </a:t>
            </a:r>
            <a:r>
              <a:rPr lang="en-US" spc="-4" dirty="0" smtClean="0">
                <a:latin typeface="Times New Roman" panose="02020603050405020304" pitchFamily="18" charset="0"/>
                <a:cs typeface="Times New Roman" panose="02020603050405020304" pitchFamily="18" charset="0"/>
              </a:rPr>
              <a:t>re</a:t>
            </a:r>
            <a:r>
              <a:rPr lang="en-US" dirty="0" smtClean="0">
                <a:latin typeface="Times New Roman" panose="02020603050405020304" pitchFamily="18" charset="0"/>
                <a:cs typeface="Times New Roman" panose="02020603050405020304" pitchFamily="18" charset="0"/>
              </a:rPr>
              <a:t>p</a:t>
            </a:r>
            <a:r>
              <a:rPr lang="en-US" spc="10" dirty="0" smtClean="0">
                <a:latin typeface="Times New Roman" panose="02020603050405020304" pitchFamily="18" charset="0"/>
                <a:cs typeface="Times New Roman" panose="02020603050405020304" pitchFamily="18" charset="0"/>
              </a:rPr>
              <a:t>o</a:t>
            </a:r>
            <a:r>
              <a:rPr lang="en-US" dirty="0" smtClean="0">
                <a:latin typeface="Times New Roman" panose="02020603050405020304" pitchFamily="18" charset="0"/>
                <a:cs typeface="Times New Roman" panose="02020603050405020304" pitchFamily="18" charset="0"/>
              </a:rPr>
              <a:t>rting me</a:t>
            </a:r>
            <a:r>
              <a:rPr lang="en-US" spc="-10" dirty="0" smtClean="0">
                <a:latin typeface="Times New Roman" panose="02020603050405020304" pitchFamily="18" charset="0"/>
                <a:cs typeface="Times New Roman" panose="02020603050405020304" pitchFamily="18" charset="0"/>
              </a:rPr>
              <a:t>a</a:t>
            </a:r>
            <a:r>
              <a:rPr lang="en-US" dirty="0" smtClean="0">
                <a:latin typeface="Times New Roman" panose="02020603050405020304" pitchFamily="18" charset="0"/>
                <a:cs typeface="Times New Roman" panose="02020603050405020304" pitchFamily="18" charset="0"/>
              </a:rPr>
              <a:t>sur</a:t>
            </a:r>
            <a:r>
              <a:rPr lang="en-US" spc="-10" dirty="0" smtClean="0">
                <a:latin typeface="Times New Roman" panose="02020603050405020304" pitchFamily="18" charset="0"/>
                <a:cs typeface="Times New Roman" panose="02020603050405020304" pitchFamily="18" charset="0"/>
              </a:rPr>
              <a:t>e</a:t>
            </a:r>
            <a:r>
              <a:rPr lang="en-US" dirty="0" smtClean="0">
                <a:latin typeface="Times New Roman" panose="02020603050405020304" pitchFamily="18" charset="0"/>
                <a:cs typeface="Times New Roman" panose="02020603050405020304" pitchFamily="18" charset="0"/>
              </a:rPr>
              <a:t>s of hospit</a:t>
            </a:r>
            <a:r>
              <a:rPr lang="en-US" spc="-4" dirty="0" smtClean="0">
                <a:latin typeface="Times New Roman" panose="02020603050405020304" pitchFamily="18" charset="0"/>
                <a:cs typeface="Times New Roman" panose="02020603050405020304" pitchFamily="18" charset="0"/>
              </a:rPr>
              <a:t>a</a:t>
            </a:r>
            <a:r>
              <a:rPr lang="en-US" dirty="0" smtClean="0">
                <a:latin typeface="Times New Roman" panose="02020603050405020304" pitchFamily="18" charset="0"/>
                <a:cs typeface="Times New Roman" panose="02020603050405020304" pitchFamily="18" charset="0"/>
              </a:rPr>
              <a:t>l qu</a:t>
            </a:r>
            <a:r>
              <a:rPr lang="en-US" spc="-4" dirty="0" smtClean="0">
                <a:latin typeface="Times New Roman" panose="02020603050405020304" pitchFamily="18" charset="0"/>
                <a:cs typeface="Times New Roman" panose="02020603050405020304" pitchFamily="18" charset="0"/>
              </a:rPr>
              <a:t>a</a:t>
            </a:r>
            <a:r>
              <a:rPr lang="en-US" dirty="0" smtClean="0">
                <a:latin typeface="Times New Roman" panose="02020603050405020304" pitchFamily="18" charset="0"/>
                <a:cs typeface="Times New Roman" panose="02020603050405020304" pitchFamily="18" charset="0"/>
              </a:rPr>
              <a:t>li</a:t>
            </a:r>
            <a:r>
              <a:rPr lang="en-US" spc="10" dirty="0" smtClean="0">
                <a:latin typeface="Times New Roman" panose="02020603050405020304" pitchFamily="18" charset="0"/>
                <a:cs typeface="Times New Roman" panose="02020603050405020304" pitchFamily="18" charset="0"/>
              </a:rPr>
              <a:t>t</a:t>
            </a:r>
            <a:r>
              <a:rPr lang="en-US" dirty="0" smtClean="0">
                <a:latin typeface="Times New Roman" panose="02020603050405020304" pitchFamily="18" charset="0"/>
                <a:cs typeface="Times New Roman" panose="02020603050405020304" pitchFamily="18" charset="0"/>
              </a:rPr>
              <a:t>y</a:t>
            </a:r>
            <a:r>
              <a:rPr lang="en-US" spc="-25" dirty="0" smtClean="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on the </a:t>
            </a:r>
            <a:r>
              <a:rPr lang="en-US" spc="-4" dirty="0" smtClean="0">
                <a:latin typeface="Times New Roman" panose="02020603050405020304" pitchFamily="18" charset="0"/>
                <a:cs typeface="Times New Roman" panose="02020603050405020304" pitchFamily="18" charset="0"/>
              </a:rPr>
              <a:t>H</a:t>
            </a:r>
            <a:r>
              <a:rPr lang="en-US" dirty="0" smtClean="0">
                <a:latin typeface="Times New Roman" panose="02020603050405020304" pitchFamily="18" charset="0"/>
                <a:cs typeface="Times New Roman" panose="02020603050405020304" pitchFamily="18" charset="0"/>
              </a:rPr>
              <a:t>ospital </a:t>
            </a:r>
            <a:r>
              <a:rPr lang="en-US" spc="10" dirty="0" smtClean="0">
                <a:latin typeface="Times New Roman" panose="02020603050405020304" pitchFamily="18" charset="0"/>
                <a:cs typeface="Times New Roman" panose="02020603050405020304" pitchFamily="18" charset="0"/>
              </a:rPr>
              <a:t>C</a:t>
            </a:r>
            <a:r>
              <a:rPr lang="en-US" dirty="0" smtClean="0">
                <a:latin typeface="Times New Roman" panose="02020603050405020304" pitchFamily="18" charset="0"/>
                <a:cs typeface="Times New Roman" panose="02020603050405020304" pitchFamily="18" charset="0"/>
              </a:rPr>
              <a:t>ompa</a:t>
            </a:r>
            <a:r>
              <a:rPr lang="en-US" spc="-10" dirty="0" smtClean="0">
                <a:latin typeface="Times New Roman" panose="02020603050405020304" pitchFamily="18" charset="0"/>
                <a:cs typeface="Times New Roman" panose="02020603050405020304" pitchFamily="18" charset="0"/>
              </a:rPr>
              <a:t>r</a:t>
            </a:r>
            <a:r>
              <a:rPr lang="en-US" dirty="0" smtClean="0">
                <a:latin typeface="Times New Roman" panose="02020603050405020304" pitchFamily="18" charset="0"/>
                <a:cs typeface="Times New Roman" panose="02020603050405020304" pitchFamily="18" charset="0"/>
              </a:rPr>
              <a:t>e</a:t>
            </a:r>
            <a:r>
              <a:rPr lang="en-US" spc="-4" dirty="0" smtClean="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w</a:t>
            </a:r>
            <a:r>
              <a:rPr lang="en-US" spc="-10" dirty="0" smtClean="0">
                <a:latin typeface="Times New Roman" panose="02020603050405020304" pitchFamily="18" charset="0"/>
                <a:cs typeface="Times New Roman" panose="02020603050405020304" pitchFamily="18" charset="0"/>
              </a:rPr>
              <a:t>e</a:t>
            </a:r>
            <a:r>
              <a:rPr lang="en-US" dirty="0" smtClean="0">
                <a:latin typeface="Times New Roman" panose="02020603050405020304" pitchFamily="18" charset="0"/>
                <a:cs typeface="Times New Roman" panose="02020603050405020304" pitchFamily="18" charset="0"/>
              </a:rPr>
              <a:t>bsite</a:t>
            </a:r>
            <a:r>
              <a:rPr lang="en-US" spc="-4" dirty="0" smtClean="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in 2005.</a:t>
            </a:r>
            <a:r>
              <a:rPr lang="en-US" spc="20" dirty="0" smtClean="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CMS Compa</a:t>
            </a:r>
            <a:r>
              <a:rPr lang="en-US" spc="-10" dirty="0" smtClean="0">
                <a:latin typeface="Times New Roman" panose="02020603050405020304" pitchFamily="18" charset="0"/>
                <a:cs typeface="Times New Roman" panose="02020603050405020304" pitchFamily="18" charset="0"/>
              </a:rPr>
              <a:t>r</a:t>
            </a:r>
            <a:r>
              <a:rPr lang="en-US" dirty="0" smtClean="0">
                <a:latin typeface="Times New Roman" panose="02020603050405020304" pitchFamily="18" charset="0"/>
                <a:cs typeface="Times New Roman" panose="02020603050405020304" pitchFamily="18" charset="0"/>
              </a:rPr>
              <a:t>e</a:t>
            </a:r>
            <a:r>
              <a:rPr lang="en-US" spc="-4" dirty="0" smtClean="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w</a:t>
            </a:r>
            <a:r>
              <a:rPr lang="en-US" spc="-10" dirty="0" smtClean="0">
                <a:latin typeface="Times New Roman" panose="02020603050405020304" pitchFamily="18" charset="0"/>
                <a:cs typeface="Times New Roman" panose="02020603050405020304" pitchFamily="18" charset="0"/>
              </a:rPr>
              <a:t>e</a:t>
            </a:r>
            <a:r>
              <a:rPr lang="en-US" dirty="0" smtClean="0">
                <a:latin typeface="Times New Roman" panose="02020603050405020304" pitchFamily="18" charset="0"/>
                <a:cs typeface="Times New Roman" panose="02020603050405020304" pitchFamily="18" charset="0"/>
              </a:rPr>
              <a:t>bsit</a:t>
            </a:r>
            <a:r>
              <a:rPr lang="en-US" spc="-4" dirty="0" smtClean="0">
                <a:latin typeface="Times New Roman" panose="02020603050405020304" pitchFamily="18" charset="0"/>
                <a:cs typeface="Times New Roman" panose="02020603050405020304" pitchFamily="18" charset="0"/>
              </a:rPr>
              <a:t>e</a:t>
            </a:r>
            <a:r>
              <a:rPr lang="en-US" dirty="0" smtClean="0">
                <a:latin typeface="Times New Roman" panose="02020603050405020304" pitchFamily="18" charset="0"/>
                <a:cs typeface="Times New Roman" panose="02020603050405020304" pitchFamily="18" charset="0"/>
              </a:rPr>
              <a:t>s a</a:t>
            </a:r>
            <a:r>
              <a:rPr lang="en-US" spc="-10" dirty="0" smtClean="0">
                <a:latin typeface="Times New Roman" panose="02020603050405020304" pitchFamily="18" charset="0"/>
                <a:cs typeface="Times New Roman" panose="02020603050405020304" pitchFamily="18" charset="0"/>
              </a:rPr>
              <a:t>r</a:t>
            </a:r>
            <a:r>
              <a:rPr lang="en-US" dirty="0" smtClean="0">
                <a:latin typeface="Times New Roman" panose="02020603050405020304" pitchFamily="18" charset="0"/>
                <a:cs typeface="Times New Roman" panose="02020603050405020304" pitchFamily="18" charset="0"/>
              </a:rPr>
              <a:t>e</a:t>
            </a:r>
            <a:r>
              <a:rPr lang="en-US" spc="-4" dirty="0" smtClean="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now</a:t>
            </a:r>
            <a:r>
              <a:rPr lang="en-US" spc="4" dirty="0" smtClean="0">
                <a:latin typeface="Times New Roman" panose="02020603050405020304" pitchFamily="18" charset="0"/>
                <a:cs typeface="Times New Roman" panose="02020603050405020304" pitchFamily="18" charset="0"/>
              </a:rPr>
              <a:t> </a:t>
            </a:r>
            <a:r>
              <a:rPr lang="en-US" spc="-4" dirty="0" smtClean="0">
                <a:latin typeface="Times New Roman" panose="02020603050405020304" pitchFamily="18" charset="0"/>
                <a:cs typeface="Times New Roman" panose="02020603050405020304" pitchFamily="18" charset="0"/>
              </a:rPr>
              <a:t>a</a:t>
            </a:r>
            <a:r>
              <a:rPr lang="en-US" dirty="0" smtClean="0">
                <a:latin typeface="Times New Roman" panose="02020603050405020304" pitchFamily="18" charset="0"/>
                <a:cs typeface="Times New Roman" panose="02020603050405020304" pitchFamily="18" charset="0"/>
              </a:rPr>
              <a:t>v</a:t>
            </a:r>
            <a:r>
              <a:rPr lang="en-US" spc="-4" dirty="0" smtClean="0">
                <a:latin typeface="Times New Roman" panose="02020603050405020304" pitchFamily="18" charset="0"/>
                <a:cs typeface="Times New Roman" panose="02020603050405020304" pitchFamily="18" charset="0"/>
              </a:rPr>
              <a:t>a</a:t>
            </a:r>
            <a:r>
              <a:rPr lang="en-US" dirty="0" smtClean="0">
                <a:latin typeface="Times New Roman" panose="02020603050405020304" pitchFamily="18" charset="0"/>
                <a:cs typeface="Times New Roman" panose="02020603050405020304" pitchFamily="18" charset="0"/>
              </a:rPr>
              <a:t>il</a:t>
            </a:r>
            <a:r>
              <a:rPr lang="en-US" spc="-4" dirty="0" smtClean="0">
                <a:latin typeface="Times New Roman" panose="02020603050405020304" pitchFamily="18" charset="0"/>
                <a:cs typeface="Times New Roman" panose="02020603050405020304" pitchFamily="18" charset="0"/>
              </a:rPr>
              <a:t>a</a:t>
            </a:r>
            <a:r>
              <a:rPr lang="en-US" dirty="0" smtClean="0">
                <a:latin typeface="Times New Roman" panose="02020603050405020304" pitchFamily="18" charset="0"/>
                <a:cs typeface="Times New Roman" panose="02020603050405020304" pitchFamily="18" charset="0"/>
              </a:rPr>
              <a:t>ble to </a:t>
            </a:r>
            <a:r>
              <a:rPr lang="en-US" spc="-4" dirty="0" smtClean="0">
                <a:latin typeface="Times New Roman" panose="02020603050405020304" pitchFamily="18" charset="0"/>
                <a:cs typeface="Times New Roman" panose="02020603050405020304" pitchFamily="18" charset="0"/>
              </a:rPr>
              <a:t>a</a:t>
            </a:r>
            <a:r>
              <a:rPr lang="en-US" dirty="0" smtClean="0">
                <a:latin typeface="Times New Roman" panose="02020603050405020304" pitchFamily="18" charset="0"/>
                <a:cs typeface="Times New Roman" panose="02020603050405020304" pitchFamily="18" charset="0"/>
              </a:rPr>
              <a:t>ssess p</a:t>
            </a:r>
            <a:r>
              <a:rPr lang="en-US" spc="-4" dirty="0" smtClean="0">
                <a:latin typeface="Times New Roman" panose="02020603050405020304" pitchFamily="18" charset="0"/>
                <a:cs typeface="Times New Roman" panose="02020603050405020304" pitchFamily="18" charset="0"/>
              </a:rPr>
              <a:t>e</a:t>
            </a:r>
            <a:r>
              <a:rPr lang="en-US" dirty="0" smtClean="0">
                <a:latin typeface="Times New Roman" panose="02020603050405020304" pitchFamily="18" charset="0"/>
                <a:cs typeface="Times New Roman" panose="02020603050405020304" pitchFamily="18" charset="0"/>
              </a:rPr>
              <a:t>r</a:t>
            </a:r>
            <a:r>
              <a:rPr lang="en-US" spc="-10" dirty="0" smtClean="0">
                <a:latin typeface="Times New Roman" panose="02020603050405020304" pitchFamily="18" charset="0"/>
                <a:cs typeface="Times New Roman" panose="02020603050405020304" pitchFamily="18" charset="0"/>
              </a:rPr>
              <a:t>f</a:t>
            </a:r>
            <a:r>
              <a:rPr lang="en-US" spc="10" dirty="0" smtClean="0">
                <a:latin typeface="Times New Roman" panose="02020603050405020304" pitchFamily="18" charset="0"/>
                <a:cs typeface="Times New Roman" panose="02020603050405020304" pitchFamily="18" charset="0"/>
              </a:rPr>
              <a:t>o</a:t>
            </a:r>
            <a:r>
              <a:rPr lang="en-US" dirty="0" smtClean="0">
                <a:latin typeface="Times New Roman" panose="02020603050405020304" pitchFamily="18" charset="0"/>
                <a:cs typeface="Times New Roman" panose="02020603050405020304" pitchFamily="18" charset="0"/>
              </a:rPr>
              <a:t>rm</a:t>
            </a:r>
            <a:r>
              <a:rPr lang="en-US" spc="-10" dirty="0" smtClean="0">
                <a:latin typeface="Times New Roman" panose="02020603050405020304" pitchFamily="18" charset="0"/>
                <a:cs typeface="Times New Roman" panose="02020603050405020304" pitchFamily="18" charset="0"/>
              </a:rPr>
              <a:t>a</a:t>
            </a:r>
            <a:r>
              <a:rPr lang="en-US" dirty="0" smtClean="0">
                <a:latin typeface="Times New Roman" panose="02020603050405020304" pitchFamily="18" charset="0"/>
                <a:cs typeface="Times New Roman" panose="02020603050405020304" pitchFamily="18" charset="0"/>
              </a:rPr>
              <a:t>n</a:t>
            </a:r>
            <a:r>
              <a:rPr lang="en-US" spc="4" dirty="0" smtClean="0">
                <a:latin typeface="Times New Roman" panose="02020603050405020304" pitchFamily="18" charset="0"/>
                <a:cs typeface="Times New Roman" panose="02020603050405020304" pitchFamily="18" charset="0"/>
              </a:rPr>
              <a:t>c</a:t>
            </a:r>
            <a:r>
              <a:rPr lang="en-US" dirty="0" smtClean="0">
                <a:latin typeface="Times New Roman" panose="02020603050405020304" pitchFamily="18" charset="0"/>
                <a:cs typeface="Times New Roman" panose="02020603050405020304" pitchFamily="18" charset="0"/>
              </a:rPr>
              <a:t>e</a:t>
            </a:r>
            <a:r>
              <a:rPr lang="en-US" spc="-4" dirty="0" smtClean="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of p</a:t>
            </a:r>
            <a:r>
              <a:rPr lang="en-US" spc="4" dirty="0" smtClean="0">
                <a:latin typeface="Times New Roman" panose="02020603050405020304" pitchFamily="18" charset="0"/>
                <a:cs typeface="Times New Roman" panose="02020603050405020304" pitchFamily="18" charset="0"/>
              </a:rPr>
              <a:t>h</a:t>
            </a:r>
            <a:r>
              <a:rPr lang="en-US" spc="-25" dirty="0" smtClean="0">
                <a:latin typeface="Times New Roman" panose="02020603050405020304" pitchFamily="18" charset="0"/>
                <a:cs typeface="Times New Roman" panose="02020603050405020304" pitchFamily="18" charset="0"/>
              </a:rPr>
              <a:t>y</a:t>
            </a:r>
            <a:r>
              <a:rPr lang="en-US" spc="10" dirty="0" smtClean="0">
                <a:latin typeface="Times New Roman" panose="02020603050405020304" pitchFamily="18" charset="0"/>
                <a:cs typeface="Times New Roman" panose="02020603050405020304" pitchFamily="18" charset="0"/>
              </a:rPr>
              <a:t>s</a:t>
            </a:r>
            <a:r>
              <a:rPr lang="en-US" dirty="0" smtClean="0">
                <a:latin typeface="Times New Roman" panose="02020603050405020304" pitchFamily="18" charset="0"/>
                <a:cs typeface="Times New Roman" panose="02020603050405020304" pitchFamily="18" charset="0"/>
              </a:rPr>
              <a:t>ici</a:t>
            </a:r>
            <a:r>
              <a:rPr lang="en-US" spc="-4" dirty="0" smtClean="0">
                <a:latin typeface="Times New Roman" panose="02020603050405020304" pitchFamily="18" charset="0"/>
                <a:cs typeface="Times New Roman" panose="02020603050405020304" pitchFamily="18" charset="0"/>
              </a:rPr>
              <a:t>a</a:t>
            </a:r>
            <a:r>
              <a:rPr lang="en-US" dirty="0" smtClean="0">
                <a:latin typeface="Times New Roman" panose="02020603050405020304" pitchFamily="18" charset="0"/>
                <a:cs typeface="Times New Roman" panose="02020603050405020304" pitchFamily="18" charset="0"/>
              </a:rPr>
              <a:t>ns, n</a:t>
            </a:r>
            <a:r>
              <a:rPr lang="en-US" spc="10" dirty="0" smtClean="0">
                <a:latin typeface="Times New Roman" panose="02020603050405020304" pitchFamily="18" charset="0"/>
                <a:cs typeface="Times New Roman" panose="02020603050405020304" pitchFamily="18" charset="0"/>
              </a:rPr>
              <a:t>u</a:t>
            </a:r>
            <a:r>
              <a:rPr lang="en-US" dirty="0" smtClean="0">
                <a:latin typeface="Times New Roman" panose="02020603050405020304" pitchFamily="18" charset="0"/>
                <a:cs typeface="Times New Roman" panose="02020603050405020304" pitchFamily="18" charset="0"/>
              </a:rPr>
              <a:t>rsing</a:t>
            </a:r>
            <a:r>
              <a:rPr lang="en-US" spc="-14" dirty="0" smtClean="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homes,</a:t>
            </a:r>
            <a:r>
              <a:rPr lang="en-US" spc="4" dirty="0" smtClean="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home h</a:t>
            </a:r>
            <a:r>
              <a:rPr lang="en-US" spc="-10" dirty="0" smtClean="0">
                <a:latin typeface="Times New Roman" panose="02020603050405020304" pitchFamily="18" charset="0"/>
                <a:cs typeface="Times New Roman" panose="02020603050405020304" pitchFamily="18" charset="0"/>
              </a:rPr>
              <a:t>e</a:t>
            </a:r>
            <a:r>
              <a:rPr lang="en-US" spc="-4" dirty="0" smtClean="0">
                <a:latin typeface="Times New Roman" panose="02020603050405020304" pitchFamily="18" charset="0"/>
                <a:cs typeface="Times New Roman" panose="02020603050405020304" pitchFamily="18" charset="0"/>
              </a:rPr>
              <a:t>a</a:t>
            </a:r>
            <a:r>
              <a:rPr lang="en-US" dirty="0" smtClean="0">
                <a:latin typeface="Times New Roman" panose="02020603050405020304" pitchFamily="18" charset="0"/>
                <a:cs typeface="Times New Roman" panose="02020603050405020304" pitchFamily="18" charset="0"/>
              </a:rPr>
              <a:t>lth </a:t>
            </a:r>
            <a:r>
              <a:rPr lang="en-US" spc="4" dirty="0" smtClean="0">
                <a:latin typeface="Times New Roman" panose="02020603050405020304" pitchFamily="18" charset="0"/>
                <a:cs typeface="Times New Roman" panose="02020603050405020304" pitchFamily="18" charset="0"/>
              </a:rPr>
              <a:t>a</a:t>
            </a:r>
            <a:r>
              <a:rPr lang="en-US" spc="-14" dirty="0" smtClean="0">
                <a:latin typeface="Times New Roman" panose="02020603050405020304" pitchFamily="18" charset="0"/>
                <a:cs typeface="Times New Roman" panose="02020603050405020304" pitchFamily="18" charset="0"/>
              </a:rPr>
              <a:t>g</a:t>
            </a:r>
            <a:r>
              <a:rPr lang="en-US" spc="-4" dirty="0" smtClean="0">
                <a:latin typeface="Times New Roman" panose="02020603050405020304" pitchFamily="18" charset="0"/>
                <a:cs typeface="Times New Roman" panose="02020603050405020304" pitchFamily="18" charset="0"/>
              </a:rPr>
              <a:t>e</a:t>
            </a:r>
            <a:r>
              <a:rPr lang="en-US" spc="10" dirty="0" smtClean="0">
                <a:latin typeface="Times New Roman" panose="02020603050405020304" pitchFamily="18" charset="0"/>
                <a:cs typeface="Times New Roman" panose="02020603050405020304" pitchFamily="18" charset="0"/>
              </a:rPr>
              <a:t>n</a:t>
            </a:r>
            <a:r>
              <a:rPr lang="en-US" spc="-4" dirty="0" smtClean="0">
                <a:latin typeface="Times New Roman" panose="02020603050405020304" pitchFamily="18" charset="0"/>
                <a:cs typeface="Times New Roman" panose="02020603050405020304" pitchFamily="18" charset="0"/>
              </a:rPr>
              <a:t>c</a:t>
            </a:r>
            <a:r>
              <a:rPr lang="en-US" dirty="0" smtClean="0">
                <a:latin typeface="Times New Roman" panose="02020603050405020304" pitchFamily="18" charset="0"/>
                <a:cs typeface="Times New Roman" panose="02020603050405020304" pitchFamily="18" charset="0"/>
              </a:rPr>
              <a:t>ies, </a:t>
            </a:r>
            <a:r>
              <a:rPr lang="en-US" spc="-10" dirty="0" smtClean="0">
                <a:latin typeface="Times New Roman" panose="02020603050405020304" pitchFamily="18" charset="0"/>
                <a:cs typeface="Times New Roman" panose="02020603050405020304" pitchFamily="18" charset="0"/>
              </a:rPr>
              <a:t>a</a:t>
            </a:r>
            <a:r>
              <a:rPr lang="en-US" spc="10" dirty="0" smtClean="0">
                <a:latin typeface="Times New Roman" panose="02020603050405020304" pitchFamily="18" charset="0"/>
                <a:cs typeface="Times New Roman" panose="02020603050405020304" pitchFamily="18" charset="0"/>
              </a:rPr>
              <a:t>n</a:t>
            </a:r>
            <a:r>
              <a:rPr lang="en-US" dirty="0" smtClean="0">
                <a:latin typeface="Times New Roman" panose="02020603050405020304" pitchFamily="18" charset="0"/>
                <a:cs typeface="Times New Roman" panose="02020603050405020304" pitchFamily="18" charset="0"/>
              </a:rPr>
              <a:t>d dia</a:t>
            </a:r>
            <a:r>
              <a:rPr lang="en-US" spc="10" dirty="0" smtClean="0">
                <a:latin typeface="Times New Roman" panose="02020603050405020304" pitchFamily="18" charset="0"/>
                <a:cs typeface="Times New Roman" panose="02020603050405020304" pitchFamily="18" charset="0"/>
              </a:rPr>
              <a:t>l</a:t>
            </a:r>
            <a:r>
              <a:rPr lang="en-US" spc="-25" dirty="0" smtClean="0">
                <a:latin typeface="Times New Roman" panose="02020603050405020304" pitchFamily="18" charset="0"/>
                <a:cs typeface="Times New Roman" panose="02020603050405020304" pitchFamily="18" charset="0"/>
              </a:rPr>
              <a:t>y</a:t>
            </a:r>
            <a:r>
              <a:rPr lang="en-US" dirty="0" smtClean="0">
                <a:latin typeface="Times New Roman" panose="02020603050405020304" pitchFamily="18" charset="0"/>
                <a:cs typeface="Times New Roman" panose="02020603050405020304" pitchFamily="18" charset="0"/>
              </a:rPr>
              <a:t>sis </a:t>
            </a:r>
            <a:r>
              <a:rPr lang="en-US" spc="-4" dirty="0" smtClean="0">
                <a:latin typeface="Times New Roman" panose="02020603050405020304" pitchFamily="18" charset="0"/>
                <a:cs typeface="Times New Roman" panose="02020603050405020304" pitchFamily="18" charset="0"/>
              </a:rPr>
              <a:t>f</a:t>
            </a:r>
            <a:r>
              <a:rPr lang="en-US" spc="4" dirty="0" smtClean="0">
                <a:latin typeface="Times New Roman" panose="02020603050405020304" pitchFamily="18" charset="0"/>
                <a:cs typeface="Times New Roman" panose="02020603050405020304" pitchFamily="18" charset="0"/>
              </a:rPr>
              <a:t>a</a:t>
            </a:r>
            <a:r>
              <a:rPr lang="en-US" spc="-4" dirty="0" smtClean="0">
                <a:latin typeface="Times New Roman" panose="02020603050405020304" pitchFamily="18" charset="0"/>
                <a:cs typeface="Times New Roman" panose="02020603050405020304" pitchFamily="18" charset="0"/>
              </a:rPr>
              <a:t>c</a:t>
            </a:r>
            <a:r>
              <a:rPr lang="en-US" dirty="0" smtClean="0">
                <a:latin typeface="Times New Roman" panose="02020603050405020304" pitchFamily="18" charset="0"/>
                <a:cs typeface="Times New Roman" panose="02020603050405020304" pitchFamily="18" charset="0"/>
              </a:rPr>
              <a:t>ilities. Con</a:t>
            </a:r>
            <a:r>
              <a:rPr lang="en-US" spc="-4" dirty="0" smtClean="0">
                <a:latin typeface="Times New Roman" panose="02020603050405020304" pitchFamily="18" charset="0"/>
                <a:cs typeface="Times New Roman" panose="02020603050405020304" pitchFamily="18" charset="0"/>
              </a:rPr>
              <a:t>c</a:t>
            </a:r>
            <a:r>
              <a:rPr lang="en-US" dirty="0" smtClean="0">
                <a:latin typeface="Times New Roman" panose="02020603050405020304" pitchFamily="18" charset="0"/>
                <a:cs typeface="Times New Roman" panose="02020603050405020304" pitchFamily="18" charset="0"/>
              </a:rPr>
              <a:t>u</a:t>
            </a:r>
            <a:r>
              <a:rPr lang="en-US" spc="-4" dirty="0" smtClean="0">
                <a:latin typeface="Times New Roman" panose="02020603050405020304" pitchFamily="18" charset="0"/>
                <a:cs typeface="Times New Roman" panose="02020603050405020304" pitchFamily="18" charset="0"/>
              </a:rPr>
              <a:t>r</a:t>
            </a:r>
            <a:r>
              <a:rPr lang="en-US" dirty="0" smtClean="0">
                <a:latin typeface="Times New Roman" panose="02020603050405020304" pitchFamily="18" charset="0"/>
                <a:cs typeface="Times New Roman" panose="02020603050405020304" pitchFamily="18" charset="0"/>
              </a:rPr>
              <a:t>r</a:t>
            </a:r>
            <a:r>
              <a:rPr lang="en-US" spc="-10" dirty="0" smtClean="0">
                <a:latin typeface="Times New Roman" panose="02020603050405020304" pitchFamily="18" charset="0"/>
                <a:cs typeface="Times New Roman" panose="02020603050405020304" pitchFamily="18" charset="0"/>
              </a:rPr>
              <a:t>e</a:t>
            </a:r>
            <a:r>
              <a:rPr lang="en-US" dirty="0" smtClean="0">
                <a:latin typeface="Times New Roman" panose="02020603050405020304" pitchFamily="18" charset="0"/>
                <a:cs typeface="Times New Roman" panose="02020603050405020304" pitchFamily="18" charset="0"/>
              </a:rPr>
              <a:t>nt with public</a:t>
            </a:r>
            <a:r>
              <a:rPr lang="en-US" spc="-4" dirty="0" smtClean="0">
                <a:latin typeface="Times New Roman" panose="02020603050405020304" pitchFamily="18" charset="0"/>
                <a:cs typeface="Times New Roman" panose="02020603050405020304" pitchFamily="18" charset="0"/>
              </a:rPr>
              <a:t> </a:t>
            </a:r>
            <a:r>
              <a:rPr lang="en-US" spc="4" dirty="0" smtClean="0">
                <a:latin typeface="Times New Roman" panose="02020603050405020304" pitchFamily="18" charset="0"/>
                <a:cs typeface="Times New Roman" panose="02020603050405020304" pitchFamily="18" charset="0"/>
              </a:rPr>
              <a:t>r</a:t>
            </a:r>
            <a:r>
              <a:rPr lang="en-US" spc="-4" dirty="0" smtClean="0">
                <a:latin typeface="Times New Roman" panose="02020603050405020304" pitchFamily="18" charset="0"/>
                <a:cs typeface="Times New Roman" panose="02020603050405020304" pitchFamily="18" charset="0"/>
              </a:rPr>
              <a:t>e</a:t>
            </a:r>
            <a:r>
              <a:rPr lang="en-US" dirty="0" smtClean="0">
                <a:latin typeface="Times New Roman" panose="02020603050405020304" pitchFamily="18" charset="0"/>
                <a:cs typeface="Times New Roman" panose="02020603050405020304" pitchFamily="18" charset="0"/>
              </a:rPr>
              <a:t>portin</a:t>
            </a:r>
            <a:r>
              <a:rPr lang="en-US" spc="-4" dirty="0" smtClean="0">
                <a:latin typeface="Times New Roman" panose="02020603050405020304" pitchFamily="18" charset="0"/>
                <a:cs typeface="Times New Roman" panose="02020603050405020304" pitchFamily="18" charset="0"/>
              </a:rPr>
              <a:t>g</a:t>
            </a:r>
            <a:r>
              <a:rPr lang="en-US" dirty="0" smtClean="0">
                <a:latin typeface="Times New Roman" panose="02020603050405020304" pitchFamily="18" charset="0"/>
                <a:cs typeface="Times New Roman" panose="02020603050405020304" pitchFamily="18" charset="0"/>
              </a:rPr>
              <a:t>, ma</a:t>
            </a:r>
            <a:r>
              <a:rPr lang="en-US" spc="20" dirty="0" smtClean="0">
                <a:latin typeface="Times New Roman" panose="02020603050405020304" pitchFamily="18" charset="0"/>
                <a:cs typeface="Times New Roman" panose="02020603050405020304" pitchFamily="18" charset="0"/>
              </a:rPr>
              <a:t>n</a:t>
            </a:r>
            <a:r>
              <a:rPr lang="en-US" dirty="0" smtClean="0">
                <a:latin typeface="Times New Roman" panose="02020603050405020304" pitchFamily="18" charset="0"/>
                <a:cs typeface="Times New Roman" panose="02020603050405020304" pitchFamily="18" charset="0"/>
              </a:rPr>
              <a:t>y</a:t>
            </a:r>
            <a:r>
              <a:rPr lang="en-US" spc="-25" dirty="0" smtClean="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CMS m</a:t>
            </a:r>
            <a:r>
              <a:rPr lang="en-US" spc="4" dirty="0" smtClean="0">
                <a:latin typeface="Times New Roman" panose="02020603050405020304" pitchFamily="18" charset="0"/>
                <a:cs typeface="Times New Roman" panose="02020603050405020304" pitchFamily="18" charset="0"/>
              </a:rPr>
              <a:t>e</a:t>
            </a:r>
            <a:r>
              <a:rPr lang="en-US" spc="-4" dirty="0" smtClean="0">
                <a:latin typeface="Times New Roman" panose="02020603050405020304" pitchFamily="18" charset="0"/>
                <a:cs typeface="Times New Roman" panose="02020603050405020304" pitchFamily="18" charset="0"/>
              </a:rPr>
              <a:t>a</a:t>
            </a:r>
            <a:r>
              <a:rPr lang="en-US" dirty="0" smtClean="0">
                <a:latin typeface="Times New Roman" panose="02020603050405020304" pitchFamily="18" charset="0"/>
                <a:cs typeface="Times New Roman" panose="02020603050405020304" pitchFamily="18" charset="0"/>
              </a:rPr>
              <a:t>sur</a:t>
            </a:r>
            <a:r>
              <a:rPr lang="en-US" spc="-10" dirty="0" smtClean="0">
                <a:latin typeface="Times New Roman" panose="02020603050405020304" pitchFamily="18" charset="0"/>
                <a:cs typeface="Times New Roman" panose="02020603050405020304" pitchFamily="18" charset="0"/>
              </a:rPr>
              <a:t>e</a:t>
            </a:r>
            <a:r>
              <a:rPr lang="en-US" dirty="0" smtClean="0">
                <a:latin typeface="Times New Roman" panose="02020603050405020304" pitchFamily="18" charset="0"/>
                <a:cs typeface="Times New Roman" panose="02020603050405020304" pitchFamily="18" charset="0"/>
              </a:rPr>
              <a:t>s </a:t>
            </a:r>
            <a:r>
              <a:rPr lang="en-US" spc="4" dirty="0" smtClean="0">
                <a:latin typeface="Times New Roman" panose="02020603050405020304" pitchFamily="18" charset="0"/>
                <a:cs typeface="Times New Roman" panose="02020603050405020304" pitchFamily="18" charset="0"/>
              </a:rPr>
              <a:t>a</a:t>
            </a:r>
            <a:r>
              <a:rPr lang="en-US" spc="-4" dirty="0" smtClean="0">
                <a:latin typeface="Times New Roman" panose="02020603050405020304" pitchFamily="18" charset="0"/>
                <a:cs typeface="Times New Roman" panose="02020603050405020304" pitchFamily="18" charset="0"/>
              </a:rPr>
              <a:t>c</a:t>
            </a:r>
            <a:r>
              <a:rPr lang="en-US" dirty="0" smtClean="0">
                <a:latin typeface="Times New Roman" panose="02020603050405020304" pitchFamily="18" charset="0"/>
                <a:cs typeface="Times New Roman" panose="02020603050405020304" pitchFamily="18" charset="0"/>
              </a:rPr>
              <a:t>hiev</a:t>
            </a:r>
            <a:r>
              <a:rPr lang="en-US" spc="-10" dirty="0" smtClean="0">
                <a:latin typeface="Times New Roman" panose="02020603050405020304" pitchFamily="18" charset="0"/>
                <a:cs typeface="Times New Roman" panose="02020603050405020304" pitchFamily="18" charset="0"/>
              </a:rPr>
              <a:t>e</a:t>
            </a:r>
            <a:r>
              <a:rPr lang="en-US" dirty="0" smtClean="0">
                <a:latin typeface="Times New Roman" panose="02020603050405020304" pitchFamily="18" charset="0"/>
                <a:cs typeface="Times New Roman" panose="02020603050405020304" pitchFamily="18" charset="0"/>
              </a:rPr>
              <a:t>d</a:t>
            </a:r>
            <a:r>
              <a:rPr lang="en-US" spc="4" dirty="0" smtClean="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o</a:t>
            </a:r>
            <a:r>
              <a:rPr lang="en-US" spc="10" dirty="0" smtClean="0">
                <a:latin typeface="Times New Roman" panose="02020603050405020304" pitchFamily="18" charset="0"/>
                <a:cs typeface="Times New Roman" panose="02020603050405020304" pitchFamily="18" charset="0"/>
              </a:rPr>
              <a:t>v</a:t>
            </a:r>
            <a:r>
              <a:rPr lang="en-US" spc="-4" dirty="0" smtClean="0">
                <a:latin typeface="Times New Roman" panose="02020603050405020304" pitchFamily="18" charset="0"/>
                <a:cs typeface="Times New Roman" panose="02020603050405020304" pitchFamily="18" charset="0"/>
              </a:rPr>
              <a:t>e</a:t>
            </a:r>
            <a:r>
              <a:rPr lang="en-US" dirty="0" smtClean="0">
                <a:latin typeface="Times New Roman" panose="02020603050405020304" pitchFamily="18" charset="0"/>
                <a:cs typeface="Times New Roman" panose="02020603050405020304" pitchFamily="18" charset="0"/>
              </a:rPr>
              <a:t>r</a:t>
            </a:r>
            <a:r>
              <a:rPr lang="en-US" spc="-10" dirty="0" smtClean="0">
                <a:latin typeface="Times New Roman" panose="02020603050405020304" pitchFamily="18" charset="0"/>
                <a:cs typeface="Times New Roman" panose="02020603050405020304" pitchFamily="18" charset="0"/>
              </a:rPr>
              <a:t>a</a:t>
            </a:r>
            <a:r>
              <a:rPr lang="en-US" dirty="0" smtClean="0">
                <a:latin typeface="Times New Roman" panose="02020603050405020304" pitchFamily="18" charset="0"/>
                <a:cs typeface="Times New Roman" panose="02020603050405020304" pitchFamily="18" charset="0"/>
              </a:rPr>
              <a:t>ll </a:t>
            </a:r>
            <a:r>
              <a:rPr lang="en-US" spc="10" dirty="0" smtClean="0">
                <a:latin typeface="Times New Roman" panose="02020603050405020304" pitchFamily="18" charset="0"/>
                <a:cs typeface="Times New Roman" panose="02020603050405020304" pitchFamily="18" charset="0"/>
              </a:rPr>
              <a:t>p</a:t>
            </a:r>
            <a:r>
              <a:rPr lang="en-US" spc="-4" dirty="0" smtClean="0">
                <a:latin typeface="Times New Roman" panose="02020603050405020304" pitchFamily="18" charset="0"/>
                <a:cs typeface="Times New Roman" panose="02020603050405020304" pitchFamily="18" charset="0"/>
              </a:rPr>
              <a:t>e</a:t>
            </a:r>
            <a:r>
              <a:rPr lang="en-US" dirty="0" smtClean="0">
                <a:latin typeface="Times New Roman" panose="02020603050405020304" pitchFamily="18" charset="0"/>
                <a:cs typeface="Times New Roman" panose="02020603050405020304" pitchFamily="18" charset="0"/>
              </a:rPr>
              <a:t>r</a:t>
            </a:r>
            <a:r>
              <a:rPr lang="en-US" spc="-10" dirty="0" smtClean="0">
                <a:latin typeface="Times New Roman" panose="02020603050405020304" pitchFamily="18" charset="0"/>
                <a:cs typeface="Times New Roman" panose="02020603050405020304" pitchFamily="18" charset="0"/>
              </a:rPr>
              <a:t>f</a:t>
            </a:r>
            <a:r>
              <a:rPr lang="en-US" dirty="0" smtClean="0">
                <a:latin typeface="Times New Roman" panose="02020603050405020304" pitchFamily="18" charset="0"/>
                <a:cs typeface="Times New Roman" panose="02020603050405020304" pitchFamily="18" charset="0"/>
              </a:rPr>
              <a:t>o</a:t>
            </a:r>
            <a:r>
              <a:rPr lang="en-US" spc="-4" dirty="0" smtClean="0">
                <a:latin typeface="Times New Roman" panose="02020603050405020304" pitchFamily="18" charset="0"/>
                <a:cs typeface="Times New Roman" panose="02020603050405020304" pitchFamily="18" charset="0"/>
              </a:rPr>
              <a:t>r</a:t>
            </a:r>
            <a:r>
              <a:rPr lang="en-US" dirty="0" smtClean="0">
                <a:latin typeface="Times New Roman" panose="02020603050405020304" pitchFamily="18" charset="0"/>
                <a:cs typeface="Times New Roman" panose="02020603050405020304" pitchFamily="18" charset="0"/>
              </a:rPr>
              <a:t>ma</a:t>
            </a:r>
            <a:r>
              <a:rPr lang="en-US" spc="4" dirty="0" smtClean="0">
                <a:latin typeface="Times New Roman" panose="02020603050405020304" pitchFamily="18" charset="0"/>
                <a:cs typeface="Times New Roman" panose="02020603050405020304" pitchFamily="18" charset="0"/>
              </a:rPr>
              <a:t>n</a:t>
            </a:r>
            <a:r>
              <a:rPr lang="en-US" spc="-4" dirty="0" smtClean="0">
                <a:latin typeface="Times New Roman" panose="02020603050405020304" pitchFamily="18" charset="0"/>
                <a:cs typeface="Times New Roman" panose="02020603050405020304" pitchFamily="18" charset="0"/>
              </a:rPr>
              <a:t>c</a:t>
            </a:r>
            <a:r>
              <a:rPr lang="en-US" dirty="0" smtClean="0">
                <a:latin typeface="Times New Roman" panose="02020603050405020304" pitchFamily="18" charset="0"/>
                <a:cs typeface="Times New Roman" panose="02020603050405020304" pitchFamily="18" charset="0"/>
              </a:rPr>
              <a:t>e</a:t>
            </a:r>
            <a:r>
              <a:rPr lang="en-US" spc="-4" dirty="0" smtClean="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le</a:t>
            </a:r>
            <a:r>
              <a:rPr lang="en-US" spc="4" dirty="0" smtClean="0">
                <a:latin typeface="Times New Roman" panose="02020603050405020304" pitchFamily="18" charset="0"/>
                <a:cs typeface="Times New Roman" panose="02020603050405020304" pitchFamily="18" charset="0"/>
              </a:rPr>
              <a:t>v</a:t>
            </a:r>
            <a:r>
              <a:rPr lang="en-US" spc="-4" dirty="0" smtClean="0">
                <a:latin typeface="Times New Roman" panose="02020603050405020304" pitchFamily="18" charset="0"/>
                <a:cs typeface="Times New Roman" panose="02020603050405020304" pitchFamily="18" charset="0"/>
              </a:rPr>
              <a:t>e</a:t>
            </a:r>
            <a:r>
              <a:rPr lang="en-US" spc="10" dirty="0" smtClean="0">
                <a:latin typeface="Times New Roman" panose="02020603050405020304" pitchFamily="18" charset="0"/>
                <a:cs typeface="Times New Roman" panose="02020603050405020304" pitchFamily="18" charset="0"/>
              </a:rPr>
              <a:t>l</a:t>
            </a:r>
            <a:r>
              <a:rPr lang="en-US" dirty="0" smtClean="0">
                <a:latin typeface="Times New Roman" panose="02020603050405020304" pitchFamily="18" charset="0"/>
                <a:cs typeface="Times New Roman" panose="02020603050405020304" pitchFamily="18" charset="0"/>
              </a:rPr>
              <a:t>s of 95%</a:t>
            </a:r>
            <a:r>
              <a:rPr lang="en-US" spc="-4" dirty="0" smtClean="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or</a:t>
            </a:r>
            <a:r>
              <a:rPr lang="en-US" spc="-4" dirty="0" smtClean="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b</a:t>
            </a:r>
            <a:r>
              <a:rPr lang="en-US" spc="-4" dirty="0" smtClean="0">
                <a:latin typeface="Times New Roman" panose="02020603050405020304" pitchFamily="18" charset="0"/>
                <a:cs typeface="Times New Roman" panose="02020603050405020304" pitchFamily="18" charset="0"/>
              </a:rPr>
              <a:t>e</a:t>
            </a:r>
            <a:r>
              <a:rPr lang="en-US" dirty="0" smtClean="0">
                <a:latin typeface="Times New Roman" panose="02020603050405020304" pitchFamily="18" charset="0"/>
                <a:cs typeface="Times New Roman" panose="02020603050405020304" pitchFamily="18" charset="0"/>
              </a:rPr>
              <a:t>tt</a:t>
            </a:r>
            <a:r>
              <a:rPr lang="en-US" spc="-4" dirty="0" smtClean="0">
                <a:latin typeface="Times New Roman" panose="02020603050405020304" pitchFamily="18" charset="0"/>
                <a:cs typeface="Times New Roman" panose="02020603050405020304" pitchFamily="18" charset="0"/>
              </a:rPr>
              <a:t>e</a:t>
            </a:r>
            <a:r>
              <a:rPr lang="en-US" dirty="0" smtClean="0">
                <a:latin typeface="Times New Roman" panose="02020603050405020304" pitchFamily="18" charset="0"/>
                <a:cs typeface="Times New Roman" panose="02020603050405020304" pitchFamily="18" charset="0"/>
              </a:rPr>
              <a:t>r.</a:t>
            </a:r>
            <a:r>
              <a:rPr lang="en-US" spc="4" dirty="0" smtClean="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At this lev</a:t>
            </a:r>
            <a:r>
              <a:rPr lang="en-US" spc="-10" dirty="0" smtClean="0">
                <a:latin typeface="Times New Roman" panose="02020603050405020304" pitchFamily="18" charset="0"/>
                <a:cs typeface="Times New Roman" panose="02020603050405020304" pitchFamily="18" charset="0"/>
              </a:rPr>
              <a:t>e</a:t>
            </a:r>
            <a:r>
              <a:rPr lang="en-US" dirty="0" smtClean="0">
                <a:latin typeface="Times New Roman" panose="02020603050405020304" pitchFamily="18" charset="0"/>
                <a:cs typeface="Times New Roman" panose="02020603050405020304" pitchFamily="18" charset="0"/>
              </a:rPr>
              <a:t>l, addition</a:t>
            </a:r>
            <a:r>
              <a:rPr lang="en-US" spc="-4" dirty="0" smtClean="0">
                <a:latin typeface="Times New Roman" panose="02020603050405020304" pitchFamily="18" charset="0"/>
                <a:cs typeface="Times New Roman" panose="02020603050405020304" pitchFamily="18" charset="0"/>
              </a:rPr>
              <a:t>a</a:t>
            </a:r>
            <a:r>
              <a:rPr lang="en-US" dirty="0" smtClean="0">
                <a:latin typeface="Times New Roman" panose="02020603050405020304" pitchFamily="18" charset="0"/>
                <a:cs typeface="Times New Roman" panose="02020603050405020304" pitchFamily="18" charset="0"/>
              </a:rPr>
              <a:t>l improv</a:t>
            </a:r>
            <a:r>
              <a:rPr lang="en-US" spc="-10" dirty="0" smtClean="0">
                <a:latin typeface="Times New Roman" panose="02020603050405020304" pitchFamily="18" charset="0"/>
                <a:cs typeface="Times New Roman" panose="02020603050405020304" pitchFamily="18" charset="0"/>
              </a:rPr>
              <a:t>e</a:t>
            </a:r>
            <a:r>
              <a:rPr lang="en-US" dirty="0" smtClean="0">
                <a:latin typeface="Times New Roman" panose="02020603050405020304" pitchFamily="18" charset="0"/>
                <a:cs typeface="Times New Roman" panose="02020603050405020304" pitchFamily="18" charset="0"/>
              </a:rPr>
              <a:t>m</a:t>
            </a:r>
            <a:r>
              <a:rPr lang="en-US" spc="4" dirty="0" smtClean="0">
                <a:latin typeface="Times New Roman" panose="02020603050405020304" pitchFamily="18" charset="0"/>
                <a:cs typeface="Times New Roman" panose="02020603050405020304" pitchFamily="18" charset="0"/>
              </a:rPr>
              <a:t>e</a:t>
            </a:r>
            <a:r>
              <a:rPr lang="en-US" dirty="0" smtClean="0">
                <a:latin typeface="Times New Roman" panose="02020603050405020304" pitchFamily="18" charset="0"/>
                <a:cs typeface="Times New Roman" panose="02020603050405020304" pitchFamily="18" charset="0"/>
              </a:rPr>
              <a:t>nt is lim</a:t>
            </a:r>
            <a:r>
              <a:rPr lang="en-US" spc="-10" dirty="0" smtClean="0">
                <a:latin typeface="Times New Roman" panose="02020603050405020304" pitchFamily="18" charset="0"/>
                <a:cs typeface="Times New Roman" panose="02020603050405020304" pitchFamily="18" charset="0"/>
              </a:rPr>
              <a:t>i</a:t>
            </a:r>
            <a:r>
              <a:rPr lang="en-US" dirty="0" smtClean="0">
                <a:latin typeface="Times New Roman" panose="02020603050405020304" pitchFamily="18" charset="0"/>
                <a:cs typeface="Times New Roman" panose="02020603050405020304" pitchFamily="18" charset="0"/>
              </a:rPr>
              <a:t>te</a:t>
            </a:r>
            <a:r>
              <a:rPr lang="en-US" spc="10" dirty="0" smtClean="0">
                <a:latin typeface="Times New Roman" panose="02020603050405020304" pitchFamily="18" charset="0"/>
                <a:cs typeface="Times New Roman" panose="02020603050405020304" pitchFamily="18" charset="0"/>
              </a:rPr>
              <a:t>d</a:t>
            </a:r>
            <a:r>
              <a:rPr lang="en-US" dirty="0" smtClean="0">
                <a:latin typeface="Times New Roman" panose="02020603050405020304" pitchFamily="18" charset="0"/>
                <a:cs typeface="Times New Roman" panose="02020603050405020304" pitchFamily="18" charset="0"/>
              </a:rPr>
              <a:t>, so these</a:t>
            </a:r>
            <a:r>
              <a:rPr lang="en-US" spc="-10" dirty="0" smtClean="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me</a:t>
            </a:r>
            <a:r>
              <a:rPr lang="en-US" spc="-10" dirty="0" smtClean="0">
                <a:latin typeface="Times New Roman" panose="02020603050405020304" pitchFamily="18" charset="0"/>
                <a:cs typeface="Times New Roman" panose="02020603050405020304" pitchFamily="18" charset="0"/>
              </a:rPr>
              <a:t>a</a:t>
            </a:r>
            <a:r>
              <a:rPr lang="en-US" dirty="0" smtClean="0">
                <a:latin typeface="Times New Roman" panose="02020603050405020304" pitchFamily="18" charset="0"/>
                <a:cs typeface="Times New Roman" panose="02020603050405020304" pitchFamily="18" charset="0"/>
              </a:rPr>
              <a:t>sur</a:t>
            </a:r>
            <a:r>
              <a:rPr lang="en-US" spc="-10" dirty="0" smtClean="0">
                <a:latin typeface="Times New Roman" panose="02020603050405020304" pitchFamily="18" charset="0"/>
                <a:cs typeface="Times New Roman" panose="02020603050405020304" pitchFamily="18" charset="0"/>
              </a:rPr>
              <a:t>e</a:t>
            </a:r>
            <a:r>
              <a:rPr lang="en-US" dirty="0" smtClean="0">
                <a:latin typeface="Times New Roman" panose="02020603050405020304" pitchFamily="18" charset="0"/>
                <a:cs typeface="Times New Roman" panose="02020603050405020304" pitchFamily="18" charset="0"/>
              </a:rPr>
              <a:t>s </a:t>
            </a:r>
            <a:r>
              <a:rPr lang="en-US" spc="4" dirty="0" smtClean="0">
                <a:latin typeface="Times New Roman" panose="02020603050405020304" pitchFamily="18" charset="0"/>
                <a:cs typeface="Times New Roman" panose="02020603050405020304" pitchFamily="18" charset="0"/>
              </a:rPr>
              <a:t>a</a:t>
            </a:r>
            <a:r>
              <a:rPr lang="en-US" dirty="0" smtClean="0">
                <a:latin typeface="Times New Roman" panose="02020603050405020304" pitchFamily="18" charset="0"/>
                <a:cs typeface="Times New Roman" panose="02020603050405020304" pitchFamily="18" charset="0"/>
              </a:rPr>
              <a:t>re</a:t>
            </a:r>
            <a:r>
              <a:rPr lang="en-US" spc="-10" dirty="0" smtClean="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no lo</a:t>
            </a:r>
            <a:r>
              <a:rPr lang="en-US" spc="10" dirty="0" smtClean="0">
                <a:latin typeface="Times New Roman" panose="02020603050405020304" pitchFamily="18" charset="0"/>
                <a:cs typeface="Times New Roman" panose="02020603050405020304" pitchFamily="18" charset="0"/>
              </a:rPr>
              <a:t>n</a:t>
            </a:r>
            <a:r>
              <a:rPr lang="en-US" spc="-14" dirty="0" smtClean="0">
                <a:latin typeface="Times New Roman" panose="02020603050405020304" pitchFamily="18" charset="0"/>
                <a:cs typeface="Times New Roman" panose="02020603050405020304" pitchFamily="18" charset="0"/>
              </a:rPr>
              <a:t>g</a:t>
            </a:r>
            <a:r>
              <a:rPr lang="en-US" spc="4" dirty="0" smtClean="0">
                <a:latin typeface="Times New Roman" panose="02020603050405020304" pitchFamily="18" charset="0"/>
                <a:cs typeface="Times New Roman" panose="02020603050405020304" pitchFamily="18" charset="0"/>
              </a:rPr>
              <a:t>e</a:t>
            </a:r>
            <a:r>
              <a:rPr lang="en-US" dirty="0" smtClean="0">
                <a:latin typeface="Times New Roman" panose="02020603050405020304" pitchFamily="18" charset="0"/>
                <a:cs typeface="Times New Roman" panose="02020603050405020304" pitchFamily="18" charset="0"/>
              </a:rPr>
              <a:t>r r</a:t>
            </a:r>
            <a:r>
              <a:rPr lang="en-US" spc="-10" dirty="0" smtClean="0">
                <a:latin typeface="Times New Roman" panose="02020603050405020304" pitchFamily="18" charset="0"/>
                <a:cs typeface="Times New Roman" panose="02020603050405020304" pitchFamily="18" charset="0"/>
              </a:rPr>
              <a:t>e</a:t>
            </a:r>
            <a:r>
              <a:rPr lang="en-US" dirty="0" smtClean="0">
                <a:latin typeface="Times New Roman" panose="02020603050405020304" pitchFamily="18" charset="0"/>
                <a:cs typeface="Times New Roman" panose="02020603050405020304" pitchFamily="18" charset="0"/>
              </a:rPr>
              <a:t>port</a:t>
            </a:r>
            <a:r>
              <a:rPr lang="en-US" spc="-10" dirty="0" smtClean="0">
                <a:latin typeface="Times New Roman" panose="02020603050405020304" pitchFamily="18" charset="0"/>
                <a:cs typeface="Times New Roman" panose="02020603050405020304" pitchFamily="18" charset="0"/>
              </a:rPr>
              <a:t>e</a:t>
            </a:r>
            <a:r>
              <a:rPr lang="en-US" dirty="0" smtClean="0">
                <a:latin typeface="Times New Roman" panose="02020603050405020304" pitchFamily="18" charset="0"/>
                <a:cs typeface="Times New Roman" panose="02020603050405020304" pitchFamily="18" charset="0"/>
              </a:rPr>
              <a:t>d in the</a:t>
            </a:r>
            <a:r>
              <a:rPr lang="en-US" spc="-4" dirty="0" smtClean="0">
                <a:latin typeface="Times New Roman" panose="02020603050405020304" pitchFamily="18" charset="0"/>
                <a:cs typeface="Times New Roman" panose="02020603050405020304" pitchFamily="18" charset="0"/>
              </a:rPr>
              <a:t> </a:t>
            </a:r>
            <a:r>
              <a:rPr lang="en-US" spc="4" dirty="0" smtClean="0">
                <a:latin typeface="Times New Roman" panose="02020603050405020304" pitchFamily="18" charset="0"/>
                <a:cs typeface="Times New Roman" panose="02020603050405020304" pitchFamily="18" charset="0"/>
              </a:rPr>
              <a:t>Q</a:t>
            </a:r>
            <a:r>
              <a:rPr lang="en-US" dirty="0" smtClean="0">
                <a:latin typeface="Times New Roman" panose="02020603050405020304" pitchFamily="18" charset="0"/>
                <a:cs typeface="Times New Roman" panose="02020603050405020304" pitchFamily="18" charset="0"/>
              </a:rPr>
              <a:t>DR.</a:t>
            </a:r>
          </a:p>
          <a:p>
            <a:r>
              <a:rPr lang="en-US" b="1" dirty="0" smtClean="0">
                <a:latin typeface="Times New Roman" panose="02020603050405020304" pitchFamily="18" charset="0"/>
                <a:cs typeface="Times New Roman" panose="02020603050405020304" pitchFamily="18" charset="0"/>
              </a:rPr>
              <a:t>T</a:t>
            </a:r>
            <a:r>
              <a:rPr lang="en-US" b="1" spc="-4" dirty="0" smtClean="0">
                <a:latin typeface="Times New Roman" panose="02020603050405020304" pitchFamily="18" charset="0"/>
                <a:cs typeface="Times New Roman" panose="02020603050405020304" pitchFamily="18" charset="0"/>
              </a:rPr>
              <a:t>re</a:t>
            </a:r>
            <a:r>
              <a:rPr lang="en-US" b="1" dirty="0" smtClean="0">
                <a:latin typeface="Times New Roman" panose="02020603050405020304" pitchFamily="18" charset="0"/>
                <a:cs typeface="Times New Roman" panose="02020603050405020304" pitchFamily="18" charset="0"/>
              </a:rPr>
              <a:t>n</a:t>
            </a:r>
            <a:r>
              <a:rPr lang="en-US" b="1" spc="4" dirty="0" smtClean="0">
                <a:latin typeface="Times New Roman" panose="02020603050405020304" pitchFamily="18" charset="0"/>
                <a:cs typeface="Times New Roman" panose="02020603050405020304" pitchFamily="18" charset="0"/>
              </a:rPr>
              <a:t>d</a:t>
            </a:r>
            <a:r>
              <a:rPr lang="en-US" b="1" dirty="0" smtClean="0">
                <a:latin typeface="Times New Roman" panose="02020603050405020304" pitchFamily="18" charset="0"/>
                <a:cs typeface="Times New Roman" panose="02020603050405020304" pitchFamily="18" charset="0"/>
              </a:rPr>
              <a:t>s</a:t>
            </a:r>
            <a:endParaRPr lang="en-US" dirty="0" smtClean="0">
              <a:latin typeface="Times New Roman" panose="02020603050405020304" pitchFamily="18" charset="0"/>
              <a:cs typeface="Times New Roman" panose="02020603050405020304" pitchFamily="18" charset="0"/>
            </a:endParaRPr>
          </a:p>
          <a:p>
            <a:pPr marL="241272" marR="46985" indent="-228574" algn="just">
              <a:buFont typeface="Symbol"/>
              <a:buChar char=""/>
              <a:tabLst>
                <a:tab pos="240637" algn="l"/>
              </a:tabLst>
            </a:pPr>
            <a:r>
              <a:rPr lang="en-US" spc="-10" dirty="0" smtClean="0">
                <a:latin typeface="Times New Roman" panose="02020603050405020304" pitchFamily="18" charset="0"/>
                <a:cs typeface="Times New Roman" panose="02020603050405020304" pitchFamily="18" charset="0"/>
              </a:rPr>
              <a:t>F</a:t>
            </a:r>
            <a:r>
              <a:rPr lang="en-US" dirty="0" smtClean="0">
                <a:latin typeface="Times New Roman" panose="02020603050405020304" pitchFamily="18" charset="0"/>
                <a:cs typeface="Times New Roman" panose="02020603050405020304" pitchFamily="18" charset="0"/>
              </a:rPr>
              <a:t>rom 2005</a:t>
            </a:r>
            <a:r>
              <a:rPr lang="en-US" spc="-4" dirty="0" smtClean="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to 2012, the </a:t>
            </a:r>
            <a:r>
              <a:rPr lang="en-US" spc="4" dirty="0" smtClean="0">
                <a:latin typeface="Times New Roman" panose="02020603050405020304" pitchFamily="18" charset="0"/>
                <a:cs typeface="Times New Roman" panose="02020603050405020304" pitchFamily="18" charset="0"/>
              </a:rPr>
              <a:t>p</a:t>
            </a:r>
            <a:r>
              <a:rPr lang="en-US" spc="-4" dirty="0" smtClean="0">
                <a:latin typeface="Times New Roman" panose="02020603050405020304" pitchFamily="18" charset="0"/>
                <a:cs typeface="Times New Roman" panose="02020603050405020304" pitchFamily="18" charset="0"/>
              </a:rPr>
              <a:t>e</a:t>
            </a:r>
            <a:r>
              <a:rPr lang="en-US" dirty="0" smtClean="0">
                <a:latin typeface="Times New Roman" panose="02020603050405020304" pitchFamily="18" charset="0"/>
                <a:cs typeface="Times New Roman" panose="02020603050405020304" pitchFamily="18" charset="0"/>
              </a:rPr>
              <a:t>r</a:t>
            </a:r>
            <a:r>
              <a:rPr lang="en-US" spc="-10" dirty="0" smtClean="0">
                <a:latin typeface="Times New Roman" panose="02020603050405020304" pitchFamily="18" charset="0"/>
                <a:cs typeface="Times New Roman" panose="02020603050405020304" pitchFamily="18" charset="0"/>
              </a:rPr>
              <a:t>c</a:t>
            </a:r>
            <a:r>
              <a:rPr lang="en-US" spc="-4" dirty="0" smtClean="0">
                <a:latin typeface="Times New Roman" panose="02020603050405020304" pitchFamily="18" charset="0"/>
                <a:cs typeface="Times New Roman" panose="02020603050405020304" pitchFamily="18" charset="0"/>
              </a:rPr>
              <a:t>e</a:t>
            </a:r>
            <a:r>
              <a:rPr lang="en-US" dirty="0" smtClean="0">
                <a:latin typeface="Times New Roman" panose="02020603050405020304" pitchFamily="18" charset="0"/>
                <a:cs typeface="Times New Roman" panose="02020603050405020304" pitchFamily="18" charset="0"/>
              </a:rPr>
              <a:t>n</a:t>
            </a:r>
            <a:r>
              <a:rPr lang="en-US" spc="10" dirty="0" smtClean="0">
                <a:latin typeface="Times New Roman" panose="02020603050405020304" pitchFamily="18" charset="0"/>
                <a:cs typeface="Times New Roman" panose="02020603050405020304" pitchFamily="18" charset="0"/>
              </a:rPr>
              <a:t>t</a:t>
            </a:r>
            <a:r>
              <a:rPr lang="en-US" spc="4" dirty="0" smtClean="0">
                <a:latin typeface="Times New Roman" panose="02020603050405020304" pitchFamily="18" charset="0"/>
                <a:cs typeface="Times New Roman" panose="02020603050405020304" pitchFamily="18" charset="0"/>
              </a:rPr>
              <a:t>a</a:t>
            </a:r>
            <a:r>
              <a:rPr lang="en-US" spc="-14" dirty="0" smtClean="0">
                <a:latin typeface="Times New Roman" panose="02020603050405020304" pitchFamily="18" charset="0"/>
                <a:cs typeface="Times New Roman" panose="02020603050405020304" pitchFamily="18" charset="0"/>
              </a:rPr>
              <a:t>g</a:t>
            </a:r>
            <a:r>
              <a:rPr lang="en-US" dirty="0" smtClean="0">
                <a:latin typeface="Times New Roman" panose="02020603050405020304" pitchFamily="18" charset="0"/>
                <a:cs typeface="Times New Roman" panose="02020603050405020304" pitchFamily="18" charset="0"/>
              </a:rPr>
              <a:t>e</a:t>
            </a:r>
            <a:r>
              <a:rPr lang="en-US" spc="-4" dirty="0" smtClean="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of hospital p</a:t>
            </a:r>
            <a:r>
              <a:rPr lang="en-US" spc="-4" dirty="0" smtClean="0">
                <a:latin typeface="Times New Roman" panose="02020603050405020304" pitchFamily="18" charset="0"/>
                <a:cs typeface="Times New Roman" panose="02020603050405020304" pitchFamily="18" charset="0"/>
              </a:rPr>
              <a:t>a</a:t>
            </a:r>
            <a:r>
              <a:rPr lang="en-US" dirty="0" smtClean="0">
                <a:latin typeface="Times New Roman" panose="02020603050405020304" pitchFamily="18" charset="0"/>
                <a:cs typeface="Times New Roman" panose="02020603050405020304" pitchFamily="18" charset="0"/>
              </a:rPr>
              <a:t>t</a:t>
            </a:r>
            <a:r>
              <a:rPr lang="en-US" spc="14" dirty="0" smtClean="0">
                <a:latin typeface="Times New Roman" panose="02020603050405020304" pitchFamily="18" charset="0"/>
                <a:cs typeface="Times New Roman" panose="02020603050405020304" pitchFamily="18" charset="0"/>
              </a:rPr>
              <a:t>i</a:t>
            </a:r>
            <a:r>
              <a:rPr lang="en-US" spc="-4" dirty="0" smtClean="0">
                <a:latin typeface="Times New Roman" panose="02020603050405020304" pitchFamily="18" charset="0"/>
                <a:cs typeface="Times New Roman" panose="02020603050405020304" pitchFamily="18" charset="0"/>
              </a:rPr>
              <a:t>e</a:t>
            </a:r>
            <a:r>
              <a:rPr lang="en-US" dirty="0" smtClean="0">
                <a:latin typeface="Times New Roman" panose="02020603050405020304" pitchFamily="18" charset="0"/>
                <a:cs typeface="Times New Roman" panose="02020603050405020304" pitchFamily="18" charset="0"/>
              </a:rPr>
              <a:t>nts with he</a:t>
            </a:r>
            <a:r>
              <a:rPr lang="en-US" spc="-10" dirty="0" smtClean="0">
                <a:latin typeface="Times New Roman" panose="02020603050405020304" pitchFamily="18" charset="0"/>
                <a:cs typeface="Times New Roman" panose="02020603050405020304" pitchFamily="18" charset="0"/>
              </a:rPr>
              <a:t>a</a:t>
            </a:r>
            <a:r>
              <a:rPr lang="en-US" dirty="0" smtClean="0">
                <a:latin typeface="Times New Roman" panose="02020603050405020304" pitchFamily="18" charset="0"/>
                <a:cs typeface="Times New Roman" panose="02020603050405020304" pitchFamily="18" charset="0"/>
              </a:rPr>
              <a:t>rt </a:t>
            </a:r>
            <a:r>
              <a:rPr lang="en-US" spc="-10" dirty="0" smtClean="0">
                <a:latin typeface="Times New Roman" panose="02020603050405020304" pitchFamily="18" charset="0"/>
                <a:cs typeface="Times New Roman" panose="02020603050405020304" pitchFamily="18" charset="0"/>
              </a:rPr>
              <a:t>a</a:t>
            </a:r>
            <a:r>
              <a:rPr lang="en-US" dirty="0" smtClean="0">
                <a:latin typeface="Times New Roman" panose="02020603050405020304" pitchFamily="18" charset="0"/>
                <a:cs typeface="Times New Roman" panose="02020603050405020304" pitchFamily="18" charset="0"/>
              </a:rPr>
              <a:t>tt</a:t>
            </a:r>
            <a:r>
              <a:rPr lang="en-US" spc="4" dirty="0" smtClean="0">
                <a:latin typeface="Times New Roman" panose="02020603050405020304" pitchFamily="18" charset="0"/>
                <a:cs typeface="Times New Roman" panose="02020603050405020304" pitchFamily="18" charset="0"/>
              </a:rPr>
              <a:t>a</a:t>
            </a:r>
            <a:r>
              <a:rPr lang="en-US" spc="-4" dirty="0" smtClean="0">
                <a:latin typeface="Times New Roman" panose="02020603050405020304" pitchFamily="18" charset="0"/>
                <a:cs typeface="Times New Roman" panose="02020603050405020304" pitchFamily="18" charset="0"/>
              </a:rPr>
              <a:t>c</a:t>
            </a:r>
            <a:r>
              <a:rPr lang="en-US" dirty="0" smtClean="0">
                <a:latin typeface="Times New Roman" panose="02020603050405020304" pitchFamily="18" charset="0"/>
                <a:cs typeface="Times New Roman" panose="02020603050405020304" pitchFamily="18" charset="0"/>
              </a:rPr>
              <a:t>k</a:t>
            </a:r>
            <a:r>
              <a:rPr lang="en-US" spc="10" dirty="0" smtClean="0">
                <a:latin typeface="Times New Roman" panose="02020603050405020304" pitchFamily="18" charset="0"/>
                <a:cs typeface="Times New Roman" panose="02020603050405020304" pitchFamily="18" charset="0"/>
              </a:rPr>
              <a:t> </a:t>
            </a:r>
            <a:r>
              <a:rPr lang="en-US" spc="-14" dirty="0" smtClean="0">
                <a:latin typeface="Times New Roman" panose="02020603050405020304" pitchFamily="18" charset="0"/>
                <a:cs typeface="Times New Roman" panose="02020603050405020304" pitchFamily="18" charset="0"/>
              </a:rPr>
              <a:t>g</a:t>
            </a:r>
            <a:r>
              <a:rPr lang="en-US" dirty="0" smtClean="0">
                <a:latin typeface="Times New Roman" panose="02020603050405020304" pitchFamily="18" charset="0"/>
                <a:cs typeface="Times New Roman" panose="02020603050405020304" pitchFamily="18" charset="0"/>
              </a:rPr>
              <a:t>iven p</a:t>
            </a:r>
            <a:r>
              <a:rPr lang="en-US" spc="-10" dirty="0" smtClean="0">
                <a:latin typeface="Times New Roman" panose="02020603050405020304" pitchFamily="18" charset="0"/>
                <a:cs typeface="Times New Roman" panose="02020603050405020304" pitchFamily="18" charset="0"/>
              </a:rPr>
              <a:t>e</a:t>
            </a:r>
            <a:r>
              <a:rPr lang="en-US" dirty="0" smtClean="0">
                <a:latin typeface="Times New Roman" panose="02020603050405020304" pitchFamily="18" charset="0"/>
                <a:cs typeface="Times New Roman" panose="02020603050405020304" pitchFamily="18" charset="0"/>
              </a:rPr>
              <a:t>r</a:t>
            </a:r>
            <a:r>
              <a:rPr lang="en-US" spc="-10" dirty="0" smtClean="0">
                <a:latin typeface="Times New Roman" panose="02020603050405020304" pitchFamily="18" charset="0"/>
                <a:cs typeface="Times New Roman" panose="02020603050405020304" pitchFamily="18" charset="0"/>
              </a:rPr>
              <a:t>c</a:t>
            </a:r>
            <a:r>
              <a:rPr lang="en-US" dirty="0" smtClean="0">
                <a:latin typeface="Times New Roman" panose="02020603050405020304" pitchFamily="18" charset="0"/>
                <a:cs typeface="Times New Roman" panose="02020603050405020304" pitchFamily="18" charset="0"/>
              </a:rPr>
              <a:t>u</a:t>
            </a:r>
            <a:r>
              <a:rPr lang="en-US" spc="10" dirty="0" smtClean="0">
                <a:latin typeface="Times New Roman" panose="02020603050405020304" pitchFamily="18" charset="0"/>
                <a:cs typeface="Times New Roman" panose="02020603050405020304" pitchFamily="18" charset="0"/>
              </a:rPr>
              <a:t>t</a:t>
            </a:r>
            <a:r>
              <a:rPr lang="en-US" spc="-4" dirty="0" smtClean="0">
                <a:latin typeface="Times New Roman" panose="02020603050405020304" pitchFamily="18" charset="0"/>
                <a:cs typeface="Times New Roman" panose="02020603050405020304" pitchFamily="18" charset="0"/>
              </a:rPr>
              <a:t>a</a:t>
            </a:r>
            <a:r>
              <a:rPr lang="en-US" dirty="0" smtClean="0">
                <a:latin typeface="Times New Roman" panose="02020603050405020304" pitchFamily="18" charset="0"/>
                <a:cs typeface="Times New Roman" panose="02020603050405020304" pitchFamily="18" charset="0"/>
              </a:rPr>
              <a:t>n</a:t>
            </a:r>
            <a:r>
              <a:rPr lang="en-US" spc="-4" dirty="0" smtClean="0">
                <a:latin typeface="Times New Roman" panose="02020603050405020304" pitchFamily="18" charset="0"/>
                <a:cs typeface="Times New Roman" panose="02020603050405020304" pitchFamily="18" charset="0"/>
              </a:rPr>
              <a:t>e</a:t>
            </a:r>
            <a:r>
              <a:rPr lang="en-US" dirty="0" smtClean="0">
                <a:latin typeface="Times New Roman" panose="02020603050405020304" pitchFamily="18" charset="0"/>
                <a:cs typeface="Times New Roman" panose="02020603050405020304" pitchFamily="18" charset="0"/>
              </a:rPr>
              <a:t>ous </a:t>
            </a:r>
            <a:r>
              <a:rPr lang="en-US" spc="-4" dirty="0" smtClean="0">
                <a:latin typeface="Times New Roman" panose="02020603050405020304" pitchFamily="18" charset="0"/>
                <a:cs typeface="Times New Roman" panose="02020603050405020304" pitchFamily="18" charset="0"/>
              </a:rPr>
              <a:t>c</a:t>
            </a:r>
            <a:r>
              <a:rPr lang="en-US" dirty="0" smtClean="0">
                <a:latin typeface="Times New Roman" panose="02020603050405020304" pitchFamily="18" charset="0"/>
                <a:cs typeface="Times New Roman" panose="02020603050405020304" pitchFamily="18" charset="0"/>
              </a:rPr>
              <a:t>o</a:t>
            </a:r>
            <a:r>
              <a:rPr lang="en-US" spc="-4" dirty="0" smtClean="0">
                <a:latin typeface="Times New Roman" panose="02020603050405020304" pitchFamily="18" charset="0"/>
                <a:cs typeface="Times New Roman" panose="02020603050405020304" pitchFamily="18" charset="0"/>
              </a:rPr>
              <a:t>r</a:t>
            </a:r>
            <a:r>
              <a:rPr lang="en-US" dirty="0" smtClean="0">
                <a:latin typeface="Times New Roman" panose="02020603050405020304" pitchFamily="18" charset="0"/>
                <a:cs typeface="Times New Roman" panose="02020603050405020304" pitchFamily="18" charset="0"/>
              </a:rPr>
              <a:t>on</a:t>
            </a:r>
            <a:r>
              <a:rPr lang="en-US" spc="-4" dirty="0" smtClean="0">
                <a:latin typeface="Times New Roman" panose="02020603050405020304" pitchFamily="18" charset="0"/>
                <a:cs typeface="Times New Roman" panose="02020603050405020304" pitchFamily="18" charset="0"/>
              </a:rPr>
              <a:t>a</a:t>
            </a:r>
            <a:r>
              <a:rPr lang="en-US" spc="14" dirty="0" smtClean="0">
                <a:latin typeface="Times New Roman" panose="02020603050405020304" pitchFamily="18" charset="0"/>
                <a:cs typeface="Times New Roman" panose="02020603050405020304" pitchFamily="18" charset="0"/>
              </a:rPr>
              <a:t>r</a:t>
            </a:r>
            <a:r>
              <a:rPr lang="en-US" dirty="0" smtClean="0">
                <a:latin typeface="Times New Roman" panose="02020603050405020304" pitchFamily="18" charset="0"/>
                <a:cs typeface="Times New Roman" panose="02020603050405020304" pitchFamily="18" charset="0"/>
              </a:rPr>
              <a:t>y</a:t>
            </a:r>
            <a:r>
              <a:rPr lang="en-US" spc="-25" dirty="0" smtClean="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int</a:t>
            </a:r>
            <a:r>
              <a:rPr lang="en-US" spc="4" dirty="0" smtClean="0">
                <a:latin typeface="Times New Roman" panose="02020603050405020304" pitchFamily="18" charset="0"/>
                <a:cs typeface="Times New Roman" panose="02020603050405020304" pitchFamily="18" charset="0"/>
              </a:rPr>
              <a:t>e</a:t>
            </a:r>
            <a:r>
              <a:rPr lang="en-US" dirty="0" smtClean="0">
                <a:latin typeface="Times New Roman" panose="02020603050405020304" pitchFamily="18" charset="0"/>
                <a:cs typeface="Times New Roman" panose="02020603050405020304" pitchFamily="18" charset="0"/>
              </a:rPr>
              <a:t>rv</a:t>
            </a:r>
            <a:r>
              <a:rPr lang="en-US" spc="-10" dirty="0" smtClean="0">
                <a:latin typeface="Times New Roman" panose="02020603050405020304" pitchFamily="18" charset="0"/>
                <a:cs typeface="Times New Roman" panose="02020603050405020304" pitchFamily="18" charset="0"/>
              </a:rPr>
              <a:t>e</a:t>
            </a:r>
            <a:r>
              <a:rPr lang="en-US" dirty="0" smtClean="0">
                <a:latin typeface="Times New Roman" panose="02020603050405020304" pitchFamily="18" charset="0"/>
                <a:cs typeface="Times New Roman" panose="02020603050405020304" pitchFamily="18" charset="0"/>
              </a:rPr>
              <a:t>ntion within 90 minutes of</a:t>
            </a:r>
            <a:r>
              <a:rPr lang="en-US" spc="-4" dirty="0" smtClean="0">
                <a:latin typeface="Times New Roman" panose="02020603050405020304" pitchFamily="18" charset="0"/>
                <a:cs typeface="Times New Roman" panose="02020603050405020304" pitchFamily="18" charset="0"/>
              </a:rPr>
              <a:t> a</a:t>
            </a:r>
            <a:r>
              <a:rPr lang="en-US" dirty="0" smtClean="0">
                <a:latin typeface="Times New Roman" panose="02020603050405020304" pitchFamily="18" charset="0"/>
                <a:cs typeface="Times New Roman" panose="02020603050405020304" pitchFamily="18" charset="0"/>
              </a:rPr>
              <a:t>r</a:t>
            </a:r>
            <a:r>
              <a:rPr lang="en-US" spc="-10" dirty="0" smtClean="0">
                <a:latin typeface="Times New Roman" panose="02020603050405020304" pitchFamily="18" charset="0"/>
                <a:cs typeface="Times New Roman" panose="02020603050405020304" pitchFamily="18" charset="0"/>
              </a:rPr>
              <a:t>r</a:t>
            </a:r>
            <a:r>
              <a:rPr lang="en-US" dirty="0" smtClean="0">
                <a:latin typeface="Times New Roman" panose="02020603050405020304" pitchFamily="18" charset="0"/>
                <a:cs typeface="Times New Roman" panose="02020603050405020304" pitchFamily="18" charset="0"/>
              </a:rPr>
              <a:t>ival</a:t>
            </a:r>
            <a:r>
              <a:rPr lang="en-US" spc="20" dirty="0" smtClean="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inc</a:t>
            </a:r>
            <a:r>
              <a:rPr lang="en-US" spc="-10" dirty="0" smtClean="0">
                <a:latin typeface="Times New Roman" panose="02020603050405020304" pitchFamily="18" charset="0"/>
                <a:cs typeface="Times New Roman" panose="02020603050405020304" pitchFamily="18" charset="0"/>
              </a:rPr>
              <a:t>r</a:t>
            </a:r>
            <a:r>
              <a:rPr lang="en-US" spc="-4" dirty="0" smtClean="0">
                <a:latin typeface="Times New Roman" panose="02020603050405020304" pitchFamily="18" charset="0"/>
                <a:cs typeface="Times New Roman" panose="02020603050405020304" pitchFamily="18" charset="0"/>
              </a:rPr>
              <a:t>ea</a:t>
            </a:r>
            <a:r>
              <a:rPr lang="en-US" spc="10" dirty="0" smtClean="0">
                <a:latin typeface="Times New Roman" panose="02020603050405020304" pitchFamily="18" charset="0"/>
                <a:cs typeface="Times New Roman" panose="02020603050405020304" pitchFamily="18" charset="0"/>
              </a:rPr>
              <a:t>s</a:t>
            </a:r>
            <a:r>
              <a:rPr lang="en-US" spc="-4" dirty="0" smtClean="0">
                <a:latin typeface="Times New Roman" panose="02020603050405020304" pitchFamily="18" charset="0"/>
                <a:cs typeface="Times New Roman" panose="02020603050405020304" pitchFamily="18" charset="0"/>
              </a:rPr>
              <a:t>e</a:t>
            </a:r>
            <a:r>
              <a:rPr lang="en-US" dirty="0" smtClean="0">
                <a:latin typeface="Times New Roman" panose="02020603050405020304" pitchFamily="18" charset="0"/>
                <a:cs typeface="Times New Roman" panose="02020603050405020304" pitchFamily="18" charset="0"/>
              </a:rPr>
              <a:t>d ov</a:t>
            </a:r>
            <a:r>
              <a:rPr lang="en-US" spc="-4" dirty="0" smtClean="0">
                <a:latin typeface="Times New Roman" panose="02020603050405020304" pitchFamily="18" charset="0"/>
                <a:cs typeface="Times New Roman" panose="02020603050405020304" pitchFamily="18" charset="0"/>
              </a:rPr>
              <a:t>e</a:t>
            </a:r>
            <a:r>
              <a:rPr lang="en-US" spc="4" dirty="0" smtClean="0">
                <a:latin typeface="Times New Roman" panose="02020603050405020304" pitchFamily="18" charset="0"/>
                <a:cs typeface="Times New Roman" panose="02020603050405020304" pitchFamily="18" charset="0"/>
              </a:rPr>
              <a:t>r</a:t>
            </a:r>
            <a:r>
              <a:rPr lang="en-US" spc="-4" dirty="0" smtClean="0">
                <a:latin typeface="Times New Roman" panose="02020603050405020304" pitchFamily="18" charset="0"/>
                <a:cs typeface="Times New Roman" panose="02020603050405020304" pitchFamily="18" charset="0"/>
              </a:rPr>
              <a:t>a</a:t>
            </a:r>
            <a:r>
              <a:rPr lang="en-US" dirty="0" smtClean="0">
                <a:latin typeface="Times New Roman" panose="02020603050405020304" pitchFamily="18" charset="0"/>
                <a:cs typeface="Times New Roman" panose="02020603050405020304" pitchFamily="18" charset="0"/>
              </a:rPr>
              <a:t>ll, </a:t>
            </a:r>
            <a:r>
              <a:rPr lang="en-US" spc="-4" dirty="0" smtClean="0">
                <a:latin typeface="Times New Roman" panose="02020603050405020304" pitchFamily="18" charset="0"/>
                <a:cs typeface="Times New Roman" panose="02020603050405020304" pitchFamily="18" charset="0"/>
              </a:rPr>
              <a:t>f</a:t>
            </a:r>
            <a:r>
              <a:rPr lang="en-US" dirty="0" smtClean="0">
                <a:latin typeface="Times New Roman" panose="02020603050405020304" pitchFamily="18" charset="0"/>
                <a:cs typeface="Times New Roman" panose="02020603050405020304" pitchFamily="18" charset="0"/>
              </a:rPr>
              <a:t>or</a:t>
            </a:r>
            <a:r>
              <a:rPr lang="en-US" spc="-4" dirty="0" smtClean="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bo</a:t>
            </a:r>
            <a:r>
              <a:rPr lang="en-US" spc="10" dirty="0" smtClean="0">
                <a:latin typeface="Times New Roman" panose="02020603050405020304" pitchFamily="18" charset="0"/>
                <a:cs typeface="Times New Roman" panose="02020603050405020304" pitchFamily="18" charset="0"/>
              </a:rPr>
              <a:t>t</a:t>
            </a:r>
            <a:r>
              <a:rPr lang="en-US" dirty="0" smtClean="0">
                <a:latin typeface="Times New Roman" panose="02020603050405020304" pitchFamily="18" charset="0"/>
                <a:cs typeface="Times New Roman" panose="02020603050405020304" pitchFamily="18" charset="0"/>
              </a:rPr>
              <a:t>h se</a:t>
            </a:r>
            <a:r>
              <a:rPr lang="en-US" spc="4" dirty="0" smtClean="0">
                <a:latin typeface="Times New Roman" panose="02020603050405020304" pitchFamily="18" charset="0"/>
                <a:cs typeface="Times New Roman" panose="02020603050405020304" pitchFamily="18" charset="0"/>
              </a:rPr>
              <a:t>x</a:t>
            </a:r>
            <a:r>
              <a:rPr lang="en-US" spc="-4" dirty="0" smtClean="0">
                <a:latin typeface="Times New Roman" panose="02020603050405020304" pitchFamily="18" charset="0"/>
                <a:cs typeface="Times New Roman" panose="02020603050405020304" pitchFamily="18" charset="0"/>
              </a:rPr>
              <a:t>e</a:t>
            </a:r>
            <a:r>
              <a:rPr lang="en-US" dirty="0" smtClean="0">
                <a:latin typeface="Times New Roman" panose="02020603050405020304" pitchFamily="18" charset="0"/>
                <a:cs typeface="Times New Roman" panose="02020603050405020304" pitchFamily="18" charset="0"/>
              </a:rPr>
              <a:t>s, and</a:t>
            </a:r>
            <a:r>
              <a:rPr lang="en-US" spc="-4" dirty="0" smtClean="0">
                <a:latin typeface="Times New Roman" panose="02020603050405020304" pitchFamily="18" charset="0"/>
                <a:cs typeface="Times New Roman" panose="02020603050405020304" pitchFamily="18" charset="0"/>
              </a:rPr>
              <a:t> f</a:t>
            </a:r>
            <a:r>
              <a:rPr lang="en-US" dirty="0" smtClean="0">
                <a:latin typeface="Times New Roman" panose="02020603050405020304" pitchFamily="18" charset="0"/>
                <a:cs typeface="Times New Roman" panose="02020603050405020304" pitchFamily="18" charset="0"/>
              </a:rPr>
              <a:t>or </a:t>
            </a:r>
            <a:r>
              <a:rPr lang="en-US" spc="-4" dirty="0" smtClean="0">
                <a:latin typeface="Times New Roman" panose="02020603050405020304" pitchFamily="18" charset="0"/>
                <a:cs typeface="Times New Roman" panose="02020603050405020304" pitchFamily="18" charset="0"/>
              </a:rPr>
              <a:t>a</a:t>
            </a:r>
            <a:r>
              <a:rPr lang="en-US" dirty="0" smtClean="0">
                <a:latin typeface="Times New Roman" panose="02020603050405020304" pitchFamily="18" charset="0"/>
                <a:cs typeface="Times New Roman" panose="02020603050405020304" pitchFamily="18" charset="0"/>
              </a:rPr>
              <a:t>ll </a:t>
            </a:r>
            <a:r>
              <a:rPr lang="en-US" spc="-4" dirty="0" smtClean="0">
                <a:latin typeface="Times New Roman" panose="02020603050405020304" pitchFamily="18" charset="0"/>
                <a:cs typeface="Times New Roman" panose="02020603050405020304" pitchFamily="18" charset="0"/>
              </a:rPr>
              <a:t>rac</a:t>
            </a:r>
            <a:r>
              <a:rPr lang="en-US" dirty="0" smtClean="0">
                <a:latin typeface="Times New Roman" panose="02020603050405020304" pitchFamily="18" charset="0"/>
                <a:cs typeface="Times New Roman" panose="02020603050405020304" pitchFamily="18" charset="0"/>
              </a:rPr>
              <a:t>ial/ethnic</a:t>
            </a:r>
            <a:r>
              <a:rPr lang="en-US" spc="4" dirty="0" smtClean="0">
                <a:latin typeface="Times New Roman" panose="02020603050405020304" pitchFamily="18" charset="0"/>
                <a:cs typeface="Times New Roman" panose="02020603050405020304" pitchFamily="18" charset="0"/>
              </a:rPr>
              <a:t> </a:t>
            </a:r>
            <a:r>
              <a:rPr lang="en-US" spc="-14" dirty="0" smtClean="0">
                <a:latin typeface="Times New Roman" panose="02020603050405020304" pitchFamily="18" charset="0"/>
                <a:cs typeface="Times New Roman" panose="02020603050405020304" pitchFamily="18" charset="0"/>
              </a:rPr>
              <a:t>g</a:t>
            </a:r>
            <a:r>
              <a:rPr lang="en-US" dirty="0" smtClean="0">
                <a:latin typeface="Times New Roman" panose="02020603050405020304" pitchFamily="18" charset="0"/>
                <a:cs typeface="Times New Roman" panose="02020603050405020304" pitchFamily="18" charset="0"/>
              </a:rPr>
              <a:t>roups.</a:t>
            </a:r>
          </a:p>
          <a:p>
            <a:pPr marL="241272" indent="-228574">
              <a:buFont typeface="Symbol"/>
              <a:buChar char=""/>
              <a:tabLst>
                <a:tab pos="240637" algn="l"/>
              </a:tabLst>
            </a:pPr>
            <a:r>
              <a:rPr lang="en-US" spc="-20" dirty="0" smtClean="0">
                <a:latin typeface="Times New Roman" panose="02020603050405020304" pitchFamily="18" charset="0"/>
                <a:cs typeface="Times New Roman" panose="02020603050405020304" pitchFamily="18" charset="0"/>
              </a:rPr>
              <a:t>I</a:t>
            </a:r>
            <a:r>
              <a:rPr lang="en-US" dirty="0" smtClean="0">
                <a:latin typeface="Times New Roman" panose="02020603050405020304" pitchFamily="18" charset="0"/>
                <a:cs typeface="Times New Roman" panose="02020603050405020304" pitchFamily="18" charset="0"/>
              </a:rPr>
              <a:t>n 2</a:t>
            </a:r>
            <a:r>
              <a:rPr lang="en-US" spc="-4" dirty="0" smtClean="0">
                <a:latin typeface="Times New Roman" panose="02020603050405020304" pitchFamily="18" charset="0"/>
                <a:cs typeface="Times New Roman" panose="02020603050405020304" pitchFamily="18" charset="0"/>
              </a:rPr>
              <a:t>0</a:t>
            </a:r>
            <a:r>
              <a:rPr lang="en-US" dirty="0" smtClean="0">
                <a:latin typeface="Times New Roman" panose="02020603050405020304" pitchFamily="18" charset="0"/>
                <a:cs typeface="Times New Roman" panose="02020603050405020304" pitchFamily="18" charset="0"/>
              </a:rPr>
              <a:t>12, t</a:t>
            </a:r>
            <a:r>
              <a:rPr lang="en-US" spc="10" dirty="0" smtClean="0">
                <a:latin typeface="Times New Roman" panose="02020603050405020304" pitchFamily="18" charset="0"/>
                <a:cs typeface="Times New Roman" panose="02020603050405020304" pitchFamily="18" charset="0"/>
              </a:rPr>
              <a:t>h</a:t>
            </a:r>
            <a:r>
              <a:rPr lang="en-US" dirty="0" smtClean="0">
                <a:latin typeface="Times New Roman" panose="02020603050405020304" pitchFamily="18" charset="0"/>
                <a:cs typeface="Times New Roman" panose="02020603050405020304" pitchFamily="18" charset="0"/>
              </a:rPr>
              <a:t>e</a:t>
            </a:r>
            <a:r>
              <a:rPr lang="en-US" spc="-4" dirty="0" smtClean="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ov</a:t>
            </a:r>
            <a:r>
              <a:rPr lang="en-US" spc="-4" dirty="0" smtClean="0">
                <a:latin typeface="Times New Roman" panose="02020603050405020304" pitchFamily="18" charset="0"/>
                <a:cs typeface="Times New Roman" panose="02020603050405020304" pitchFamily="18" charset="0"/>
              </a:rPr>
              <a:t>e</a:t>
            </a:r>
            <a:r>
              <a:rPr lang="en-US" spc="4" dirty="0" smtClean="0">
                <a:latin typeface="Times New Roman" panose="02020603050405020304" pitchFamily="18" charset="0"/>
                <a:cs typeface="Times New Roman" panose="02020603050405020304" pitchFamily="18" charset="0"/>
              </a:rPr>
              <a:t>r</a:t>
            </a:r>
            <a:r>
              <a:rPr lang="en-US" spc="-4" dirty="0" smtClean="0">
                <a:latin typeface="Times New Roman" panose="02020603050405020304" pitchFamily="18" charset="0"/>
                <a:cs typeface="Times New Roman" panose="02020603050405020304" pitchFamily="18" charset="0"/>
              </a:rPr>
              <a:t>a</a:t>
            </a:r>
            <a:r>
              <a:rPr lang="en-US" dirty="0" smtClean="0">
                <a:latin typeface="Times New Roman" panose="02020603050405020304" pitchFamily="18" charset="0"/>
                <a:cs typeface="Times New Roman" panose="02020603050405020304" pitchFamily="18" charset="0"/>
              </a:rPr>
              <a:t>ll </a:t>
            </a:r>
            <a:r>
              <a:rPr lang="en-US" spc="-4" dirty="0" smtClean="0">
                <a:latin typeface="Times New Roman" panose="02020603050405020304" pitchFamily="18" charset="0"/>
                <a:cs typeface="Times New Roman" panose="02020603050405020304" pitchFamily="18" charset="0"/>
              </a:rPr>
              <a:t>ra</a:t>
            </a:r>
            <a:r>
              <a:rPr lang="en-US" dirty="0" smtClean="0">
                <a:latin typeface="Times New Roman" panose="02020603050405020304" pitchFamily="18" charset="0"/>
                <a:cs typeface="Times New Roman" panose="02020603050405020304" pitchFamily="18" charset="0"/>
              </a:rPr>
              <a:t>te</a:t>
            </a:r>
            <a:r>
              <a:rPr lang="en-US" spc="4" dirty="0" smtClean="0">
                <a:latin typeface="Times New Roman" panose="02020603050405020304" pitchFamily="18" charset="0"/>
                <a:cs typeface="Times New Roman" panose="02020603050405020304" pitchFamily="18" charset="0"/>
              </a:rPr>
              <a:t> </a:t>
            </a:r>
            <a:r>
              <a:rPr lang="en-US" spc="-4" dirty="0" smtClean="0">
                <a:latin typeface="Times New Roman" panose="02020603050405020304" pitchFamily="18" charset="0"/>
                <a:cs typeface="Times New Roman" panose="02020603050405020304" pitchFamily="18" charset="0"/>
              </a:rPr>
              <a:t>e</a:t>
            </a:r>
            <a:r>
              <a:rPr lang="en-US" spc="10" dirty="0" smtClean="0">
                <a:latin typeface="Times New Roman" panose="02020603050405020304" pitchFamily="18" charset="0"/>
                <a:cs typeface="Times New Roman" panose="02020603050405020304" pitchFamily="18" charset="0"/>
              </a:rPr>
              <a:t>x</a:t>
            </a:r>
            <a:r>
              <a:rPr lang="en-US" spc="-4" dirty="0" smtClean="0">
                <a:latin typeface="Times New Roman" panose="02020603050405020304" pitchFamily="18" charset="0"/>
                <a:cs typeface="Times New Roman" panose="02020603050405020304" pitchFamily="18" charset="0"/>
              </a:rPr>
              <a:t>cee</a:t>
            </a:r>
            <a:r>
              <a:rPr lang="en-US" dirty="0" smtClean="0">
                <a:latin typeface="Times New Roman" panose="02020603050405020304" pitchFamily="18" charset="0"/>
                <a:cs typeface="Times New Roman" panose="02020603050405020304" pitchFamily="18" charset="0"/>
              </a:rPr>
              <a:t>d</a:t>
            </a:r>
            <a:r>
              <a:rPr lang="en-US" spc="-4" dirty="0" smtClean="0">
                <a:latin typeface="Times New Roman" panose="02020603050405020304" pitchFamily="18" charset="0"/>
                <a:cs typeface="Times New Roman" panose="02020603050405020304" pitchFamily="18" charset="0"/>
              </a:rPr>
              <a:t>e</a:t>
            </a:r>
            <a:r>
              <a:rPr lang="en-US" dirty="0" smtClean="0">
                <a:latin typeface="Times New Roman" panose="02020603050405020304" pitchFamily="18" charset="0"/>
                <a:cs typeface="Times New Roman" panose="02020603050405020304" pitchFamily="18" charset="0"/>
              </a:rPr>
              <a:t>d 95</a:t>
            </a:r>
            <a:r>
              <a:rPr lang="en-US" spc="4" dirty="0" smtClean="0">
                <a:latin typeface="Times New Roman" panose="02020603050405020304" pitchFamily="18" charset="0"/>
                <a:cs typeface="Times New Roman" panose="02020603050405020304" pitchFamily="18" charset="0"/>
              </a:rPr>
              <a:t>%</a:t>
            </a:r>
            <a:r>
              <a:rPr lang="en-US" dirty="0" smtClean="0">
                <a:latin typeface="Times New Roman" panose="02020603050405020304" pitchFamily="18" charset="0"/>
                <a:cs typeface="Times New Roman" panose="02020603050405020304" pitchFamily="18" charset="0"/>
              </a:rPr>
              <a:t>; the m</a:t>
            </a:r>
            <a:r>
              <a:rPr lang="en-US" spc="4" dirty="0" smtClean="0">
                <a:latin typeface="Times New Roman" panose="02020603050405020304" pitchFamily="18" charset="0"/>
                <a:cs typeface="Times New Roman" panose="02020603050405020304" pitchFamily="18" charset="0"/>
              </a:rPr>
              <a:t>e</a:t>
            </a:r>
            <a:r>
              <a:rPr lang="en-US" spc="-4" dirty="0" smtClean="0">
                <a:latin typeface="Times New Roman" panose="02020603050405020304" pitchFamily="18" charset="0"/>
                <a:cs typeface="Times New Roman" panose="02020603050405020304" pitchFamily="18" charset="0"/>
              </a:rPr>
              <a:t>a</a:t>
            </a:r>
            <a:r>
              <a:rPr lang="en-US" spc="10" dirty="0" smtClean="0">
                <a:latin typeface="Times New Roman" panose="02020603050405020304" pitchFamily="18" charset="0"/>
                <a:cs typeface="Times New Roman" panose="02020603050405020304" pitchFamily="18" charset="0"/>
              </a:rPr>
              <a:t>s</a:t>
            </a:r>
            <a:r>
              <a:rPr lang="en-US" dirty="0" smtClean="0">
                <a:latin typeface="Times New Roman" panose="02020603050405020304" pitchFamily="18" charset="0"/>
                <a:cs typeface="Times New Roman" panose="02020603050405020304" pitchFamily="18" charset="0"/>
              </a:rPr>
              <a:t>u</a:t>
            </a:r>
            <a:r>
              <a:rPr lang="en-US" spc="-4" dirty="0" smtClean="0">
                <a:latin typeface="Times New Roman" panose="02020603050405020304" pitchFamily="18" charset="0"/>
                <a:cs typeface="Times New Roman" panose="02020603050405020304" pitchFamily="18" charset="0"/>
              </a:rPr>
              <a:t>r</a:t>
            </a:r>
            <a:r>
              <a:rPr lang="en-US" dirty="0" smtClean="0">
                <a:latin typeface="Times New Roman" panose="02020603050405020304" pitchFamily="18" charset="0"/>
                <a:cs typeface="Times New Roman" panose="02020603050405020304" pitchFamily="18" charset="0"/>
              </a:rPr>
              <a:t>e</a:t>
            </a:r>
            <a:r>
              <a:rPr lang="en-US" spc="-4" dirty="0" smtClean="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will no lon</a:t>
            </a:r>
            <a:r>
              <a:rPr lang="en-US" spc="-10" dirty="0" smtClean="0">
                <a:latin typeface="Times New Roman" panose="02020603050405020304" pitchFamily="18" charset="0"/>
                <a:cs typeface="Times New Roman" panose="02020603050405020304" pitchFamily="18" charset="0"/>
              </a:rPr>
              <a:t>g</a:t>
            </a:r>
            <a:r>
              <a:rPr lang="en-US" spc="4" dirty="0" smtClean="0">
                <a:latin typeface="Times New Roman" panose="02020603050405020304" pitchFamily="18" charset="0"/>
                <a:cs typeface="Times New Roman" panose="02020603050405020304" pitchFamily="18" charset="0"/>
              </a:rPr>
              <a:t>e</a:t>
            </a:r>
            <a:r>
              <a:rPr lang="en-US" dirty="0" smtClean="0">
                <a:latin typeface="Times New Roman" panose="02020603050405020304" pitchFamily="18" charset="0"/>
                <a:cs typeface="Times New Roman" panose="02020603050405020304" pitchFamily="18" charset="0"/>
              </a:rPr>
              <a:t>r be</a:t>
            </a:r>
            <a:r>
              <a:rPr lang="en-US" spc="-10" dirty="0" smtClean="0">
                <a:latin typeface="Times New Roman" panose="02020603050405020304" pitchFamily="18" charset="0"/>
                <a:cs typeface="Times New Roman" panose="02020603050405020304" pitchFamily="18" charset="0"/>
              </a:rPr>
              <a:t> </a:t>
            </a:r>
            <a:r>
              <a:rPr lang="en-US" spc="4" dirty="0" smtClean="0">
                <a:latin typeface="Times New Roman" panose="02020603050405020304" pitchFamily="18" charset="0"/>
                <a:cs typeface="Times New Roman" panose="02020603050405020304" pitchFamily="18" charset="0"/>
              </a:rPr>
              <a:t>r</a:t>
            </a:r>
            <a:r>
              <a:rPr lang="en-US" spc="-4" dirty="0" smtClean="0">
                <a:latin typeface="Times New Roman" panose="02020603050405020304" pitchFamily="18" charset="0"/>
                <a:cs typeface="Times New Roman" panose="02020603050405020304" pitchFamily="18" charset="0"/>
              </a:rPr>
              <a:t>e</a:t>
            </a:r>
            <a:r>
              <a:rPr lang="en-US" spc="10" dirty="0" smtClean="0">
                <a:latin typeface="Times New Roman" panose="02020603050405020304" pitchFamily="18" charset="0"/>
                <a:cs typeface="Times New Roman" panose="02020603050405020304" pitchFamily="18" charset="0"/>
              </a:rPr>
              <a:t>p</a:t>
            </a:r>
            <a:r>
              <a:rPr lang="en-US" dirty="0" smtClean="0">
                <a:latin typeface="Times New Roman" panose="02020603050405020304" pitchFamily="18" charset="0"/>
                <a:cs typeface="Times New Roman" panose="02020603050405020304" pitchFamily="18" charset="0"/>
              </a:rPr>
              <a:t>o</a:t>
            </a:r>
            <a:r>
              <a:rPr lang="en-US" spc="-4" dirty="0" smtClean="0">
                <a:latin typeface="Times New Roman" panose="02020603050405020304" pitchFamily="18" charset="0"/>
                <a:cs typeface="Times New Roman" panose="02020603050405020304" pitchFamily="18" charset="0"/>
              </a:rPr>
              <a:t>r</a:t>
            </a:r>
            <a:r>
              <a:rPr lang="en-US" dirty="0" smtClean="0">
                <a:latin typeface="Times New Roman" panose="02020603050405020304" pitchFamily="18" charset="0"/>
                <a:cs typeface="Times New Roman" panose="02020603050405020304" pitchFamily="18" charset="0"/>
              </a:rPr>
              <a:t>ted in the </a:t>
            </a:r>
            <a:r>
              <a:rPr lang="en-US" spc="-4" dirty="0" smtClean="0">
                <a:latin typeface="Times New Roman" panose="02020603050405020304" pitchFamily="18" charset="0"/>
                <a:cs typeface="Times New Roman" panose="02020603050405020304" pitchFamily="18" charset="0"/>
              </a:rPr>
              <a:t>Q</a:t>
            </a:r>
            <a:r>
              <a:rPr lang="en-US" dirty="0" smtClean="0">
                <a:latin typeface="Times New Roman" panose="02020603050405020304" pitchFamily="18" charset="0"/>
                <a:cs typeface="Times New Roman" panose="02020603050405020304" pitchFamily="18" charset="0"/>
              </a:rPr>
              <a:t>D</a:t>
            </a:r>
            <a:r>
              <a:rPr lang="en-US" spc="10" dirty="0" smtClean="0">
                <a:latin typeface="Times New Roman" panose="02020603050405020304" pitchFamily="18" charset="0"/>
                <a:cs typeface="Times New Roman" panose="02020603050405020304" pitchFamily="18" charset="0"/>
              </a:rPr>
              <a:t>R</a:t>
            </a:r>
            <a:r>
              <a:rPr lang="en-US" dirty="0" smtClean="0">
                <a:latin typeface="Times New Roman" panose="02020603050405020304" pitchFamily="18" charset="0"/>
                <a:cs typeface="Times New Roman" panose="02020603050405020304" pitchFamily="18" charset="0"/>
              </a:rPr>
              <a:t>.</a:t>
            </a:r>
          </a:p>
          <a:p>
            <a:pPr marL="241272" marR="106668" indent="-228574">
              <a:buFont typeface="Symbol"/>
              <a:buChar char=""/>
              <a:tabLst>
                <a:tab pos="240637" algn="l"/>
              </a:tabLst>
            </a:pPr>
            <a:r>
              <a:rPr lang="en-US" dirty="0" smtClean="0">
                <a:latin typeface="Times New Roman" panose="02020603050405020304" pitchFamily="18" charset="0"/>
                <a:cs typeface="Times New Roman" panose="02020603050405020304" pitchFamily="18" charset="0"/>
              </a:rPr>
              <a:t>Ei</a:t>
            </a:r>
            <a:r>
              <a:rPr lang="en-US" spc="-14" dirty="0" smtClean="0">
                <a:latin typeface="Times New Roman" panose="02020603050405020304" pitchFamily="18" charset="0"/>
                <a:cs typeface="Times New Roman" panose="02020603050405020304" pitchFamily="18" charset="0"/>
              </a:rPr>
              <a:t>g</a:t>
            </a:r>
            <a:r>
              <a:rPr lang="en-US" dirty="0" smtClean="0">
                <a:latin typeface="Times New Roman" panose="02020603050405020304" pitchFamily="18" charset="0"/>
                <a:cs typeface="Times New Roman" panose="02020603050405020304" pitchFamily="18" charset="0"/>
              </a:rPr>
              <a:t>ht oth</a:t>
            </a:r>
            <a:r>
              <a:rPr lang="en-US" spc="-4" dirty="0" smtClean="0">
                <a:latin typeface="Times New Roman" panose="02020603050405020304" pitchFamily="18" charset="0"/>
                <a:cs typeface="Times New Roman" panose="02020603050405020304" pitchFamily="18" charset="0"/>
              </a:rPr>
              <a:t>e</a:t>
            </a:r>
            <a:r>
              <a:rPr lang="en-US" dirty="0" smtClean="0">
                <a:latin typeface="Times New Roman" panose="02020603050405020304" pitchFamily="18" charset="0"/>
                <a:cs typeface="Times New Roman" panose="02020603050405020304" pitchFamily="18" charset="0"/>
              </a:rPr>
              <a:t>r </a:t>
            </a:r>
            <a:r>
              <a:rPr lang="en-US" spc="4" dirty="0" smtClean="0">
                <a:latin typeface="Times New Roman" panose="02020603050405020304" pitchFamily="18" charset="0"/>
                <a:cs typeface="Times New Roman" panose="02020603050405020304" pitchFamily="18" charset="0"/>
              </a:rPr>
              <a:t>E</a:t>
            </a:r>
            <a:r>
              <a:rPr lang="en-US" dirty="0" smtClean="0">
                <a:latin typeface="Times New Roman" panose="02020603050405020304" pitchFamily="18" charset="0"/>
                <a:cs typeface="Times New Roman" panose="02020603050405020304" pitchFamily="18" charset="0"/>
              </a:rPr>
              <a:t>f</a:t>
            </a:r>
            <a:r>
              <a:rPr lang="en-US" spc="-10" dirty="0" smtClean="0">
                <a:latin typeface="Times New Roman" panose="02020603050405020304" pitchFamily="18" charset="0"/>
                <a:cs typeface="Times New Roman" panose="02020603050405020304" pitchFamily="18" charset="0"/>
              </a:rPr>
              <a:t>f</a:t>
            </a:r>
            <a:r>
              <a:rPr lang="en-US" spc="4" dirty="0" smtClean="0">
                <a:latin typeface="Times New Roman" panose="02020603050405020304" pitchFamily="18" charset="0"/>
                <a:cs typeface="Times New Roman" panose="02020603050405020304" pitchFamily="18" charset="0"/>
              </a:rPr>
              <a:t>e</a:t>
            </a:r>
            <a:r>
              <a:rPr lang="en-US" spc="-4" dirty="0" smtClean="0">
                <a:latin typeface="Times New Roman" panose="02020603050405020304" pitchFamily="18" charset="0"/>
                <a:cs typeface="Times New Roman" panose="02020603050405020304" pitchFamily="18" charset="0"/>
              </a:rPr>
              <a:t>c</a:t>
            </a:r>
            <a:r>
              <a:rPr lang="en-US" dirty="0" smtClean="0">
                <a:latin typeface="Times New Roman" panose="02020603050405020304" pitchFamily="18" charset="0"/>
                <a:cs typeface="Times New Roman" panose="02020603050405020304" pitchFamily="18" charset="0"/>
              </a:rPr>
              <a:t>tive</a:t>
            </a:r>
            <a:r>
              <a:rPr lang="en-US" spc="-4" dirty="0" smtClean="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T</a:t>
            </a:r>
            <a:r>
              <a:rPr lang="en-US" spc="-4" dirty="0" smtClean="0">
                <a:latin typeface="Times New Roman" panose="02020603050405020304" pitchFamily="18" charset="0"/>
                <a:cs typeface="Times New Roman" panose="02020603050405020304" pitchFamily="18" charset="0"/>
              </a:rPr>
              <a:t>r</a:t>
            </a:r>
            <a:r>
              <a:rPr lang="en-US" spc="4" dirty="0" smtClean="0">
                <a:latin typeface="Times New Roman" panose="02020603050405020304" pitchFamily="18" charset="0"/>
                <a:cs typeface="Times New Roman" panose="02020603050405020304" pitchFamily="18" charset="0"/>
              </a:rPr>
              <a:t>e</a:t>
            </a:r>
            <a:r>
              <a:rPr lang="en-US" spc="-4" dirty="0" smtClean="0">
                <a:latin typeface="Times New Roman" panose="02020603050405020304" pitchFamily="18" charset="0"/>
                <a:cs typeface="Times New Roman" panose="02020603050405020304" pitchFamily="18" charset="0"/>
              </a:rPr>
              <a:t>a</a:t>
            </a:r>
            <a:r>
              <a:rPr lang="en-US" dirty="0" smtClean="0">
                <a:latin typeface="Times New Roman" panose="02020603050405020304" pitchFamily="18" charset="0"/>
                <a:cs typeface="Times New Roman" panose="02020603050405020304" pitchFamily="18" charset="0"/>
              </a:rPr>
              <a:t>tm</a:t>
            </a:r>
            <a:r>
              <a:rPr lang="en-US" spc="-4" dirty="0" smtClean="0">
                <a:latin typeface="Times New Roman" panose="02020603050405020304" pitchFamily="18" charset="0"/>
                <a:cs typeface="Times New Roman" panose="02020603050405020304" pitchFamily="18" charset="0"/>
              </a:rPr>
              <a:t>e</a:t>
            </a:r>
            <a:r>
              <a:rPr lang="en-US" dirty="0" smtClean="0">
                <a:latin typeface="Times New Roman" panose="02020603050405020304" pitchFamily="18" charset="0"/>
                <a:cs typeface="Times New Roman" panose="02020603050405020304" pitchFamily="18" charset="0"/>
              </a:rPr>
              <a:t>nt m</a:t>
            </a:r>
            <a:r>
              <a:rPr lang="en-US" spc="-4" dirty="0" smtClean="0">
                <a:latin typeface="Times New Roman" panose="02020603050405020304" pitchFamily="18" charset="0"/>
                <a:cs typeface="Times New Roman" panose="02020603050405020304" pitchFamily="18" charset="0"/>
              </a:rPr>
              <a:t>ea</a:t>
            </a:r>
            <a:r>
              <a:rPr lang="en-US" dirty="0" smtClean="0">
                <a:latin typeface="Times New Roman" panose="02020603050405020304" pitchFamily="18" charset="0"/>
                <a:cs typeface="Times New Roman" panose="02020603050405020304" pitchFamily="18" charset="0"/>
              </a:rPr>
              <a:t>sur</a:t>
            </a:r>
            <a:r>
              <a:rPr lang="en-US" spc="-10" dirty="0" smtClean="0">
                <a:latin typeface="Times New Roman" panose="02020603050405020304" pitchFamily="18" charset="0"/>
                <a:cs typeface="Times New Roman" panose="02020603050405020304" pitchFamily="18" charset="0"/>
              </a:rPr>
              <a:t>e</a:t>
            </a:r>
            <a:r>
              <a:rPr lang="en-US" dirty="0" smtClean="0">
                <a:latin typeface="Times New Roman" panose="02020603050405020304" pitchFamily="18" charset="0"/>
                <a:cs typeface="Times New Roman" panose="02020603050405020304" pitchFamily="18" charset="0"/>
              </a:rPr>
              <a:t>s</a:t>
            </a:r>
            <a:r>
              <a:rPr lang="en-US" spc="20" dirty="0" smtClean="0">
                <a:latin typeface="Times New Roman" panose="02020603050405020304" pitchFamily="18" charset="0"/>
                <a:cs typeface="Times New Roman" panose="02020603050405020304" pitchFamily="18" charset="0"/>
              </a:rPr>
              <a:t> </a:t>
            </a:r>
            <a:r>
              <a:rPr lang="en-US" spc="-4" dirty="0" smtClean="0">
                <a:latin typeface="Times New Roman" panose="02020603050405020304" pitchFamily="18" charset="0"/>
                <a:cs typeface="Times New Roman" panose="02020603050405020304" pitchFamily="18" charset="0"/>
              </a:rPr>
              <a:t>ac</a:t>
            </a:r>
            <a:r>
              <a:rPr lang="en-US" dirty="0" smtClean="0">
                <a:latin typeface="Times New Roman" panose="02020603050405020304" pitchFamily="18" charset="0"/>
                <a:cs typeface="Times New Roman" panose="02020603050405020304" pitchFamily="18" charset="0"/>
              </a:rPr>
              <a:t>hie</a:t>
            </a:r>
            <a:r>
              <a:rPr lang="en-US" spc="4" dirty="0" smtClean="0">
                <a:latin typeface="Times New Roman" panose="02020603050405020304" pitchFamily="18" charset="0"/>
                <a:cs typeface="Times New Roman" panose="02020603050405020304" pitchFamily="18" charset="0"/>
              </a:rPr>
              <a:t>ve</a:t>
            </a:r>
            <a:r>
              <a:rPr lang="en-US" dirty="0" smtClean="0">
                <a:latin typeface="Times New Roman" panose="02020603050405020304" pitchFamily="18" charset="0"/>
                <a:cs typeface="Times New Roman" panose="02020603050405020304" pitchFamily="18" charset="0"/>
              </a:rPr>
              <a:t>d ov</a:t>
            </a:r>
            <a:r>
              <a:rPr lang="en-US" spc="-4" dirty="0" smtClean="0">
                <a:latin typeface="Times New Roman" panose="02020603050405020304" pitchFamily="18" charset="0"/>
                <a:cs typeface="Times New Roman" panose="02020603050405020304" pitchFamily="18" charset="0"/>
              </a:rPr>
              <a:t>e</a:t>
            </a:r>
            <a:r>
              <a:rPr lang="en-US" dirty="0" smtClean="0">
                <a:latin typeface="Times New Roman" panose="02020603050405020304" pitchFamily="18" charset="0"/>
                <a:cs typeface="Times New Roman" panose="02020603050405020304" pitchFamily="18" charset="0"/>
              </a:rPr>
              <a:t>r</a:t>
            </a:r>
            <a:r>
              <a:rPr lang="en-US" spc="-10" dirty="0" smtClean="0">
                <a:latin typeface="Times New Roman" panose="02020603050405020304" pitchFamily="18" charset="0"/>
                <a:cs typeface="Times New Roman" panose="02020603050405020304" pitchFamily="18" charset="0"/>
              </a:rPr>
              <a:t>a</a:t>
            </a:r>
            <a:r>
              <a:rPr lang="en-US" dirty="0" smtClean="0">
                <a:latin typeface="Times New Roman" panose="02020603050405020304" pitchFamily="18" charset="0"/>
                <a:cs typeface="Times New Roman" panose="02020603050405020304" pitchFamily="18" charset="0"/>
              </a:rPr>
              <a:t>ll p</a:t>
            </a:r>
            <a:r>
              <a:rPr lang="en-US" spc="-4" dirty="0" smtClean="0">
                <a:latin typeface="Times New Roman" panose="02020603050405020304" pitchFamily="18" charset="0"/>
                <a:cs typeface="Times New Roman" panose="02020603050405020304" pitchFamily="18" charset="0"/>
              </a:rPr>
              <a:t>e</a:t>
            </a:r>
            <a:r>
              <a:rPr lang="en-US" spc="4" dirty="0" smtClean="0">
                <a:latin typeface="Times New Roman" panose="02020603050405020304" pitchFamily="18" charset="0"/>
                <a:cs typeface="Times New Roman" panose="02020603050405020304" pitchFamily="18" charset="0"/>
              </a:rPr>
              <a:t>r</a:t>
            </a:r>
            <a:r>
              <a:rPr lang="en-US" dirty="0" smtClean="0">
                <a:latin typeface="Times New Roman" panose="02020603050405020304" pitchFamily="18" charset="0"/>
                <a:cs typeface="Times New Roman" panose="02020603050405020304" pitchFamily="18" charset="0"/>
              </a:rPr>
              <a:t>fo</a:t>
            </a:r>
            <a:r>
              <a:rPr lang="en-US" spc="-10" dirty="0" smtClean="0">
                <a:latin typeface="Times New Roman" panose="02020603050405020304" pitchFamily="18" charset="0"/>
                <a:cs typeface="Times New Roman" panose="02020603050405020304" pitchFamily="18" charset="0"/>
              </a:rPr>
              <a:t>r</a:t>
            </a:r>
            <a:r>
              <a:rPr lang="en-US" dirty="0" smtClean="0">
                <a:latin typeface="Times New Roman" panose="02020603050405020304" pitchFamily="18" charset="0"/>
                <a:cs typeface="Times New Roman" panose="02020603050405020304" pitchFamily="18" charset="0"/>
              </a:rPr>
              <a:t>ma</a:t>
            </a:r>
            <a:r>
              <a:rPr lang="en-US" spc="4" dirty="0" smtClean="0">
                <a:latin typeface="Times New Roman" panose="02020603050405020304" pitchFamily="18" charset="0"/>
                <a:cs typeface="Times New Roman" panose="02020603050405020304" pitchFamily="18" charset="0"/>
              </a:rPr>
              <a:t>n</a:t>
            </a:r>
            <a:r>
              <a:rPr lang="en-US" spc="-4" dirty="0" smtClean="0">
                <a:latin typeface="Times New Roman" panose="02020603050405020304" pitchFamily="18" charset="0"/>
                <a:cs typeface="Times New Roman" panose="02020603050405020304" pitchFamily="18" charset="0"/>
              </a:rPr>
              <a:t>c</a:t>
            </a:r>
            <a:r>
              <a:rPr lang="en-US" dirty="0" smtClean="0">
                <a:latin typeface="Times New Roman" panose="02020603050405020304" pitchFamily="18" charset="0"/>
                <a:cs typeface="Times New Roman" panose="02020603050405020304" pitchFamily="18" charset="0"/>
              </a:rPr>
              <a:t>e</a:t>
            </a:r>
            <a:r>
              <a:rPr lang="en-US" spc="-4" dirty="0" smtClean="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l</a:t>
            </a:r>
            <a:r>
              <a:rPr lang="en-US" spc="4" dirty="0" smtClean="0">
                <a:latin typeface="Times New Roman" panose="02020603050405020304" pitchFamily="18" charset="0"/>
                <a:cs typeface="Times New Roman" panose="02020603050405020304" pitchFamily="18" charset="0"/>
              </a:rPr>
              <a:t>e</a:t>
            </a:r>
            <a:r>
              <a:rPr lang="en-US" dirty="0" smtClean="0">
                <a:latin typeface="Times New Roman" panose="02020603050405020304" pitchFamily="18" charset="0"/>
                <a:cs typeface="Times New Roman" panose="02020603050405020304" pitchFamily="18" charset="0"/>
              </a:rPr>
              <a:t>v</a:t>
            </a:r>
            <a:r>
              <a:rPr lang="en-US" spc="-4" dirty="0" smtClean="0">
                <a:latin typeface="Times New Roman" panose="02020603050405020304" pitchFamily="18" charset="0"/>
                <a:cs typeface="Times New Roman" panose="02020603050405020304" pitchFamily="18" charset="0"/>
              </a:rPr>
              <a:t>e</a:t>
            </a:r>
            <a:r>
              <a:rPr lang="en-US" spc="4" dirty="0" smtClean="0">
                <a:latin typeface="Times New Roman" panose="02020603050405020304" pitchFamily="18" charset="0"/>
                <a:cs typeface="Times New Roman" panose="02020603050405020304" pitchFamily="18" charset="0"/>
              </a:rPr>
              <a:t>l</a:t>
            </a:r>
            <a:r>
              <a:rPr lang="en-US" dirty="0" smtClean="0">
                <a:latin typeface="Times New Roman" panose="02020603050405020304" pitchFamily="18" charset="0"/>
                <a:cs typeface="Times New Roman" panose="02020603050405020304" pitchFamily="18" charset="0"/>
              </a:rPr>
              <a:t>s of</a:t>
            </a:r>
            <a:r>
              <a:rPr lang="en-US" spc="-4" dirty="0" smtClean="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95%</a:t>
            </a:r>
            <a:r>
              <a:rPr lang="en-US" spc="-4" dirty="0" smtClean="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or b</a:t>
            </a:r>
            <a:r>
              <a:rPr lang="en-US" spc="-4" dirty="0" smtClean="0">
                <a:latin typeface="Times New Roman" panose="02020603050405020304" pitchFamily="18" charset="0"/>
                <a:cs typeface="Times New Roman" panose="02020603050405020304" pitchFamily="18" charset="0"/>
              </a:rPr>
              <a:t>e</a:t>
            </a:r>
            <a:r>
              <a:rPr lang="en-US" dirty="0" smtClean="0">
                <a:latin typeface="Times New Roman" panose="02020603050405020304" pitchFamily="18" charset="0"/>
                <a:cs typeface="Times New Roman" panose="02020603050405020304" pitchFamily="18" charset="0"/>
              </a:rPr>
              <a:t>tt</a:t>
            </a:r>
            <a:r>
              <a:rPr lang="en-US" spc="-4" dirty="0" smtClean="0">
                <a:latin typeface="Times New Roman" panose="02020603050405020304" pitchFamily="18" charset="0"/>
                <a:cs typeface="Times New Roman" panose="02020603050405020304" pitchFamily="18" charset="0"/>
              </a:rPr>
              <a:t>e</a:t>
            </a:r>
            <a:r>
              <a:rPr lang="en-US" dirty="0" smtClean="0">
                <a:latin typeface="Times New Roman" panose="02020603050405020304" pitchFamily="18" charset="0"/>
                <a:cs typeface="Times New Roman" panose="02020603050405020304" pitchFamily="18" charset="0"/>
              </a:rPr>
              <a:t>r</a:t>
            </a:r>
            <a:r>
              <a:rPr lang="en-US" spc="-4" dirty="0" smtClean="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this</a:t>
            </a:r>
            <a:r>
              <a:rPr lang="en-US" spc="10" dirty="0" smtClean="0">
                <a:latin typeface="Times New Roman" panose="02020603050405020304" pitchFamily="18" charset="0"/>
                <a:cs typeface="Times New Roman" panose="02020603050405020304" pitchFamily="18" charset="0"/>
              </a:rPr>
              <a:t> </a:t>
            </a:r>
            <a:r>
              <a:rPr lang="en-US" spc="-25" dirty="0" smtClean="0">
                <a:latin typeface="Times New Roman" panose="02020603050405020304" pitchFamily="18" charset="0"/>
                <a:cs typeface="Times New Roman" panose="02020603050405020304" pitchFamily="18" charset="0"/>
              </a:rPr>
              <a:t>y</a:t>
            </a:r>
            <a:r>
              <a:rPr lang="en-US" spc="4" dirty="0" smtClean="0">
                <a:latin typeface="Times New Roman" panose="02020603050405020304" pitchFamily="18" charset="0"/>
                <a:cs typeface="Times New Roman" panose="02020603050405020304" pitchFamily="18" charset="0"/>
              </a:rPr>
              <a:t>e</a:t>
            </a:r>
            <a:r>
              <a:rPr lang="en-US" spc="-4" dirty="0" smtClean="0">
                <a:latin typeface="Times New Roman" panose="02020603050405020304" pitchFamily="18" charset="0"/>
                <a:cs typeface="Times New Roman" panose="02020603050405020304" pitchFamily="18" charset="0"/>
              </a:rPr>
              <a:t>a</a:t>
            </a:r>
            <a:r>
              <a:rPr lang="en-US" dirty="0" smtClean="0">
                <a:latin typeface="Times New Roman" panose="02020603050405020304" pitchFamily="18" charset="0"/>
                <a:cs typeface="Times New Roman" panose="02020603050405020304" pitchFamily="18" charset="0"/>
              </a:rPr>
              <a:t>r, includi</a:t>
            </a:r>
            <a:r>
              <a:rPr lang="en-US" spc="10" dirty="0" smtClean="0">
                <a:latin typeface="Times New Roman" panose="02020603050405020304" pitchFamily="18" charset="0"/>
                <a:cs typeface="Times New Roman" panose="02020603050405020304" pitchFamily="18" charset="0"/>
              </a:rPr>
              <a:t>n</a:t>
            </a:r>
            <a:r>
              <a:rPr lang="en-US" dirty="0" smtClean="0">
                <a:latin typeface="Times New Roman" panose="02020603050405020304" pitchFamily="18" charset="0"/>
                <a:cs typeface="Times New Roman" panose="02020603050405020304" pitchFamily="18" charset="0"/>
              </a:rPr>
              <a:t>g five</a:t>
            </a:r>
            <a:r>
              <a:rPr lang="en-US" spc="-10" dirty="0" smtClean="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me</a:t>
            </a:r>
            <a:r>
              <a:rPr lang="en-US" spc="-10" dirty="0" smtClean="0">
                <a:latin typeface="Times New Roman" panose="02020603050405020304" pitchFamily="18" charset="0"/>
                <a:cs typeface="Times New Roman" panose="02020603050405020304" pitchFamily="18" charset="0"/>
              </a:rPr>
              <a:t>a</a:t>
            </a:r>
            <a:r>
              <a:rPr lang="en-US" dirty="0" smtClean="0">
                <a:latin typeface="Times New Roman" panose="02020603050405020304" pitchFamily="18" charset="0"/>
                <a:cs typeface="Times New Roman" panose="02020603050405020304" pitchFamily="18" charset="0"/>
              </a:rPr>
              <a:t>su</a:t>
            </a:r>
            <a:r>
              <a:rPr lang="en-US" spc="4" dirty="0" smtClean="0">
                <a:latin typeface="Times New Roman" panose="02020603050405020304" pitchFamily="18" charset="0"/>
                <a:cs typeface="Times New Roman" panose="02020603050405020304" pitchFamily="18" charset="0"/>
              </a:rPr>
              <a:t>r</a:t>
            </a:r>
            <a:r>
              <a:rPr lang="en-US" spc="-4" dirty="0" smtClean="0">
                <a:latin typeface="Times New Roman" panose="02020603050405020304" pitchFamily="18" charset="0"/>
                <a:cs typeface="Times New Roman" panose="02020603050405020304" pitchFamily="18" charset="0"/>
              </a:rPr>
              <a:t>e</a:t>
            </a:r>
            <a:r>
              <a:rPr lang="en-US" dirty="0" smtClean="0">
                <a:latin typeface="Times New Roman" panose="02020603050405020304" pitchFamily="18" charset="0"/>
                <a:cs typeface="Times New Roman" panose="02020603050405020304" pitchFamily="18" charset="0"/>
              </a:rPr>
              <a:t>s of</a:t>
            </a:r>
            <a:r>
              <a:rPr lang="en-US" spc="-4" dirty="0" smtClean="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pn</a:t>
            </a:r>
            <a:r>
              <a:rPr lang="en-US" spc="-4" dirty="0" smtClean="0">
                <a:latin typeface="Times New Roman" panose="02020603050405020304" pitchFamily="18" charset="0"/>
                <a:cs typeface="Times New Roman" panose="02020603050405020304" pitchFamily="18" charset="0"/>
              </a:rPr>
              <a:t>e</a:t>
            </a:r>
            <a:r>
              <a:rPr lang="en-US" dirty="0" smtClean="0">
                <a:latin typeface="Times New Roman" panose="02020603050405020304" pitchFamily="18" charset="0"/>
                <a:cs typeface="Times New Roman" panose="02020603050405020304" pitchFamily="18" charset="0"/>
              </a:rPr>
              <a:t>u</a:t>
            </a:r>
            <a:r>
              <a:rPr lang="en-US" spc="10" dirty="0" smtClean="0">
                <a:latin typeface="Times New Roman" panose="02020603050405020304" pitchFamily="18" charset="0"/>
                <a:cs typeface="Times New Roman" panose="02020603050405020304" pitchFamily="18" charset="0"/>
              </a:rPr>
              <a:t>m</a:t>
            </a:r>
            <a:r>
              <a:rPr lang="en-US" dirty="0" smtClean="0">
                <a:latin typeface="Times New Roman" panose="02020603050405020304" pitchFamily="18" charset="0"/>
                <a:cs typeface="Times New Roman" panose="02020603050405020304" pitchFamily="18" charset="0"/>
              </a:rPr>
              <a:t>onia </a:t>
            </a:r>
            <a:r>
              <a:rPr lang="en-US" spc="-10" dirty="0" smtClean="0">
                <a:latin typeface="Times New Roman" panose="02020603050405020304" pitchFamily="18" charset="0"/>
                <a:cs typeface="Times New Roman" panose="02020603050405020304" pitchFamily="18" charset="0"/>
              </a:rPr>
              <a:t>c</a:t>
            </a:r>
            <a:r>
              <a:rPr lang="en-US" spc="-4" dirty="0" smtClean="0">
                <a:latin typeface="Times New Roman" panose="02020603050405020304" pitchFamily="18" charset="0"/>
                <a:cs typeface="Times New Roman" panose="02020603050405020304" pitchFamily="18" charset="0"/>
              </a:rPr>
              <a:t>a</a:t>
            </a:r>
            <a:r>
              <a:rPr lang="en-US" spc="4" dirty="0" smtClean="0">
                <a:latin typeface="Times New Roman" panose="02020603050405020304" pitchFamily="18" charset="0"/>
                <a:cs typeface="Times New Roman" panose="02020603050405020304" pitchFamily="18" charset="0"/>
              </a:rPr>
              <a:t>r</a:t>
            </a:r>
            <a:r>
              <a:rPr lang="en-US" dirty="0" smtClean="0">
                <a:latin typeface="Times New Roman" panose="02020603050405020304" pitchFamily="18" charset="0"/>
                <a:cs typeface="Times New Roman" panose="02020603050405020304" pitchFamily="18" charset="0"/>
              </a:rPr>
              <a:t>e</a:t>
            </a:r>
            <a:r>
              <a:rPr lang="en-US" spc="-4" dirty="0" smtClean="0">
                <a:latin typeface="Times New Roman" panose="02020603050405020304" pitchFamily="18" charset="0"/>
                <a:cs typeface="Times New Roman" panose="02020603050405020304" pitchFamily="18" charset="0"/>
              </a:rPr>
              <a:t> a</a:t>
            </a:r>
            <a:r>
              <a:rPr lang="en-US" dirty="0" smtClean="0">
                <a:latin typeface="Times New Roman" panose="02020603050405020304" pitchFamily="18" charset="0"/>
                <a:cs typeface="Times New Roman" panose="02020603050405020304" pitchFamily="18" charset="0"/>
              </a:rPr>
              <a:t>nd two m</a:t>
            </a:r>
            <a:r>
              <a:rPr lang="en-US" spc="4" dirty="0" smtClean="0">
                <a:latin typeface="Times New Roman" panose="02020603050405020304" pitchFamily="18" charset="0"/>
                <a:cs typeface="Times New Roman" panose="02020603050405020304" pitchFamily="18" charset="0"/>
              </a:rPr>
              <a:t>e</a:t>
            </a:r>
            <a:r>
              <a:rPr lang="en-US" spc="-4" dirty="0" smtClean="0">
                <a:latin typeface="Times New Roman" panose="02020603050405020304" pitchFamily="18" charset="0"/>
                <a:cs typeface="Times New Roman" panose="02020603050405020304" pitchFamily="18" charset="0"/>
              </a:rPr>
              <a:t>a</a:t>
            </a:r>
            <a:r>
              <a:rPr lang="en-US" dirty="0" smtClean="0">
                <a:latin typeface="Times New Roman" panose="02020603050405020304" pitchFamily="18" charset="0"/>
                <a:cs typeface="Times New Roman" panose="02020603050405020304" pitchFamily="18" charset="0"/>
              </a:rPr>
              <a:t>su</a:t>
            </a:r>
            <a:r>
              <a:rPr lang="en-US" spc="4" dirty="0" smtClean="0">
                <a:latin typeface="Times New Roman" panose="02020603050405020304" pitchFamily="18" charset="0"/>
                <a:cs typeface="Times New Roman" panose="02020603050405020304" pitchFamily="18" charset="0"/>
              </a:rPr>
              <a:t>r</a:t>
            </a:r>
            <a:r>
              <a:rPr lang="en-US" spc="-4" dirty="0" smtClean="0">
                <a:latin typeface="Times New Roman" panose="02020603050405020304" pitchFamily="18" charset="0"/>
                <a:cs typeface="Times New Roman" panose="02020603050405020304" pitchFamily="18" charset="0"/>
              </a:rPr>
              <a:t>e</a:t>
            </a:r>
            <a:r>
              <a:rPr lang="en-US" dirty="0" smtClean="0">
                <a:latin typeface="Times New Roman" panose="02020603050405020304" pitchFamily="18" charset="0"/>
                <a:cs typeface="Times New Roman" panose="02020603050405020304" pitchFamily="18" charset="0"/>
              </a:rPr>
              <a:t>s of </a:t>
            </a:r>
            <a:r>
              <a:rPr lang="en-US" spc="4" dirty="0" smtClean="0">
                <a:latin typeface="Times New Roman" panose="02020603050405020304" pitchFamily="18" charset="0"/>
                <a:cs typeface="Times New Roman" panose="02020603050405020304" pitchFamily="18" charset="0"/>
              </a:rPr>
              <a:t>H</a:t>
            </a:r>
            <a:r>
              <a:rPr lang="en-US" spc="-20" dirty="0" smtClean="0">
                <a:latin typeface="Times New Roman" panose="02020603050405020304" pitchFamily="18" charset="0"/>
                <a:cs typeface="Times New Roman" panose="02020603050405020304" pitchFamily="18" charset="0"/>
              </a:rPr>
              <a:t>I</a:t>
            </a:r>
            <a:r>
              <a:rPr lang="en-US" dirty="0" smtClean="0">
                <a:latin typeface="Times New Roman" panose="02020603050405020304" pitchFamily="18" charset="0"/>
                <a:cs typeface="Times New Roman" panose="02020603050405020304" pitchFamily="18" charset="0"/>
              </a:rPr>
              <a:t>V</a:t>
            </a:r>
            <a:r>
              <a:rPr lang="en-US" spc="4" dirty="0" smtClean="0">
                <a:latin typeface="Times New Roman" panose="02020603050405020304" pitchFamily="18" charset="0"/>
                <a:cs typeface="Times New Roman" panose="02020603050405020304" pitchFamily="18" charset="0"/>
              </a:rPr>
              <a:t> </a:t>
            </a:r>
            <a:r>
              <a:rPr lang="en-US" spc="-4" dirty="0" smtClean="0">
                <a:latin typeface="Times New Roman" panose="02020603050405020304" pitchFamily="18" charset="0"/>
                <a:cs typeface="Times New Roman" panose="02020603050405020304" pitchFamily="18" charset="0"/>
              </a:rPr>
              <a:t>ca</a:t>
            </a:r>
            <a:r>
              <a:rPr lang="en-US" spc="4" dirty="0" smtClean="0">
                <a:latin typeface="Times New Roman" panose="02020603050405020304" pitchFamily="18" charset="0"/>
                <a:cs typeface="Times New Roman" panose="02020603050405020304" pitchFamily="18" charset="0"/>
              </a:rPr>
              <a:t>r</a:t>
            </a:r>
            <a:r>
              <a:rPr lang="en-US" spc="-4" dirty="0" smtClean="0">
                <a:latin typeface="Times New Roman" panose="02020603050405020304" pitchFamily="18" charset="0"/>
                <a:cs typeface="Times New Roman" panose="02020603050405020304" pitchFamily="18" charset="0"/>
              </a:rPr>
              <a:t>e</a:t>
            </a:r>
            <a:r>
              <a:rPr lang="en-US" dirty="0" smtClean="0">
                <a:latin typeface="Times New Roman" panose="02020603050405020304" pitchFamily="18" charset="0"/>
                <a:cs typeface="Times New Roman" panose="02020603050405020304" pitchFamily="18" charset="0"/>
              </a:rPr>
              <a:t>.</a:t>
            </a:r>
          </a:p>
          <a:p>
            <a:pPr marL="241272" indent="-228574">
              <a:buFont typeface="Symbol"/>
              <a:buChar char=""/>
              <a:tabLst>
                <a:tab pos="240637" algn="l"/>
              </a:tabLst>
            </a:pPr>
            <a:r>
              <a:rPr lang="en-US" dirty="0" smtClean="0">
                <a:latin typeface="Times New Roman" panose="02020603050405020304" pitchFamily="18" charset="0"/>
                <a:cs typeface="Times New Roman" panose="02020603050405020304" pitchFamily="18" charset="0"/>
              </a:rPr>
              <a:t>About h</a:t>
            </a:r>
            <a:r>
              <a:rPr lang="en-US" spc="-4" dirty="0" smtClean="0">
                <a:latin typeface="Times New Roman" panose="02020603050405020304" pitchFamily="18" charset="0"/>
                <a:cs typeface="Times New Roman" panose="02020603050405020304" pitchFamily="18" charset="0"/>
              </a:rPr>
              <a:t>a</a:t>
            </a:r>
            <a:r>
              <a:rPr lang="en-US" dirty="0" smtClean="0">
                <a:latin typeface="Times New Roman" panose="02020603050405020304" pitchFamily="18" charset="0"/>
                <a:cs typeface="Times New Roman" panose="02020603050405020304" pitchFamily="18" charset="0"/>
              </a:rPr>
              <a:t>lf of</a:t>
            </a:r>
            <a:r>
              <a:rPr lang="en-US" spc="-4" dirty="0" smtClean="0">
                <a:latin typeface="Times New Roman" panose="02020603050405020304" pitchFamily="18" charset="0"/>
                <a:cs typeface="Times New Roman" panose="02020603050405020304" pitchFamily="18" charset="0"/>
              </a:rPr>
              <a:t> a</a:t>
            </a:r>
            <a:r>
              <a:rPr lang="en-US" dirty="0" smtClean="0">
                <a:latin typeface="Times New Roman" panose="02020603050405020304" pitchFamily="18" charset="0"/>
                <a:cs typeface="Times New Roman" panose="02020603050405020304" pitchFamily="18" charset="0"/>
              </a:rPr>
              <a:t>ll E</a:t>
            </a:r>
            <a:r>
              <a:rPr lang="en-US" spc="-4" dirty="0" smtClean="0">
                <a:latin typeface="Times New Roman" panose="02020603050405020304" pitchFamily="18" charset="0"/>
                <a:cs typeface="Times New Roman" panose="02020603050405020304" pitchFamily="18" charset="0"/>
              </a:rPr>
              <a:t>f</a:t>
            </a:r>
            <a:r>
              <a:rPr lang="en-US" spc="4" dirty="0" smtClean="0">
                <a:latin typeface="Times New Roman" panose="02020603050405020304" pitchFamily="18" charset="0"/>
                <a:cs typeface="Times New Roman" panose="02020603050405020304" pitchFamily="18" charset="0"/>
              </a:rPr>
              <a:t>f</a:t>
            </a:r>
            <a:r>
              <a:rPr lang="en-US" spc="-4" dirty="0" smtClean="0">
                <a:latin typeface="Times New Roman" panose="02020603050405020304" pitchFamily="18" charset="0"/>
                <a:cs typeface="Times New Roman" panose="02020603050405020304" pitchFamily="18" charset="0"/>
              </a:rPr>
              <a:t>ec</a:t>
            </a:r>
            <a:r>
              <a:rPr lang="en-US" dirty="0" smtClean="0">
                <a:latin typeface="Times New Roman" panose="02020603050405020304" pitchFamily="18" charset="0"/>
                <a:cs typeface="Times New Roman" panose="02020603050405020304" pitchFamily="18" charset="0"/>
              </a:rPr>
              <a:t>ti</a:t>
            </a:r>
            <a:r>
              <a:rPr lang="en-US" spc="10" dirty="0" smtClean="0">
                <a:latin typeface="Times New Roman" panose="02020603050405020304" pitchFamily="18" charset="0"/>
                <a:cs typeface="Times New Roman" panose="02020603050405020304" pitchFamily="18" charset="0"/>
              </a:rPr>
              <a:t>v</a:t>
            </a:r>
            <a:r>
              <a:rPr lang="en-US" dirty="0" smtClean="0">
                <a:latin typeface="Times New Roman" panose="02020603050405020304" pitchFamily="18" charset="0"/>
                <a:cs typeface="Times New Roman" panose="02020603050405020304" pitchFamily="18" charset="0"/>
              </a:rPr>
              <a:t>e</a:t>
            </a:r>
            <a:r>
              <a:rPr lang="en-US" spc="-4" dirty="0" smtClean="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T</a:t>
            </a:r>
            <a:r>
              <a:rPr lang="en-US" spc="-4" dirty="0" smtClean="0">
                <a:latin typeface="Times New Roman" panose="02020603050405020304" pitchFamily="18" charset="0"/>
                <a:cs typeface="Times New Roman" panose="02020603050405020304" pitchFamily="18" charset="0"/>
              </a:rPr>
              <a:t>r</a:t>
            </a:r>
            <a:r>
              <a:rPr lang="en-US" spc="4" dirty="0" smtClean="0">
                <a:latin typeface="Times New Roman" panose="02020603050405020304" pitchFamily="18" charset="0"/>
                <a:cs typeface="Times New Roman" panose="02020603050405020304" pitchFamily="18" charset="0"/>
              </a:rPr>
              <a:t>e</a:t>
            </a:r>
            <a:r>
              <a:rPr lang="en-US" spc="-4" dirty="0" smtClean="0">
                <a:latin typeface="Times New Roman" panose="02020603050405020304" pitchFamily="18" charset="0"/>
                <a:cs typeface="Times New Roman" panose="02020603050405020304" pitchFamily="18" charset="0"/>
              </a:rPr>
              <a:t>a</a:t>
            </a:r>
            <a:r>
              <a:rPr lang="en-US" dirty="0" smtClean="0">
                <a:latin typeface="Times New Roman" panose="02020603050405020304" pitchFamily="18" charset="0"/>
                <a:cs typeface="Times New Roman" panose="02020603050405020304" pitchFamily="18" charset="0"/>
              </a:rPr>
              <a:t>tm</a:t>
            </a:r>
            <a:r>
              <a:rPr lang="en-US" spc="-4" dirty="0" smtClean="0">
                <a:latin typeface="Times New Roman" panose="02020603050405020304" pitchFamily="18" charset="0"/>
                <a:cs typeface="Times New Roman" panose="02020603050405020304" pitchFamily="18" charset="0"/>
              </a:rPr>
              <a:t>e</a:t>
            </a:r>
            <a:r>
              <a:rPr lang="en-US" dirty="0" smtClean="0">
                <a:latin typeface="Times New Roman" panose="02020603050405020304" pitchFamily="18" charset="0"/>
                <a:cs typeface="Times New Roman" panose="02020603050405020304" pitchFamily="18" charset="0"/>
              </a:rPr>
              <a:t>nt m</a:t>
            </a:r>
            <a:r>
              <a:rPr lang="en-US" spc="-4" dirty="0" smtClean="0">
                <a:latin typeface="Times New Roman" panose="02020603050405020304" pitchFamily="18" charset="0"/>
                <a:cs typeface="Times New Roman" panose="02020603050405020304" pitchFamily="18" charset="0"/>
              </a:rPr>
              <a:t>ea</a:t>
            </a:r>
            <a:r>
              <a:rPr lang="en-US" dirty="0" smtClean="0">
                <a:latin typeface="Times New Roman" panose="02020603050405020304" pitchFamily="18" charset="0"/>
                <a:cs typeface="Times New Roman" panose="02020603050405020304" pitchFamily="18" charset="0"/>
              </a:rPr>
              <a:t>sur</a:t>
            </a:r>
            <a:r>
              <a:rPr lang="en-US" spc="-10" dirty="0" smtClean="0">
                <a:latin typeface="Times New Roman" panose="02020603050405020304" pitchFamily="18" charset="0"/>
                <a:cs typeface="Times New Roman" panose="02020603050405020304" pitchFamily="18" charset="0"/>
              </a:rPr>
              <a:t>e</a:t>
            </a:r>
            <a:r>
              <a:rPr lang="en-US" dirty="0" smtClean="0">
                <a:latin typeface="Times New Roman" panose="02020603050405020304" pitchFamily="18" charset="0"/>
                <a:cs typeface="Times New Roman" panose="02020603050405020304" pitchFamily="18" charset="0"/>
              </a:rPr>
              <a:t>s </a:t>
            </a:r>
            <a:r>
              <a:rPr lang="en-US" spc="10" dirty="0" smtClean="0">
                <a:latin typeface="Times New Roman" panose="02020603050405020304" pitchFamily="18" charset="0"/>
                <a:cs typeface="Times New Roman" panose="02020603050405020304" pitchFamily="18" charset="0"/>
              </a:rPr>
              <a:t>t</a:t>
            </a:r>
            <a:r>
              <a:rPr lang="en-US" dirty="0" smtClean="0">
                <a:latin typeface="Times New Roman" panose="02020603050405020304" pitchFamily="18" charset="0"/>
                <a:cs typeface="Times New Roman" panose="02020603050405020304" pitchFamily="18" charset="0"/>
              </a:rPr>
              <a:t>ra</a:t>
            </a:r>
            <a:r>
              <a:rPr lang="en-US" spc="-4" dirty="0" smtClean="0">
                <a:latin typeface="Times New Roman" panose="02020603050405020304" pitchFamily="18" charset="0"/>
                <a:cs typeface="Times New Roman" panose="02020603050405020304" pitchFamily="18" charset="0"/>
              </a:rPr>
              <a:t>c</a:t>
            </a:r>
            <a:r>
              <a:rPr lang="en-US" dirty="0" smtClean="0">
                <a:latin typeface="Times New Roman" panose="02020603050405020304" pitchFamily="18" charset="0"/>
                <a:cs typeface="Times New Roman" panose="02020603050405020304" pitchFamily="18" charset="0"/>
              </a:rPr>
              <a:t>k</a:t>
            </a:r>
            <a:r>
              <a:rPr lang="en-US" spc="-4" dirty="0" smtClean="0">
                <a:latin typeface="Times New Roman" panose="02020603050405020304" pitchFamily="18" charset="0"/>
                <a:cs typeface="Times New Roman" panose="02020603050405020304" pitchFamily="18" charset="0"/>
              </a:rPr>
              <a:t>e</a:t>
            </a:r>
            <a:r>
              <a:rPr lang="en-US" dirty="0" smtClean="0">
                <a:latin typeface="Times New Roman" panose="02020603050405020304" pitchFamily="18" charset="0"/>
                <a:cs typeface="Times New Roman" panose="02020603050405020304" pitchFamily="18" charset="0"/>
              </a:rPr>
              <a:t>d in the</a:t>
            </a:r>
            <a:r>
              <a:rPr lang="en-US" spc="-4" dirty="0" smtClean="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Q</a:t>
            </a:r>
            <a:r>
              <a:rPr lang="en-US" spc="-4" dirty="0" smtClean="0">
                <a:latin typeface="Times New Roman" panose="02020603050405020304" pitchFamily="18" charset="0"/>
                <a:cs typeface="Times New Roman" panose="02020603050405020304" pitchFamily="18" charset="0"/>
              </a:rPr>
              <a:t>D</a:t>
            </a:r>
            <a:r>
              <a:rPr lang="en-US" dirty="0" smtClean="0">
                <a:latin typeface="Times New Roman" panose="02020603050405020304" pitchFamily="18" charset="0"/>
                <a:cs typeface="Times New Roman" panose="02020603050405020304" pitchFamily="18" charset="0"/>
              </a:rPr>
              <a:t>R imp</a:t>
            </a:r>
            <a:r>
              <a:rPr lang="en-US" spc="-4" dirty="0" smtClean="0">
                <a:latin typeface="Times New Roman" panose="02020603050405020304" pitchFamily="18" charset="0"/>
                <a:cs typeface="Times New Roman" panose="02020603050405020304" pitchFamily="18" charset="0"/>
              </a:rPr>
              <a:t>r</a:t>
            </a:r>
            <a:r>
              <a:rPr lang="en-US" dirty="0" smtClean="0">
                <a:latin typeface="Times New Roman" panose="02020603050405020304" pitchFamily="18" charset="0"/>
                <a:cs typeface="Times New Roman" panose="02020603050405020304" pitchFamily="18" charset="0"/>
              </a:rPr>
              <a:t>o</a:t>
            </a:r>
            <a:r>
              <a:rPr lang="en-US" spc="10" dirty="0" smtClean="0">
                <a:latin typeface="Times New Roman" panose="02020603050405020304" pitchFamily="18" charset="0"/>
                <a:cs typeface="Times New Roman" panose="02020603050405020304" pitchFamily="18" charset="0"/>
              </a:rPr>
              <a:t>v</a:t>
            </a:r>
            <a:r>
              <a:rPr lang="en-US" spc="-4" dirty="0" smtClean="0">
                <a:latin typeface="Times New Roman" panose="02020603050405020304" pitchFamily="18" charset="0"/>
                <a:cs typeface="Times New Roman" panose="02020603050405020304" pitchFamily="18" charset="0"/>
              </a:rPr>
              <a:t>e</a:t>
            </a:r>
            <a:r>
              <a:rPr lang="en-US" dirty="0" smtClean="0">
                <a:latin typeface="Times New Roman" panose="02020603050405020304" pitchFamily="18" charset="0"/>
                <a:cs typeface="Times New Roman" panose="02020603050405020304" pitchFamily="18" charset="0"/>
              </a:rPr>
              <a:t>d.</a:t>
            </a:r>
          </a:p>
          <a:p>
            <a:pPr marL="241272" marR="13334" indent="-228574">
              <a:buFont typeface="Symbol"/>
              <a:buChar char=""/>
              <a:tabLst>
                <a:tab pos="240637" algn="l"/>
              </a:tabLst>
            </a:pPr>
            <a:r>
              <a:rPr lang="en-US" dirty="0" smtClean="0">
                <a:latin typeface="Times New Roman" panose="02020603050405020304" pitchFamily="18" charset="0"/>
                <a:cs typeface="Times New Roman" panose="02020603050405020304" pitchFamily="18" charset="0"/>
              </a:rPr>
              <a:t>Two</a:t>
            </a:r>
            <a:r>
              <a:rPr lang="en-US" spc="-4" dirty="0" smtClean="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me</a:t>
            </a:r>
            <a:r>
              <a:rPr lang="en-US" spc="-10" dirty="0" smtClean="0">
                <a:latin typeface="Times New Roman" panose="02020603050405020304" pitchFamily="18" charset="0"/>
                <a:cs typeface="Times New Roman" panose="02020603050405020304" pitchFamily="18" charset="0"/>
              </a:rPr>
              <a:t>a</a:t>
            </a:r>
            <a:r>
              <a:rPr lang="en-US" dirty="0" smtClean="0">
                <a:latin typeface="Times New Roman" panose="02020603050405020304" pitchFamily="18" charset="0"/>
                <a:cs typeface="Times New Roman" panose="02020603050405020304" pitchFamily="18" charset="0"/>
              </a:rPr>
              <a:t>sur</a:t>
            </a:r>
            <a:r>
              <a:rPr lang="en-US" spc="-10" dirty="0" smtClean="0">
                <a:latin typeface="Times New Roman" panose="02020603050405020304" pitchFamily="18" charset="0"/>
                <a:cs typeface="Times New Roman" panose="02020603050405020304" pitchFamily="18" charset="0"/>
              </a:rPr>
              <a:t>e</a:t>
            </a:r>
            <a:r>
              <a:rPr lang="en-US" dirty="0" smtClean="0">
                <a:latin typeface="Times New Roman" panose="02020603050405020304" pitchFamily="18" charset="0"/>
                <a:cs typeface="Times New Roman" panose="02020603050405020304" pitchFamily="18" charset="0"/>
              </a:rPr>
              <a:t>s, both</a:t>
            </a:r>
            <a:r>
              <a:rPr lang="en-US" spc="10" dirty="0" smtClean="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r</a:t>
            </a:r>
            <a:r>
              <a:rPr lang="en-US" spc="-10" dirty="0" smtClean="0">
                <a:latin typeface="Times New Roman" panose="02020603050405020304" pitchFamily="18" charset="0"/>
                <a:cs typeface="Times New Roman" panose="02020603050405020304" pitchFamily="18" charset="0"/>
              </a:rPr>
              <a:t>e</a:t>
            </a:r>
            <a:r>
              <a:rPr lang="en-US" dirty="0" smtClean="0">
                <a:latin typeface="Times New Roman" panose="02020603050405020304" pitchFamily="18" charset="0"/>
                <a:cs typeface="Times New Roman" panose="02020603050405020304" pitchFamily="18" charset="0"/>
              </a:rPr>
              <a:t>la</a:t>
            </a:r>
            <a:r>
              <a:rPr lang="en-US" spc="10" dirty="0" smtClean="0">
                <a:latin typeface="Times New Roman" panose="02020603050405020304" pitchFamily="18" charset="0"/>
                <a:cs typeface="Times New Roman" panose="02020603050405020304" pitchFamily="18" charset="0"/>
              </a:rPr>
              <a:t>t</a:t>
            </a:r>
            <a:r>
              <a:rPr lang="en-US" spc="-4" dirty="0" smtClean="0">
                <a:latin typeface="Times New Roman" panose="02020603050405020304" pitchFamily="18" charset="0"/>
                <a:cs typeface="Times New Roman" panose="02020603050405020304" pitchFamily="18" charset="0"/>
              </a:rPr>
              <a:t>e</a:t>
            </a:r>
            <a:r>
              <a:rPr lang="en-US" dirty="0" smtClean="0">
                <a:latin typeface="Times New Roman" panose="02020603050405020304" pitchFamily="18" charset="0"/>
                <a:cs typeface="Times New Roman" panose="02020603050405020304" pitchFamily="18" charset="0"/>
              </a:rPr>
              <a:t>d to c</a:t>
            </a:r>
            <a:r>
              <a:rPr lang="en-US" spc="-10" dirty="0" smtClean="0">
                <a:latin typeface="Times New Roman" panose="02020603050405020304" pitchFamily="18" charset="0"/>
                <a:cs typeface="Times New Roman" panose="02020603050405020304" pitchFamily="18" charset="0"/>
              </a:rPr>
              <a:t>a</a:t>
            </a:r>
            <a:r>
              <a:rPr lang="en-US" dirty="0" smtClean="0">
                <a:latin typeface="Times New Roman" panose="02020603050405020304" pitchFamily="18" charset="0"/>
                <a:cs typeface="Times New Roman" panose="02020603050405020304" pitchFamily="18" charset="0"/>
              </a:rPr>
              <a:t>n</a:t>
            </a:r>
            <a:r>
              <a:rPr lang="en-US" spc="4" dirty="0" smtClean="0">
                <a:latin typeface="Times New Roman" panose="02020603050405020304" pitchFamily="18" charset="0"/>
                <a:cs typeface="Times New Roman" panose="02020603050405020304" pitchFamily="18" charset="0"/>
              </a:rPr>
              <a:t>c</a:t>
            </a:r>
            <a:r>
              <a:rPr lang="en-US" spc="-4" dirty="0" smtClean="0">
                <a:latin typeface="Times New Roman" panose="02020603050405020304" pitchFamily="18" charset="0"/>
                <a:cs typeface="Times New Roman" panose="02020603050405020304" pitchFamily="18" charset="0"/>
              </a:rPr>
              <a:t>e</a:t>
            </a:r>
            <a:r>
              <a:rPr lang="en-US" dirty="0" smtClean="0">
                <a:latin typeface="Times New Roman" panose="02020603050405020304" pitchFamily="18" charset="0"/>
                <a:cs typeface="Times New Roman" panose="02020603050405020304" pitchFamily="18" charset="0"/>
              </a:rPr>
              <a:t>r t</a:t>
            </a:r>
            <a:r>
              <a:rPr lang="en-US" spc="4" dirty="0" smtClean="0">
                <a:latin typeface="Times New Roman" panose="02020603050405020304" pitchFamily="18" charset="0"/>
                <a:cs typeface="Times New Roman" panose="02020603050405020304" pitchFamily="18" charset="0"/>
              </a:rPr>
              <a:t>r</a:t>
            </a:r>
            <a:r>
              <a:rPr lang="en-US" spc="-4" dirty="0" smtClean="0">
                <a:latin typeface="Times New Roman" panose="02020603050405020304" pitchFamily="18" charset="0"/>
                <a:cs typeface="Times New Roman" panose="02020603050405020304" pitchFamily="18" charset="0"/>
              </a:rPr>
              <a:t>ea</a:t>
            </a:r>
            <a:r>
              <a:rPr lang="en-US" dirty="0" smtClean="0">
                <a:latin typeface="Times New Roman" panose="02020603050405020304" pitchFamily="18" charset="0"/>
                <a:cs typeface="Times New Roman" panose="02020603050405020304" pitchFamily="18" charset="0"/>
              </a:rPr>
              <a:t>tm</a:t>
            </a:r>
            <a:r>
              <a:rPr lang="en-US" spc="-4" dirty="0" smtClean="0">
                <a:latin typeface="Times New Roman" panose="02020603050405020304" pitchFamily="18" charset="0"/>
                <a:cs typeface="Times New Roman" panose="02020603050405020304" pitchFamily="18" charset="0"/>
              </a:rPr>
              <a:t>e</a:t>
            </a:r>
            <a:r>
              <a:rPr lang="en-US" dirty="0" smtClean="0">
                <a:latin typeface="Times New Roman" panose="02020603050405020304" pitchFamily="18" charset="0"/>
                <a:cs typeface="Times New Roman" panose="02020603050405020304" pitchFamily="18" charset="0"/>
              </a:rPr>
              <a:t>nt, improv</a:t>
            </a:r>
            <a:r>
              <a:rPr lang="en-US" spc="-10" dirty="0" smtClean="0">
                <a:latin typeface="Times New Roman" panose="02020603050405020304" pitchFamily="18" charset="0"/>
                <a:cs typeface="Times New Roman" panose="02020603050405020304" pitchFamily="18" charset="0"/>
              </a:rPr>
              <a:t>e</a:t>
            </a:r>
            <a:r>
              <a:rPr lang="en-US" dirty="0" smtClean="0">
                <a:latin typeface="Times New Roman" panose="02020603050405020304" pitchFamily="18" charset="0"/>
                <a:cs typeface="Times New Roman" panose="02020603050405020304" pitchFamily="18" charset="0"/>
              </a:rPr>
              <a:t>d quick</a:t>
            </a:r>
            <a:r>
              <a:rPr lang="en-US" spc="10" dirty="0" smtClean="0">
                <a:latin typeface="Times New Roman" panose="02020603050405020304" pitchFamily="18" charset="0"/>
                <a:cs typeface="Times New Roman" panose="02020603050405020304" pitchFamily="18" charset="0"/>
              </a:rPr>
              <a:t>l</a:t>
            </a:r>
            <a:r>
              <a:rPr lang="en-US" spc="-10" dirty="0" smtClean="0">
                <a:latin typeface="Times New Roman" panose="02020603050405020304" pitchFamily="18" charset="0"/>
                <a:cs typeface="Times New Roman" panose="02020603050405020304" pitchFamily="18" charset="0"/>
              </a:rPr>
              <a:t>y</a:t>
            </a:r>
            <a:r>
              <a:rPr lang="en-US" dirty="0" smtClean="0">
                <a:latin typeface="Times New Roman" panose="02020603050405020304" pitchFamily="18" charset="0"/>
                <a:cs typeface="Times New Roman" panose="02020603050405020304" pitchFamily="18" charset="0"/>
              </a:rPr>
              <a:t>,</a:t>
            </a:r>
            <a:r>
              <a:rPr lang="en-US" spc="10" dirty="0" smtClean="0">
                <a:latin typeface="Times New Roman" panose="02020603050405020304" pitchFamily="18" charset="0"/>
                <a:cs typeface="Times New Roman" panose="02020603050405020304" pitchFamily="18" charset="0"/>
              </a:rPr>
              <a:t> </a:t>
            </a:r>
            <a:r>
              <a:rPr lang="en-US" spc="-4" dirty="0" smtClean="0">
                <a:latin typeface="Times New Roman" panose="02020603050405020304" pitchFamily="18" charset="0"/>
                <a:cs typeface="Times New Roman" panose="02020603050405020304" pitchFamily="18" charset="0"/>
              </a:rPr>
              <a:t>a</a:t>
            </a:r>
            <a:r>
              <a:rPr lang="en-US" dirty="0" smtClean="0">
                <a:latin typeface="Times New Roman" panose="02020603050405020304" pitchFamily="18" charset="0"/>
                <a:cs typeface="Times New Roman" panose="02020603050405020304" pitchFamily="18" charset="0"/>
              </a:rPr>
              <a:t>t an av</a:t>
            </a:r>
            <a:r>
              <a:rPr lang="en-US" spc="-4" dirty="0" smtClean="0">
                <a:latin typeface="Times New Roman" panose="02020603050405020304" pitchFamily="18" charset="0"/>
                <a:cs typeface="Times New Roman" panose="02020603050405020304" pitchFamily="18" charset="0"/>
              </a:rPr>
              <a:t>e</a:t>
            </a:r>
            <a:r>
              <a:rPr lang="en-US" dirty="0" smtClean="0">
                <a:latin typeface="Times New Roman" panose="02020603050405020304" pitchFamily="18" charset="0"/>
                <a:cs typeface="Times New Roman" panose="02020603050405020304" pitchFamily="18" charset="0"/>
              </a:rPr>
              <a:t>ra</a:t>
            </a:r>
            <a:r>
              <a:rPr lang="en-US" spc="-14" dirty="0" smtClean="0">
                <a:latin typeface="Times New Roman" panose="02020603050405020304" pitchFamily="18" charset="0"/>
                <a:cs typeface="Times New Roman" panose="02020603050405020304" pitchFamily="18" charset="0"/>
              </a:rPr>
              <a:t>g</a:t>
            </a:r>
            <a:r>
              <a:rPr lang="en-US" dirty="0" smtClean="0">
                <a:latin typeface="Times New Roman" panose="02020603050405020304" pitchFamily="18" charset="0"/>
                <a:cs typeface="Times New Roman" panose="02020603050405020304" pitchFamily="18" charset="0"/>
              </a:rPr>
              <a:t>e</a:t>
            </a:r>
            <a:r>
              <a:rPr lang="en-US" spc="4" dirty="0" smtClean="0">
                <a:latin typeface="Times New Roman" panose="02020603050405020304" pitchFamily="18" charset="0"/>
                <a:cs typeface="Times New Roman" panose="02020603050405020304" pitchFamily="18" charset="0"/>
              </a:rPr>
              <a:t> </a:t>
            </a:r>
            <a:r>
              <a:rPr lang="en-US" spc="-4" dirty="0" smtClean="0">
                <a:latin typeface="Times New Roman" panose="02020603050405020304" pitchFamily="18" charset="0"/>
                <a:cs typeface="Times New Roman" panose="02020603050405020304" pitchFamily="18" charset="0"/>
              </a:rPr>
              <a:t>a</a:t>
            </a:r>
            <a:r>
              <a:rPr lang="en-US" spc="4" dirty="0" smtClean="0">
                <a:latin typeface="Times New Roman" panose="02020603050405020304" pitchFamily="18" charset="0"/>
                <a:cs typeface="Times New Roman" panose="02020603050405020304" pitchFamily="18" charset="0"/>
              </a:rPr>
              <a:t>n</a:t>
            </a:r>
            <a:r>
              <a:rPr lang="en-US" dirty="0" smtClean="0">
                <a:latin typeface="Times New Roman" panose="02020603050405020304" pitchFamily="18" charset="0"/>
                <a:cs typeface="Times New Roman" panose="02020603050405020304" pitchFamily="18" charset="0"/>
              </a:rPr>
              <a:t>nu</a:t>
            </a:r>
            <a:r>
              <a:rPr lang="en-US" spc="-4" dirty="0" smtClean="0">
                <a:latin typeface="Times New Roman" panose="02020603050405020304" pitchFamily="18" charset="0"/>
                <a:cs typeface="Times New Roman" panose="02020603050405020304" pitchFamily="18" charset="0"/>
              </a:rPr>
              <a:t>a</a:t>
            </a:r>
            <a:r>
              <a:rPr lang="en-US" dirty="0" smtClean="0">
                <a:latin typeface="Times New Roman" panose="02020603050405020304" pitchFamily="18" charset="0"/>
                <a:cs typeface="Times New Roman" panose="02020603050405020304" pitchFamily="18" charset="0"/>
              </a:rPr>
              <a:t>l </a:t>
            </a:r>
            <a:r>
              <a:rPr lang="en-US" spc="4" dirty="0" smtClean="0">
                <a:latin typeface="Times New Roman" panose="02020603050405020304" pitchFamily="18" charset="0"/>
                <a:cs typeface="Times New Roman" panose="02020603050405020304" pitchFamily="18" charset="0"/>
              </a:rPr>
              <a:t>r</a:t>
            </a:r>
            <a:r>
              <a:rPr lang="en-US" spc="-4" dirty="0" smtClean="0">
                <a:latin typeface="Times New Roman" panose="02020603050405020304" pitchFamily="18" charset="0"/>
                <a:cs typeface="Times New Roman" panose="02020603050405020304" pitchFamily="18" charset="0"/>
              </a:rPr>
              <a:t>a</a:t>
            </a:r>
            <a:r>
              <a:rPr lang="en-US" dirty="0" smtClean="0">
                <a:latin typeface="Times New Roman" panose="02020603050405020304" pitchFamily="18" charset="0"/>
                <a:cs typeface="Times New Roman" panose="02020603050405020304" pitchFamily="18" charset="0"/>
              </a:rPr>
              <a:t>te of</a:t>
            </a:r>
            <a:r>
              <a:rPr lang="en-US" spc="-4" dirty="0" smtClean="0">
                <a:latin typeface="Times New Roman" panose="02020603050405020304" pitchFamily="18" charset="0"/>
                <a:cs typeface="Times New Roman" panose="02020603050405020304" pitchFamily="18" charset="0"/>
              </a:rPr>
              <a:t> c</a:t>
            </a:r>
            <a:r>
              <a:rPr lang="en-US" dirty="0" smtClean="0">
                <a:latin typeface="Times New Roman" panose="02020603050405020304" pitchFamily="18" charset="0"/>
                <a:cs typeface="Times New Roman" panose="02020603050405020304" pitchFamily="18" charset="0"/>
              </a:rPr>
              <a:t>h</a:t>
            </a:r>
            <a:r>
              <a:rPr lang="en-US" spc="-4" dirty="0" smtClean="0">
                <a:latin typeface="Times New Roman" panose="02020603050405020304" pitchFamily="18" charset="0"/>
                <a:cs typeface="Times New Roman" panose="02020603050405020304" pitchFamily="18" charset="0"/>
              </a:rPr>
              <a:t>a</a:t>
            </a:r>
            <a:r>
              <a:rPr lang="en-US" spc="10" dirty="0" smtClean="0">
                <a:latin typeface="Times New Roman" panose="02020603050405020304" pitchFamily="18" charset="0"/>
                <a:cs typeface="Times New Roman" panose="02020603050405020304" pitchFamily="18" charset="0"/>
              </a:rPr>
              <a:t>n</a:t>
            </a:r>
            <a:r>
              <a:rPr lang="en-US" spc="-14" dirty="0" smtClean="0">
                <a:latin typeface="Times New Roman" panose="02020603050405020304" pitchFamily="18" charset="0"/>
                <a:cs typeface="Times New Roman" panose="02020603050405020304" pitchFamily="18" charset="0"/>
              </a:rPr>
              <a:t>g</a:t>
            </a:r>
            <a:r>
              <a:rPr lang="en-US" dirty="0" smtClean="0">
                <a:latin typeface="Times New Roman" panose="02020603050405020304" pitchFamily="18" charset="0"/>
                <a:cs typeface="Times New Roman" panose="02020603050405020304" pitchFamily="18" charset="0"/>
              </a:rPr>
              <a:t>e</a:t>
            </a:r>
            <a:r>
              <a:rPr lang="en-US" spc="4" dirty="0" smtClean="0">
                <a:latin typeface="Times New Roman" panose="02020603050405020304" pitchFamily="18" charset="0"/>
                <a:cs typeface="Times New Roman" panose="02020603050405020304" pitchFamily="18" charset="0"/>
              </a:rPr>
              <a:t> </a:t>
            </a:r>
            <a:r>
              <a:rPr lang="en-US" spc="-4" dirty="0" smtClean="0">
                <a:latin typeface="Times New Roman" panose="02020603050405020304" pitchFamily="18" charset="0"/>
                <a:cs typeface="Times New Roman" panose="02020603050405020304" pitchFamily="18" charset="0"/>
              </a:rPr>
              <a:t>a</a:t>
            </a:r>
            <a:r>
              <a:rPr lang="en-US" dirty="0" smtClean="0">
                <a:latin typeface="Times New Roman" panose="02020603050405020304" pitchFamily="18" charset="0"/>
                <a:cs typeface="Times New Roman" panose="02020603050405020304" pitchFamily="18" charset="0"/>
              </a:rPr>
              <a:t>bove</a:t>
            </a:r>
            <a:r>
              <a:rPr lang="en-US" spc="-4" dirty="0" smtClean="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1</a:t>
            </a:r>
            <a:r>
              <a:rPr lang="en-US" spc="10" dirty="0" smtClean="0">
                <a:latin typeface="Times New Roman" panose="02020603050405020304" pitchFamily="18" charset="0"/>
                <a:cs typeface="Times New Roman" panose="02020603050405020304" pitchFamily="18" charset="0"/>
              </a:rPr>
              <a:t>0</a:t>
            </a:r>
            <a:r>
              <a:rPr lang="en-US" dirty="0" smtClean="0">
                <a:latin typeface="Times New Roman" panose="02020603050405020304" pitchFamily="18" charset="0"/>
                <a:cs typeface="Times New Roman" panose="02020603050405020304" pitchFamily="18" charset="0"/>
              </a:rPr>
              <a:t>%</a:t>
            </a:r>
            <a:r>
              <a:rPr lang="en-US" spc="-4" dirty="0" smtClean="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p</a:t>
            </a:r>
            <a:r>
              <a:rPr lang="en-US" spc="-4" dirty="0" smtClean="0">
                <a:latin typeface="Times New Roman" panose="02020603050405020304" pitchFamily="18" charset="0"/>
                <a:cs typeface="Times New Roman" panose="02020603050405020304" pitchFamily="18" charset="0"/>
              </a:rPr>
              <a:t>e</a:t>
            </a:r>
            <a:r>
              <a:rPr lang="en-US" dirty="0" smtClean="0">
                <a:latin typeface="Times New Roman" panose="02020603050405020304" pitchFamily="18" charset="0"/>
                <a:cs typeface="Times New Roman" panose="02020603050405020304" pitchFamily="18" charset="0"/>
              </a:rPr>
              <a:t>r</a:t>
            </a:r>
            <a:r>
              <a:rPr lang="en-US" spc="14" dirty="0" smtClean="0">
                <a:latin typeface="Times New Roman" panose="02020603050405020304" pitchFamily="18" charset="0"/>
                <a:cs typeface="Times New Roman" panose="02020603050405020304" pitchFamily="18" charset="0"/>
              </a:rPr>
              <a:t> </a:t>
            </a:r>
            <a:r>
              <a:rPr lang="en-US" spc="-25" dirty="0" smtClean="0">
                <a:latin typeface="Times New Roman" panose="02020603050405020304" pitchFamily="18" charset="0"/>
                <a:cs typeface="Times New Roman" panose="02020603050405020304" pitchFamily="18" charset="0"/>
              </a:rPr>
              <a:t>y</a:t>
            </a:r>
            <a:r>
              <a:rPr lang="en-US" spc="4" dirty="0" smtClean="0">
                <a:latin typeface="Times New Roman" panose="02020603050405020304" pitchFamily="18" charset="0"/>
                <a:cs typeface="Times New Roman" panose="02020603050405020304" pitchFamily="18" charset="0"/>
              </a:rPr>
              <a:t>e</a:t>
            </a:r>
            <a:r>
              <a:rPr lang="en-US" spc="-4" dirty="0" smtClean="0">
                <a:latin typeface="Times New Roman" panose="02020603050405020304" pitchFamily="18" charset="0"/>
                <a:cs typeface="Times New Roman" panose="02020603050405020304" pitchFamily="18" charset="0"/>
              </a:rPr>
              <a:t>a</a:t>
            </a:r>
            <a:r>
              <a:rPr lang="en-US" dirty="0" smtClean="0">
                <a:latin typeface="Times New Roman" panose="02020603050405020304" pitchFamily="18" charset="0"/>
                <a:cs typeface="Times New Roman" panose="02020603050405020304" pitchFamily="18" charset="0"/>
              </a:rPr>
              <a:t>r.</a:t>
            </a:r>
          </a:p>
          <a:p>
            <a:pPr marL="241272" indent="-228574">
              <a:spcAft>
                <a:spcPts val="600"/>
              </a:spcAft>
              <a:buFont typeface="Symbol"/>
              <a:buChar char=""/>
              <a:tabLst>
                <a:tab pos="240637" algn="l"/>
              </a:tabLst>
            </a:pPr>
            <a:r>
              <a:rPr lang="en-US" dirty="0" smtClean="0">
                <a:latin typeface="Times New Roman" panose="02020603050405020304" pitchFamily="18" charset="0"/>
                <a:cs typeface="Times New Roman" panose="02020603050405020304" pitchFamily="18" charset="0"/>
              </a:rPr>
              <a:t>Th</a:t>
            </a:r>
            <a:r>
              <a:rPr lang="en-US" spc="-4" dirty="0" smtClean="0">
                <a:latin typeface="Times New Roman" panose="02020603050405020304" pitchFamily="18" charset="0"/>
                <a:cs typeface="Times New Roman" panose="02020603050405020304" pitchFamily="18" charset="0"/>
              </a:rPr>
              <a:t>re</a:t>
            </a:r>
            <a:r>
              <a:rPr lang="en-US" dirty="0" smtClean="0">
                <a:latin typeface="Times New Roman" panose="02020603050405020304" pitchFamily="18" charset="0"/>
                <a:cs typeface="Times New Roman" panose="02020603050405020304" pitchFamily="18" charset="0"/>
              </a:rPr>
              <a:t>e</a:t>
            </a:r>
            <a:r>
              <a:rPr lang="en-US" spc="-10" dirty="0" smtClean="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m</a:t>
            </a:r>
            <a:r>
              <a:rPr lang="en-US" spc="4" dirty="0" smtClean="0">
                <a:latin typeface="Times New Roman" panose="02020603050405020304" pitchFamily="18" charset="0"/>
                <a:cs typeface="Times New Roman" panose="02020603050405020304" pitchFamily="18" charset="0"/>
              </a:rPr>
              <a:t>e</a:t>
            </a:r>
            <a:r>
              <a:rPr lang="en-US" spc="-4" dirty="0" smtClean="0">
                <a:latin typeface="Times New Roman" panose="02020603050405020304" pitchFamily="18" charset="0"/>
                <a:cs typeface="Times New Roman" panose="02020603050405020304" pitchFamily="18" charset="0"/>
              </a:rPr>
              <a:t>a</a:t>
            </a:r>
            <a:r>
              <a:rPr lang="en-US" dirty="0" smtClean="0">
                <a:latin typeface="Times New Roman" panose="02020603050405020304" pitchFamily="18" charset="0"/>
                <a:cs typeface="Times New Roman" panose="02020603050405020304" pitchFamily="18" charset="0"/>
              </a:rPr>
              <a:t>su</a:t>
            </a:r>
            <a:r>
              <a:rPr lang="en-US" spc="-4" dirty="0" smtClean="0">
                <a:latin typeface="Times New Roman" panose="02020603050405020304" pitchFamily="18" charset="0"/>
                <a:cs typeface="Times New Roman" panose="02020603050405020304" pitchFamily="18" charset="0"/>
              </a:rPr>
              <a:t>re</a:t>
            </a:r>
            <a:r>
              <a:rPr lang="en-US" dirty="0" smtClean="0">
                <a:latin typeface="Times New Roman" panose="02020603050405020304" pitchFamily="18" charset="0"/>
                <a:cs typeface="Times New Roman" panose="02020603050405020304" pitchFamily="18" charset="0"/>
              </a:rPr>
              <a:t>s</a:t>
            </a:r>
            <a:r>
              <a:rPr lang="en-US" spc="10" dirty="0" smtClean="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r</a:t>
            </a:r>
            <a:r>
              <a:rPr lang="en-US" spc="-10" dirty="0" smtClean="0">
                <a:latin typeface="Times New Roman" panose="02020603050405020304" pitchFamily="18" charset="0"/>
                <a:cs typeface="Times New Roman" panose="02020603050405020304" pitchFamily="18" charset="0"/>
              </a:rPr>
              <a:t>e</a:t>
            </a:r>
            <a:r>
              <a:rPr lang="en-US" dirty="0" smtClean="0">
                <a:latin typeface="Times New Roman" panose="02020603050405020304" pitchFamily="18" charset="0"/>
                <a:cs typeface="Times New Roman" panose="02020603050405020304" pitchFamily="18" charset="0"/>
              </a:rPr>
              <a:t>lat</a:t>
            </a:r>
            <a:r>
              <a:rPr lang="en-US" spc="-4" dirty="0" smtClean="0">
                <a:latin typeface="Times New Roman" panose="02020603050405020304" pitchFamily="18" charset="0"/>
                <a:cs typeface="Times New Roman" panose="02020603050405020304" pitchFamily="18" charset="0"/>
              </a:rPr>
              <a:t>e</a:t>
            </a:r>
            <a:r>
              <a:rPr lang="en-US" dirty="0" smtClean="0">
                <a:latin typeface="Times New Roman" panose="02020603050405020304" pitchFamily="18" charset="0"/>
                <a:cs typeface="Times New Roman" panose="02020603050405020304" pitchFamily="18" charset="0"/>
              </a:rPr>
              <a:t>d </a:t>
            </a:r>
            <a:r>
              <a:rPr lang="en-US" spc="10" dirty="0" smtClean="0">
                <a:latin typeface="Times New Roman" panose="02020603050405020304" pitchFamily="18" charset="0"/>
                <a:cs typeface="Times New Roman" panose="02020603050405020304" pitchFamily="18" charset="0"/>
              </a:rPr>
              <a:t>t</a:t>
            </a:r>
            <a:r>
              <a:rPr lang="en-US" dirty="0" smtClean="0">
                <a:latin typeface="Times New Roman" panose="02020603050405020304" pitchFamily="18" charset="0"/>
                <a:cs typeface="Times New Roman" panose="02020603050405020304" pitchFamily="18" charset="0"/>
              </a:rPr>
              <a:t>o mana</a:t>
            </a:r>
            <a:r>
              <a:rPr lang="en-US" spc="-14" dirty="0" smtClean="0">
                <a:latin typeface="Times New Roman" panose="02020603050405020304" pitchFamily="18" charset="0"/>
                <a:cs typeface="Times New Roman" panose="02020603050405020304" pitchFamily="18" charset="0"/>
              </a:rPr>
              <a:t>g</a:t>
            </a:r>
            <a:r>
              <a:rPr lang="en-US" spc="-4" dirty="0" smtClean="0">
                <a:latin typeface="Times New Roman" panose="02020603050405020304" pitchFamily="18" charset="0"/>
                <a:cs typeface="Times New Roman" panose="02020603050405020304" pitchFamily="18" charset="0"/>
              </a:rPr>
              <a:t>e</a:t>
            </a:r>
            <a:r>
              <a:rPr lang="en-US" dirty="0" smtClean="0">
                <a:latin typeface="Times New Roman" panose="02020603050405020304" pitchFamily="18" charset="0"/>
                <a:cs typeface="Times New Roman" panose="02020603050405020304" pitchFamily="18" charset="0"/>
              </a:rPr>
              <a:t>ment of</a:t>
            </a:r>
            <a:r>
              <a:rPr lang="en-US" spc="4" dirty="0" smtClean="0">
                <a:latin typeface="Times New Roman" panose="02020603050405020304" pitchFamily="18" charset="0"/>
                <a:cs typeface="Times New Roman" panose="02020603050405020304" pitchFamily="18" charset="0"/>
              </a:rPr>
              <a:t> </a:t>
            </a:r>
            <a:r>
              <a:rPr lang="en-US" spc="-4" dirty="0" smtClean="0">
                <a:latin typeface="Times New Roman" panose="02020603050405020304" pitchFamily="18" charset="0"/>
                <a:cs typeface="Times New Roman" panose="02020603050405020304" pitchFamily="18" charset="0"/>
              </a:rPr>
              <a:t>c</a:t>
            </a:r>
            <a:r>
              <a:rPr lang="en-US" dirty="0" smtClean="0">
                <a:latin typeface="Times New Roman" panose="02020603050405020304" pitchFamily="18" charset="0"/>
                <a:cs typeface="Times New Roman" panose="02020603050405020304" pitchFamily="18" charset="0"/>
              </a:rPr>
              <a:t>h</a:t>
            </a:r>
            <a:r>
              <a:rPr lang="en-US" spc="-4" dirty="0" smtClean="0">
                <a:latin typeface="Times New Roman" panose="02020603050405020304" pitchFamily="18" charset="0"/>
                <a:cs typeface="Times New Roman" panose="02020603050405020304" pitchFamily="18" charset="0"/>
              </a:rPr>
              <a:t>r</a:t>
            </a:r>
            <a:r>
              <a:rPr lang="en-US" dirty="0" smtClean="0">
                <a:latin typeface="Times New Roman" panose="02020603050405020304" pitchFamily="18" charset="0"/>
                <a:cs typeface="Times New Roman" panose="02020603050405020304" pitchFamily="18" charset="0"/>
              </a:rPr>
              <a:t>onic</a:t>
            </a:r>
            <a:r>
              <a:rPr lang="en-US" spc="4" dirty="0" smtClean="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dise</a:t>
            </a:r>
            <a:r>
              <a:rPr lang="en-US" spc="-10" dirty="0" smtClean="0">
                <a:latin typeface="Times New Roman" panose="02020603050405020304" pitchFamily="18" charset="0"/>
                <a:cs typeface="Times New Roman" panose="02020603050405020304" pitchFamily="18" charset="0"/>
              </a:rPr>
              <a:t>a</a:t>
            </a:r>
            <a:r>
              <a:rPr lang="en-US" dirty="0" smtClean="0">
                <a:latin typeface="Times New Roman" panose="02020603050405020304" pitchFamily="18" charset="0"/>
                <a:cs typeface="Times New Roman" panose="02020603050405020304" pitchFamily="18" charset="0"/>
              </a:rPr>
              <a:t>s</a:t>
            </a:r>
            <a:r>
              <a:rPr lang="en-US" spc="-4" dirty="0" smtClean="0">
                <a:latin typeface="Times New Roman" panose="02020603050405020304" pitchFamily="18" charset="0"/>
                <a:cs typeface="Times New Roman" panose="02020603050405020304" pitchFamily="18" charset="0"/>
              </a:rPr>
              <a:t>e</a:t>
            </a:r>
            <a:r>
              <a:rPr lang="en-US" dirty="0" smtClean="0">
                <a:latin typeface="Times New Roman" panose="02020603050405020304" pitchFamily="18" charset="0"/>
                <a:cs typeface="Times New Roman" panose="02020603050405020304" pitchFamily="18" charset="0"/>
              </a:rPr>
              <a:t>s</a:t>
            </a:r>
            <a:r>
              <a:rPr lang="en-US" spc="20" dirty="0" smtClean="0">
                <a:latin typeface="Times New Roman" panose="02020603050405020304" pitchFamily="18" charset="0"/>
                <a:cs typeface="Times New Roman" panose="02020603050405020304" pitchFamily="18" charset="0"/>
              </a:rPr>
              <a:t> </a:t>
            </a:r>
            <a:r>
              <a:rPr lang="en-US" spc="-14" dirty="0" smtClean="0">
                <a:latin typeface="Times New Roman" panose="02020603050405020304" pitchFamily="18" charset="0"/>
                <a:cs typeface="Times New Roman" panose="02020603050405020304" pitchFamily="18" charset="0"/>
              </a:rPr>
              <a:t>g</a:t>
            </a:r>
            <a:r>
              <a:rPr lang="en-US" dirty="0" smtClean="0">
                <a:latin typeface="Times New Roman" panose="02020603050405020304" pitchFamily="18" charset="0"/>
                <a:cs typeface="Times New Roman" panose="02020603050405020304" pitchFamily="18" charset="0"/>
              </a:rPr>
              <a:t>ot wo</a:t>
            </a:r>
            <a:r>
              <a:rPr lang="en-US" spc="-4" dirty="0" smtClean="0">
                <a:latin typeface="Times New Roman" panose="02020603050405020304" pitchFamily="18" charset="0"/>
                <a:cs typeface="Times New Roman" panose="02020603050405020304" pitchFamily="18" charset="0"/>
              </a:rPr>
              <a:t>r</a:t>
            </a:r>
            <a:r>
              <a:rPr lang="en-US" dirty="0" smtClean="0">
                <a:latin typeface="Times New Roman" panose="02020603050405020304" pitchFamily="18" charset="0"/>
                <a:cs typeface="Times New Roman" panose="02020603050405020304" pitchFamily="18" charset="0"/>
              </a:rPr>
              <a:t>se</a:t>
            </a:r>
            <a:r>
              <a:rPr lang="en-US" spc="-4" dirty="0" smtClean="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o</a:t>
            </a:r>
            <a:r>
              <a:rPr lang="en-US" spc="10" dirty="0" smtClean="0">
                <a:latin typeface="Times New Roman" panose="02020603050405020304" pitchFamily="18" charset="0"/>
                <a:cs typeface="Times New Roman" panose="02020603050405020304" pitchFamily="18" charset="0"/>
              </a:rPr>
              <a:t>v</a:t>
            </a:r>
            <a:r>
              <a:rPr lang="en-US" spc="-4" dirty="0" smtClean="0">
                <a:latin typeface="Times New Roman" panose="02020603050405020304" pitchFamily="18" charset="0"/>
                <a:cs typeface="Times New Roman" panose="02020603050405020304" pitchFamily="18" charset="0"/>
              </a:rPr>
              <a:t>e</a:t>
            </a:r>
            <a:r>
              <a:rPr lang="en-US" dirty="0" smtClean="0">
                <a:latin typeface="Times New Roman" panose="02020603050405020304" pitchFamily="18" charset="0"/>
                <a:cs typeface="Times New Roman" panose="02020603050405020304" pitchFamily="18" charset="0"/>
              </a:rPr>
              <a:t>r</a:t>
            </a:r>
            <a:r>
              <a:rPr lang="en-US" spc="4" dirty="0" smtClean="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time.</a:t>
            </a:r>
          </a:p>
          <a:p>
            <a:r>
              <a:rPr lang="en-US" b="1" dirty="0" smtClean="0">
                <a:latin typeface="Times New Roman" panose="02020603050405020304" pitchFamily="18" charset="0"/>
                <a:cs typeface="Times New Roman" panose="02020603050405020304" pitchFamily="18" charset="0"/>
              </a:rPr>
              <a:t>Dispa</a:t>
            </a:r>
            <a:r>
              <a:rPr lang="en-US" b="1" spc="-4" dirty="0" smtClean="0">
                <a:latin typeface="Times New Roman" panose="02020603050405020304" pitchFamily="18" charset="0"/>
                <a:cs typeface="Times New Roman" panose="02020603050405020304" pitchFamily="18" charset="0"/>
              </a:rPr>
              <a:t>r</a:t>
            </a:r>
            <a:r>
              <a:rPr lang="en-US" b="1" dirty="0" smtClean="0">
                <a:latin typeface="Times New Roman" panose="02020603050405020304" pitchFamily="18" charset="0"/>
                <a:cs typeface="Times New Roman" panose="02020603050405020304" pitchFamily="18" charset="0"/>
              </a:rPr>
              <a:t>ities</a:t>
            </a:r>
            <a:endParaRPr lang="en-US" dirty="0" smtClean="0">
              <a:latin typeface="Times New Roman" panose="02020603050405020304" pitchFamily="18" charset="0"/>
              <a:cs typeface="Times New Roman" panose="02020603050405020304" pitchFamily="18" charset="0"/>
            </a:endParaRPr>
          </a:p>
          <a:p>
            <a:pPr marL="241272" marR="12699" indent="-228574">
              <a:spcAft>
                <a:spcPts val="600"/>
              </a:spcAft>
              <a:buFont typeface="Symbol"/>
              <a:buChar char=""/>
              <a:tabLst>
                <a:tab pos="240637" algn="l"/>
              </a:tabLst>
            </a:pPr>
            <a:r>
              <a:rPr lang="en-US" dirty="0" smtClean="0">
                <a:latin typeface="Times New Roman" panose="02020603050405020304" pitchFamily="18" charset="0"/>
                <a:cs typeface="Times New Roman" panose="02020603050405020304" pitchFamily="18" charset="0"/>
              </a:rPr>
              <a:t>As </a:t>
            </a:r>
            <a:r>
              <a:rPr lang="en-US" spc="-4" dirty="0" smtClean="0">
                <a:latin typeface="Times New Roman" panose="02020603050405020304" pitchFamily="18" charset="0"/>
                <a:cs typeface="Times New Roman" panose="02020603050405020304" pitchFamily="18" charset="0"/>
              </a:rPr>
              <a:t>ra</a:t>
            </a:r>
            <a:r>
              <a:rPr lang="en-US" dirty="0" smtClean="0">
                <a:latin typeface="Times New Roman" panose="02020603050405020304" pitchFamily="18" charset="0"/>
                <a:cs typeface="Times New Roman" panose="02020603050405020304" pitchFamily="18" charset="0"/>
              </a:rPr>
              <a:t>tes topp</a:t>
            </a:r>
            <a:r>
              <a:rPr lang="en-US" spc="-4" dirty="0" smtClean="0">
                <a:latin typeface="Times New Roman" panose="02020603050405020304" pitchFamily="18" charset="0"/>
                <a:cs typeface="Times New Roman" panose="02020603050405020304" pitchFamily="18" charset="0"/>
              </a:rPr>
              <a:t>e</a:t>
            </a:r>
            <a:r>
              <a:rPr lang="en-US" dirty="0" smtClean="0">
                <a:latin typeface="Times New Roman" panose="02020603050405020304" pitchFamily="18" charset="0"/>
                <a:cs typeface="Times New Roman" panose="02020603050405020304" pitchFamily="18" charset="0"/>
              </a:rPr>
              <a:t>d out, abs</a:t>
            </a:r>
            <a:r>
              <a:rPr lang="en-US" spc="4" dirty="0" smtClean="0">
                <a:latin typeface="Times New Roman" panose="02020603050405020304" pitchFamily="18" charset="0"/>
                <a:cs typeface="Times New Roman" panose="02020603050405020304" pitchFamily="18" charset="0"/>
              </a:rPr>
              <a:t>o</a:t>
            </a:r>
            <a:r>
              <a:rPr lang="en-US" dirty="0" smtClean="0">
                <a:latin typeface="Times New Roman" panose="02020603050405020304" pitchFamily="18" charset="0"/>
                <a:cs typeface="Times New Roman" panose="02020603050405020304" pitchFamily="18" charset="0"/>
              </a:rPr>
              <a:t>lute</a:t>
            </a:r>
            <a:r>
              <a:rPr lang="en-US" spc="-4" dirty="0" smtClean="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dif</a:t>
            </a:r>
            <a:r>
              <a:rPr lang="en-US" spc="-4" dirty="0" smtClean="0">
                <a:latin typeface="Times New Roman" panose="02020603050405020304" pitchFamily="18" charset="0"/>
                <a:cs typeface="Times New Roman" panose="02020603050405020304" pitchFamily="18" charset="0"/>
              </a:rPr>
              <a:t>fe</a:t>
            </a:r>
            <a:r>
              <a:rPr lang="en-US" dirty="0" smtClean="0">
                <a:latin typeface="Times New Roman" panose="02020603050405020304" pitchFamily="18" charset="0"/>
                <a:cs typeface="Times New Roman" panose="02020603050405020304" pitchFamily="18" charset="0"/>
              </a:rPr>
              <a:t>r</a:t>
            </a:r>
            <a:r>
              <a:rPr lang="en-US" spc="-10" dirty="0" smtClean="0">
                <a:latin typeface="Times New Roman" panose="02020603050405020304" pitchFamily="18" charset="0"/>
                <a:cs typeface="Times New Roman" panose="02020603050405020304" pitchFamily="18" charset="0"/>
              </a:rPr>
              <a:t>e</a:t>
            </a:r>
            <a:r>
              <a:rPr lang="en-US" spc="10" dirty="0" smtClean="0">
                <a:latin typeface="Times New Roman" panose="02020603050405020304" pitchFamily="18" charset="0"/>
                <a:cs typeface="Times New Roman" panose="02020603050405020304" pitchFamily="18" charset="0"/>
              </a:rPr>
              <a:t>n</a:t>
            </a:r>
            <a:r>
              <a:rPr lang="en-US" spc="-4" dirty="0" smtClean="0">
                <a:latin typeface="Times New Roman" panose="02020603050405020304" pitchFamily="18" charset="0"/>
                <a:cs typeface="Times New Roman" panose="02020603050405020304" pitchFamily="18" charset="0"/>
              </a:rPr>
              <a:t>ce</a:t>
            </a:r>
            <a:r>
              <a:rPr lang="en-US" dirty="0" smtClean="0">
                <a:latin typeface="Times New Roman" panose="02020603050405020304" pitchFamily="18" charset="0"/>
                <a:cs typeface="Times New Roman" panose="02020603050405020304" pitchFamily="18" charset="0"/>
              </a:rPr>
              <a:t>s </a:t>
            </a:r>
            <a:r>
              <a:rPr lang="en-US" spc="10" dirty="0" smtClean="0">
                <a:latin typeface="Times New Roman" panose="02020603050405020304" pitchFamily="18" charset="0"/>
                <a:cs typeface="Times New Roman" panose="02020603050405020304" pitchFamily="18" charset="0"/>
              </a:rPr>
              <a:t>b</a:t>
            </a:r>
            <a:r>
              <a:rPr lang="en-US" spc="-4" dirty="0" smtClean="0">
                <a:latin typeface="Times New Roman" panose="02020603050405020304" pitchFamily="18" charset="0"/>
                <a:cs typeface="Times New Roman" panose="02020603050405020304" pitchFamily="18" charset="0"/>
              </a:rPr>
              <a:t>e</a:t>
            </a:r>
            <a:r>
              <a:rPr lang="en-US" dirty="0" smtClean="0">
                <a:latin typeface="Times New Roman" panose="02020603050405020304" pitchFamily="18" charset="0"/>
                <a:cs typeface="Times New Roman" panose="02020603050405020304" pitchFamily="18" charset="0"/>
              </a:rPr>
              <a:t>tw</a:t>
            </a:r>
            <a:r>
              <a:rPr lang="en-US" spc="-4" dirty="0" smtClean="0">
                <a:latin typeface="Times New Roman" panose="02020603050405020304" pitchFamily="18" charset="0"/>
                <a:cs typeface="Times New Roman" panose="02020603050405020304" pitchFamily="18" charset="0"/>
              </a:rPr>
              <a:t>ee</a:t>
            </a:r>
            <a:r>
              <a:rPr lang="en-US" dirty="0" smtClean="0">
                <a:latin typeface="Times New Roman" panose="02020603050405020304" pitchFamily="18" charset="0"/>
                <a:cs typeface="Times New Roman" panose="02020603050405020304" pitchFamily="18" charset="0"/>
              </a:rPr>
              <a:t>n</a:t>
            </a:r>
            <a:r>
              <a:rPr lang="en-US" spc="10" dirty="0" smtClean="0">
                <a:latin typeface="Times New Roman" panose="02020603050405020304" pitchFamily="18" charset="0"/>
                <a:cs typeface="Times New Roman" panose="02020603050405020304" pitchFamily="18" charset="0"/>
              </a:rPr>
              <a:t> </a:t>
            </a:r>
            <a:r>
              <a:rPr lang="en-US" spc="-14" dirty="0" smtClean="0">
                <a:latin typeface="Times New Roman" panose="02020603050405020304" pitchFamily="18" charset="0"/>
                <a:cs typeface="Times New Roman" panose="02020603050405020304" pitchFamily="18" charset="0"/>
              </a:rPr>
              <a:t>g</a:t>
            </a:r>
            <a:r>
              <a:rPr lang="en-US" dirty="0" smtClean="0">
                <a:latin typeface="Times New Roman" panose="02020603050405020304" pitchFamily="18" charset="0"/>
                <a:cs typeface="Times New Roman" panose="02020603050405020304" pitchFamily="18" charset="0"/>
              </a:rPr>
              <a:t>roups </a:t>
            </a:r>
            <a:r>
              <a:rPr lang="en-US" spc="4" dirty="0" smtClean="0">
                <a:latin typeface="Times New Roman" panose="02020603050405020304" pitchFamily="18" charset="0"/>
                <a:cs typeface="Times New Roman" panose="02020603050405020304" pitchFamily="18" charset="0"/>
              </a:rPr>
              <a:t>b</a:t>
            </a:r>
            <a:r>
              <a:rPr lang="en-US" spc="-4" dirty="0" smtClean="0">
                <a:latin typeface="Times New Roman" panose="02020603050405020304" pitchFamily="18" charset="0"/>
                <a:cs typeface="Times New Roman" panose="02020603050405020304" pitchFamily="18" charset="0"/>
              </a:rPr>
              <a:t>eca</a:t>
            </a:r>
            <a:r>
              <a:rPr lang="en-US" spc="10" dirty="0" smtClean="0">
                <a:latin typeface="Times New Roman" panose="02020603050405020304" pitchFamily="18" charset="0"/>
                <a:cs typeface="Times New Roman" panose="02020603050405020304" pitchFamily="18" charset="0"/>
              </a:rPr>
              <a:t>m</a:t>
            </a:r>
            <a:r>
              <a:rPr lang="en-US" dirty="0" smtClean="0">
                <a:latin typeface="Times New Roman" panose="02020603050405020304" pitchFamily="18" charset="0"/>
                <a:cs typeface="Times New Roman" panose="02020603050405020304" pitchFamily="18" charset="0"/>
              </a:rPr>
              <a:t>e</a:t>
            </a:r>
            <a:r>
              <a:rPr lang="en-US" spc="-4" dirty="0" smtClean="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small</a:t>
            </a:r>
            <a:r>
              <a:rPr lang="en-US" spc="-4" dirty="0" smtClean="0">
                <a:latin typeface="Times New Roman" panose="02020603050405020304" pitchFamily="18" charset="0"/>
                <a:cs typeface="Times New Roman" panose="02020603050405020304" pitchFamily="18" charset="0"/>
              </a:rPr>
              <a:t>e</a:t>
            </a:r>
            <a:r>
              <a:rPr lang="en-US" dirty="0" smtClean="0">
                <a:latin typeface="Times New Roman" panose="02020603050405020304" pitchFamily="18" charset="0"/>
                <a:cs typeface="Times New Roman" panose="02020603050405020304" pitchFamily="18" charset="0"/>
              </a:rPr>
              <a:t>r.</a:t>
            </a:r>
            <a:r>
              <a:rPr lang="en-US" spc="20" dirty="0" smtClean="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H</a:t>
            </a:r>
            <a:r>
              <a:rPr lang="en-US" spc="-10" dirty="0" smtClean="0">
                <a:latin typeface="Times New Roman" panose="02020603050405020304" pitchFamily="18" charset="0"/>
                <a:cs typeface="Times New Roman" panose="02020603050405020304" pitchFamily="18" charset="0"/>
              </a:rPr>
              <a:t>e</a:t>
            </a:r>
            <a:r>
              <a:rPr lang="en-US" dirty="0" smtClean="0">
                <a:latin typeface="Times New Roman" panose="02020603050405020304" pitchFamily="18" charset="0"/>
                <a:cs typeface="Times New Roman" panose="02020603050405020304" pitchFamily="18" charset="0"/>
              </a:rPr>
              <a:t>n</a:t>
            </a:r>
            <a:r>
              <a:rPr lang="en-US" spc="-4" dirty="0" smtClean="0">
                <a:latin typeface="Times New Roman" panose="02020603050405020304" pitchFamily="18" charset="0"/>
                <a:cs typeface="Times New Roman" panose="02020603050405020304" pitchFamily="18" charset="0"/>
              </a:rPr>
              <a:t>ce</a:t>
            </a:r>
            <a:r>
              <a:rPr lang="en-US" dirty="0" smtClean="0">
                <a:latin typeface="Times New Roman" panose="02020603050405020304" pitchFamily="18" charset="0"/>
                <a:cs typeface="Times New Roman" panose="02020603050405020304" pitchFamily="18" charset="0"/>
              </a:rPr>
              <a:t>, disp</a:t>
            </a:r>
            <a:r>
              <a:rPr lang="en-US" spc="4" dirty="0" smtClean="0">
                <a:latin typeface="Times New Roman" panose="02020603050405020304" pitchFamily="18" charset="0"/>
                <a:cs typeface="Times New Roman" panose="02020603050405020304" pitchFamily="18" charset="0"/>
              </a:rPr>
              <a:t>a</a:t>
            </a:r>
            <a:r>
              <a:rPr lang="en-US" dirty="0" smtClean="0">
                <a:latin typeface="Times New Roman" panose="02020603050405020304" pitchFamily="18" charset="0"/>
                <a:cs typeface="Times New Roman" panose="02020603050405020304" pitchFamily="18" charset="0"/>
              </a:rPr>
              <a:t>rities o</a:t>
            </a:r>
            <a:r>
              <a:rPr lang="en-US" spc="-4" dirty="0" smtClean="0">
                <a:latin typeface="Times New Roman" panose="02020603050405020304" pitchFamily="18" charset="0"/>
                <a:cs typeface="Times New Roman" panose="02020603050405020304" pitchFamily="18" charset="0"/>
              </a:rPr>
              <a:t>f</a:t>
            </a:r>
            <a:r>
              <a:rPr lang="en-US" dirty="0" smtClean="0">
                <a:latin typeface="Times New Roman" panose="02020603050405020304" pitchFamily="18" charset="0"/>
                <a:cs typeface="Times New Roman" panose="02020603050405020304" pitchFamily="18" charset="0"/>
              </a:rPr>
              <a:t>ten dis</a:t>
            </a:r>
            <a:r>
              <a:rPr lang="en-US" spc="-4" dirty="0" smtClean="0">
                <a:latin typeface="Times New Roman" panose="02020603050405020304" pitchFamily="18" charset="0"/>
                <a:cs typeface="Times New Roman" panose="02020603050405020304" pitchFamily="18" charset="0"/>
              </a:rPr>
              <a:t>a</a:t>
            </a:r>
            <a:r>
              <a:rPr lang="en-US" dirty="0" smtClean="0">
                <a:latin typeface="Times New Roman" panose="02020603050405020304" pitchFamily="18" charset="0"/>
                <a:cs typeface="Times New Roman" panose="02020603050405020304" pitchFamily="18" charset="0"/>
              </a:rPr>
              <a:t>pp</a:t>
            </a:r>
            <a:r>
              <a:rPr lang="en-US" spc="-4" dirty="0" smtClean="0">
                <a:latin typeface="Times New Roman" panose="02020603050405020304" pitchFamily="18" charset="0"/>
                <a:cs typeface="Times New Roman" panose="02020603050405020304" pitchFamily="18" charset="0"/>
              </a:rPr>
              <a:t>e</a:t>
            </a:r>
            <a:r>
              <a:rPr lang="en-US" spc="4" dirty="0" smtClean="0">
                <a:latin typeface="Times New Roman" panose="02020603050405020304" pitchFamily="18" charset="0"/>
                <a:cs typeface="Times New Roman" panose="02020603050405020304" pitchFamily="18" charset="0"/>
              </a:rPr>
              <a:t>a</a:t>
            </a:r>
            <a:r>
              <a:rPr lang="en-US" dirty="0" smtClean="0">
                <a:latin typeface="Times New Roman" panose="02020603050405020304" pitchFamily="18" charset="0"/>
                <a:cs typeface="Times New Roman" panose="02020603050405020304" pitchFamily="18" charset="0"/>
              </a:rPr>
              <a:t>r</a:t>
            </a:r>
            <a:r>
              <a:rPr lang="en-US" spc="-10" dirty="0" smtClean="0">
                <a:latin typeface="Times New Roman" panose="02020603050405020304" pitchFamily="18" charset="0"/>
                <a:cs typeface="Times New Roman" panose="02020603050405020304" pitchFamily="18" charset="0"/>
              </a:rPr>
              <a:t>e</a:t>
            </a:r>
            <a:r>
              <a:rPr lang="en-US" dirty="0" smtClean="0">
                <a:latin typeface="Times New Roman" panose="02020603050405020304" pitchFamily="18" charset="0"/>
                <a:cs typeface="Times New Roman" panose="02020603050405020304" pitchFamily="18" charset="0"/>
              </a:rPr>
              <a:t>d </a:t>
            </a:r>
            <a:r>
              <a:rPr lang="en-US" spc="-4" dirty="0" smtClean="0">
                <a:latin typeface="Times New Roman" panose="02020603050405020304" pitchFamily="18" charset="0"/>
                <a:cs typeface="Times New Roman" panose="02020603050405020304" pitchFamily="18" charset="0"/>
              </a:rPr>
              <a:t>a</a:t>
            </a:r>
            <a:r>
              <a:rPr lang="en-US" dirty="0" smtClean="0">
                <a:latin typeface="Times New Roman" panose="02020603050405020304" pitchFamily="18" charset="0"/>
                <a:cs typeface="Times New Roman" panose="02020603050405020304" pitchFamily="18" charset="0"/>
              </a:rPr>
              <a:t>s </a:t>
            </a:r>
            <a:r>
              <a:rPr lang="en-US" spc="10" dirty="0" smtClean="0">
                <a:latin typeface="Times New Roman" panose="02020603050405020304" pitchFamily="18" charset="0"/>
                <a:cs typeface="Times New Roman" panose="02020603050405020304" pitchFamily="18" charset="0"/>
              </a:rPr>
              <a:t>m</a:t>
            </a:r>
            <a:r>
              <a:rPr lang="en-US" spc="-4" dirty="0" smtClean="0">
                <a:latin typeface="Times New Roman" panose="02020603050405020304" pitchFamily="18" charset="0"/>
                <a:cs typeface="Times New Roman" panose="02020603050405020304" pitchFamily="18" charset="0"/>
              </a:rPr>
              <a:t>e</a:t>
            </a:r>
            <a:r>
              <a:rPr lang="en-US" spc="4" dirty="0" smtClean="0">
                <a:latin typeface="Times New Roman" panose="02020603050405020304" pitchFamily="18" charset="0"/>
                <a:cs typeface="Times New Roman" panose="02020603050405020304" pitchFamily="18" charset="0"/>
              </a:rPr>
              <a:t>a</a:t>
            </a:r>
            <a:r>
              <a:rPr lang="en-US" dirty="0" smtClean="0">
                <a:latin typeface="Times New Roman" panose="02020603050405020304" pitchFamily="18" charset="0"/>
                <a:cs typeface="Times New Roman" panose="02020603050405020304" pitchFamily="18" charset="0"/>
              </a:rPr>
              <a:t>sur</a:t>
            </a:r>
            <a:r>
              <a:rPr lang="en-US" spc="-10" dirty="0" smtClean="0">
                <a:latin typeface="Times New Roman" panose="02020603050405020304" pitchFamily="18" charset="0"/>
                <a:cs typeface="Times New Roman" panose="02020603050405020304" pitchFamily="18" charset="0"/>
              </a:rPr>
              <a:t>e</a:t>
            </a:r>
            <a:r>
              <a:rPr lang="en-US" dirty="0" smtClean="0">
                <a:latin typeface="Times New Roman" panose="02020603050405020304" pitchFamily="18" charset="0"/>
                <a:cs typeface="Times New Roman" panose="02020603050405020304" pitchFamily="18" charset="0"/>
              </a:rPr>
              <a:t>s</a:t>
            </a:r>
            <a:r>
              <a:rPr lang="en-US" spc="4" dirty="0" smtClean="0">
                <a:latin typeface="Times New Roman" panose="02020603050405020304" pitchFamily="18" charset="0"/>
                <a:cs typeface="Times New Roman" panose="02020603050405020304" pitchFamily="18" charset="0"/>
              </a:rPr>
              <a:t> </a:t>
            </a:r>
            <a:r>
              <a:rPr lang="en-US" spc="-4" dirty="0" smtClean="0">
                <a:latin typeface="Times New Roman" panose="02020603050405020304" pitchFamily="18" charset="0"/>
                <a:cs typeface="Times New Roman" panose="02020603050405020304" pitchFamily="18" charset="0"/>
              </a:rPr>
              <a:t>ac</a:t>
            </a:r>
            <a:r>
              <a:rPr lang="en-US" dirty="0" smtClean="0">
                <a:latin typeface="Times New Roman" panose="02020603050405020304" pitchFamily="18" charset="0"/>
                <a:cs typeface="Times New Roman" panose="02020603050405020304" pitchFamily="18" charset="0"/>
              </a:rPr>
              <a:t>hie</a:t>
            </a:r>
            <a:r>
              <a:rPr lang="en-US" spc="4" dirty="0" smtClean="0">
                <a:latin typeface="Times New Roman" panose="02020603050405020304" pitchFamily="18" charset="0"/>
                <a:cs typeface="Times New Roman" panose="02020603050405020304" pitchFamily="18" charset="0"/>
              </a:rPr>
              <a:t>v</a:t>
            </a:r>
            <a:r>
              <a:rPr lang="en-US" spc="-4" dirty="0" smtClean="0">
                <a:latin typeface="Times New Roman" panose="02020603050405020304" pitchFamily="18" charset="0"/>
                <a:cs typeface="Times New Roman" panose="02020603050405020304" pitchFamily="18" charset="0"/>
              </a:rPr>
              <a:t>e</a:t>
            </a:r>
            <a:r>
              <a:rPr lang="en-US" dirty="0" smtClean="0">
                <a:latin typeface="Times New Roman" panose="02020603050405020304" pitchFamily="18" charset="0"/>
                <a:cs typeface="Times New Roman" panose="02020603050405020304" pitchFamily="18" charset="0"/>
              </a:rPr>
              <a:t>d h</a:t>
            </a:r>
            <a:r>
              <a:rPr lang="en-US" spc="10" dirty="0" smtClean="0">
                <a:latin typeface="Times New Roman" panose="02020603050405020304" pitchFamily="18" charset="0"/>
                <a:cs typeface="Times New Roman" panose="02020603050405020304" pitchFamily="18" charset="0"/>
              </a:rPr>
              <a:t>i</a:t>
            </a:r>
            <a:r>
              <a:rPr lang="en-US" spc="-14" dirty="0" smtClean="0">
                <a:latin typeface="Times New Roman" panose="02020603050405020304" pitchFamily="18" charset="0"/>
                <a:cs typeface="Times New Roman" panose="02020603050405020304" pitchFamily="18" charset="0"/>
              </a:rPr>
              <a:t>g</a:t>
            </a:r>
            <a:r>
              <a:rPr lang="en-US" dirty="0" smtClean="0">
                <a:latin typeface="Times New Roman" panose="02020603050405020304" pitchFamily="18" charset="0"/>
                <a:cs typeface="Times New Roman" panose="02020603050405020304" pitchFamily="18" charset="0"/>
              </a:rPr>
              <a:t>h lev</a:t>
            </a:r>
            <a:r>
              <a:rPr lang="en-US" spc="-10" dirty="0" smtClean="0">
                <a:latin typeface="Times New Roman" panose="02020603050405020304" pitchFamily="18" charset="0"/>
                <a:cs typeface="Times New Roman" panose="02020603050405020304" pitchFamily="18" charset="0"/>
              </a:rPr>
              <a:t>e</a:t>
            </a:r>
            <a:r>
              <a:rPr lang="en-US" spc="10" dirty="0" smtClean="0">
                <a:latin typeface="Times New Roman" panose="02020603050405020304" pitchFamily="18" charset="0"/>
                <a:cs typeface="Times New Roman" panose="02020603050405020304" pitchFamily="18" charset="0"/>
              </a:rPr>
              <a:t>l</a:t>
            </a:r>
            <a:r>
              <a:rPr lang="en-US" dirty="0" smtClean="0">
                <a:latin typeface="Times New Roman" panose="02020603050405020304" pitchFamily="18" charset="0"/>
                <a:cs typeface="Times New Roman" panose="02020603050405020304" pitchFamily="18" charset="0"/>
              </a:rPr>
              <a:t>s of p</a:t>
            </a:r>
            <a:r>
              <a:rPr lang="en-US" spc="-10" dirty="0" smtClean="0">
                <a:latin typeface="Times New Roman" panose="02020603050405020304" pitchFamily="18" charset="0"/>
                <a:cs typeface="Times New Roman" panose="02020603050405020304" pitchFamily="18" charset="0"/>
              </a:rPr>
              <a:t>e</a:t>
            </a:r>
            <a:r>
              <a:rPr lang="en-US" dirty="0" smtClean="0">
                <a:latin typeface="Times New Roman" panose="02020603050405020304" pitchFamily="18" charset="0"/>
                <a:cs typeface="Times New Roman" panose="02020603050405020304" pitchFamily="18" charset="0"/>
              </a:rPr>
              <a:t>r</a:t>
            </a:r>
            <a:r>
              <a:rPr lang="en-US" spc="-10" dirty="0" smtClean="0">
                <a:latin typeface="Times New Roman" panose="02020603050405020304" pitchFamily="18" charset="0"/>
                <a:cs typeface="Times New Roman" panose="02020603050405020304" pitchFamily="18" charset="0"/>
              </a:rPr>
              <a:t>f</a:t>
            </a:r>
            <a:r>
              <a:rPr lang="en-US" spc="10" dirty="0" smtClean="0">
                <a:latin typeface="Times New Roman" panose="02020603050405020304" pitchFamily="18" charset="0"/>
                <a:cs typeface="Times New Roman" panose="02020603050405020304" pitchFamily="18" charset="0"/>
              </a:rPr>
              <a:t>o</a:t>
            </a:r>
            <a:r>
              <a:rPr lang="en-US" dirty="0" smtClean="0">
                <a:latin typeface="Times New Roman" panose="02020603050405020304" pitchFamily="18" charset="0"/>
                <a:cs typeface="Times New Roman" panose="02020603050405020304" pitchFamily="18" charset="0"/>
              </a:rPr>
              <a:t>rm</a:t>
            </a:r>
            <a:r>
              <a:rPr lang="en-US" spc="-10" dirty="0" smtClean="0">
                <a:latin typeface="Times New Roman" panose="02020603050405020304" pitchFamily="18" charset="0"/>
                <a:cs typeface="Times New Roman" panose="02020603050405020304" pitchFamily="18" charset="0"/>
              </a:rPr>
              <a:t>a</a:t>
            </a:r>
            <a:r>
              <a:rPr lang="en-US" dirty="0" smtClean="0">
                <a:latin typeface="Times New Roman" panose="02020603050405020304" pitchFamily="18" charset="0"/>
                <a:cs typeface="Times New Roman" panose="02020603050405020304" pitchFamily="18" charset="0"/>
              </a:rPr>
              <a:t>n</a:t>
            </a:r>
            <a:r>
              <a:rPr lang="en-US" spc="-4" dirty="0" smtClean="0">
                <a:latin typeface="Times New Roman" panose="02020603050405020304" pitchFamily="18" charset="0"/>
                <a:cs typeface="Times New Roman" panose="02020603050405020304" pitchFamily="18" charset="0"/>
              </a:rPr>
              <a:t>c</a:t>
            </a:r>
            <a:r>
              <a:rPr lang="en-US" dirty="0" smtClean="0">
                <a:latin typeface="Times New Roman" panose="02020603050405020304" pitchFamily="18" charset="0"/>
                <a:cs typeface="Times New Roman" panose="02020603050405020304" pitchFamily="18" charset="0"/>
              </a:rPr>
              <a:t>e.</a:t>
            </a:r>
          </a:p>
          <a:p>
            <a:r>
              <a:rPr lang="en-US" b="1" dirty="0" smtClean="0">
                <a:latin typeface="Times New Roman" panose="02020603050405020304" pitchFamily="18" charset="0"/>
                <a:cs typeface="Times New Roman" panose="02020603050405020304" pitchFamily="18" charset="0"/>
              </a:rPr>
              <a:t>Dispa</a:t>
            </a:r>
            <a:r>
              <a:rPr lang="en-US" b="1" spc="-4" dirty="0" smtClean="0">
                <a:latin typeface="Times New Roman" panose="02020603050405020304" pitchFamily="18" charset="0"/>
                <a:cs typeface="Times New Roman" panose="02020603050405020304" pitchFamily="18" charset="0"/>
              </a:rPr>
              <a:t>r</a:t>
            </a:r>
            <a:r>
              <a:rPr lang="en-US" b="1" dirty="0" smtClean="0">
                <a:latin typeface="Times New Roman" panose="02020603050405020304" pitchFamily="18" charset="0"/>
                <a:cs typeface="Times New Roman" panose="02020603050405020304" pitchFamily="18" charset="0"/>
              </a:rPr>
              <a:t>ities</a:t>
            </a:r>
            <a:r>
              <a:rPr lang="en-US" b="1" spc="-4" dirty="0" smtClean="0">
                <a:latin typeface="Times New Roman" panose="02020603050405020304" pitchFamily="18" charset="0"/>
                <a:cs typeface="Times New Roman" panose="02020603050405020304" pitchFamily="18" charset="0"/>
              </a:rPr>
              <a:t> </a:t>
            </a:r>
            <a:r>
              <a:rPr lang="en-US" b="1" dirty="0" smtClean="0">
                <a:latin typeface="Times New Roman" panose="02020603050405020304" pitchFamily="18" charset="0"/>
                <a:cs typeface="Times New Roman" panose="02020603050405020304" pitchFamily="18" charset="0"/>
              </a:rPr>
              <a:t>T</a:t>
            </a:r>
            <a:r>
              <a:rPr lang="en-US" b="1" spc="-4" dirty="0" smtClean="0">
                <a:latin typeface="Times New Roman" panose="02020603050405020304" pitchFamily="18" charset="0"/>
                <a:cs typeface="Times New Roman" panose="02020603050405020304" pitchFamily="18" charset="0"/>
              </a:rPr>
              <a:t>re</a:t>
            </a:r>
            <a:r>
              <a:rPr lang="en-US" b="1" dirty="0" smtClean="0">
                <a:latin typeface="Times New Roman" panose="02020603050405020304" pitchFamily="18" charset="0"/>
                <a:cs typeface="Times New Roman" panose="02020603050405020304" pitchFamily="18" charset="0"/>
              </a:rPr>
              <a:t>nds (Ta</a:t>
            </a:r>
            <a:r>
              <a:rPr lang="en-US" b="1" spc="-10" dirty="0" smtClean="0">
                <a:latin typeface="Times New Roman" panose="02020603050405020304" pitchFamily="18" charset="0"/>
                <a:cs typeface="Times New Roman" panose="02020603050405020304" pitchFamily="18" charset="0"/>
              </a:rPr>
              <a:t>b</a:t>
            </a:r>
            <a:r>
              <a:rPr lang="en-US" b="1" dirty="0" smtClean="0">
                <a:latin typeface="Times New Roman" panose="02020603050405020304" pitchFamily="18" charset="0"/>
                <a:cs typeface="Times New Roman" panose="02020603050405020304" pitchFamily="18" charset="0"/>
              </a:rPr>
              <a:t>le 1)</a:t>
            </a:r>
            <a:endParaRPr lang="en-US" dirty="0" smtClean="0">
              <a:latin typeface="Times New Roman" panose="02020603050405020304" pitchFamily="18" charset="0"/>
              <a:cs typeface="Times New Roman" panose="02020603050405020304" pitchFamily="18" charset="0"/>
            </a:endParaRPr>
          </a:p>
          <a:p>
            <a:pPr marL="241272" marR="12699" indent="-228574">
              <a:buFont typeface="Symbol"/>
              <a:buChar char=""/>
              <a:tabLst>
                <a:tab pos="240637" algn="l"/>
              </a:tabLst>
            </a:pPr>
            <a:r>
              <a:rPr lang="en-US" dirty="0" smtClean="0">
                <a:latin typeface="Times New Roman" panose="02020603050405020304" pitchFamily="18" charset="0"/>
                <a:cs typeface="Times New Roman" panose="02020603050405020304" pitchFamily="18" charset="0"/>
              </a:rPr>
              <a:t>Asi</a:t>
            </a:r>
            <a:r>
              <a:rPr lang="en-US" spc="-4" dirty="0" smtClean="0">
                <a:latin typeface="Times New Roman" panose="02020603050405020304" pitchFamily="18" charset="0"/>
                <a:cs typeface="Times New Roman" panose="02020603050405020304" pitchFamily="18" charset="0"/>
              </a:rPr>
              <a:t>an-</a:t>
            </a:r>
            <a:r>
              <a:rPr lang="en-US" spc="4" dirty="0" smtClean="0">
                <a:latin typeface="Times New Roman" panose="02020603050405020304" pitchFamily="18" charset="0"/>
                <a:cs typeface="Times New Roman" panose="02020603050405020304" pitchFamily="18" charset="0"/>
              </a:rPr>
              <a:t>W</a:t>
            </a:r>
            <a:r>
              <a:rPr lang="en-US" dirty="0" smtClean="0">
                <a:latin typeface="Times New Roman" panose="02020603050405020304" pitchFamily="18" charset="0"/>
                <a:cs typeface="Times New Roman" panose="02020603050405020304" pitchFamily="18" charset="0"/>
              </a:rPr>
              <a:t>hite</a:t>
            </a:r>
            <a:r>
              <a:rPr lang="en-US" spc="-4" dirty="0" smtClean="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dif</a:t>
            </a:r>
            <a:r>
              <a:rPr lang="en-US" spc="-4" dirty="0" smtClean="0">
                <a:latin typeface="Times New Roman" panose="02020603050405020304" pitchFamily="18" charset="0"/>
                <a:cs typeface="Times New Roman" panose="02020603050405020304" pitchFamily="18" charset="0"/>
              </a:rPr>
              <a:t>fe</a:t>
            </a:r>
            <a:r>
              <a:rPr lang="en-US" dirty="0" smtClean="0">
                <a:latin typeface="Times New Roman" panose="02020603050405020304" pitchFamily="18" charset="0"/>
                <a:cs typeface="Times New Roman" panose="02020603050405020304" pitchFamily="18" charset="0"/>
              </a:rPr>
              <a:t>r</a:t>
            </a:r>
            <a:r>
              <a:rPr lang="en-US" spc="-10" dirty="0" smtClean="0">
                <a:latin typeface="Times New Roman" panose="02020603050405020304" pitchFamily="18" charset="0"/>
                <a:cs typeface="Times New Roman" panose="02020603050405020304" pitchFamily="18" charset="0"/>
              </a:rPr>
              <a:t>e</a:t>
            </a:r>
            <a:r>
              <a:rPr lang="en-US" spc="10" dirty="0" smtClean="0">
                <a:latin typeface="Times New Roman" panose="02020603050405020304" pitchFamily="18" charset="0"/>
                <a:cs typeface="Times New Roman" panose="02020603050405020304" pitchFamily="18" charset="0"/>
              </a:rPr>
              <a:t>n</a:t>
            </a:r>
            <a:r>
              <a:rPr lang="en-US" spc="-4" dirty="0" smtClean="0">
                <a:latin typeface="Times New Roman" panose="02020603050405020304" pitchFamily="18" charset="0"/>
                <a:cs typeface="Times New Roman" panose="02020603050405020304" pitchFamily="18" charset="0"/>
              </a:rPr>
              <a:t>ce</a:t>
            </a:r>
            <a:r>
              <a:rPr lang="en-US" dirty="0" smtClean="0">
                <a:latin typeface="Times New Roman" panose="02020603050405020304" pitchFamily="18" charset="0"/>
                <a:cs typeface="Times New Roman" panose="02020603050405020304" pitchFamily="18" charset="0"/>
              </a:rPr>
              <a:t>s</a:t>
            </a:r>
            <a:r>
              <a:rPr lang="en-US" spc="10" dirty="0" smtClean="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in th</a:t>
            </a:r>
            <a:r>
              <a:rPr lang="en-US" spc="-4" dirty="0" smtClean="0">
                <a:latin typeface="Times New Roman" panose="02020603050405020304" pitchFamily="18" charset="0"/>
                <a:cs typeface="Times New Roman" panose="02020603050405020304" pitchFamily="18" charset="0"/>
              </a:rPr>
              <a:t>re</a:t>
            </a:r>
            <a:r>
              <a:rPr lang="en-US" dirty="0" smtClean="0">
                <a:latin typeface="Times New Roman" panose="02020603050405020304" pitchFamily="18" charset="0"/>
                <a:cs typeface="Times New Roman" panose="02020603050405020304" pitchFamily="18" charset="0"/>
              </a:rPr>
              <a:t>e</a:t>
            </a:r>
            <a:r>
              <a:rPr lang="en-US" spc="-4" dirty="0" smtClean="0">
                <a:latin typeface="Times New Roman" panose="02020603050405020304" pitchFamily="18" charset="0"/>
                <a:cs typeface="Times New Roman" panose="02020603050405020304" pitchFamily="18" charset="0"/>
              </a:rPr>
              <a:t> c</a:t>
            </a:r>
            <a:r>
              <a:rPr lang="en-US" dirty="0" smtClean="0">
                <a:latin typeface="Times New Roman" panose="02020603050405020304" pitchFamily="18" charset="0"/>
                <a:cs typeface="Times New Roman" panose="02020603050405020304" pitchFamily="18" charset="0"/>
              </a:rPr>
              <a:t>h</a:t>
            </a:r>
            <a:r>
              <a:rPr lang="en-US" spc="-4" dirty="0" smtClean="0">
                <a:latin typeface="Times New Roman" panose="02020603050405020304" pitchFamily="18" charset="0"/>
                <a:cs typeface="Times New Roman" panose="02020603050405020304" pitchFamily="18" charset="0"/>
              </a:rPr>
              <a:t>r</a:t>
            </a:r>
            <a:r>
              <a:rPr lang="en-US" dirty="0" smtClean="0">
                <a:latin typeface="Times New Roman" panose="02020603050405020304" pitchFamily="18" charset="0"/>
                <a:cs typeface="Times New Roman" panose="02020603050405020304" pitchFamily="18" charset="0"/>
              </a:rPr>
              <a:t>on</a:t>
            </a:r>
            <a:r>
              <a:rPr lang="en-US" spc="10" dirty="0" smtClean="0">
                <a:latin typeface="Times New Roman" panose="02020603050405020304" pitchFamily="18" charset="0"/>
                <a:cs typeface="Times New Roman" panose="02020603050405020304" pitchFamily="18" charset="0"/>
              </a:rPr>
              <a:t>i</a:t>
            </a:r>
            <a:r>
              <a:rPr lang="en-US" dirty="0" smtClean="0">
                <a:latin typeface="Times New Roman" panose="02020603050405020304" pitchFamily="18" charset="0"/>
                <a:cs typeface="Times New Roman" panose="02020603050405020304" pitchFamily="18" charset="0"/>
              </a:rPr>
              <a:t>c</a:t>
            </a:r>
            <a:r>
              <a:rPr lang="en-US" spc="-4" dirty="0" smtClean="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dise</a:t>
            </a:r>
            <a:r>
              <a:rPr lang="en-US" spc="-10" dirty="0" smtClean="0">
                <a:latin typeface="Times New Roman" panose="02020603050405020304" pitchFamily="18" charset="0"/>
                <a:cs typeface="Times New Roman" panose="02020603050405020304" pitchFamily="18" charset="0"/>
              </a:rPr>
              <a:t>a</a:t>
            </a:r>
            <a:r>
              <a:rPr lang="en-US" dirty="0" smtClean="0">
                <a:latin typeface="Times New Roman" panose="02020603050405020304" pitchFamily="18" charset="0"/>
                <a:cs typeface="Times New Roman" panose="02020603050405020304" pitchFamily="18" charset="0"/>
              </a:rPr>
              <a:t>se</a:t>
            </a:r>
            <a:r>
              <a:rPr lang="en-US" spc="4" dirty="0" smtClean="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mana</a:t>
            </a:r>
            <a:r>
              <a:rPr lang="en-US" spc="-14" dirty="0" smtClean="0">
                <a:latin typeface="Times New Roman" panose="02020603050405020304" pitchFamily="18" charset="0"/>
                <a:cs typeface="Times New Roman" panose="02020603050405020304" pitchFamily="18" charset="0"/>
              </a:rPr>
              <a:t>g</a:t>
            </a:r>
            <a:r>
              <a:rPr lang="en-US" spc="-4" dirty="0" smtClean="0">
                <a:latin typeface="Times New Roman" panose="02020603050405020304" pitchFamily="18" charset="0"/>
                <a:cs typeface="Times New Roman" panose="02020603050405020304" pitchFamily="18" charset="0"/>
              </a:rPr>
              <a:t>e</a:t>
            </a:r>
            <a:r>
              <a:rPr lang="en-US" dirty="0" smtClean="0">
                <a:latin typeface="Times New Roman" panose="02020603050405020304" pitchFamily="18" charset="0"/>
                <a:cs typeface="Times New Roman" panose="02020603050405020304" pitchFamily="18" charset="0"/>
              </a:rPr>
              <a:t>ment me</a:t>
            </a:r>
            <a:r>
              <a:rPr lang="en-US" spc="-10" dirty="0" smtClean="0">
                <a:latin typeface="Times New Roman" panose="02020603050405020304" pitchFamily="18" charset="0"/>
                <a:cs typeface="Times New Roman" panose="02020603050405020304" pitchFamily="18" charset="0"/>
              </a:rPr>
              <a:t>a</a:t>
            </a:r>
            <a:r>
              <a:rPr lang="en-US" dirty="0" smtClean="0">
                <a:latin typeface="Times New Roman" panose="02020603050405020304" pitchFamily="18" charset="0"/>
                <a:cs typeface="Times New Roman" panose="02020603050405020304" pitchFamily="18" charset="0"/>
              </a:rPr>
              <a:t>s</a:t>
            </a:r>
            <a:r>
              <a:rPr lang="en-US" spc="10" dirty="0" smtClean="0">
                <a:latin typeface="Times New Roman" panose="02020603050405020304" pitchFamily="18" charset="0"/>
                <a:cs typeface="Times New Roman" panose="02020603050405020304" pitchFamily="18" charset="0"/>
              </a:rPr>
              <a:t>u</a:t>
            </a:r>
            <a:r>
              <a:rPr lang="en-US" dirty="0" smtClean="0">
                <a:latin typeface="Times New Roman" panose="02020603050405020304" pitchFamily="18" charset="0"/>
                <a:cs typeface="Times New Roman" panose="02020603050405020304" pitchFamily="18" charset="0"/>
              </a:rPr>
              <a:t>r</a:t>
            </a:r>
            <a:r>
              <a:rPr lang="en-US" spc="-10" dirty="0" smtClean="0">
                <a:latin typeface="Times New Roman" panose="02020603050405020304" pitchFamily="18" charset="0"/>
                <a:cs typeface="Times New Roman" panose="02020603050405020304" pitchFamily="18" charset="0"/>
              </a:rPr>
              <a:t>e</a:t>
            </a:r>
            <a:r>
              <a:rPr lang="en-US" dirty="0" smtClean="0">
                <a:latin typeface="Times New Roman" panose="02020603050405020304" pitchFamily="18" charset="0"/>
                <a:cs typeface="Times New Roman" panose="02020603050405020304" pitchFamily="18" charset="0"/>
              </a:rPr>
              <a:t>s</a:t>
            </a:r>
            <a:r>
              <a:rPr lang="en-US" spc="14" dirty="0" smtClean="0">
                <a:latin typeface="Times New Roman" panose="02020603050405020304" pitchFamily="18" charset="0"/>
                <a:cs typeface="Times New Roman" panose="02020603050405020304" pitchFamily="18" charset="0"/>
              </a:rPr>
              <a:t> </a:t>
            </a:r>
            <a:r>
              <a:rPr lang="en-US" spc="4" dirty="0" smtClean="0">
                <a:latin typeface="Times New Roman" panose="02020603050405020304" pitchFamily="18" charset="0"/>
                <a:cs typeface="Times New Roman" panose="02020603050405020304" pitchFamily="18" charset="0"/>
              </a:rPr>
              <a:t>w</a:t>
            </a:r>
            <a:r>
              <a:rPr lang="en-US" spc="-4" dirty="0" smtClean="0">
                <a:latin typeface="Times New Roman" panose="02020603050405020304" pitchFamily="18" charset="0"/>
                <a:cs typeface="Times New Roman" panose="02020603050405020304" pitchFamily="18" charset="0"/>
              </a:rPr>
              <a:t>e</a:t>
            </a:r>
            <a:r>
              <a:rPr lang="en-US" dirty="0" smtClean="0">
                <a:latin typeface="Times New Roman" panose="02020603050405020304" pitchFamily="18" charset="0"/>
                <a:cs typeface="Times New Roman" panose="02020603050405020304" pitchFamily="18" charset="0"/>
              </a:rPr>
              <a:t>re</a:t>
            </a:r>
            <a:r>
              <a:rPr lang="en-US" spc="-4" dirty="0" smtClean="0">
                <a:latin typeface="Times New Roman" panose="02020603050405020304" pitchFamily="18" charset="0"/>
                <a:cs typeface="Times New Roman" panose="02020603050405020304" pitchFamily="18" charset="0"/>
              </a:rPr>
              <a:t> e</a:t>
            </a:r>
            <a:r>
              <a:rPr lang="en-US" dirty="0" smtClean="0">
                <a:latin typeface="Times New Roman" panose="02020603050405020304" pitchFamily="18" charset="0"/>
                <a:cs typeface="Times New Roman" panose="02020603050405020304" pitchFamily="18" charset="0"/>
              </a:rPr>
              <a:t>limin</a:t>
            </a:r>
            <a:r>
              <a:rPr lang="en-US" spc="-4" dirty="0" smtClean="0">
                <a:latin typeface="Times New Roman" panose="02020603050405020304" pitchFamily="18" charset="0"/>
                <a:cs typeface="Times New Roman" panose="02020603050405020304" pitchFamily="18" charset="0"/>
              </a:rPr>
              <a:t>a</a:t>
            </a:r>
            <a:r>
              <a:rPr lang="en-US" dirty="0" smtClean="0">
                <a:latin typeface="Times New Roman" panose="02020603050405020304" pitchFamily="18" charset="0"/>
                <a:cs typeface="Times New Roman" panose="02020603050405020304" pitchFamily="18" charset="0"/>
              </a:rPr>
              <a:t>ted but incom</a:t>
            </a:r>
            <a:r>
              <a:rPr lang="en-US" spc="-10" dirty="0" smtClean="0">
                <a:latin typeface="Times New Roman" panose="02020603050405020304" pitchFamily="18" charset="0"/>
                <a:cs typeface="Times New Roman" panose="02020603050405020304" pitchFamily="18" charset="0"/>
              </a:rPr>
              <a:t>e</a:t>
            </a:r>
            <a:r>
              <a:rPr lang="en-US" spc="-4" dirty="0" smtClean="0">
                <a:latin typeface="Times New Roman" panose="02020603050405020304" pitchFamily="18" charset="0"/>
                <a:cs typeface="Times New Roman" panose="02020603050405020304" pitchFamily="18" charset="0"/>
              </a:rPr>
              <a:t>-</a:t>
            </a:r>
            <a:r>
              <a:rPr lang="en-US" dirty="0" smtClean="0">
                <a:latin typeface="Times New Roman" panose="02020603050405020304" pitchFamily="18" charset="0"/>
                <a:cs typeface="Times New Roman" panose="02020603050405020304" pitchFamily="18" charset="0"/>
              </a:rPr>
              <a:t>r</a:t>
            </a:r>
            <a:r>
              <a:rPr lang="en-US" spc="-10" dirty="0" smtClean="0">
                <a:latin typeface="Times New Roman" panose="02020603050405020304" pitchFamily="18" charset="0"/>
                <a:cs typeface="Times New Roman" panose="02020603050405020304" pitchFamily="18" charset="0"/>
              </a:rPr>
              <a:t>e</a:t>
            </a:r>
            <a:r>
              <a:rPr lang="en-US" spc="10" dirty="0" smtClean="0">
                <a:latin typeface="Times New Roman" panose="02020603050405020304" pitchFamily="18" charset="0"/>
                <a:cs typeface="Times New Roman" panose="02020603050405020304" pitchFamily="18" charset="0"/>
              </a:rPr>
              <a:t>l</a:t>
            </a:r>
            <a:r>
              <a:rPr lang="en-US" spc="-4" dirty="0" smtClean="0">
                <a:latin typeface="Times New Roman" panose="02020603050405020304" pitchFamily="18" charset="0"/>
                <a:cs typeface="Times New Roman" panose="02020603050405020304" pitchFamily="18" charset="0"/>
              </a:rPr>
              <a:t>a</a:t>
            </a:r>
            <a:r>
              <a:rPr lang="en-US" dirty="0" smtClean="0">
                <a:latin typeface="Times New Roman" panose="02020603050405020304" pitchFamily="18" charset="0"/>
                <a:cs typeface="Times New Roman" panose="02020603050405020304" pitchFamily="18" charset="0"/>
              </a:rPr>
              <a:t>ted</a:t>
            </a:r>
            <a:r>
              <a:rPr lang="en-US" spc="-4" dirty="0" smtClean="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dispa</a:t>
            </a:r>
            <a:r>
              <a:rPr lang="en-US" spc="-4" dirty="0" smtClean="0">
                <a:latin typeface="Times New Roman" panose="02020603050405020304" pitchFamily="18" charset="0"/>
                <a:cs typeface="Times New Roman" panose="02020603050405020304" pitchFamily="18" charset="0"/>
              </a:rPr>
              <a:t>r</a:t>
            </a:r>
            <a:r>
              <a:rPr lang="en-US" dirty="0" smtClean="0">
                <a:latin typeface="Times New Roman" panose="02020603050405020304" pitchFamily="18" charset="0"/>
                <a:cs typeface="Times New Roman" panose="02020603050405020304" pitchFamily="18" charset="0"/>
              </a:rPr>
              <a:t>iti</a:t>
            </a:r>
            <a:r>
              <a:rPr lang="en-US" spc="4" dirty="0" smtClean="0">
                <a:latin typeface="Times New Roman" panose="02020603050405020304" pitchFamily="18" charset="0"/>
                <a:cs typeface="Times New Roman" panose="02020603050405020304" pitchFamily="18" charset="0"/>
              </a:rPr>
              <a:t>e</a:t>
            </a:r>
            <a:r>
              <a:rPr lang="en-US" dirty="0" smtClean="0">
                <a:latin typeface="Times New Roman" panose="02020603050405020304" pitchFamily="18" charset="0"/>
                <a:cs typeface="Times New Roman" panose="02020603050405020304" pitchFamily="18" charset="0"/>
              </a:rPr>
              <a:t>s</a:t>
            </a:r>
            <a:r>
              <a:rPr lang="en-US" spc="4" dirty="0" smtClean="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in two m</a:t>
            </a:r>
            <a:r>
              <a:rPr lang="en-US" spc="-4" dirty="0" smtClean="0">
                <a:latin typeface="Times New Roman" panose="02020603050405020304" pitchFamily="18" charset="0"/>
                <a:cs typeface="Times New Roman" panose="02020603050405020304" pitchFamily="18" charset="0"/>
              </a:rPr>
              <a:t>ea</a:t>
            </a:r>
            <a:r>
              <a:rPr lang="en-US" dirty="0" smtClean="0">
                <a:latin typeface="Times New Roman" panose="02020603050405020304" pitchFamily="18" charset="0"/>
                <a:cs typeface="Times New Roman" panose="02020603050405020304" pitchFamily="18" charset="0"/>
              </a:rPr>
              <a:t>sur</a:t>
            </a:r>
            <a:r>
              <a:rPr lang="en-US" spc="-10" dirty="0" smtClean="0">
                <a:latin typeface="Times New Roman" panose="02020603050405020304" pitchFamily="18" charset="0"/>
                <a:cs typeface="Times New Roman" panose="02020603050405020304" pitchFamily="18" charset="0"/>
              </a:rPr>
              <a:t>e</a:t>
            </a:r>
            <a:r>
              <a:rPr lang="en-US" dirty="0" smtClean="0">
                <a:latin typeface="Times New Roman" panose="02020603050405020304" pitchFamily="18" charset="0"/>
                <a:cs typeface="Times New Roman" panose="02020603050405020304" pitchFamily="18" charset="0"/>
              </a:rPr>
              <a:t>s </a:t>
            </a:r>
            <a:r>
              <a:rPr lang="en-US" spc="4" dirty="0" smtClean="0">
                <a:latin typeface="Times New Roman" panose="02020603050405020304" pitchFamily="18" charset="0"/>
                <a:cs typeface="Times New Roman" panose="02020603050405020304" pitchFamily="18" charset="0"/>
              </a:rPr>
              <a:t>r</a:t>
            </a:r>
            <a:r>
              <a:rPr lang="en-US" spc="-4" dirty="0" smtClean="0">
                <a:latin typeface="Times New Roman" panose="02020603050405020304" pitchFamily="18" charset="0"/>
                <a:cs typeface="Times New Roman" panose="02020603050405020304" pitchFamily="18" charset="0"/>
              </a:rPr>
              <a:t>e</a:t>
            </a:r>
            <a:r>
              <a:rPr lang="en-US" dirty="0" smtClean="0">
                <a:latin typeface="Times New Roman" panose="02020603050405020304" pitchFamily="18" charset="0"/>
                <a:cs typeface="Times New Roman" panose="02020603050405020304" pitchFamily="18" charset="0"/>
              </a:rPr>
              <a:t>lat</a:t>
            </a:r>
            <a:r>
              <a:rPr lang="en-US" spc="-4" dirty="0" smtClean="0">
                <a:latin typeface="Times New Roman" panose="02020603050405020304" pitchFamily="18" charset="0"/>
                <a:cs typeface="Times New Roman" panose="02020603050405020304" pitchFamily="18" charset="0"/>
              </a:rPr>
              <a:t>e</a:t>
            </a:r>
            <a:r>
              <a:rPr lang="en-US" dirty="0" smtClean="0">
                <a:latin typeface="Times New Roman" panose="02020603050405020304" pitchFamily="18" charset="0"/>
                <a:cs typeface="Times New Roman" panose="02020603050405020304" pitchFamily="18" charset="0"/>
              </a:rPr>
              <a:t>d</a:t>
            </a:r>
            <a:r>
              <a:rPr lang="en-US" spc="10" dirty="0" smtClean="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to di</a:t>
            </a:r>
            <a:r>
              <a:rPr lang="en-US" spc="-4" dirty="0" smtClean="0">
                <a:latin typeface="Times New Roman" panose="02020603050405020304" pitchFamily="18" charset="0"/>
                <a:cs typeface="Times New Roman" panose="02020603050405020304" pitchFamily="18" charset="0"/>
              </a:rPr>
              <a:t>a</a:t>
            </a:r>
            <a:r>
              <a:rPr lang="en-US" dirty="0" smtClean="0">
                <a:latin typeface="Times New Roman" panose="02020603050405020304" pitchFamily="18" charset="0"/>
                <a:cs typeface="Times New Roman" panose="02020603050405020304" pitchFamily="18" charset="0"/>
              </a:rPr>
              <a:t>b</a:t>
            </a:r>
            <a:r>
              <a:rPr lang="en-US" spc="-4" dirty="0" smtClean="0">
                <a:latin typeface="Times New Roman" panose="02020603050405020304" pitchFamily="18" charset="0"/>
                <a:cs typeface="Times New Roman" panose="02020603050405020304" pitchFamily="18" charset="0"/>
              </a:rPr>
              <a:t>e</a:t>
            </a:r>
            <a:r>
              <a:rPr lang="en-US" dirty="0" smtClean="0">
                <a:latin typeface="Times New Roman" panose="02020603050405020304" pitchFamily="18" charset="0"/>
                <a:cs typeface="Times New Roman" panose="02020603050405020304" pitchFamily="18" charset="0"/>
              </a:rPr>
              <a:t>tes </a:t>
            </a:r>
            <a:r>
              <a:rPr lang="en-US" spc="-10" dirty="0" smtClean="0">
                <a:latin typeface="Times New Roman" panose="02020603050405020304" pitchFamily="18" charset="0"/>
                <a:cs typeface="Times New Roman" panose="02020603050405020304" pitchFamily="18" charset="0"/>
              </a:rPr>
              <a:t>a</a:t>
            </a:r>
            <a:r>
              <a:rPr lang="en-US" dirty="0" smtClean="0">
                <a:latin typeface="Times New Roman" panose="02020603050405020304" pitchFamily="18" charset="0"/>
                <a:cs typeface="Times New Roman" panose="02020603050405020304" pitchFamily="18" charset="0"/>
              </a:rPr>
              <a:t>nd</a:t>
            </a:r>
            <a:r>
              <a:rPr lang="en-US" spc="4" dirty="0" smtClean="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joint </a:t>
            </a:r>
            <a:r>
              <a:rPr lang="en-US" spc="10" dirty="0" smtClean="0">
                <a:latin typeface="Times New Roman" panose="02020603050405020304" pitchFamily="18" charset="0"/>
                <a:cs typeface="Times New Roman" panose="02020603050405020304" pitchFamily="18" charset="0"/>
              </a:rPr>
              <a:t>s</a:t>
            </a:r>
            <a:r>
              <a:rPr lang="en-US" spc="-14" dirty="0" smtClean="0">
                <a:latin typeface="Times New Roman" panose="02020603050405020304" pitchFamily="18" charset="0"/>
                <a:cs typeface="Times New Roman" panose="02020603050405020304" pitchFamily="18" charset="0"/>
              </a:rPr>
              <a:t>y</a:t>
            </a:r>
            <a:r>
              <a:rPr lang="en-US" dirty="0" smtClean="0">
                <a:latin typeface="Times New Roman" panose="02020603050405020304" pitchFamily="18" charset="0"/>
                <a:cs typeface="Times New Roman" panose="02020603050405020304" pitchFamily="18" charset="0"/>
              </a:rPr>
              <a:t>mptoms</a:t>
            </a:r>
            <a:r>
              <a:rPr lang="en-US" spc="10" dirty="0" smtClean="0">
                <a:latin typeface="Times New Roman" panose="02020603050405020304" pitchFamily="18" charset="0"/>
                <a:cs typeface="Times New Roman" panose="02020603050405020304" pitchFamily="18" charset="0"/>
              </a:rPr>
              <a:t> </a:t>
            </a:r>
            <a:r>
              <a:rPr lang="en-US" spc="-14" dirty="0" smtClean="0">
                <a:latin typeface="Times New Roman" panose="02020603050405020304" pitchFamily="18" charset="0"/>
                <a:cs typeface="Times New Roman" panose="02020603050405020304" pitchFamily="18" charset="0"/>
              </a:rPr>
              <a:t>g</a:t>
            </a:r>
            <a:r>
              <a:rPr lang="en-US" spc="-4" dirty="0" smtClean="0">
                <a:latin typeface="Times New Roman" panose="02020603050405020304" pitchFamily="18" charset="0"/>
                <a:cs typeface="Times New Roman" panose="02020603050405020304" pitchFamily="18" charset="0"/>
              </a:rPr>
              <a:t>rew </a:t>
            </a:r>
            <a:r>
              <a:rPr lang="en-US" dirty="0" smtClean="0">
                <a:latin typeface="Times New Roman" panose="02020603050405020304" pitchFamily="18" charset="0"/>
                <a:cs typeface="Times New Roman" panose="02020603050405020304" pitchFamily="18" charset="0"/>
              </a:rPr>
              <a:t>la</a:t>
            </a:r>
            <a:r>
              <a:rPr lang="en-US" spc="-10" dirty="0" smtClean="0">
                <a:latin typeface="Times New Roman" panose="02020603050405020304" pitchFamily="18" charset="0"/>
                <a:cs typeface="Times New Roman" panose="02020603050405020304" pitchFamily="18" charset="0"/>
              </a:rPr>
              <a:t>r</a:t>
            </a:r>
            <a:r>
              <a:rPr lang="en-US" dirty="0" smtClean="0">
                <a:latin typeface="Times New Roman" panose="02020603050405020304" pitchFamily="18" charset="0"/>
                <a:cs typeface="Times New Roman" panose="02020603050405020304" pitchFamily="18" charset="0"/>
              </a:rPr>
              <a:t>g</a:t>
            </a:r>
            <a:r>
              <a:rPr lang="en-US" spc="-4" dirty="0" smtClean="0">
                <a:latin typeface="Times New Roman" panose="02020603050405020304" pitchFamily="18" charset="0"/>
                <a:cs typeface="Times New Roman" panose="02020603050405020304" pitchFamily="18" charset="0"/>
              </a:rPr>
              <a:t>er</a:t>
            </a:r>
            <a:r>
              <a:rPr lang="en-US" dirty="0" smtClean="0">
                <a:latin typeface="Times New Roman" panose="02020603050405020304" pitchFamily="18" charset="0"/>
                <a:cs typeface="Times New Roman" panose="02020603050405020304" pitchFamily="18" charset="0"/>
              </a:rPr>
              <a:t>.</a:t>
            </a:r>
          </a:p>
          <a:p>
            <a:pPr marL="241272" marR="12699" indent="-228574">
              <a:buFont typeface="Symbol"/>
              <a:buChar char=""/>
              <a:tabLst>
                <a:tab pos="240637" algn="l"/>
              </a:tabLst>
            </a:pPr>
            <a:endParaRPr lang="en-US" dirty="0" smtClean="0">
              <a:latin typeface="Times New Roman" panose="02020603050405020304" pitchFamily="18" charset="0"/>
              <a:cs typeface="Times New Roman" panose="02020603050405020304" pitchFamily="18" charset="0"/>
            </a:endParaRPr>
          </a:p>
          <a:p>
            <a:endParaRPr lang="en-US" dirty="0">
              <a:latin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10"/>
          </p:nvPr>
        </p:nvSpPr>
        <p:spPr/>
        <p:txBody>
          <a:bodyPr/>
          <a:lstStyle/>
          <a:p>
            <a:fld id="{B3EF0EEC-1D1B-4067-A962-C742C5F9CB51}" type="slidenum">
              <a:rPr lang="en-US" smtClean="0"/>
              <a:t>29</a:t>
            </a:fld>
            <a:endParaRPr lang="en-US"/>
          </a:p>
        </p:txBody>
      </p:sp>
    </p:spTree>
    <p:extLst>
      <p:ext uri="{BB962C8B-B14F-4D97-AF65-F5344CB8AC3E}">
        <p14:creationId xmlns:p14="http://schemas.microsoft.com/office/powerpoint/2010/main" val="394772534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3EF0EEC-1D1B-4067-A962-C742C5F9CB51}" type="slidenum">
              <a:rPr lang="en-US" smtClean="0"/>
              <a:t>3</a:t>
            </a:fld>
            <a:endParaRPr lang="en-US"/>
          </a:p>
        </p:txBody>
      </p:sp>
    </p:spTree>
    <p:extLst>
      <p:ext uri="{BB962C8B-B14F-4D97-AF65-F5344CB8AC3E}">
        <p14:creationId xmlns:p14="http://schemas.microsoft.com/office/powerpoint/2010/main" val="640607824"/>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457200" y="4778375"/>
            <a:ext cx="6858000" cy="4975225"/>
          </a:xfrm>
        </p:spPr>
        <p:txBody>
          <a:bodyPr/>
          <a:lstStyle/>
          <a:p>
            <a:pPr marR="160001"/>
            <a:r>
              <a:rPr lang="en-US" sz="1000" b="1" dirty="0" smtClean="0">
                <a:latin typeface="Arial"/>
                <a:cs typeface="Arial"/>
              </a:rPr>
              <a:t>Source:</a:t>
            </a:r>
            <a:r>
              <a:rPr lang="en-US" sz="1000" b="1" spc="-10" dirty="0" smtClean="0">
                <a:latin typeface="Arial"/>
                <a:cs typeface="Arial"/>
              </a:rPr>
              <a:t> </a:t>
            </a:r>
            <a:r>
              <a:rPr lang="en-US" sz="1000" dirty="0" smtClean="0">
                <a:latin typeface="Arial"/>
                <a:cs typeface="Arial"/>
              </a:rPr>
              <a:t>Centers</a:t>
            </a:r>
            <a:r>
              <a:rPr lang="en-US" sz="1000" spc="-4" dirty="0" smtClean="0">
                <a:latin typeface="Arial"/>
                <a:cs typeface="Arial"/>
              </a:rPr>
              <a:t> </a:t>
            </a:r>
            <a:r>
              <a:rPr lang="en-US" sz="1000" dirty="0" smtClean="0">
                <a:latin typeface="Arial"/>
                <a:cs typeface="Arial"/>
              </a:rPr>
              <a:t>for D</a:t>
            </a:r>
            <a:r>
              <a:rPr lang="en-US" sz="1000" spc="-10" dirty="0" smtClean="0">
                <a:latin typeface="Arial"/>
                <a:cs typeface="Arial"/>
              </a:rPr>
              <a:t>i</a:t>
            </a:r>
            <a:r>
              <a:rPr lang="en-US" sz="1000" spc="4" dirty="0" smtClean="0">
                <a:latin typeface="Arial"/>
                <a:cs typeface="Arial"/>
              </a:rPr>
              <a:t>s</a:t>
            </a:r>
            <a:r>
              <a:rPr lang="en-US" sz="1000" dirty="0" smtClean="0">
                <a:latin typeface="Arial"/>
                <a:cs typeface="Arial"/>
              </a:rPr>
              <a:t>e</a:t>
            </a:r>
            <a:r>
              <a:rPr lang="en-US" sz="1000" spc="-10" dirty="0" smtClean="0">
                <a:latin typeface="Arial"/>
                <a:cs typeface="Arial"/>
              </a:rPr>
              <a:t>a</a:t>
            </a:r>
            <a:r>
              <a:rPr lang="en-US" sz="1000" spc="4" dirty="0" smtClean="0">
                <a:latin typeface="Arial"/>
                <a:cs typeface="Arial"/>
              </a:rPr>
              <a:t>s</a:t>
            </a:r>
            <a:r>
              <a:rPr lang="en-US" sz="1000" dirty="0" smtClean="0">
                <a:latin typeface="Arial"/>
                <a:cs typeface="Arial"/>
              </a:rPr>
              <a:t>e</a:t>
            </a:r>
            <a:r>
              <a:rPr lang="en-US" sz="1000" spc="-10" dirty="0" smtClean="0">
                <a:latin typeface="Arial"/>
                <a:cs typeface="Arial"/>
              </a:rPr>
              <a:t> </a:t>
            </a:r>
            <a:r>
              <a:rPr lang="en-US" sz="1000" dirty="0" smtClean="0">
                <a:latin typeface="Arial"/>
                <a:cs typeface="Arial"/>
              </a:rPr>
              <a:t>Control</a:t>
            </a:r>
            <a:r>
              <a:rPr lang="en-US" sz="1000" spc="-10" dirty="0" smtClean="0">
                <a:latin typeface="Arial"/>
                <a:cs typeface="Arial"/>
              </a:rPr>
              <a:t> </a:t>
            </a:r>
            <a:r>
              <a:rPr lang="en-US" sz="1000" dirty="0" smtClean="0">
                <a:latin typeface="Arial"/>
                <a:cs typeface="Arial"/>
              </a:rPr>
              <a:t>and P</a:t>
            </a:r>
            <a:r>
              <a:rPr lang="en-US" sz="1000" spc="-10" dirty="0" smtClean="0">
                <a:latin typeface="Arial"/>
                <a:cs typeface="Arial"/>
              </a:rPr>
              <a:t>r</a:t>
            </a:r>
            <a:r>
              <a:rPr lang="en-US" sz="1000" dirty="0" smtClean="0">
                <a:latin typeface="Arial"/>
                <a:cs typeface="Arial"/>
              </a:rPr>
              <a:t>e</a:t>
            </a:r>
            <a:r>
              <a:rPr lang="en-US" sz="1000" spc="-10" dirty="0" smtClean="0">
                <a:latin typeface="Arial"/>
                <a:cs typeface="Arial"/>
              </a:rPr>
              <a:t>v</a:t>
            </a:r>
            <a:r>
              <a:rPr lang="en-US" sz="1000" dirty="0" smtClean="0">
                <a:latin typeface="Arial"/>
                <a:cs typeface="Arial"/>
              </a:rPr>
              <a:t>ent</a:t>
            </a:r>
            <a:r>
              <a:rPr lang="en-US" sz="1000" spc="-10" dirty="0" smtClean="0">
                <a:latin typeface="Arial"/>
                <a:cs typeface="Arial"/>
              </a:rPr>
              <a:t>i</a:t>
            </a:r>
            <a:r>
              <a:rPr lang="en-US" sz="1000" dirty="0" smtClean="0">
                <a:latin typeface="Arial"/>
                <a:cs typeface="Arial"/>
              </a:rPr>
              <a:t>on, Na</a:t>
            </a:r>
            <a:r>
              <a:rPr lang="en-US" sz="1000" spc="-10" dirty="0" smtClean="0">
                <a:latin typeface="Arial"/>
                <a:cs typeface="Arial"/>
              </a:rPr>
              <a:t>t</a:t>
            </a:r>
            <a:r>
              <a:rPr lang="en-US" sz="1000" dirty="0" smtClean="0">
                <a:latin typeface="Arial"/>
                <a:cs typeface="Arial"/>
              </a:rPr>
              <a:t>i</a:t>
            </a:r>
            <a:r>
              <a:rPr lang="en-US" sz="1000" spc="-10" dirty="0" smtClean="0">
                <a:latin typeface="Arial"/>
                <a:cs typeface="Arial"/>
              </a:rPr>
              <a:t>o</a:t>
            </a:r>
            <a:r>
              <a:rPr lang="en-US" sz="1000" dirty="0" smtClean="0">
                <a:latin typeface="Arial"/>
                <a:cs typeface="Arial"/>
              </a:rPr>
              <a:t>nal Ce</a:t>
            </a:r>
            <a:r>
              <a:rPr lang="en-US" sz="1000" spc="-10" dirty="0" smtClean="0">
                <a:latin typeface="Arial"/>
                <a:cs typeface="Arial"/>
              </a:rPr>
              <a:t>n</a:t>
            </a:r>
            <a:r>
              <a:rPr lang="en-US" sz="1000" dirty="0" smtClean="0">
                <a:latin typeface="Arial"/>
                <a:cs typeface="Arial"/>
              </a:rPr>
              <a:t>ter </a:t>
            </a:r>
            <a:r>
              <a:rPr lang="en-US" sz="1000" spc="-10" dirty="0" smtClean="0">
                <a:latin typeface="Arial"/>
                <a:cs typeface="Arial"/>
              </a:rPr>
              <a:t>f</a:t>
            </a:r>
            <a:r>
              <a:rPr lang="en-US" sz="1000" dirty="0" smtClean="0">
                <a:latin typeface="Arial"/>
                <a:cs typeface="Arial"/>
              </a:rPr>
              <a:t>or I</a:t>
            </a:r>
            <a:r>
              <a:rPr lang="en-US" sz="1000" spc="-10" dirty="0" smtClean="0">
                <a:latin typeface="Arial"/>
                <a:cs typeface="Arial"/>
              </a:rPr>
              <a:t>m</a:t>
            </a:r>
            <a:r>
              <a:rPr lang="en-US" sz="1000" spc="4" dirty="0" smtClean="0">
                <a:latin typeface="Arial"/>
                <a:cs typeface="Arial"/>
              </a:rPr>
              <a:t>m</a:t>
            </a:r>
            <a:r>
              <a:rPr lang="en-US" sz="1000" spc="-10" dirty="0" smtClean="0">
                <a:latin typeface="Arial"/>
                <a:cs typeface="Arial"/>
              </a:rPr>
              <a:t>u</a:t>
            </a:r>
            <a:r>
              <a:rPr lang="en-US" sz="1000" dirty="0" smtClean="0">
                <a:latin typeface="Arial"/>
                <a:cs typeface="Arial"/>
              </a:rPr>
              <a:t>ni</a:t>
            </a:r>
            <a:r>
              <a:rPr lang="en-US" sz="1000" spc="-10" dirty="0" smtClean="0">
                <a:latin typeface="Arial"/>
                <a:cs typeface="Arial"/>
              </a:rPr>
              <a:t>z</a:t>
            </a:r>
            <a:r>
              <a:rPr lang="en-US" sz="1000" dirty="0" smtClean="0">
                <a:latin typeface="Arial"/>
                <a:cs typeface="Arial"/>
              </a:rPr>
              <a:t>at</a:t>
            </a:r>
            <a:r>
              <a:rPr lang="en-US" sz="1000" spc="4" dirty="0" smtClean="0">
                <a:latin typeface="Arial"/>
                <a:cs typeface="Arial"/>
              </a:rPr>
              <a:t>i</a:t>
            </a:r>
            <a:r>
              <a:rPr lang="en-US" sz="1000" spc="-10" dirty="0" smtClean="0">
                <a:latin typeface="Arial"/>
                <a:cs typeface="Arial"/>
              </a:rPr>
              <a:t>o</a:t>
            </a:r>
            <a:r>
              <a:rPr lang="en-US" sz="1000" dirty="0" smtClean="0">
                <a:latin typeface="Arial"/>
                <a:cs typeface="Arial"/>
              </a:rPr>
              <a:t>ns</a:t>
            </a:r>
            <a:r>
              <a:rPr lang="en-US" sz="1000" spc="-4" dirty="0" smtClean="0">
                <a:latin typeface="Arial"/>
                <a:cs typeface="Arial"/>
              </a:rPr>
              <a:t> </a:t>
            </a:r>
            <a:r>
              <a:rPr lang="en-US" sz="1000" spc="-10" dirty="0" smtClean="0">
                <a:latin typeface="Arial"/>
                <a:cs typeface="Arial"/>
              </a:rPr>
              <a:t>a</a:t>
            </a:r>
            <a:r>
              <a:rPr lang="en-US" sz="1000" dirty="0" smtClean="0">
                <a:latin typeface="Arial"/>
                <a:cs typeface="Arial"/>
              </a:rPr>
              <a:t>nd Re</a:t>
            </a:r>
            <a:r>
              <a:rPr lang="en-US" sz="1000" spc="-10" dirty="0" smtClean="0">
                <a:latin typeface="Arial"/>
                <a:cs typeface="Arial"/>
              </a:rPr>
              <a:t>s</a:t>
            </a:r>
            <a:r>
              <a:rPr lang="en-US" sz="1000" dirty="0" smtClean="0">
                <a:latin typeface="Arial"/>
                <a:cs typeface="Arial"/>
              </a:rPr>
              <a:t>pira</a:t>
            </a:r>
            <a:r>
              <a:rPr lang="en-US" sz="1000" spc="-10" dirty="0" smtClean="0">
                <a:latin typeface="Arial"/>
                <a:cs typeface="Arial"/>
              </a:rPr>
              <a:t>t</a:t>
            </a:r>
            <a:r>
              <a:rPr lang="en-US" sz="1000" dirty="0" smtClean="0">
                <a:latin typeface="Arial"/>
                <a:cs typeface="Arial"/>
              </a:rPr>
              <a:t>ory</a:t>
            </a:r>
            <a:r>
              <a:rPr lang="en-US" sz="1000" spc="-10" dirty="0" smtClean="0">
                <a:latin typeface="Arial"/>
                <a:cs typeface="Arial"/>
              </a:rPr>
              <a:t> </a:t>
            </a:r>
            <a:r>
              <a:rPr lang="en-US" sz="1000" dirty="0" smtClean="0">
                <a:latin typeface="Arial"/>
                <a:cs typeface="Arial"/>
              </a:rPr>
              <a:t>Di</a:t>
            </a:r>
            <a:r>
              <a:rPr lang="en-US" sz="1000" spc="4" dirty="0" smtClean="0">
                <a:latin typeface="Arial"/>
                <a:cs typeface="Arial"/>
              </a:rPr>
              <a:t>s</a:t>
            </a:r>
            <a:r>
              <a:rPr lang="en-US" sz="1000" spc="-10" dirty="0" smtClean="0">
                <a:latin typeface="Arial"/>
                <a:cs typeface="Arial"/>
              </a:rPr>
              <a:t>e</a:t>
            </a:r>
            <a:r>
              <a:rPr lang="en-US" sz="1000" dirty="0" smtClean="0">
                <a:latin typeface="Arial"/>
                <a:cs typeface="Arial"/>
              </a:rPr>
              <a:t>a</a:t>
            </a:r>
            <a:r>
              <a:rPr lang="en-US" sz="1000" spc="4" dirty="0" smtClean="0">
                <a:latin typeface="Arial"/>
                <a:cs typeface="Arial"/>
              </a:rPr>
              <a:t>s</a:t>
            </a:r>
            <a:r>
              <a:rPr lang="en-US" sz="1000" spc="-10" dirty="0" smtClean="0">
                <a:latin typeface="Arial"/>
                <a:cs typeface="Arial"/>
              </a:rPr>
              <a:t>e</a:t>
            </a:r>
            <a:r>
              <a:rPr lang="en-US" sz="1000" dirty="0" smtClean="0">
                <a:latin typeface="Arial"/>
                <a:cs typeface="Arial"/>
              </a:rPr>
              <a:t>s and Na</a:t>
            </a:r>
            <a:r>
              <a:rPr lang="en-US" sz="1000" spc="-10" dirty="0" smtClean="0">
                <a:latin typeface="Arial"/>
                <a:cs typeface="Arial"/>
              </a:rPr>
              <a:t>t</a:t>
            </a:r>
            <a:r>
              <a:rPr lang="en-US" sz="1000" dirty="0" smtClean="0">
                <a:latin typeface="Arial"/>
                <a:cs typeface="Arial"/>
              </a:rPr>
              <a:t>ion</a:t>
            </a:r>
            <a:r>
              <a:rPr lang="en-US" sz="1000" spc="-10" dirty="0" smtClean="0">
                <a:latin typeface="Arial"/>
                <a:cs typeface="Arial"/>
              </a:rPr>
              <a:t>a</a:t>
            </a:r>
            <a:r>
              <a:rPr lang="en-US" sz="1000" dirty="0" smtClean="0">
                <a:latin typeface="Arial"/>
                <a:cs typeface="Arial"/>
              </a:rPr>
              <a:t>l Ce</a:t>
            </a:r>
            <a:r>
              <a:rPr lang="en-US" sz="1000" spc="-10" dirty="0" smtClean="0">
                <a:latin typeface="Arial"/>
                <a:cs typeface="Arial"/>
              </a:rPr>
              <a:t>n</a:t>
            </a:r>
            <a:r>
              <a:rPr lang="en-US" sz="1000" dirty="0" smtClean="0">
                <a:latin typeface="Arial"/>
                <a:cs typeface="Arial"/>
              </a:rPr>
              <a:t>ter for</a:t>
            </a:r>
            <a:r>
              <a:rPr lang="en-US" sz="1000" spc="-14" dirty="0" smtClean="0">
                <a:latin typeface="Arial"/>
                <a:cs typeface="Arial"/>
              </a:rPr>
              <a:t> </a:t>
            </a:r>
            <a:r>
              <a:rPr lang="en-US" sz="1000" dirty="0" smtClean="0">
                <a:latin typeface="Arial"/>
                <a:cs typeface="Arial"/>
              </a:rPr>
              <a:t>Hea</a:t>
            </a:r>
            <a:r>
              <a:rPr lang="en-US" sz="1000" spc="-10" dirty="0" smtClean="0">
                <a:latin typeface="Arial"/>
                <a:cs typeface="Arial"/>
              </a:rPr>
              <a:t>l</a:t>
            </a:r>
            <a:r>
              <a:rPr lang="en-US" sz="1000" dirty="0" smtClean="0">
                <a:latin typeface="Arial"/>
                <a:cs typeface="Arial"/>
              </a:rPr>
              <a:t>th</a:t>
            </a:r>
            <a:r>
              <a:rPr lang="en-US" sz="1000" spc="-10" dirty="0" smtClean="0">
                <a:latin typeface="Arial"/>
                <a:cs typeface="Arial"/>
              </a:rPr>
              <a:t> </a:t>
            </a:r>
            <a:r>
              <a:rPr lang="en-US" sz="1000" dirty="0" smtClean="0">
                <a:latin typeface="Arial"/>
                <a:cs typeface="Arial"/>
              </a:rPr>
              <a:t>Stat</a:t>
            </a:r>
            <a:r>
              <a:rPr lang="en-US" sz="1000" spc="-10" dirty="0" smtClean="0">
                <a:latin typeface="Arial"/>
                <a:cs typeface="Arial"/>
              </a:rPr>
              <a:t>i</a:t>
            </a:r>
            <a:r>
              <a:rPr lang="en-US" sz="1000" spc="4" dirty="0" smtClean="0">
                <a:latin typeface="Arial"/>
                <a:cs typeface="Arial"/>
              </a:rPr>
              <a:t>s</a:t>
            </a:r>
            <a:r>
              <a:rPr lang="en-US" sz="1000" dirty="0" smtClean="0">
                <a:latin typeface="Arial"/>
                <a:cs typeface="Arial"/>
              </a:rPr>
              <a:t>t</a:t>
            </a:r>
            <a:r>
              <a:rPr lang="en-US" sz="1000" spc="-10" dirty="0" smtClean="0">
                <a:latin typeface="Arial"/>
                <a:cs typeface="Arial"/>
              </a:rPr>
              <a:t>i</a:t>
            </a:r>
            <a:r>
              <a:rPr lang="en-US" sz="1000" spc="4" dirty="0" smtClean="0">
                <a:latin typeface="Arial"/>
                <a:cs typeface="Arial"/>
              </a:rPr>
              <a:t>cs</a:t>
            </a:r>
            <a:r>
              <a:rPr lang="en-US" sz="1000" dirty="0" smtClean="0">
                <a:latin typeface="Arial"/>
                <a:cs typeface="Arial"/>
              </a:rPr>
              <a:t>, </a:t>
            </a:r>
            <a:r>
              <a:rPr lang="en-US" sz="1000" spc="-14" dirty="0" smtClean="0">
                <a:latin typeface="Arial"/>
                <a:cs typeface="Arial"/>
              </a:rPr>
              <a:t>N</a:t>
            </a:r>
            <a:r>
              <a:rPr lang="en-US" sz="1000" dirty="0" smtClean="0">
                <a:latin typeface="Arial"/>
                <a:cs typeface="Arial"/>
              </a:rPr>
              <a:t>at</a:t>
            </a:r>
            <a:r>
              <a:rPr lang="en-US" sz="1000" spc="4" dirty="0" smtClean="0">
                <a:latin typeface="Arial"/>
                <a:cs typeface="Arial"/>
              </a:rPr>
              <a:t>i</a:t>
            </a:r>
            <a:r>
              <a:rPr lang="en-US" sz="1000" spc="-10" dirty="0" smtClean="0">
                <a:latin typeface="Arial"/>
                <a:cs typeface="Arial"/>
              </a:rPr>
              <a:t>o</a:t>
            </a:r>
            <a:r>
              <a:rPr lang="en-US" sz="1000" dirty="0" smtClean="0">
                <a:latin typeface="Arial"/>
                <a:cs typeface="Arial"/>
              </a:rPr>
              <a:t>nal</a:t>
            </a:r>
            <a:r>
              <a:rPr lang="en-US" sz="1000" spc="-10" dirty="0" smtClean="0">
                <a:latin typeface="Arial"/>
                <a:cs typeface="Arial"/>
              </a:rPr>
              <a:t> </a:t>
            </a:r>
            <a:r>
              <a:rPr lang="en-US" sz="1000" dirty="0" smtClean="0">
                <a:latin typeface="Arial"/>
                <a:cs typeface="Arial"/>
              </a:rPr>
              <a:t>I</a:t>
            </a:r>
            <a:r>
              <a:rPr lang="en-US" sz="1000" spc="-4" dirty="0" smtClean="0">
                <a:latin typeface="Arial"/>
                <a:cs typeface="Arial"/>
              </a:rPr>
              <a:t>m</a:t>
            </a:r>
            <a:r>
              <a:rPr lang="en-US" sz="1000" spc="4" dirty="0" smtClean="0">
                <a:latin typeface="Arial"/>
                <a:cs typeface="Arial"/>
              </a:rPr>
              <a:t>m</a:t>
            </a:r>
            <a:r>
              <a:rPr lang="en-US" sz="1000" dirty="0" smtClean="0">
                <a:latin typeface="Arial"/>
                <a:cs typeface="Arial"/>
              </a:rPr>
              <a:t>uni</a:t>
            </a:r>
            <a:r>
              <a:rPr lang="en-US" sz="1000" spc="-10" dirty="0" smtClean="0">
                <a:latin typeface="Arial"/>
                <a:cs typeface="Arial"/>
              </a:rPr>
              <a:t>z</a:t>
            </a:r>
            <a:r>
              <a:rPr lang="en-US" sz="1000" dirty="0" smtClean="0">
                <a:latin typeface="Arial"/>
                <a:cs typeface="Arial"/>
              </a:rPr>
              <a:t>a</a:t>
            </a:r>
            <a:r>
              <a:rPr lang="en-US" sz="1000" spc="-10" dirty="0" smtClean="0">
                <a:latin typeface="Arial"/>
                <a:cs typeface="Arial"/>
              </a:rPr>
              <a:t>ti</a:t>
            </a:r>
            <a:r>
              <a:rPr lang="en-US" sz="1000" dirty="0" smtClean="0">
                <a:latin typeface="Arial"/>
                <a:cs typeface="Arial"/>
              </a:rPr>
              <a:t>on Sur</a:t>
            </a:r>
            <a:r>
              <a:rPr lang="en-US" sz="1000" spc="-10" dirty="0" smtClean="0">
                <a:latin typeface="Arial"/>
                <a:cs typeface="Arial"/>
              </a:rPr>
              <a:t>v</a:t>
            </a:r>
            <a:r>
              <a:rPr lang="en-US" sz="1000" dirty="0" smtClean="0">
                <a:latin typeface="Arial"/>
                <a:cs typeface="Arial"/>
              </a:rPr>
              <a:t>e</a:t>
            </a:r>
            <a:r>
              <a:rPr lang="en-US" sz="1000" spc="20" dirty="0" smtClean="0">
                <a:latin typeface="Arial"/>
                <a:cs typeface="Arial"/>
              </a:rPr>
              <a:t>y</a:t>
            </a:r>
            <a:r>
              <a:rPr lang="en-US" sz="1000" dirty="0" smtClean="0">
                <a:latin typeface="Arial"/>
                <a:cs typeface="Arial"/>
              </a:rPr>
              <a:t>—</a:t>
            </a:r>
            <a:r>
              <a:rPr lang="en-US" sz="1000" spc="-10" dirty="0" smtClean="0">
                <a:latin typeface="Arial"/>
                <a:cs typeface="Arial"/>
              </a:rPr>
              <a:t>T</a:t>
            </a:r>
            <a:r>
              <a:rPr lang="en-US" sz="1000" dirty="0" smtClean="0">
                <a:latin typeface="Arial"/>
                <a:cs typeface="Arial"/>
              </a:rPr>
              <a:t>een, 2</a:t>
            </a:r>
            <a:r>
              <a:rPr lang="en-US" sz="1000" spc="-10" dirty="0" smtClean="0">
                <a:latin typeface="Arial"/>
                <a:cs typeface="Arial"/>
              </a:rPr>
              <a:t>0</a:t>
            </a:r>
            <a:r>
              <a:rPr lang="en-US" sz="1000" dirty="0" smtClean="0">
                <a:latin typeface="Arial"/>
                <a:cs typeface="Arial"/>
              </a:rPr>
              <a:t>0</a:t>
            </a:r>
            <a:r>
              <a:rPr lang="en-US" sz="1000" spc="4" dirty="0" smtClean="0">
                <a:latin typeface="Arial"/>
                <a:cs typeface="Arial"/>
              </a:rPr>
              <a:t>8</a:t>
            </a:r>
            <a:r>
              <a:rPr lang="en-US" sz="1000" dirty="0" smtClean="0">
                <a:latin typeface="Arial"/>
                <a:cs typeface="Arial"/>
              </a:rPr>
              <a:t>-2</a:t>
            </a:r>
            <a:r>
              <a:rPr lang="en-US" sz="1000" spc="-10" dirty="0" smtClean="0">
                <a:latin typeface="Arial"/>
                <a:cs typeface="Arial"/>
              </a:rPr>
              <a:t>0</a:t>
            </a:r>
            <a:r>
              <a:rPr lang="en-US" sz="1000" dirty="0" smtClean="0">
                <a:latin typeface="Arial"/>
                <a:cs typeface="Arial"/>
              </a:rPr>
              <a:t>12.</a:t>
            </a:r>
          </a:p>
          <a:p>
            <a:pPr marR="0" indent="0" algn="l" defTabSz="914294" rtl="0" eaLnBrk="1" fontAlgn="auto" latinLnBrk="0" hangingPunct="1">
              <a:lnSpc>
                <a:spcPct val="100000"/>
              </a:lnSpc>
              <a:spcBef>
                <a:spcPts val="495"/>
              </a:spcBef>
              <a:spcAft>
                <a:spcPts val="0"/>
              </a:spcAft>
              <a:buClrTx/>
              <a:buSzTx/>
              <a:buFontTx/>
              <a:buNone/>
              <a:tabLst/>
              <a:defRPr/>
            </a:pPr>
            <a:r>
              <a:rPr lang="en-US" dirty="0" smtClean="0">
                <a:latin typeface="Times New Roman" panose="02020603050405020304" pitchFamily="18" charset="0"/>
                <a:cs typeface="Times New Roman" panose="02020603050405020304" pitchFamily="18" charset="0"/>
              </a:rPr>
              <a:t>Promoting</a:t>
            </a:r>
            <a:r>
              <a:rPr lang="en-US" spc="-10" dirty="0" smtClean="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h</a:t>
            </a:r>
            <a:r>
              <a:rPr lang="en-US" spc="-4" dirty="0" smtClean="0">
                <a:latin typeface="Times New Roman" panose="02020603050405020304" pitchFamily="18" charset="0"/>
                <a:cs typeface="Times New Roman" panose="02020603050405020304" pitchFamily="18" charset="0"/>
              </a:rPr>
              <a:t>ea</a:t>
            </a:r>
            <a:r>
              <a:rPr lang="en-US" dirty="0" smtClean="0">
                <a:latin typeface="Times New Roman" panose="02020603050405020304" pitchFamily="18" charset="0"/>
                <a:cs typeface="Times New Roman" panose="02020603050405020304" pitchFamily="18" charset="0"/>
              </a:rPr>
              <a:t>lt</a:t>
            </a:r>
            <a:r>
              <a:rPr lang="en-US" spc="20" dirty="0" smtClean="0">
                <a:latin typeface="Times New Roman" panose="02020603050405020304" pitchFamily="18" charset="0"/>
                <a:cs typeface="Times New Roman" panose="02020603050405020304" pitchFamily="18" charset="0"/>
              </a:rPr>
              <a:t>h</a:t>
            </a:r>
            <a:r>
              <a:rPr lang="en-US" dirty="0" smtClean="0">
                <a:latin typeface="Times New Roman" panose="02020603050405020304" pitchFamily="18" charset="0"/>
                <a:cs typeface="Times New Roman" panose="02020603050405020304" pitchFamily="18" charset="0"/>
              </a:rPr>
              <a:t>y</a:t>
            </a:r>
            <a:r>
              <a:rPr lang="en-US" spc="-25" dirty="0" smtClean="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lif</a:t>
            </a:r>
            <a:r>
              <a:rPr lang="en-US" spc="-10" dirty="0" smtClean="0">
                <a:latin typeface="Times New Roman" panose="02020603050405020304" pitchFamily="18" charset="0"/>
                <a:cs typeface="Times New Roman" panose="02020603050405020304" pitchFamily="18" charset="0"/>
              </a:rPr>
              <a:t>e</a:t>
            </a:r>
            <a:r>
              <a:rPr lang="en-US" dirty="0" smtClean="0">
                <a:latin typeface="Times New Roman" panose="02020603050405020304" pitchFamily="18" charset="0"/>
                <a:cs typeface="Times New Roman" panose="02020603050405020304" pitchFamily="18" charset="0"/>
              </a:rPr>
              <a:t>s</a:t>
            </a:r>
            <a:r>
              <a:rPr lang="en-US" spc="25" dirty="0" smtClean="0">
                <a:latin typeface="Times New Roman" panose="02020603050405020304" pitchFamily="18" charset="0"/>
                <a:cs typeface="Times New Roman" panose="02020603050405020304" pitchFamily="18" charset="0"/>
              </a:rPr>
              <a:t>t</a:t>
            </a:r>
            <a:r>
              <a:rPr lang="en-US" spc="-14" dirty="0" smtClean="0">
                <a:latin typeface="Times New Roman" panose="02020603050405020304" pitchFamily="18" charset="0"/>
                <a:cs typeface="Times New Roman" panose="02020603050405020304" pitchFamily="18" charset="0"/>
              </a:rPr>
              <a:t>y</a:t>
            </a:r>
            <a:r>
              <a:rPr lang="en-US" dirty="0" smtClean="0">
                <a:latin typeface="Times New Roman" panose="02020603050405020304" pitchFamily="18" charset="0"/>
                <a:cs typeface="Times New Roman" panose="02020603050405020304" pitchFamily="18" charset="0"/>
              </a:rPr>
              <a:t>les th</a:t>
            </a:r>
            <a:r>
              <a:rPr lang="en-US" spc="-4" dirty="0" smtClean="0">
                <a:latin typeface="Times New Roman" panose="02020603050405020304" pitchFamily="18" charset="0"/>
                <a:cs typeface="Times New Roman" panose="02020603050405020304" pitchFamily="18" charset="0"/>
              </a:rPr>
              <a:t>a</a:t>
            </a:r>
            <a:r>
              <a:rPr lang="en-US" dirty="0" smtClean="0">
                <a:latin typeface="Times New Roman" panose="02020603050405020304" pitchFamily="18" charset="0"/>
                <a:cs typeface="Times New Roman" panose="02020603050405020304" pitchFamily="18" charset="0"/>
              </a:rPr>
              <a:t>t pr</a:t>
            </a:r>
            <a:r>
              <a:rPr lang="en-US" spc="-10" dirty="0" smtClean="0">
                <a:latin typeface="Times New Roman" panose="02020603050405020304" pitchFamily="18" charset="0"/>
                <a:cs typeface="Times New Roman" panose="02020603050405020304" pitchFamily="18" charset="0"/>
              </a:rPr>
              <a:t>e</a:t>
            </a:r>
            <a:r>
              <a:rPr lang="en-US" dirty="0" smtClean="0">
                <a:latin typeface="Times New Roman" panose="02020603050405020304" pitchFamily="18" charset="0"/>
                <a:cs typeface="Times New Roman" panose="02020603050405020304" pitchFamily="18" charset="0"/>
              </a:rPr>
              <a:t>v</a:t>
            </a:r>
            <a:r>
              <a:rPr lang="en-US" spc="-4" dirty="0" smtClean="0">
                <a:latin typeface="Times New Roman" panose="02020603050405020304" pitchFamily="18" charset="0"/>
                <a:cs typeface="Times New Roman" panose="02020603050405020304" pitchFamily="18" charset="0"/>
              </a:rPr>
              <a:t>e</a:t>
            </a:r>
            <a:r>
              <a:rPr lang="en-US" dirty="0" smtClean="0">
                <a:latin typeface="Times New Roman" panose="02020603050405020304" pitchFamily="18" charset="0"/>
                <a:cs typeface="Times New Roman" panose="02020603050405020304" pitchFamily="18" charset="0"/>
              </a:rPr>
              <a:t>nt dis</a:t>
            </a:r>
            <a:r>
              <a:rPr lang="en-US" spc="-4" dirty="0" smtClean="0">
                <a:latin typeface="Times New Roman" panose="02020603050405020304" pitchFamily="18" charset="0"/>
                <a:cs typeface="Times New Roman" panose="02020603050405020304" pitchFamily="18" charset="0"/>
              </a:rPr>
              <a:t>ea</a:t>
            </a:r>
            <a:r>
              <a:rPr lang="en-US" spc="10" dirty="0" smtClean="0">
                <a:latin typeface="Times New Roman" panose="02020603050405020304" pitchFamily="18" charset="0"/>
                <a:cs typeface="Times New Roman" panose="02020603050405020304" pitchFamily="18" charset="0"/>
              </a:rPr>
              <a:t>s</a:t>
            </a:r>
            <a:r>
              <a:rPr lang="en-US" dirty="0" smtClean="0">
                <a:latin typeface="Times New Roman" panose="02020603050405020304" pitchFamily="18" charset="0"/>
                <a:cs typeface="Times New Roman" panose="02020603050405020304" pitchFamily="18" charset="0"/>
              </a:rPr>
              <a:t>e</a:t>
            </a:r>
            <a:r>
              <a:rPr lang="en-US" spc="-4" dirty="0" smtClean="0">
                <a:latin typeface="Times New Roman" panose="02020603050405020304" pitchFamily="18" charset="0"/>
                <a:cs typeface="Times New Roman" panose="02020603050405020304" pitchFamily="18" charset="0"/>
              </a:rPr>
              <a:t> </a:t>
            </a:r>
            <a:r>
              <a:rPr lang="en-US" spc="4" dirty="0" smtClean="0">
                <a:latin typeface="Times New Roman" panose="02020603050405020304" pitchFamily="18" charset="0"/>
                <a:cs typeface="Times New Roman" panose="02020603050405020304" pitchFamily="18" charset="0"/>
              </a:rPr>
              <a:t>a</a:t>
            </a:r>
            <a:r>
              <a:rPr lang="en-US" dirty="0" smtClean="0">
                <a:latin typeface="Times New Roman" panose="02020603050405020304" pitchFamily="18" charset="0"/>
                <a:cs typeface="Times New Roman" panose="02020603050405020304" pitchFamily="18" charset="0"/>
              </a:rPr>
              <a:t>nd dis</a:t>
            </a:r>
            <a:r>
              <a:rPr lang="en-US" spc="-4" dirty="0" smtClean="0">
                <a:latin typeface="Times New Roman" panose="02020603050405020304" pitchFamily="18" charset="0"/>
                <a:cs typeface="Times New Roman" panose="02020603050405020304" pitchFamily="18" charset="0"/>
              </a:rPr>
              <a:t>a</a:t>
            </a:r>
            <a:r>
              <a:rPr lang="en-US" dirty="0" smtClean="0">
                <a:latin typeface="Times New Roman" panose="02020603050405020304" pitchFamily="18" charset="0"/>
                <a:cs typeface="Times New Roman" panose="02020603050405020304" pitchFamily="18" charset="0"/>
              </a:rPr>
              <a:t>bili</a:t>
            </a:r>
            <a:r>
              <a:rPr lang="en-US" spc="14" dirty="0" smtClean="0">
                <a:latin typeface="Times New Roman" panose="02020603050405020304" pitchFamily="18" charset="0"/>
                <a:cs typeface="Times New Roman" panose="02020603050405020304" pitchFamily="18" charset="0"/>
              </a:rPr>
              <a:t>t</a:t>
            </a:r>
            <a:r>
              <a:rPr lang="en-US" dirty="0" smtClean="0">
                <a:latin typeface="Times New Roman" panose="02020603050405020304" pitchFamily="18" charset="0"/>
                <a:cs typeface="Times New Roman" panose="02020603050405020304" pitchFamily="18" charset="0"/>
              </a:rPr>
              <a:t>y</a:t>
            </a:r>
            <a:r>
              <a:rPr lang="en-US" spc="-40" dirty="0" smtClean="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is</a:t>
            </a:r>
            <a:r>
              <a:rPr lang="en-US" spc="20" dirty="0" smtClean="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b</a:t>
            </a:r>
            <a:r>
              <a:rPr lang="en-US" spc="-4" dirty="0" smtClean="0">
                <a:latin typeface="Times New Roman" panose="02020603050405020304" pitchFamily="18" charset="0"/>
                <a:cs typeface="Times New Roman" panose="02020603050405020304" pitchFamily="18" charset="0"/>
              </a:rPr>
              <a:t>e</a:t>
            </a:r>
            <a:r>
              <a:rPr lang="en-US" dirty="0" smtClean="0">
                <a:latin typeface="Times New Roman" panose="02020603050405020304" pitchFamily="18" charset="0"/>
                <a:cs typeface="Times New Roman" panose="02020603050405020304" pitchFamily="18" charset="0"/>
              </a:rPr>
              <a:t>tt</a:t>
            </a:r>
            <a:r>
              <a:rPr lang="en-US" spc="4" dirty="0" smtClean="0">
                <a:latin typeface="Times New Roman" panose="02020603050405020304" pitchFamily="18" charset="0"/>
                <a:cs typeface="Times New Roman" panose="02020603050405020304" pitchFamily="18" charset="0"/>
              </a:rPr>
              <a:t>e</a:t>
            </a:r>
            <a:r>
              <a:rPr lang="en-US" dirty="0" smtClean="0">
                <a:latin typeface="Times New Roman" panose="02020603050405020304" pitchFamily="18" charset="0"/>
                <a:cs typeface="Times New Roman" panose="02020603050405020304" pitchFamily="18" charset="0"/>
              </a:rPr>
              <a:t>r </a:t>
            </a:r>
            <a:r>
              <a:rPr lang="en-US" spc="-10" dirty="0" smtClean="0">
                <a:latin typeface="Times New Roman" panose="02020603050405020304" pitchFamily="18" charset="0"/>
                <a:cs typeface="Times New Roman" panose="02020603050405020304" pitchFamily="18" charset="0"/>
              </a:rPr>
              <a:t>f</a:t>
            </a:r>
            <a:r>
              <a:rPr lang="en-US" dirty="0" smtClean="0">
                <a:latin typeface="Times New Roman" panose="02020603050405020304" pitchFamily="18" charset="0"/>
                <a:cs typeface="Times New Roman" panose="02020603050405020304" pitchFamily="18" charset="0"/>
              </a:rPr>
              <a:t>or</a:t>
            </a:r>
            <a:r>
              <a:rPr lang="en-US" spc="4" dirty="0" smtClean="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p</a:t>
            </a:r>
            <a:r>
              <a:rPr lang="en-US" spc="-4" dirty="0" smtClean="0">
                <a:latin typeface="Times New Roman" panose="02020603050405020304" pitchFamily="18" charset="0"/>
                <a:cs typeface="Times New Roman" panose="02020603050405020304" pitchFamily="18" charset="0"/>
              </a:rPr>
              <a:t>e</a:t>
            </a:r>
            <a:r>
              <a:rPr lang="en-US" dirty="0" smtClean="0">
                <a:latin typeface="Times New Roman" panose="02020603050405020304" pitchFamily="18" charset="0"/>
                <a:cs typeface="Times New Roman" panose="02020603050405020304" pitchFamily="18" charset="0"/>
              </a:rPr>
              <a:t>ople </a:t>
            </a:r>
            <a:r>
              <a:rPr lang="en-US" spc="-10" dirty="0" smtClean="0">
                <a:latin typeface="Times New Roman" panose="02020603050405020304" pitchFamily="18" charset="0"/>
                <a:cs typeface="Times New Roman" panose="02020603050405020304" pitchFamily="18" charset="0"/>
              </a:rPr>
              <a:t>a</a:t>
            </a:r>
            <a:r>
              <a:rPr lang="en-US" dirty="0" smtClean="0">
                <a:latin typeface="Times New Roman" panose="02020603050405020304" pitchFamily="18" charset="0"/>
                <a:cs typeface="Times New Roman" panose="02020603050405020304" pitchFamily="18" charset="0"/>
              </a:rPr>
              <a:t>nd</a:t>
            </a:r>
            <a:r>
              <a:rPr lang="en-US" spc="4" dirty="0" smtClean="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more </a:t>
            </a:r>
            <a:r>
              <a:rPr lang="en-US" spc="-4" dirty="0" smtClean="0">
                <a:latin typeface="Times New Roman" panose="02020603050405020304" pitchFamily="18" charset="0"/>
                <a:cs typeface="Times New Roman" panose="02020603050405020304" pitchFamily="18" charset="0"/>
              </a:rPr>
              <a:t>e</a:t>
            </a:r>
            <a:r>
              <a:rPr lang="en-US" dirty="0" smtClean="0">
                <a:latin typeface="Times New Roman" panose="02020603050405020304" pitchFamily="18" charset="0"/>
                <a:cs typeface="Times New Roman" panose="02020603050405020304" pitchFamily="18" charset="0"/>
              </a:rPr>
              <a:t>f</a:t>
            </a:r>
            <a:r>
              <a:rPr lang="en-US" spc="-10" dirty="0" smtClean="0">
                <a:latin typeface="Times New Roman" panose="02020603050405020304" pitchFamily="18" charset="0"/>
                <a:cs typeface="Times New Roman" panose="02020603050405020304" pitchFamily="18" charset="0"/>
              </a:rPr>
              <a:t>f</a:t>
            </a:r>
            <a:r>
              <a:rPr lang="en-US" dirty="0" smtClean="0">
                <a:latin typeface="Times New Roman" panose="02020603050405020304" pitchFamily="18" charset="0"/>
                <a:cs typeface="Times New Roman" panose="02020603050405020304" pitchFamily="18" charset="0"/>
              </a:rPr>
              <a:t>ici</a:t>
            </a:r>
            <a:r>
              <a:rPr lang="en-US" spc="-4" dirty="0" smtClean="0">
                <a:latin typeface="Times New Roman" panose="02020603050405020304" pitchFamily="18" charset="0"/>
                <a:cs typeface="Times New Roman" panose="02020603050405020304" pitchFamily="18" charset="0"/>
              </a:rPr>
              <a:t>e</a:t>
            </a:r>
            <a:r>
              <a:rPr lang="en-US" dirty="0" smtClean="0">
                <a:latin typeface="Times New Roman" panose="02020603050405020304" pitchFamily="18" charset="0"/>
                <a:cs typeface="Times New Roman" panose="02020603050405020304" pitchFamily="18" charset="0"/>
              </a:rPr>
              <a:t>nt th</a:t>
            </a:r>
            <a:r>
              <a:rPr lang="en-US" spc="-4" dirty="0" smtClean="0">
                <a:latin typeface="Times New Roman" panose="02020603050405020304" pitchFamily="18" charset="0"/>
                <a:cs typeface="Times New Roman" panose="02020603050405020304" pitchFamily="18" charset="0"/>
              </a:rPr>
              <a:t>a</a:t>
            </a:r>
            <a:r>
              <a:rPr lang="en-US" dirty="0" smtClean="0">
                <a:latin typeface="Times New Roman" panose="02020603050405020304" pitchFamily="18" charset="0"/>
                <a:cs typeface="Times New Roman" panose="02020603050405020304" pitchFamily="18" charset="0"/>
              </a:rPr>
              <a:t>n t</a:t>
            </a:r>
            <a:r>
              <a:rPr lang="en-US" spc="4" dirty="0" smtClean="0">
                <a:latin typeface="Times New Roman" panose="02020603050405020304" pitchFamily="18" charset="0"/>
                <a:cs typeface="Times New Roman" panose="02020603050405020304" pitchFamily="18" charset="0"/>
              </a:rPr>
              <a:t>r</a:t>
            </a:r>
            <a:r>
              <a:rPr lang="en-US" spc="-4" dirty="0" smtClean="0">
                <a:latin typeface="Times New Roman" panose="02020603050405020304" pitchFamily="18" charset="0"/>
                <a:cs typeface="Times New Roman" panose="02020603050405020304" pitchFamily="18" charset="0"/>
              </a:rPr>
              <a:t>ea</a:t>
            </a:r>
            <a:r>
              <a:rPr lang="en-US" dirty="0" smtClean="0">
                <a:latin typeface="Times New Roman" panose="02020603050405020304" pitchFamily="18" charset="0"/>
                <a:cs typeface="Times New Roman" panose="02020603050405020304" pitchFamily="18" charset="0"/>
              </a:rPr>
              <a:t>ti</a:t>
            </a:r>
            <a:r>
              <a:rPr lang="en-US" spc="10" dirty="0" smtClean="0">
                <a:latin typeface="Times New Roman" panose="02020603050405020304" pitchFamily="18" charset="0"/>
                <a:cs typeface="Times New Roman" panose="02020603050405020304" pitchFamily="18" charset="0"/>
              </a:rPr>
              <a:t>n</a:t>
            </a:r>
            <a:r>
              <a:rPr lang="en-US" dirty="0" smtClean="0">
                <a:latin typeface="Times New Roman" panose="02020603050405020304" pitchFamily="18" charset="0"/>
                <a:cs typeface="Times New Roman" panose="02020603050405020304" pitchFamily="18" charset="0"/>
              </a:rPr>
              <a:t>g</a:t>
            </a:r>
            <a:r>
              <a:rPr lang="en-US" spc="-14" dirty="0" smtClean="0">
                <a:latin typeface="Times New Roman" panose="02020603050405020304" pitchFamily="18" charset="0"/>
                <a:cs typeface="Times New Roman" panose="02020603050405020304" pitchFamily="18" charset="0"/>
              </a:rPr>
              <a:t> </a:t>
            </a:r>
            <a:r>
              <a:rPr lang="en-US" spc="-4" dirty="0" smtClean="0">
                <a:latin typeface="Times New Roman" panose="02020603050405020304" pitchFamily="18" charset="0"/>
                <a:cs typeface="Times New Roman" panose="02020603050405020304" pitchFamily="18" charset="0"/>
              </a:rPr>
              <a:t>c</a:t>
            </a:r>
            <a:r>
              <a:rPr lang="en-US" spc="10" dirty="0" smtClean="0">
                <a:latin typeface="Times New Roman" panose="02020603050405020304" pitchFamily="18" charset="0"/>
                <a:cs typeface="Times New Roman" panose="02020603050405020304" pitchFamily="18" charset="0"/>
              </a:rPr>
              <a:t>o</a:t>
            </a:r>
            <a:r>
              <a:rPr lang="en-US" dirty="0" smtClean="0">
                <a:latin typeface="Times New Roman" panose="02020603050405020304" pitchFamily="18" charset="0"/>
                <a:cs typeface="Times New Roman" panose="02020603050405020304" pitchFamily="18" charset="0"/>
              </a:rPr>
              <a:t>nditions a</a:t>
            </a:r>
            <a:r>
              <a:rPr lang="en-US" spc="-4" dirty="0" smtClean="0">
                <a:latin typeface="Times New Roman" panose="02020603050405020304" pitchFamily="18" charset="0"/>
                <a:cs typeface="Times New Roman" panose="02020603050405020304" pitchFamily="18" charset="0"/>
              </a:rPr>
              <a:t>f</a:t>
            </a:r>
            <a:r>
              <a:rPr lang="en-US" dirty="0" smtClean="0">
                <a:latin typeface="Times New Roman" panose="02020603050405020304" pitchFamily="18" charset="0"/>
                <a:cs typeface="Times New Roman" panose="02020603050405020304" pitchFamily="18" charset="0"/>
              </a:rPr>
              <a:t>ter</a:t>
            </a:r>
            <a:r>
              <a:rPr lang="en-US" spc="-10" dirty="0" smtClean="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o</a:t>
            </a:r>
            <a:r>
              <a:rPr lang="en-US" spc="4" dirty="0" smtClean="0">
                <a:latin typeface="Times New Roman" panose="02020603050405020304" pitchFamily="18" charset="0"/>
                <a:cs typeface="Times New Roman" panose="02020603050405020304" pitchFamily="18" charset="0"/>
              </a:rPr>
              <a:t>r</a:t>
            </a:r>
            <a:r>
              <a:rPr lang="en-US" spc="-14" dirty="0" smtClean="0">
                <a:latin typeface="Times New Roman" panose="02020603050405020304" pitchFamily="18" charset="0"/>
                <a:cs typeface="Times New Roman" panose="02020603050405020304" pitchFamily="18" charset="0"/>
              </a:rPr>
              <a:t>g</a:t>
            </a:r>
            <a:r>
              <a:rPr lang="en-US" spc="-4" dirty="0" smtClean="0">
                <a:latin typeface="Times New Roman" panose="02020603050405020304" pitchFamily="18" charset="0"/>
                <a:cs typeface="Times New Roman" panose="02020603050405020304" pitchFamily="18" charset="0"/>
              </a:rPr>
              <a:t>a</a:t>
            </a:r>
            <a:r>
              <a:rPr lang="en-US" dirty="0" smtClean="0">
                <a:latin typeface="Times New Roman" panose="02020603050405020304" pitchFamily="18" charset="0"/>
                <a:cs typeface="Times New Roman" panose="02020603050405020304" pitchFamily="18" charset="0"/>
              </a:rPr>
              <a:t>n </a:t>
            </a:r>
            <a:r>
              <a:rPr lang="en-US" spc="10" dirty="0" smtClean="0">
                <a:latin typeface="Times New Roman" panose="02020603050405020304" pitchFamily="18" charset="0"/>
                <a:cs typeface="Times New Roman" panose="02020603050405020304" pitchFamily="18" charset="0"/>
              </a:rPr>
              <a:t>d</a:t>
            </a:r>
            <a:r>
              <a:rPr lang="en-US" spc="-4" dirty="0" smtClean="0">
                <a:latin typeface="Times New Roman" panose="02020603050405020304" pitchFamily="18" charset="0"/>
                <a:cs typeface="Times New Roman" panose="02020603050405020304" pitchFamily="18" charset="0"/>
              </a:rPr>
              <a:t>a</a:t>
            </a:r>
            <a:r>
              <a:rPr lang="en-US" dirty="0" smtClean="0">
                <a:latin typeface="Times New Roman" panose="02020603050405020304" pitchFamily="18" charset="0"/>
                <a:cs typeface="Times New Roman" panose="02020603050405020304" pitchFamily="18" charset="0"/>
              </a:rPr>
              <a:t>mage</a:t>
            </a:r>
            <a:r>
              <a:rPr lang="en-US" spc="-10" dirty="0" smtClean="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h</a:t>
            </a:r>
            <a:r>
              <a:rPr lang="en-US" spc="-4" dirty="0" smtClean="0">
                <a:latin typeface="Times New Roman" panose="02020603050405020304" pitchFamily="18" charset="0"/>
                <a:cs typeface="Times New Roman" panose="02020603050405020304" pitchFamily="18" charset="0"/>
              </a:rPr>
              <a:t>a</a:t>
            </a:r>
            <a:r>
              <a:rPr lang="en-US" dirty="0" smtClean="0">
                <a:latin typeface="Times New Roman" panose="02020603050405020304" pitchFamily="18" charset="0"/>
                <a:cs typeface="Times New Roman" panose="02020603050405020304" pitchFamily="18" charset="0"/>
              </a:rPr>
              <a:t>s b</a:t>
            </a:r>
            <a:r>
              <a:rPr lang="en-US" spc="4" dirty="0" smtClean="0">
                <a:latin typeface="Times New Roman" panose="02020603050405020304" pitchFamily="18" charset="0"/>
                <a:cs typeface="Times New Roman" panose="02020603050405020304" pitchFamily="18" charset="0"/>
              </a:rPr>
              <a:t>e</a:t>
            </a:r>
            <a:r>
              <a:rPr lang="en-US" spc="-4" dirty="0" smtClean="0">
                <a:latin typeface="Times New Roman" panose="02020603050405020304" pitchFamily="18" charset="0"/>
                <a:cs typeface="Times New Roman" panose="02020603050405020304" pitchFamily="18" charset="0"/>
              </a:rPr>
              <a:t>e</a:t>
            </a:r>
            <a:r>
              <a:rPr lang="en-US" dirty="0" smtClean="0">
                <a:latin typeface="Times New Roman" panose="02020603050405020304" pitchFamily="18" charset="0"/>
                <a:cs typeface="Times New Roman" panose="02020603050405020304" pitchFamily="18" charset="0"/>
              </a:rPr>
              <a:t>n don</a:t>
            </a:r>
            <a:r>
              <a:rPr lang="en-US" spc="-4" dirty="0" smtClean="0">
                <a:latin typeface="Times New Roman" panose="02020603050405020304" pitchFamily="18" charset="0"/>
                <a:cs typeface="Times New Roman" panose="02020603050405020304" pitchFamily="18" charset="0"/>
              </a:rPr>
              <a:t>e</a:t>
            </a:r>
            <a:r>
              <a:rPr lang="en-US" dirty="0" smtClean="0">
                <a:latin typeface="Times New Roman" panose="02020603050405020304" pitchFamily="18" charset="0"/>
                <a:cs typeface="Times New Roman" panose="02020603050405020304" pitchFamily="18" charset="0"/>
              </a:rPr>
              <a:t>.</a:t>
            </a:r>
          </a:p>
          <a:p>
            <a:pPr>
              <a:spcBef>
                <a:spcPts val="495"/>
              </a:spcBef>
            </a:pPr>
            <a:r>
              <a:rPr lang="en-US" b="1" dirty="0" smtClean="0">
                <a:latin typeface="Times New Roman" panose="02020603050405020304" pitchFamily="18" charset="0"/>
                <a:cs typeface="Times New Roman" panose="02020603050405020304" pitchFamily="18" charset="0"/>
              </a:rPr>
              <a:t>T</a:t>
            </a:r>
            <a:r>
              <a:rPr lang="en-US" b="1" spc="-4" dirty="0" smtClean="0">
                <a:latin typeface="Times New Roman" panose="02020603050405020304" pitchFamily="18" charset="0"/>
                <a:cs typeface="Times New Roman" panose="02020603050405020304" pitchFamily="18" charset="0"/>
              </a:rPr>
              <a:t>re</a:t>
            </a:r>
            <a:r>
              <a:rPr lang="en-US" b="1" dirty="0" smtClean="0">
                <a:latin typeface="Times New Roman" panose="02020603050405020304" pitchFamily="18" charset="0"/>
                <a:cs typeface="Times New Roman" panose="02020603050405020304" pitchFamily="18" charset="0"/>
              </a:rPr>
              <a:t>n</a:t>
            </a:r>
            <a:r>
              <a:rPr lang="en-US" b="1" spc="4" dirty="0" smtClean="0">
                <a:latin typeface="Times New Roman" panose="02020603050405020304" pitchFamily="18" charset="0"/>
                <a:cs typeface="Times New Roman" panose="02020603050405020304" pitchFamily="18" charset="0"/>
              </a:rPr>
              <a:t>d</a:t>
            </a:r>
            <a:r>
              <a:rPr lang="en-US" b="1" dirty="0" smtClean="0">
                <a:latin typeface="Times New Roman" panose="02020603050405020304" pitchFamily="18" charset="0"/>
                <a:cs typeface="Times New Roman" panose="02020603050405020304" pitchFamily="18" charset="0"/>
              </a:rPr>
              <a:t>s</a:t>
            </a:r>
            <a:endParaRPr lang="en-US" dirty="0" smtClean="0">
              <a:latin typeface="Times New Roman" panose="02020603050405020304" pitchFamily="18" charset="0"/>
              <a:cs typeface="Times New Roman" panose="02020603050405020304" pitchFamily="18" charset="0"/>
            </a:endParaRPr>
          </a:p>
          <a:p>
            <a:pPr>
              <a:lnSpc>
                <a:spcPts val="1200"/>
              </a:lnSpc>
              <a:spcBef>
                <a:spcPts val="78"/>
              </a:spcBef>
            </a:pPr>
            <a:endParaRPr lang="en-US" dirty="0" smtClean="0">
              <a:latin typeface="Times New Roman" panose="02020603050405020304" pitchFamily="18" charset="0"/>
              <a:cs typeface="Times New Roman" panose="02020603050405020304" pitchFamily="18" charset="0"/>
            </a:endParaRPr>
          </a:p>
          <a:p>
            <a:pPr marL="241272" marR="143493" indent="-228574">
              <a:lnSpc>
                <a:spcPct val="95400"/>
              </a:lnSpc>
              <a:buFont typeface="Symbol"/>
              <a:buChar char=""/>
              <a:tabLst>
                <a:tab pos="240637" algn="l"/>
              </a:tabLst>
            </a:pPr>
            <a:r>
              <a:rPr lang="en-US" spc="-10" dirty="0" smtClean="0">
                <a:latin typeface="Times New Roman" panose="02020603050405020304" pitchFamily="18" charset="0"/>
                <a:cs typeface="Times New Roman" panose="02020603050405020304" pitchFamily="18" charset="0"/>
              </a:rPr>
              <a:t>F</a:t>
            </a:r>
            <a:r>
              <a:rPr lang="en-US" dirty="0" smtClean="0">
                <a:latin typeface="Times New Roman" panose="02020603050405020304" pitchFamily="18" charset="0"/>
                <a:cs typeface="Times New Roman" panose="02020603050405020304" pitchFamily="18" charset="0"/>
              </a:rPr>
              <a:t>rom 2008</a:t>
            </a:r>
            <a:r>
              <a:rPr lang="en-US" spc="-4" dirty="0" smtClean="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to 2012, the </a:t>
            </a:r>
            <a:r>
              <a:rPr lang="en-US" spc="4" dirty="0" smtClean="0">
                <a:latin typeface="Times New Roman" panose="02020603050405020304" pitchFamily="18" charset="0"/>
                <a:cs typeface="Times New Roman" panose="02020603050405020304" pitchFamily="18" charset="0"/>
              </a:rPr>
              <a:t>p</a:t>
            </a:r>
            <a:r>
              <a:rPr lang="en-US" spc="-4" dirty="0" smtClean="0">
                <a:latin typeface="Times New Roman" panose="02020603050405020304" pitchFamily="18" charset="0"/>
                <a:cs typeface="Times New Roman" panose="02020603050405020304" pitchFamily="18" charset="0"/>
              </a:rPr>
              <a:t>e</a:t>
            </a:r>
            <a:r>
              <a:rPr lang="en-US" dirty="0" smtClean="0">
                <a:latin typeface="Times New Roman" panose="02020603050405020304" pitchFamily="18" charset="0"/>
                <a:cs typeface="Times New Roman" panose="02020603050405020304" pitchFamily="18" charset="0"/>
              </a:rPr>
              <a:t>r</a:t>
            </a:r>
            <a:r>
              <a:rPr lang="en-US" spc="-10" dirty="0" smtClean="0">
                <a:latin typeface="Times New Roman" panose="02020603050405020304" pitchFamily="18" charset="0"/>
                <a:cs typeface="Times New Roman" panose="02020603050405020304" pitchFamily="18" charset="0"/>
              </a:rPr>
              <a:t>c</a:t>
            </a:r>
            <a:r>
              <a:rPr lang="en-US" spc="-4" dirty="0" smtClean="0">
                <a:latin typeface="Times New Roman" panose="02020603050405020304" pitchFamily="18" charset="0"/>
                <a:cs typeface="Times New Roman" panose="02020603050405020304" pitchFamily="18" charset="0"/>
              </a:rPr>
              <a:t>e</a:t>
            </a:r>
            <a:r>
              <a:rPr lang="en-US" dirty="0" smtClean="0">
                <a:latin typeface="Times New Roman" panose="02020603050405020304" pitchFamily="18" charset="0"/>
                <a:cs typeface="Times New Roman" panose="02020603050405020304" pitchFamily="18" charset="0"/>
              </a:rPr>
              <a:t>n</a:t>
            </a:r>
            <a:r>
              <a:rPr lang="en-US" spc="10" dirty="0" smtClean="0">
                <a:latin typeface="Times New Roman" panose="02020603050405020304" pitchFamily="18" charset="0"/>
                <a:cs typeface="Times New Roman" panose="02020603050405020304" pitchFamily="18" charset="0"/>
              </a:rPr>
              <a:t>t</a:t>
            </a:r>
            <a:r>
              <a:rPr lang="en-US" spc="4" dirty="0" smtClean="0">
                <a:latin typeface="Times New Roman" panose="02020603050405020304" pitchFamily="18" charset="0"/>
                <a:cs typeface="Times New Roman" panose="02020603050405020304" pitchFamily="18" charset="0"/>
              </a:rPr>
              <a:t>a</a:t>
            </a:r>
            <a:r>
              <a:rPr lang="en-US" spc="-14" dirty="0" smtClean="0">
                <a:latin typeface="Times New Roman" panose="02020603050405020304" pitchFamily="18" charset="0"/>
                <a:cs typeface="Times New Roman" panose="02020603050405020304" pitchFamily="18" charset="0"/>
              </a:rPr>
              <a:t>g</a:t>
            </a:r>
            <a:r>
              <a:rPr lang="en-US" dirty="0" smtClean="0">
                <a:latin typeface="Times New Roman" panose="02020603050405020304" pitchFamily="18" charset="0"/>
                <a:cs typeface="Times New Roman" panose="02020603050405020304" pitchFamily="18" charset="0"/>
              </a:rPr>
              <a:t>e</a:t>
            </a:r>
            <a:r>
              <a:rPr lang="en-US" spc="-4" dirty="0" smtClean="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of</a:t>
            </a:r>
            <a:r>
              <a:rPr lang="en-US" spc="4" dirty="0" smtClean="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adolesc</a:t>
            </a:r>
            <a:r>
              <a:rPr lang="en-US" spc="-4" dirty="0" smtClean="0">
                <a:latin typeface="Times New Roman" panose="02020603050405020304" pitchFamily="18" charset="0"/>
                <a:cs typeface="Times New Roman" panose="02020603050405020304" pitchFamily="18" charset="0"/>
              </a:rPr>
              <a:t>e</a:t>
            </a:r>
            <a:r>
              <a:rPr lang="en-US" dirty="0" smtClean="0">
                <a:latin typeface="Times New Roman" panose="02020603050405020304" pitchFamily="18" charset="0"/>
                <a:cs typeface="Times New Roman" panose="02020603050405020304" pitchFamily="18" charset="0"/>
              </a:rPr>
              <a:t>nts ag</a:t>
            </a:r>
            <a:r>
              <a:rPr lang="en-US" spc="-10" dirty="0" smtClean="0">
                <a:latin typeface="Times New Roman" panose="02020603050405020304" pitchFamily="18" charset="0"/>
                <a:cs typeface="Times New Roman" panose="02020603050405020304" pitchFamily="18" charset="0"/>
              </a:rPr>
              <a:t>e</a:t>
            </a:r>
            <a:r>
              <a:rPr lang="en-US" dirty="0" smtClean="0">
                <a:latin typeface="Times New Roman" panose="02020603050405020304" pitchFamily="18" charset="0"/>
                <a:cs typeface="Times New Roman" panose="02020603050405020304" pitchFamily="18" charset="0"/>
              </a:rPr>
              <a:t>s 16</a:t>
            </a:r>
            <a:r>
              <a:rPr lang="en-US" spc="-4" dirty="0" smtClean="0">
                <a:latin typeface="Times New Roman" panose="02020603050405020304" pitchFamily="18" charset="0"/>
                <a:cs typeface="Times New Roman" panose="02020603050405020304" pitchFamily="18" charset="0"/>
              </a:rPr>
              <a:t>-</a:t>
            </a:r>
            <a:r>
              <a:rPr lang="en-US" dirty="0" smtClean="0">
                <a:latin typeface="Times New Roman" panose="02020603050405020304" pitchFamily="18" charset="0"/>
                <a:cs typeface="Times New Roman" panose="02020603050405020304" pitchFamily="18" charset="0"/>
              </a:rPr>
              <a:t>17</a:t>
            </a:r>
            <a:r>
              <a:rPr lang="en-US" spc="20" dirty="0" smtClean="0">
                <a:latin typeface="Times New Roman" panose="02020603050405020304" pitchFamily="18" charset="0"/>
                <a:cs typeface="Times New Roman" panose="02020603050405020304" pitchFamily="18" charset="0"/>
              </a:rPr>
              <a:t> </a:t>
            </a:r>
            <a:r>
              <a:rPr lang="en-US" spc="-25" dirty="0" smtClean="0">
                <a:latin typeface="Times New Roman" panose="02020603050405020304" pitchFamily="18" charset="0"/>
                <a:cs typeface="Times New Roman" panose="02020603050405020304" pitchFamily="18" charset="0"/>
              </a:rPr>
              <a:t>y</a:t>
            </a:r>
            <a:r>
              <a:rPr lang="en-US" spc="4" dirty="0" smtClean="0">
                <a:latin typeface="Times New Roman" panose="02020603050405020304" pitchFamily="18" charset="0"/>
                <a:cs typeface="Times New Roman" panose="02020603050405020304" pitchFamily="18" charset="0"/>
              </a:rPr>
              <a:t>e</a:t>
            </a:r>
            <a:r>
              <a:rPr lang="en-US" spc="-4" dirty="0" smtClean="0">
                <a:latin typeface="Times New Roman" panose="02020603050405020304" pitchFamily="18" charset="0"/>
                <a:cs typeface="Times New Roman" panose="02020603050405020304" pitchFamily="18" charset="0"/>
              </a:rPr>
              <a:t>a</a:t>
            </a:r>
            <a:r>
              <a:rPr lang="en-US" dirty="0" smtClean="0">
                <a:latin typeface="Times New Roman" panose="02020603050405020304" pitchFamily="18" charset="0"/>
                <a:cs typeface="Times New Roman" panose="02020603050405020304" pitchFamily="18" charset="0"/>
              </a:rPr>
              <a:t>rs </a:t>
            </a:r>
            <a:r>
              <a:rPr lang="en-US" spc="-4" dirty="0" smtClean="0">
                <a:latin typeface="Times New Roman" panose="02020603050405020304" pitchFamily="18" charset="0"/>
                <a:cs typeface="Times New Roman" panose="02020603050405020304" pitchFamily="18" charset="0"/>
              </a:rPr>
              <a:t>w</a:t>
            </a:r>
            <a:r>
              <a:rPr lang="en-US" dirty="0" smtClean="0">
                <a:latin typeface="Times New Roman" panose="02020603050405020304" pitchFamily="18" charset="0"/>
                <a:cs typeface="Times New Roman" panose="02020603050405020304" pitchFamily="18" charset="0"/>
              </a:rPr>
              <a:t>ho</a:t>
            </a:r>
            <a:r>
              <a:rPr lang="en-US" spc="10" dirty="0" smtClean="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r</a:t>
            </a:r>
            <a:r>
              <a:rPr lang="en-US" spc="-10" dirty="0" smtClean="0">
                <a:latin typeface="Times New Roman" panose="02020603050405020304" pitchFamily="18" charset="0"/>
                <a:cs typeface="Times New Roman" panose="02020603050405020304" pitchFamily="18" charset="0"/>
              </a:rPr>
              <a:t>e</a:t>
            </a:r>
            <a:r>
              <a:rPr lang="en-US" spc="4" dirty="0" smtClean="0">
                <a:latin typeface="Times New Roman" panose="02020603050405020304" pitchFamily="18" charset="0"/>
                <a:cs typeface="Times New Roman" panose="02020603050405020304" pitchFamily="18" charset="0"/>
              </a:rPr>
              <a:t>c</a:t>
            </a:r>
            <a:r>
              <a:rPr lang="en-US" spc="-4" dirty="0" smtClean="0">
                <a:latin typeface="Times New Roman" panose="02020603050405020304" pitchFamily="18" charset="0"/>
                <a:cs typeface="Times New Roman" panose="02020603050405020304" pitchFamily="18" charset="0"/>
              </a:rPr>
              <a:t>e</a:t>
            </a:r>
            <a:r>
              <a:rPr lang="en-US" dirty="0" smtClean="0">
                <a:latin typeface="Times New Roman" panose="02020603050405020304" pitchFamily="18" charset="0"/>
                <a:cs typeface="Times New Roman" panose="02020603050405020304" pitchFamily="18" charset="0"/>
              </a:rPr>
              <a:t>ived 1 or</a:t>
            </a:r>
            <a:r>
              <a:rPr lang="en-US" spc="-10" dirty="0" smtClean="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more doses of</a:t>
            </a:r>
            <a:r>
              <a:rPr lang="en-US" spc="-10" dirty="0" smtClean="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meni</a:t>
            </a:r>
            <a:r>
              <a:rPr lang="en-US" spc="10" dirty="0" smtClean="0">
                <a:latin typeface="Times New Roman" panose="02020603050405020304" pitchFamily="18" charset="0"/>
                <a:cs typeface="Times New Roman" panose="02020603050405020304" pitchFamily="18" charset="0"/>
              </a:rPr>
              <a:t>n</a:t>
            </a:r>
            <a:r>
              <a:rPr lang="en-US" spc="-14" dirty="0" smtClean="0">
                <a:latin typeface="Times New Roman" panose="02020603050405020304" pitchFamily="18" charset="0"/>
                <a:cs typeface="Times New Roman" panose="02020603050405020304" pitchFamily="18" charset="0"/>
              </a:rPr>
              <a:t>g</a:t>
            </a:r>
            <a:r>
              <a:rPr lang="en-US" dirty="0" smtClean="0">
                <a:latin typeface="Times New Roman" panose="02020603050405020304" pitchFamily="18" charset="0"/>
                <a:cs typeface="Times New Roman" panose="02020603050405020304" pitchFamily="18" charset="0"/>
              </a:rPr>
              <a:t>o</a:t>
            </a:r>
            <a:r>
              <a:rPr lang="en-US" spc="-4" dirty="0" smtClean="0">
                <a:latin typeface="Times New Roman" panose="02020603050405020304" pitchFamily="18" charset="0"/>
                <a:cs typeface="Times New Roman" panose="02020603050405020304" pitchFamily="18" charset="0"/>
              </a:rPr>
              <a:t>c</a:t>
            </a:r>
            <a:r>
              <a:rPr lang="en-US" dirty="0" smtClean="0">
                <a:latin typeface="Times New Roman" panose="02020603050405020304" pitchFamily="18" charset="0"/>
                <a:cs typeface="Times New Roman" panose="02020603050405020304" pitchFamily="18" charset="0"/>
              </a:rPr>
              <a:t>o</a:t>
            </a:r>
            <a:r>
              <a:rPr lang="en-US" spc="4" dirty="0" smtClean="0">
                <a:latin typeface="Times New Roman" panose="02020603050405020304" pitchFamily="18" charset="0"/>
                <a:cs typeface="Times New Roman" panose="02020603050405020304" pitchFamily="18" charset="0"/>
              </a:rPr>
              <a:t>c</a:t>
            </a:r>
            <a:r>
              <a:rPr lang="en-US" spc="-4" dirty="0" smtClean="0">
                <a:latin typeface="Times New Roman" panose="02020603050405020304" pitchFamily="18" charset="0"/>
                <a:cs typeface="Times New Roman" panose="02020603050405020304" pitchFamily="18" charset="0"/>
              </a:rPr>
              <a:t>ca</a:t>
            </a:r>
            <a:r>
              <a:rPr lang="en-US" dirty="0" smtClean="0">
                <a:latin typeface="Times New Roman" panose="02020603050405020304" pitchFamily="18" charset="0"/>
                <a:cs typeface="Times New Roman" panose="02020603050405020304" pitchFamily="18" charset="0"/>
              </a:rPr>
              <a:t>l</a:t>
            </a:r>
            <a:r>
              <a:rPr lang="en-US" spc="10" dirty="0" smtClean="0">
                <a:latin typeface="Times New Roman" panose="02020603050405020304" pitchFamily="18" charset="0"/>
                <a:cs typeface="Times New Roman" panose="02020603050405020304" pitchFamily="18" charset="0"/>
              </a:rPr>
              <a:t> </a:t>
            </a:r>
            <a:r>
              <a:rPr lang="en-US" spc="-4" dirty="0" smtClean="0">
                <a:latin typeface="Times New Roman" panose="02020603050405020304" pitchFamily="18" charset="0"/>
                <a:cs typeface="Times New Roman" panose="02020603050405020304" pitchFamily="18" charset="0"/>
              </a:rPr>
              <a:t>c</a:t>
            </a:r>
            <a:r>
              <a:rPr lang="en-US" dirty="0" smtClean="0">
                <a:latin typeface="Times New Roman" panose="02020603050405020304" pitchFamily="18" charset="0"/>
                <a:cs typeface="Times New Roman" panose="02020603050405020304" pitchFamily="18" charset="0"/>
              </a:rPr>
              <a:t>onjugate</a:t>
            </a:r>
            <a:r>
              <a:rPr lang="en-US" spc="-4" dirty="0" smtClean="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v</a:t>
            </a:r>
            <a:r>
              <a:rPr lang="en-US" spc="4" dirty="0" smtClean="0">
                <a:latin typeface="Times New Roman" panose="02020603050405020304" pitchFamily="18" charset="0"/>
                <a:cs typeface="Times New Roman" panose="02020603050405020304" pitchFamily="18" charset="0"/>
              </a:rPr>
              <a:t>a</a:t>
            </a:r>
            <a:r>
              <a:rPr lang="en-US" spc="-4" dirty="0" smtClean="0">
                <a:latin typeface="Times New Roman" panose="02020603050405020304" pitchFamily="18" charset="0"/>
                <a:cs typeface="Times New Roman" panose="02020603050405020304" pitchFamily="18" charset="0"/>
              </a:rPr>
              <a:t>cc</a:t>
            </a:r>
            <a:r>
              <a:rPr lang="en-US" dirty="0" smtClean="0">
                <a:latin typeface="Times New Roman" panose="02020603050405020304" pitchFamily="18" charset="0"/>
                <a:cs typeface="Times New Roman" panose="02020603050405020304" pitchFamily="18" charset="0"/>
              </a:rPr>
              <a:t>ine</a:t>
            </a:r>
            <a:r>
              <a:rPr lang="en-US" spc="4" dirty="0" smtClean="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in</a:t>
            </a:r>
            <a:r>
              <a:rPr lang="en-US" spc="4" dirty="0" smtClean="0">
                <a:latin typeface="Times New Roman" panose="02020603050405020304" pitchFamily="18" charset="0"/>
                <a:cs typeface="Times New Roman" panose="02020603050405020304" pitchFamily="18" charset="0"/>
              </a:rPr>
              <a:t>c</a:t>
            </a:r>
            <a:r>
              <a:rPr lang="en-US" dirty="0" smtClean="0">
                <a:latin typeface="Times New Roman" panose="02020603050405020304" pitchFamily="18" charset="0"/>
                <a:cs typeface="Times New Roman" panose="02020603050405020304" pitchFamily="18" charset="0"/>
              </a:rPr>
              <a:t>r</a:t>
            </a:r>
            <a:r>
              <a:rPr lang="en-US" spc="-10" dirty="0" smtClean="0">
                <a:latin typeface="Times New Roman" panose="02020603050405020304" pitchFamily="18" charset="0"/>
                <a:cs typeface="Times New Roman" panose="02020603050405020304" pitchFamily="18" charset="0"/>
              </a:rPr>
              <a:t>e</a:t>
            </a:r>
            <a:r>
              <a:rPr lang="en-US" spc="4" dirty="0" smtClean="0">
                <a:latin typeface="Times New Roman" panose="02020603050405020304" pitchFamily="18" charset="0"/>
                <a:cs typeface="Times New Roman" panose="02020603050405020304" pitchFamily="18" charset="0"/>
              </a:rPr>
              <a:t>a</a:t>
            </a:r>
            <a:r>
              <a:rPr lang="en-US" dirty="0" smtClean="0">
                <a:latin typeface="Times New Roman" panose="02020603050405020304" pitchFamily="18" charset="0"/>
                <a:cs typeface="Times New Roman" panose="02020603050405020304" pitchFamily="18" charset="0"/>
              </a:rPr>
              <a:t>s</a:t>
            </a:r>
            <a:r>
              <a:rPr lang="en-US" spc="-4" dirty="0" smtClean="0">
                <a:latin typeface="Times New Roman" panose="02020603050405020304" pitchFamily="18" charset="0"/>
                <a:cs typeface="Times New Roman" panose="02020603050405020304" pitchFamily="18" charset="0"/>
              </a:rPr>
              <a:t>e</a:t>
            </a:r>
            <a:r>
              <a:rPr lang="en-US" dirty="0" smtClean="0">
                <a:latin typeface="Times New Roman" panose="02020603050405020304" pitchFamily="18" charset="0"/>
                <a:cs typeface="Times New Roman" panose="02020603050405020304" pitchFamily="18" charset="0"/>
              </a:rPr>
              <a:t>d ov</a:t>
            </a:r>
            <a:r>
              <a:rPr lang="en-US" spc="-4" dirty="0" smtClean="0">
                <a:latin typeface="Times New Roman" panose="02020603050405020304" pitchFamily="18" charset="0"/>
                <a:cs typeface="Times New Roman" panose="02020603050405020304" pitchFamily="18" charset="0"/>
              </a:rPr>
              <a:t>e</a:t>
            </a:r>
            <a:r>
              <a:rPr lang="en-US" dirty="0" smtClean="0">
                <a:latin typeface="Times New Roman" panose="02020603050405020304" pitchFamily="18" charset="0"/>
                <a:cs typeface="Times New Roman" panose="02020603050405020304" pitchFamily="18" charset="0"/>
              </a:rPr>
              <a:t>r</a:t>
            </a:r>
            <a:r>
              <a:rPr lang="en-US" spc="-10" dirty="0" smtClean="0">
                <a:latin typeface="Times New Roman" panose="02020603050405020304" pitchFamily="18" charset="0"/>
                <a:cs typeface="Times New Roman" panose="02020603050405020304" pitchFamily="18" charset="0"/>
              </a:rPr>
              <a:t>a</a:t>
            </a:r>
            <a:r>
              <a:rPr lang="en-US" dirty="0" smtClean="0">
                <a:latin typeface="Times New Roman" panose="02020603050405020304" pitchFamily="18" charset="0"/>
                <a:cs typeface="Times New Roman" panose="02020603050405020304" pitchFamily="18" charset="0"/>
              </a:rPr>
              <a:t>ll, </a:t>
            </a:r>
            <a:r>
              <a:rPr lang="en-US" spc="-4" dirty="0" smtClean="0">
                <a:latin typeface="Times New Roman" panose="02020603050405020304" pitchFamily="18" charset="0"/>
                <a:cs typeface="Times New Roman" panose="02020603050405020304" pitchFamily="18" charset="0"/>
              </a:rPr>
              <a:t>f</a:t>
            </a:r>
            <a:r>
              <a:rPr lang="en-US" spc="10" dirty="0" smtClean="0">
                <a:latin typeface="Times New Roman" panose="02020603050405020304" pitchFamily="18" charset="0"/>
                <a:cs typeface="Times New Roman" panose="02020603050405020304" pitchFamily="18" charset="0"/>
              </a:rPr>
              <a:t>o</a:t>
            </a:r>
            <a:r>
              <a:rPr lang="en-US" dirty="0" smtClean="0">
                <a:latin typeface="Times New Roman" panose="02020603050405020304" pitchFamily="18" charset="0"/>
                <a:cs typeface="Times New Roman" panose="02020603050405020304" pitchFamily="18" charset="0"/>
              </a:rPr>
              <a:t>r </a:t>
            </a:r>
            <a:r>
              <a:rPr lang="en-US" spc="-10" dirty="0" smtClean="0">
                <a:latin typeface="Times New Roman" panose="02020603050405020304" pitchFamily="18" charset="0"/>
                <a:cs typeface="Times New Roman" panose="02020603050405020304" pitchFamily="18" charset="0"/>
              </a:rPr>
              <a:t>r</a:t>
            </a:r>
            <a:r>
              <a:rPr lang="en-US" spc="-4" dirty="0" smtClean="0">
                <a:latin typeface="Times New Roman" panose="02020603050405020304" pitchFamily="18" charset="0"/>
                <a:cs typeface="Times New Roman" panose="02020603050405020304" pitchFamily="18" charset="0"/>
              </a:rPr>
              <a:t>e</a:t>
            </a:r>
            <a:r>
              <a:rPr lang="en-US" dirty="0" smtClean="0">
                <a:latin typeface="Times New Roman" panose="02020603050405020304" pitchFamily="18" charset="0"/>
                <a:cs typeface="Times New Roman" panose="02020603050405020304" pitchFamily="18" charset="0"/>
              </a:rPr>
              <a:t>sidents</a:t>
            </a:r>
            <a:r>
              <a:rPr lang="en-US" spc="10" dirty="0" smtClean="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of</a:t>
            </a:r>
            <a:r>
              <a:rPr lang="en-US" spc="-4" dirty="0" smtClean="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both metr</a:t>
            </a:r>
            <a:r>
              <a:rPr lang="en-US" spc="-4" dirty="0" smtClean="0">
                <a:latin typeface="Times New Roman" panose="02020603050405020304" pitchFamily="18" charset="0"/>
                <a:cs typeface="Times New Roman" panose="02020603050405020304" pitchFamily="18" charset="0"/>
              </a:rPr>
              <a:t>o</a:t>
            </a:r>
            <a:r>
              <a:rPr lang="en-US" dirty="0" smtClean="0">
                <a:latin typeface="Times New Roman" panose="02020603050405020304" pitchFamily="18" charset="0"/>
                <a:cs typeface="Times New Roman" panose="02020603050405020304" pitchFamily="18" charset="0"/>
              </a:rPr>
              <a:t>politan </a:t>
            </a:r>
            <a:r>
              <a:rPr lang="en-US" spc="-10" dirty="0" smtClean="0">
                <a:latin typeface="Times New Roman" panose="02020603050405020304" pitchFamily="18" charset="0"/>
                <a:cs typeface="Times New Roman" panose="02020603050405020304" pitchFamily="18" charset="0"/>
              </a:rPr>
              <a:t>a</a:t>
            </a:r>
            <a:r>
              <a:rPr lang="en-US" dirty="0" smtClean="0">
                <a:latin typeface="Times New Roman" panose="02020603050405020304" pitchFamily="18" charset="0"/>
                <a:cs typeface="Times New Roman" panose="02020603050405020304" pitchFamily="18" charset="0"/>
              </a:rPr>
              <a:t>nd nonmet</a:t>
            </a:r>
            <a:r>
              <a:rPr lang="en-US" spc="-4" dirty="0" smtClean="0">
                <a:latin typeface="Times New Roman" panose="02020603050405020304" pitchFamily="18" charset="0"/>
                <a:cs typeface="Times New Roman" panose="02020603050405020304" pitchFamily="18" charset="0"/>
              </a:rPr>
              <a:t>r</a:t>
            </a:r>
            <a:r>
              <a:rPr lang="en-US" dirty="0" smtClean="0">
                <a:latin typeface="Times New Roman" panose="02020603050405020304" pitchFamily="18" charset="0"/>
                <a:cs typeface="Times New Roman" panose="02020603050405020304" pitchFamily="18" charset="0"/>
              </a:rPr>
              <a:t>opolitan </a:t>
            </a:r>
            <a:r>
              <a:rPr lang="en-US" spc="-10" dirty="0" smtClean="0">
                <a:latin typeface="Times New Roman" panose="02020603050405020304" pitchFamily="18" charset="0"/>
                <a:cs typeface="Times New Roman" panose="02020603050405020304" pitchFamily="18" charset="0"/>
              </a:rPr>
              <a:t>a</a:t>
            </a:r>
            <a:r>
              <a:rPr lang="en-US" dirty="0" smtClean="0">
                <a:latin typeface="Times New Roman" panose="02020603050405020304" pitchFamily="18" charset="0"/>
                <a:cs typeface="Times New Roman" panose="02020603050405020304" pitchFamily="18" charset="0"/>
              </a:rPr>
              <a:t>re</a:t>
            </a:r>
            <a:r>
              <a:rPr lang="en-US" spc="-4" dirty="0" smtClean="0">
                <a:latin typeface="Times New Roman" panose="02020603050405020304" pitchFamily="18" charset="0"/>
                <a:cs typeface="Times New Roman" panose="02020603050405020304" pitchFamily="18" charset="0"/>
              </a:rPr>
              <a:t>a</a:t>
            </a:r>
            <a:r>
              <a:rPr lang="en-US" dirty="0" smtClean="0">
                <a:latin typeface="Times New Roman" panose="02020603050405020304" pitchFamily="18" charset="0"/>
                <a:cs typeface="Times New Roman" panose="02020603050405020304" pitchFamily="18" charset="0"/>
              </a:rPr>
              <a:t>s, and</a:t>
            </a:r>
            <a:r>
              <a:rPr lang="en-US" spc="-4" dirty="0" smtClean="0">
                <a:latin typeface="Times New Roman" panose="02020603050405020304" pitchFamily="18" charset="0"/>
                <a:cs typeface="Times New Roman" panose="02020603050405020304" pitchFamily="18" charset="0"/>
              </a:rPr>
              <a:t> f</a:t>
            </a:r>
            <a:r>
              <a:rPr lang="en-US" dirty="0" smtClean="0">
                <a:latin typeface="Times New Roman" panose="02020603050405020304" pitchFamily="18" charset="0"/>
                <a:cs typeface="Times New Roman" panose="02020603050405020304" pitchFamily="18" charset="0"/>
              </a:rPr>
              <a:t>or</a:t>
            </a:r>
            <a:r>
              <a:rPr lang="en-US" spc="4" dirty="0" smtClean="0">
                <a:latin typeface="Times New Roman" panose="02020603050405020304" pitchFamily="18" charset="0"/>
                <a:cs typeface="Times New Roman" panose="02020603050405020304" pitchFamily="18" charset="0"/>
              </a:rPr>
              <a:t> a</a:t>
            </a:r>
            <a:r>
              <a:rPr lang="en-US" dirty="0" smtClean="0">
                <a:latin typeface="Times New Roman" panose="02020603050405020304" pitchFamily="18" charset="0"/>
                <a:cs typeface="Times New Roman" panose="02020603050405020304" pitchFamily="18" charset="0"/>
              </a:rPr>
              <a:t>ll income</a:t>
            </a:r>
            <a:r>
              <a:rPr lang="en-US" spc="-4" dirty="0" smtClean="0">
                <a:latin typeface="Times New Roman" panose="02020603050405020304" pitchFamily="18" charset="0"/>
                <a:cs typeface="Times New Roman" panose="02020603050405020304" pitchFamily="18" charset="0"/>
              </a:rPr>
              <a:t> </a:t>
            </a:r>
            <a:r>
              <a:rPr lang="en-US" spc="-14" dirty="0" smtClean="0">
                <a:latin typeface="Times New Roman" panose="02020603050405020304" pitchFamily="18" charset="0"/>
                <a:cs typeface="Times New Roman" panose="02020603050405020304" pitchFamily="18" charset="0"/>
              </a:rPr>
              <a:t>g</a:t>
            </a:r>
            <a:r>
              <a:rPr lang="en-US" dirty="0" smtClean="0">
                <a:latin typeface="Times New Roman" panose="02020603050405020304" pitchFamily="18" charset="0"/>
                <a:cs typeface="Times New Roman" panose="02020603050405020304" pitchFamily="18" charset="0"/>
              </a:rPr>
              <a:t>roups.</a:t>
            </a:r>
          </a:p>
          <a:p>
            <a:pPr marL="241272" indent="-228574">
              <a:spcBef>
                <a:spcPts val="35"/>
              </a:spcBef>
              <a:buFont typeface="Symbol"/>
              <a:buChar char=""/>
              <a:tabLst>
                <a:tab pos="240637" algn="l"/>
              </a:tabLst>
            </a:pPr>
            <a:r>
              <a:rPr lang="en-US" dirty="0" smtClean="0">
                <a:latin typeface="Times New Roman" panose="02020603050405020304" pitchFamily="18" charset="0"/>
                <a:cs typeface="Times New Roman" panose="02020603050405020304" pitchFamily="18" charset="0"/>
              </a:rPr>
              <a:t>About h</a:t>
            </a:r>
            <a:r>
              <a:rPr lang="en-US" spc="-4" dirty="0" smtClean="0">
                <a:latin typeface="Times New Roman" panose="02020603050405020304" pitchFamily="18" charset="0"/>
                <a:cs typeface="Times New Roman" panose="02020603050405020304" pitchFamily="18" charset="0"/>
              </a:rPr>
              <a:t>a</a:t>
            </a:r>
            <a:r>
              <a:rPr lang="en-US" dirty="0" smtClean="0">
                <a:latin typeface="Times New Roman" panose="02020603050405020304" pitchFamily="18" charset="0"/>
                <a:cs typeface="Times New Roman" panose="02020603050405020304" pitchFamily="18" charset="0"/>
              </a:rPr>
              <a:t>lf</a:t>
            </a:r>
            <a:r>
              <a:rPr lang="en-US" spc="-4" dirty="0" smtClean="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of </a:t>
            </a:r>
            <a:r>
              <a:rPr lang="en-US" spc="-10" dirty="0" smtClean="0">
                <a:latin typeface="Times New Roman" panose="02020603050405020304" pitchFamily="18" charset="0"/>
                <a:cs typeface="Times New Roman" panose="02020603050405020304" pitchFamily="18" charset="0"/>
              </a:rPr>
              <a:t>a</a:t>
            </a:r>
            <a:r>
              <a:rPr lang="en-US" dirty="0" smtClean="0">
                <a:latin typeface="Times New Roman" panose="02020603050405020304" pitchFamily="18" charset="0"/>
                <a:cs typeface="Times New Roman" panose="02020603050405020304" pitchFamily="18" charset="0"/>
              </a:rPr>
              <a:t>ll He</a:t>
            </a:r>
            <a:r>
              <a:rPr lang="en-US" spc="-4" dirty="0" smtClean="0">
                <a:latin typeface="Times New Roman" panose="02020603050405020304" pitchFamily="18" charset="0"/>
                <a:cs typeface="Times New Roman" panose="02020603050405020304" pitchFamily="18" charset="0"/>
              </a:rPr>
              <a:t>a</a:t>
            </a:r>
            <a:r>
              <a:rPr lang="en-US" dirty="0" smtClean="0">
                <a:latin typeface="Times New Roman" panose="02020603050405020304" pitchFamily="18" charset="0"/>
                <a:cs typeface="Times New Roman" panose="02020603050405020304" pitchFamily="18" charset="0"/>
              </a:rPr>
              <a:t>lt</a:t>
            </a:r>
            <a:r>
              <a:rPr lang="en-US" spc="10" dirty="0" smtClean="0">
                <a:latin typeface="Times New Roman" panose="02020603050405020304" pitchFamily="18" charset="0"/>
                <a:cs typeface="Times New Roman" panose="02020603050405020304" pitchFamily="18" charset="0"/>
              </a:rPr>
              <a:t>h</a:t>
            </a:r>
            <a:r>
              <a:rPr lang="en-US" dirty="0" smtClean="0">
                <a:latin typeface="Times New Roman" panose="02020603050405020304" pitchFamily="18" charset="0"/>
                <a:cs typeface="Times New Roman" panose="02020603050405020304" pitchFamily="18" charset="0"/>
              </a:rPr>
              <a:t>y</a:t>
            </a:r>
            <a:r>
              <a:rPr lang="en-US" spc="-4" dirty="0" smtClean="0">
                <a:latin typeface="Times New Roman" panose="02020603050405020304" pitchFamily="18" charset="0"/>
                <a:cs typeface="Times New Roman" panose="02020603050405020304" pitchFamily="18" charset="0"/>
              </a:rPr>
              <a:t> </a:t>
            </a:r>
            <a:r>
              <a:rPr lang="en-US" spc="-30" dirty="0" smtClean="0">
                <a:latin typeface="Times New Roman" panose="02020603050405020304" pitchFamily="18" charset="0"/>
                <a:cs typeface="Times New Roman" panose="02020603050405020304" pitchFamily="18" charset="0"/>
              </a:rPr>
              <a:t>L</a:t>
            </a:r>
            <a:r>
              <a:rPr lang="en-US" dirty="0" smtClean="0">
                <a:latin typeface="Times New Roman" panose="02020603050405020304" pitchFamily="18" charset="0"/>
                <a:cs typeface="Times New Roman" panose="02020603050405020304" pitchFamily="18" charset="0"/>
              </a:rPr>
              <a:t>ivi</a:t>
            </a:r>
            <a:r>
              <a:rPr lang="en-US" spc="10" dirty="0" smtClean="0">
                <a:latin typeface="Times New Roman" panose="02020603050405020304" pitchFamily="18" charset="0"/>
                <a:cs typeface="Times New Roman" panose="02020603050405020304" pitchFamily="18" charset="0"/>
              </a:rPr>
              <a:t>n</a:t>
            </a:r>
            <a:r>
              <a:rPr lang="en-US" dirty="0" smtClean="0">
                <a:latin typeface="Times New Roman" panose="02020603050405020304" pitchFamily="18" charset="0"/>
                <a:cs typeface="Times New Roman" panose="02020603050405020304" pitchFamily="18" charset="0"/>
              </a:rPr>
              <a:t>g</a:t>
            </a:r>
            <a:r>
              <a:rPr lang="en-US" spc="-14" dirty="0" smtClean="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me</a:t>
            </a:r>
            <a:r>
              <a:rPr lang="en-US" spc="-10" dirty="0" smtClean="0">
                <a:latin typeface="Times New Roman" panose="02020603050405020304" pitchFamily="18" charset="0"/>
                <a:cs typeface="Times New Roman" panose="02020603050405020304" pitchFamily="18" charset="0"/>
              </a:rPr>
              <a:t>a</a:t>
            </a:r>
            <a:r>
              <a:rPr lang="en-US" dirty="0" smtClean="0">
                <a:latin typeface="Times New Roman" panose="02020603050405020304" pitchFamily="18" charset="0"/>
                <a:cs typeface="Times New Roman" panose="02020603050405020304" pitchFamily="18" charset="0"/>
              </a:rPr>
              <a:t>su</a:t>
            </a:r>
            <a:r>
              <a:rPr lang="en-US" spc="4" dirty="0" smtClean="0">
                <a:latin typeface="Times New Roman" panose="02020603050405020304" pitchFamily="18" charset="0"/>
                <a:cs typeface="Times New Roman" panose="02020603050405020304" pitchFamily="18" charset="0"/>
              </a:rPr>
              <a:t>r</a:t>
            </a:r>
            <a:r>
              <a:rPr lang="en-US" spc="-4" dirty="0" smtClean="0">
                <a:latin typeface="Times New Roman" panose="02020603050405020304" pitchFamily="18" charset="0"/>
                <a:cs typeface="Times New Roman" panose="02020603050405020304" pitchFamily="18" charset="0"/>
              </a:rPr>
              <a:t>e</a:t>
            </a:r>
            <a:r>
              <a:rPr lang="en-US" dirty="0" smtClean="0">
                <a:latin typeface="Times New Roman" panose="02020603050405020304" pitchFamily="18" charset="0"/>
                <a:cs typeface="Times New Roman" panose="02020603050405020304" pitchFamily="18" charset="0"/>
              </a:rPr>
              <a:t>s</a:t>
            </a:r>
            <a:r>
              <a:rPr lang="en-US" spc="10" dirty="0" smtClean="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tra</a:t>
            </a:r>
            <a:r>
              <a:rPr lang="en-US" spc="-4" dirty="0" smtClean="0">
                <a:latin typeface="Times New Roman" panose="02020603050405020304" pitchFamily="18" charset="0"/>
                <a:cs typeface="Times New Roman" panose="02020603050405020304" pitchFamily="18" charset="0"/>
              </a:rPr>
              <a:t>c</a:t>
            </a:r>
            <a:r>
              <a:rPr lang="en-US" dirty="0" smtClean="0">
                <a:latin typeface="Times New Roman" panose="02020603050405020304" pitchFamily="18" charset="0"/>
                <a:cs typeface="Times New Roman" panose="02020603050405020304" pitchFamily="18" charset="0"/>
              </a:rPr>
              <a:t>k</a:t>
            </a:r>
            <a:r>
              <a:rPr lang="en-US" spc="-4" dirty="0" smtClean="0">
                <a:latin typeface="Times New Roman" panose="02020603050405020304" pitchFamily="18" charset="0"/>
                <a:cs typeface="Times New Roman" panose="02020603050405020304" pitchFamily="18" charset="0"/>
              </a:rPr>
              <a:t>e</a:t>
            </a:r>
            <a:r>
              <a:rPr lang="en-US" dirty="0" smtClean="0">
                <a:latin typeface="Times New Roman" panose="02020603050405020304" pitchFamily="18" charset="0"/>
                <a:cs typeface="Times New Roman" panose="02020603050405020304" pitchFamily="18" charset="0"/>
              </a:rPr>
              <a:t>d</a:t>
            </a:r>
            <a:r>
              <a:rPr lang="en-US" spc="10" dirty="0" smtClean="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in the</a:t>
            </a:r>
            <a:r>
              <a:rPr lang="en-US" spc="-4" dirty="0" smtClean="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Q</a:t>
            </a:r>
            <a:r>
              <a:rPr lang="en-US" spc="-4" dirty="0" smtClean="0">
                <a:latin typeface="Times New Roman" panose="02020603050405020304" pitchFamily="18" charset="0"/>
                <a:cs typeface="Times New Roman" panose="02020603050405020304" pitchFamily="18" charset="0"/>
              </a:rPr>
              <a:t>D</a:t>
            </a:r>
            <a:r>
              <a:rPr lang="en-US" dirty="0" smtClean="0">
                <a:latin typeface="Times New Roman" panose="02020603050405020304" pitchFamily="18" charset="0"/>
                <a:cs typeface="Times New Roman" panose="02020603050405020304" pitchFamily="18" charset="0"/>
              </a:rPr>
              <a:t>R</a:t>
            </a:r>
            <a:r>
              <a:rPr lang="en-US" spc="4" dirty="0" smtClean="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imp</a:t>
            </a:r>
            <a:r>
              <a:rPr lang="en-US" spc="-4" dirty="0" smtClean="0">
                <a:latin typeface="Times New Roman" panose="02020603050405020304" pitchFamily="18" charset="0"/>
                <a:cs typeface="Times New Roman" panose="02020603050405020304" pitchFamily="18" charset="0"/>
              </a:rPr>
              <a:t>r</a:t>
            </a:r>
            <a:r>
              <a:rPr lang="en-US" dirty="0" smtClean="0">
                <a:latin typeface="Times New Roman" panose="02020603050405020304" pitchFamily="18" charset="0"/>
                <a:cs typeface="Times New Roman" panose="02020603050405020304" pitchFamily="18" charset="0"/>
              </a:rPr>
              <a:t>ov</a:t>
            </a:r>
            <a:r>
              <a:rPr lang="en-US" spc="-4" dirty="0" smtClean="0">
                <a:latin typeface="Times New Roman" panose="02020603050405020304" pitchFamily="18" charset="0"/>
                <a:cs typeface="Times New Roman" panose="02020603050405020304" pitchFamily="18" charset="0"/>
              </a:rPr>
              <a:t>e</a:t>
            </a:r>
            <a:r>
              <a:rPr lang="en-US" dirty="0" smtClean="0">
                <a:latin typeface="Times New Roman" panose="02020603050405020304" pitchFamily="18" charset="0"/>
                <a:cs typeface="Times New Roman" panose="02020603050405020304" pitchFamily="18" charset="0"/>
              </a:rPr>
              <a:t>d.</a:t>
            </a:r>
          </a:p>
          <a:p>
            <a:pPr marL="241272" marR="142858" indent="-228574">
              <a:lnSpc>
                <a:spcPct val="95400"/>
              </a:lnSpc>
              <a:spcBef>
                <a:spcPts val="90"/>
              </a:spcBef>
              <a:buFont typeface="Symbol"/>
              <a:buChar char=""/>
              <a:tabLst>
                <a:tab pos="240637" algn="l"/>
              </a:tabLst>
            </a:pPr>
            <a:r>
              <a:rPr lang="en-US" spc="-10" dirty="0" smtClean="0">
                <a:latin typeface="Times New Roman" panose="02020603050405020304" pitchFamily="18" charset="0"/>
                <a:cs typeface="Times New Roman" panose="02020603050405020304" pitchFamily="18" charset="0"/>
              </a:rPr>
              <a:t>F</a:t>
            </a:r>
            <a:r>
              <a:rPr lang="en-US" dirty="0" smtClean="0">
                <a:latin typeface="Times New Roman" panose="02020603050405020304" pitchFamily="18" charset="0"/>
                <a:cs typeface="Times New Roman" panose="02020603050405020304" pitchFamily="18" charset="0"/>
              </a:rPr>
              <a:t>our</a:t>
            </a:r>
            <a:r>
              <a:rPr lang="en-US" spc="-4" dirty="0" smtClean="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me</a:t>
            </a:r>
            <a:r>
              <a:rPr lang="en-US" spc="-10" dirty="0" smtClean="0">
                <a:latin typeface="Times New Roman" panose="02020603050405020304" pitchFamily="18" charset="0"/>
                <a:cs typeface="Times New Roman" panose="02020603050405020304" pitchFamily="18" charset="0"/>
              </a:rPr>
              <a:t>a</a:t>
            </a:r>
            <a:r>
              <a:rPr lang="en-US" dirty="0" smtClean="0">
                <a:latin typeface="Times New Roman" panose="02020603050405020304" pitchFamily="18" charset="0"/>
                <a:cs typeface="Times New Roman" panose="02020603050405020304" pitchFamily="18" charset="0"/>
              </a:rPr>
              <a:t>s</a:t>
            </a:r>
            <a:r>
              <a:rPr lang="en-US" spc="10" dirty="0" smtClean="0">
                <a:latin typeface="Times New Roman" panose="02020603050405020304" pitchFamily="18" charset="0"/>
                <a:cs typeface="Times New Roman" panose="02020603050405020304" pitchFamily="18" charset="0"/>
              </a:rPr>
              <a:t>u</a:t>
            </a:r>
            <a:r>
              <a:rPr lang="en-US" dirty="0" smtClean="0">
                <a:latin typeface="Times New Roman" panose="02020603050405020304" pitchFamily="18" charset="0"/>
                <a:cs typeface="Times New Roman" panose="02020603050405020304" pitchFamily="18" charset="0"/>
              </a:rPr>
              <a:t>r</a:t>
            </a:r>
            <a:r>
              <a:rPr lang="en-US" spc="-10" dirty="0" smtClean="0">
                <a:latin typeface="Times New Roman" panose="02020603050405020304" pitchFamily="18" charset="0"/>
                <a:cs typeface="Times New Roman" panose="02020603050405020304" pitchFamily="18" charset="0"/>
              </a:rPr>
              <a:t>e</a:t>
            </a:r>
            <a:r>
              <a:rPr lang="en-US" dirty="0" smtClean="0">
                <a:latin typeface="Times New Roman" panose="02020603050405020304" pitchFamily="18" charset="0"/>
                <a:cs typeface="Times New Roman" panose="02020603050405020304" pitchFamily="18" charset="0"/>
              </a:rPr>
              <a:t>s, </a:t>
            </a:r>
            <a:r>
              <a:rPr lang="en-US" spc="-4" dirty="0" smtClean="0">
                <a:latin typeface="Times New Roman" panose="02020603050405020304" pitchFamily="18" charset="0"/>
                <a:cs typeface="Times New Roman" panose="02020603050405020304" pitchFamily="18" charset="0"/>
              </a:rPr>
              <a:t>a</a:t>
            </a:r>
            <a:r>
              <a:rPr lang="en-US" dirty="0" smtClean="0">
                <a:latin typeface="Times New Roman" panose="02020603050405020304" pitchFamily="18" charset="0"/>
                <a:cs typeface="Times New Roman" panose="02020603050405020304" pitchFamily="18" charset="0"/>
              </a:rPr>
              <a:t>ll </a:t>
            </a:r>
            <a:r>
              <a:rPr lang="en-US" spc="4" dirty="0" smtClean="0">
                <a:latin typeface="Times New Roman" panose="02020603050405020304" pitchFamily="18" charset="0"/>
                <a:cs typeface="Times New Roman" panose="02020603050405020304" pitchFamily="18" charset="0"/>
              </a:rPr>
              <a:t>r</a:t>
            </a:r>
            <a:r>
              <a:rPr lang="en-US" spc="-4" dirty="0" smtClean="0">
                <a:latin typeface="Times New Roman" panose="02020603050405020304" pitchFamily="18" charset="0"/>
                <a:cs typeface="Times New Roman" panose="02020603050405020304" pitchFamily="18" charset="0"/>
              </a:rPr>
              <a:t>e</a:t>
            </a:r>
            <a:r>
              <a:rPr lang="en-US" dirty="0" smtClean="0">
                <a:latin typeface="Times New Roman" panose="02020603050405020304" pitchFamily="18" charset="0"/>
                <a:cs typeface="Times New Roman" panose="02020603050405020304" pitchFamily="18" charset="0"/>
              </a:rPr>
              <a:t>lat</a:t>
            </a:r>
            <a:r>
              <a:rPr lang="en-US" spc="4" dirty="0" smtClean="0">
                <a:latin typeface="Times New Roman" panose="02020603050405020304" pitchFamily="18" charset="0"/>
                <a:cs typeface="Times New Roman" panose="02020603050405020304" pitchFamily="18" charset="0"/>
              </a:rPr>
              <a:t>e</a:t>
            </a:r>
            <a:r>
              <a:rPr lang="en-US" dirty="0" smtClean="0">
                <a:latin typeface="Times New Roman" panose="02020603050405020304" pitchFamily="18" charset="0"/>
                <a:cs typeface="Times New Roman" panose="02020603050405020304" pitchFamily="18" charset="0"/>
              </a:rPr>
              <a:t>d to adol</a:t>
            </a:r>
            <a:r>
              <a:rPr lang="en-US" spc="-4" dirty="0" smtClean="0">
                <a:latin typeface="Times New Roman" panose="02020603050405020304" pitchFamily="18" charset="0"/>
                <a:cs typeface="Times New Roman" panose="02020603050405020304" pitchFamily="18" charset="0"/>
              </a:rPr>
              <a:t>e</a:t>
            </a:r>
            <a:r>
              <a:rPr lang="en-US" dirty="0" smtClean="0">
                <a:latin typeface="Times New Roman" panose="02020603050405020304" pitchFamily="18" charset="0"/>
                <a:cs typeface="Times New Roman" panose="02020603050405020304" pitchFamily="18" charset="0"/>
              </a:rPr>
              <a:t>s</a:t>
            </a:r>
            <a:r>
              <a:rPr lang="en-US" spc="-4" dirty="0" smtClean="0">
                <a:latin typeface="Times New Roman" panose="02020603050405020304" pitchFamily="18" charset="0"/>
                <a:cs typeface="Times New Roman" panose="02020603050405020304" pitchFamily="18" charset="0"/>
              </a:rPr>
              <a:t>ce</a:t>
            </a:r>
            <a:r>
              <a:rPr lang="en-US" dirty="0" smtClean="0">
                <a:latin typeface="Times New Roman" panose="02020603050405020304" pitchFamily="18" charset="0"/>
                <a:cs typeface="Times New Roman" panose="02020603050405020304" pitchFamily="18" charset="0"/>
              </a:rPr>
              <a:t>nt immuniz</a:t>
            </a:r>
            <a:r>
              <a:rPr lang="en-US" spc="-10" dirty="0" smtClean="0">
                <a:latin typeface="Times New Roman" panose="02020603050405020304" pitchFamily="18" charset="0"/>
                <a:cs typeface="Times New Roman" panose="02020603050405020304" pitchFamily="18" charset="0"/>
              </a:rPr>
              <a:t>a</a:t>
            </a:r>
            <a:r>
              <a:rPr lang="en-US" dirty="0" smtClean="0">
                <a:latin typeface="Times New Roman" panose="02020603050405020304" pitchFamily="18" charset="0"/>
                <a:cs typeface="Times New Roman" panose="02020603050405020304" pitchFamily="18" charset="0"/>
              </a:rPr>
              <a:t>tions,</a:t>
            </a:r>
            <a:r>
              <a:rPr lang="en-US" spc="10" dirty="0" smtClean="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imp</a:t>
            </a:r>
            <a:r>
              <a:rPr lang="en-US" spc="-4" dirty="0" smtClean="0">
                <a:latin typeface="Times New Roman" panose="02020603050405020304" pitchFamily="18" charset="0"/>
                <a:cs typeface="Times New Roman" panose="02020603050405020304" pitchFamily="18" charset="0"/>
              </a:rPr>
              <a:t>r</a:t>
            </a:r>
            <a:r>
              <a:rPr lang="en-US" dirty="0" smtClean="0">
                <a:latin typeface="Times New Roman" panose="02020603050405020304" pitchFamily="18" charset="0"/>
                <a:cs typeface="Times New Roman" panose="02020603050405020304" pitchFamily="18" charset="0"/>
              </a:rPr>
              <a:t>ov</a:t>
            </a:r>
            <a:r>
              <a:rPr lang="en-US" spc="-4" dirty="0" smtClean="0">
                <a:latin typeface="Times New Roman" panose="02020603050405020304" pitchFamily="18" charset="0"/>
                <a:cs typeface="Times New Roman" panose="02020603050405020304" pitchFamily="18" charset="0"/>
              </a:rPr>
              <a:t>e</a:t>
            </a:r>
            <a:r>
              <a:rPr lang="en-US" dirty="0" smtClean="0">
                <a:latin typeface="Times New Roman" panose="02020603050405020304" pitchFamily="18" charset="0"/>
                <a:cs typeface="Times New Roman" panose="02020603050405020304" pitchFamily="18" charset="0"/>
              </a:rPr>
              <a:t>d quick</a:t>
            </a:r>
            <a:r>
              <a:rPr lang="en-US" spc="10" dirty="0" smtClean="0">
                <a:latin typeface="Times New Roman" panose="02020603050405020304" pitchFamily="18" charset="0"/>
                <a:cs typeface="Times New Roman" panose="02020603050405020304" pitchFamily="18" charset="0"/>
              </a:rPr>
              <a:t>l</a:t>
            </a:r>
            <a:r>
              <a:rPr lang="en-US" spc="-25" dirty="0" smtClean="0">
                <a:latin typeface="Times New Roman" panose="02020603050405020304" pitchFamily="18" charset="0"/>
                <a:cs typeface="Times New Roman" panose="02020603050405020304" pitchFamily="18" charset="0"/>
              </a:rPr>
              <a:t>y</a:t>
            </a:r>
            <a:r>
              <a:rPr lang="en-US" dirty="0" smtClean="0">
                <a:latin typeface="Times New Roman" panose="02020603050405020304" pitchFamily="18" charset="0"/>
                <a:cs typeface="Times New Roman" panose="02020603050405020304" pitchFamily="18" charset="0"/>
              </a:rPr>
              <a:t>,</a:t>
            </a:r>
            <a:r>
              <a:rPr lang="en-US" spc="10" dirty="0" smtClean="0">
                <a:latin typeface="Times New Roman" panose="02020603050405020304" pitchFamily="18" charset="0"/>
                <a:cs typeface="Times New Roman" panose="02020603050405020304" pitchFamily="18" charset="0"/>
              </a:rPr>
              <a:t> </a:t>
            </a:r>
            <a:r>
              <a:rPr lang="en-US" spc="-4" dirty="0" smtClean="0">
                <a:latin typeface="Times New Roman" panose="02020603050405020304" pitchFamily="18" charset="0"/>
                <a:cs typeface="Times New Roman" panose="02020603050405020304" pitchFamily="18" charset="0"/>
              </a:rPr>
              <a:t>a</a:t>
            </a:r>
            <a:r>
              <a:rPr lang="en-US" dirty="0" smtClean="0">
                <a:latin typeface="Times New Roman" panose="02020603050405020304" pitchFamily="18" charset="0"/>
                <a:cs typeface="Times New Roman" panose="02020603050405020304" pitchFamily="18" charset="0"/>
              </a:rPr>
              <a:t>t an </a:t>
            </a:r>
            <a:r>
              <a:rPr lang="en-US" spc="-10" dirty="0" smtClean="0">
                <a:latin typeface="Times New Roman" panose="02020603050405020304" pitchFamily="18" charset="0"/>
                <a:cs typeface="Times New Roman" panose="02020603050405020304" pitchFamily="18" charset="0"/>
              </a:rPr>
              <a:t>a</a:t>
            </a:r>
            <a:r>
              <a:rPr lang="en-US" dirty="0" smtClean="0">
                <a:latin typeface="Times New Roman" panose="02020603050405020304" pitchFamily="18" charset="0"/>
                <a:cs typeface="Times New Roman" panose="02020603050405020304" pitchFamily="18" charset="0"/>
              </a:rPr>
              <a:t>v</a:t>
            </a:r>
            <a:r>
              <a:rPr lang="en-US" spc="4" dirty="0" smtClean="0">
                <a:latin typeface="Times New Roman" panose="02020603050405020304" pitchFamily="18" charset="0"/>
                <a:cs typeface="Times New Roman" panose="02020603050405020304" pitchFamily="18" charset="0"/>
              </a:rPr>
              <a:t>e</a:t>
            </a:r>
            <a:r>
              <a:rPr lang="en-US" dirty="0" smtClean="0">
                <a:latin typeface="Times New Roman" panose="02020603050405020304" pitchFamily="18" charset="0"/>
                <a:cs typeface="Times New Roman" panose="02020603050405020304" pitchFamily="18" charset="0"/>
              </a:rPr>
              <a:t>ra</a:t>
            </a:r>
            <a:r>
              <a:rPr lang="en-US" spc="-10" dirty="0" smtClean="0">
                <a:latin typeface="Times New Roman" panose="02020603050405020304" pitchFamily="18" charset="0"/>
                <a:cs typeface="Times New Roman" panose="02020603050405020304" pitchFamily="18" charset="0"/>
              </a:rPr>
              <a:t>g</a:t>
            </a:r>
            <a:r>
              <a:rPr lang="en-US" dirty="0" smtClean="0">
                <a:latin typeface="Times New Roman" panose="02020603050405020304" pitchFamily="18" charset="0"/>
                <a:cs typeface="Times New Roman" panose="02020603050405020304" pitchFamily="18" charset="0"/>
              </a:rPr>
              <a:t>e </a:t>
            </a:r>
            <a:r>
              <a:rPr lang="en-US" spc="-4" dirty="0" smtClean="0">
                <a:latin typeface="Times New Roman" panose="02020603050405020304" pitchFamily="18" charset="0"/>
                <a:cs typeface="Times New Roman" panose="02020603050405020304" pitchFamily="18" charset="0"/>
              </a:rPr>
              <a:t>an</a:t>
            </a:r>
            <a:r>
              <a:rPr lang="en-US" dirty="0" smtClean="0">
                <a:latin typeface="Times New Roman" panose="02020603050405020304" pitchFamily="18" charset="0"/>
                <a:cs typeface="Times New Roman" panose="02020603050405020304" pitchFamily="18" charset="0"/>
              </a:rPr>
              <a:t>nu</a:t>
            </a:r>
            <a:r>
              <a:rPr lang="en-US" spc="-4" dirty="0" smtClean="0">
                <a:latin typeface="Times New Roman" panose="02020603050405020304" pitchFamily="18" charset="0"/>
                <a:cs typeface="Times New Roman" panose="02020603050405020304" pitchFamily="18" charset="0"/>
              </a:rPr>
              <a:t>a</a:t>
            </a:r>
            <a:r>
              <a:rPr lang="en-US" dirty="0" smtClean="0">
                <a:latin typeface="Times New Roman" panose="02020603050405020304" pitchFamily="18" charset="0"/>
                <a:cs typeface="Times New Roman" panose="02020603050405020304" pitchFamily="18" charset="0"/>
              </a:rPr>
              <a:t>l r</a:t>
            </a:r>
            <a:r>
              <a:rPr lang="en-US" spc="-10" dirty="0" smtClean="0">
                <a:latin typeface="Times New Roman" panose="02020603050405020304" pitchFamily="18" charset="0"/>
                <a:cs typeface="Times New Roman" panose="02020603050405020304" pitchFamily="18" charset="0"/>
              </a:rPr>
              <a:t>a</a:t>
            </a:r>
            <a:r>
              <a:rPr lang="en-US" dirty="0" smtClean="0">
                <a:latin typeface="Times New Roman" panose="02020603050405020304" pitchFamily="18" charset="0"/>
                <a:cs typeface="Times New Roman" panose="02020603050405020304" pitchFamily="18" charset="0"/>
              </a:rPr>
              <a:t>te </a:t>
            </a:r>
            <a:r>
              <a:rPr lang="en-US" spc="4" dirty="0" smtClean="0">
                <a:latin typeface="Times New Roman" panose="02020603050405020304" pitchFamily="18" charset="0"/>
                <a:cs typeface="Times New Roman" panose="02020603050405020304" pitchFamily="18" charset="0"/>
              </a:rPr>
              <a:t>o</a:t>
            </a:r>
            <a:r>
              <a:rPr lang="en-US" dirty="0" smtClean="0">
                <a:latin typeface="Times New Roman" panose="02020603050405020304" pitchFamily="18" charset="0"/>
                <a:cs typeface="Times New Roman" panose="02020603050405020304" pitchFamily="18" charset="0"/>
              </a:rPr>
              <a:t>f </a:t>
            </a:r>
            <a:r>
              <a:rPr lang="en-US" spc="-10" dirty="0" smtClean="0">
                <a:latin typeface="Times New Roman" panose="02020603050405020304" pitchFamily="18" charset="0"/>
                <a:cs typeface="Times New Roman" panose="02020603050405020304" pitchFamily="18" charset="0"/>
              </a:rPr>
              <a:t>c</a:t>
            </a:r>
            <a:r>
              <a:rPr lang="en-US" spc="10" dirty="0" smtClean="0">
                <a:latin typeface="Times New Roman" panose="02020603050405020304" pitchFamily="18" charset="0"/>
                <a:cs typeface="Times New Roman" panose="02020603050405020304" pitchFamily="18" charset="0"/>
              </a:rPr>
              <a:t>h</a:t>
            </a:r>
            <a:r>
              <a:rPr lang="en-US" spc="-4" dirty="0" smtClean="0">
                <a:latin typeface="Times New Roman" panose="02020603050405020304" pitchFamily="18" charset="0"/>
                <a:cs typeface="Times New Roman" panose="02020603050405020304" pitchFamily="18" charset="0"/>
              </a:rPr>
              <a:t>a</a:t>
            </a:r>
            <a:r>
              <a:rPr lang="en-US" spc="10" dirty="0" smtClean="0">
                <a:latin typeface="Times New Roman" panose="02020603050405020304" pitchFamily="18" charset="0"/>
                <a:cs typeface="Times New Roman" panose="02020603050405020304" pitchFamily="18" charset="0"/>
              </a:rPr>
              <a:t>n</a:t>
            </a:r>
            <a:r>
              <a:rPr lang="en-US" spc="-14" dirty="0" smtClean="0">
                <a:latin typeface="Times New Roman" panose="02020603050405020304" pitchFamily="18" charset="0"/>
                <a:cs typeface="Times New Roman" panose="02020603050405020304" pitchFamily="18" charset="0"/>
              </a:rPr>
              <a:t>g</a:t>
            </a:r>
            <a:r>
              <a:rPr lang="en-US" dirty="0" smtClean="0">
                <a:latin typeface="Times New Roman" panose="02020603050405020304" pitchFamily="18" charset="0"/>
                <a:cs typeface="Times New Roman" panose="02020603050405020304" pitchFamily="18" charset="0"/>
              </a:rPr>
              <a:t>e</a:t>
            </a:r>
            <a:r>
              <a:rPr lang="en-US" spc="-4" dirty="0" smtClean="0">
                <a:latin typeface="Times New Roman" panose="02020603050405020304" pitchFamily="18" charset="0"/>
                <a:cs typeface="Times New Roman" panose="02020603050405020304" pitchFamily="18" charset="0"/>
              </a:rPr>
              <a:t> a</a:t>
            </a:r>
            <a:r>
              <a:rPr lang="en-US" spc="10" dirty="0" smtClean="0">
                <a:latin typeface="Times New Roman" panose="02020603050405020304" pitchFamily="18" charset="0"/>
                <a:cs typeface="Times New Roman" panose="02020603050405020304" pitchFamily="18" charset="0"/>
              </a:rPr>
              <a:t>b</a:t>
            </a:r>
            <a:r>
              <a:rPr lang="en-US" dirty="0" smtClean="0">
                <a:latin typeface="Times New Roman" panose="02020603050405020304" pitchFamily="18" charset="0"/>
                <a:cs typeface="Times New Roman" panose="02020603050405020304" pitchFamily="18" charset="0"/>
              </a:rPr>
              <a:t>ove</a:t>
            </a:r>
            <a:r>
              <a:rPr lang="en-US" spc="-4" dirty="0" smtClean="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10%</a:t>
            </a:r>
            <a:r>
              <a:rPr lang="en-US" spc="-4" dirty="0" smtClean="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p</a:t>
            </a:r>
            <a:r>
              <a:rPr lang="en-US" spc="-4" dirty="0" smtClean="0">
                <a:latin typeface="Times New Roman" panose="02020603050405020304" pitchFamily="18" charset="0"/>
                <a:cs typeface="Times New Roman" panose="02020603050405020304" pitchFamily="18" charset="0"/>
              </a:rPr>
              <a:t>e</a:t>
            </a:r>
            <a:r>
              <a:rPr lang="en-US" dirty="0" smtClean="0">
                <a:latin typeface="Times New Roman" panose="02020603050405020304" pitchFamily="18" charset="0"/>
                <a:cs typeface="Times New Roman" panose="02020603050405020304" pitchFamily="18" charset="0"/>
              </a:rPr>
              <a:t>r</a:t>
            </a:r>
            <a:r>
              <a:rPr lang="en-US" spc="14" dirty="0" smtClean="0">
                <a:latin typeface="Times New Roman" panose="02020603050405020304" pitchFamily="18" charset="0"/>
                <a:cs typeface="Times New Roman" panose="02020603050405020304" pitchFamily="18" charset="0"/>
              </a:rPr>
              <a:t> </a:t>
            </a:r>
            <a:r>
              <a:rPr lang="en-US" spc="-25" dirty="0" smtClean="0">
                <a:latin typeface="Times New Roman" panose="02020603050405020304" pitchFamily="18" charset="0"/>
                <a:cs typeface="Times New Roman" panose="02020603050405020304" pitchFamily="18" charset="0"/>
              </a:rPr>
              <a:t>y</a:t>
            </a:r>
            <a:r>
              <a:rPr lang="en-US" spc="4" dirty="0" smtClean="0">
                <a:latin typeface="Times New Roman" panose="02020603050405020304" pitchFamily="18" charset="0"/>
                <a:cs typeface="Times New Roman" panose="02020603050405020304" pitchFamily="18" charset="0"/>
              </a:rPr>
              <a:t>e</a:t>
            </a:r>
            <a:r>
              <a:rPr lang="en-US" spc="-4" dirty="0" smtClean="0">
                <a:latin typeface="Times New Roman" panose="02020603050405020304" pitchFamily="18" charset="0"/>
                <a:cs typeface="Times New Roman" panose="02020603050405020304" pitchFamily="18" charset="0"/>
              </a:rPr>
              <a:t>a</a:t>
            </a:r>
            <a:r>
              <a:rPr lang="en-US" dirty="0" smtClean="0">
                <a:latin typeface="Times New Roman" panose="02020603050405020304" pitchFamily="18" charset="0"/>
                <a:cs typeface="Times New Roman" panose="02020603050405020304" pitchFamily="18" charset="0"/>
              </a:rPr>
              <a:t>r</a:t>
            </a:r>
            <a:r>
              <a:rPr lang="en-US" spc="10" dirty="0" smtClean="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(m</a:t>
            </a:r>
            <a:r>
              <a:rPr lang="en-US" spc="-10" dirty="0" smtClean="0">
                <a:latin typeface="Times New Roman" panose="02020603050405020304" pitchFamily="18" charset="0"/>
                <a:cs typeface="Times New Roman" panose="02020603050405020304" pitchFamily="18" charset="0"/>
              </a:rPr>
              <a:t>e</a:t>
            </a:r>
            <a:r>
              <a:rPr lang="en-US" dirty="0" smtClean="0">
                <a:latin typeface="Times New Roman" panose="02020603050405020304" pitchFamily="18" charset="0"/>
                <a:cs typeface="Times New Roman" panose="02020603050405020304" pitchFamily="18" charset="0"/>
              </a:rPr>
              <a:t>ni</a:t>
            </a:r>
            <a:r>
              <a:rPr lang="en-US" spc="10" dirty="0" smtClean="0">
                <a:latin typeface="Times New Roman" panose="02020603050405020304" pitchFamily="18" charset="0"/>
                <a:cs typeface="Times New Roman" panose="02020603050405020304" pitchFamily="18" charset="0"/>
              </a:rPr>
              <a:t>n</a:t>
            </a:r>
            <a:r>
              <a:rPr lang="en-US" spc="-14" dirty="0" smtClean="0">
                <a:latin typeface="Times New Roman" panose="02020603050405020304" pitchFamily="18" charset="0"/>
                <a:cs typeface="Times New Roman" panose="02020603050405020304" pitchFamily="18" charset="0"/>
              </a:rPr>
              <a:t>g</a:t>
            </a:r>
            <a:r>
              <a:rPr lang="en-US" dirty="0" smtClean="0">
                <a:latin typeface="Times New Roman" panose="02020603050405020304" pitchFamily="18" charset="0"/>
                <a:cs typeface="Times New Roman" panose="02020603050405020304" pitchFamily="18" charset="0"/>
              </a:rPr>
              <a:t>o</a:t>
            </a:r>
            <a:r>
              <a:rPr lang="en-US" spc="-4" dirty="0" smtClean="0">
                <a:latin typeface="Times New Roman" panose="02020603050405020304" pitchFamily="18" charset="0"/>
                <a:cs typeface="Times New Roman" panose="02020603050405020304" pitchFamily="18" charset="0"/>
              </a:rPr>
              <a:t>c</a:t>
            </a:r>
            <a:r>
              <a:rPr lang="en-US" spc="10" dirty="0" smtClean="0">
                <a:latin typeface="Times New Roman" panose="02020603050405020304" pitchFamily="18" charset="0"/>
                <a:cs typeface="Times New Roman" panose="02020603050405020304" pitchFamily="18" charset="0"/>
              </a:rPr>
              <a:t>o</a:t>
            </a:r>
            <a:r>
              <a:rPr lang="en-US" spc="-4" dirty="0" smtClean="0">
                <a:latin typeface="Times New Roman" panose="02020603050405020304" pitchFamily="18" charset="0"/>
                <a:cs typeface="Times New Roman" panose="02020603050405020304" pitchFamily="18" charset="0"/>
              </a:rPr>
              <a:t>c</a:t>
            </a:r>
            <a:r>
              <a:rPr lang="en-US" spc="4" dirty="0" smtClean="0">
                <a:latin typeface="Times New Roman" panose="02020603050405020304" pitchFamily="18" charset="0"/>
                <a:cs typeface="Times New Roman" panose="02020603050405020304" pitchFamily="18" charset="0"/>
              </a:rPr>
              <a:t>c</a:t>
            </a:r>
            <a:r>
              <a:rPr lang="en-US" spc="-4" dirty="0" smtClean="0">
                <a:latin typeface="Times New Roman" panose="02020603050405020304" pitchFamily="18" charset="0"/>
                <a:cs typeface="Times New Roman" panose="02020603050405020304" pitchFamily="18" charset="0"/>
              </a:rPr>
              <a:t>a</a:t>
            </a:r>
            <a:r>
              <a:rPr lang="en-US" dirty="0" smtClean="0">
                <a:latin typeface="Times New Roman" panose="02020603050405020304" pitchFamily="18" charset="0"/>
                <a:cs typeface="Times New Roman" panose="02020603050405020304" pitchFamily="18" charset="0"/>
              </a:rPr>
              <a:t>l vac</a:t>
            </a:r>
            <a:r>
              <a:rPr lang="en-US" spc="-4" dirty="0" smtClean="0">
                <a:latin typeface="Times New Roman" panose="02020603050405020304" pitchFamily="18" charset="0"/>
                <a:cs typeface="Times New Roman" panose="02020603050405020304" pitchFamily="18" charset="0"/>
              </a:rPr>
              <a:t>c</a:t>
            </a:r>
            <a:r>
              <a:rPr lang="en-US" dirty="0" smtClean="0">
                <a:latin typeface="Times New Roman" panose="02020603050405020304" pitchFamily="18" charset="0"/>
                <a:cs typeface="Times New Roman" panose="02020603050405020304" pitchFamily="18" charset="0"/>
              </a:rPr>
              <a:t>ine a</a:t>
            </a:r>
            <a:r>
              <a:rPr lang="en-US" spc="-14" dirty="0" smtClean="0">
                <a:latin typeface="Times New Roman" panose="02020603050405020304" pitchFamily="18" charset="0"/>
                <a:cs typeface="Times New Roman" panose="02020603050405020304" pitchFamily="18" charset="0"/>
              </a:rPr>
              <a:t>g</a:t>
            </a:r>
            <a:r>
              <a:rPr lang="en-US" spc="-4" dirty="0" smtClean="0">
                <a:latin typeface="Times New Roman" panose="02020603050405020304" pitchFamily="18" charset="0"/>
                <a:cs typeface="Times New Roman" panose="02020603050405020304" pitchFamily="18" charset="0"/>
              </a:rPr>
              <a:t>e</a:t>
            </a:r>
            <a:r>
              <a:rPr lang="en-US" dirty="0" smtClean="0">
                <a:latin typeface="Times New Roman" panose="02020603050405020304" pitchFamily="18" charset="0"/>
                <a:cs typeface="Times New Roman" panose="02020603050405020304" pitchFamily="18" charset="0"/>
              </a:rPr>
              <a:t>s 1</a:t>
            </a:r>
            <a:r>
              <a:rPr lang="en-US" spc="20" dirty="0" smtClean="0">
                <a:latin typeface="Times New Roman" panose="02020603050405020304" pitchFamily="18" charset="0"/>
                <a:cs typeface="Times New Roman" panose="02020603050405020304" pitchFamily="18" charset="0"/>
              </a:rPr>
              <a:t>3</a:t>
            </a:r>
            <a:r>
              <a:rPr lang="en-US" spc="-4" dirty="0" smtClean="0">
                <a:latin typeface="Times New Roman" panose="02020603050405020304" pitchFamily="18" charset="0"/>
                <a:cs typeface="Times New Roman" panose="02020603050405020304" pitchFamily="18" charset="0"/>
              </a:rPr>
              <a:t>-</a:t>
            </a:r>
            <a:r>
              <a:rPr lang="en-US" dirty="0" smtClean="0">
                <a:latin typeface="Times New Roman" panose="02020603050405020304" pitchFamily="18" charset="0"/>
                <a:cs typeface="Times New Roman" panose="02020603050405020304" pitchFamily="18" charset="0"/>
              </a:rPr>
              <a:t>15 </a:t>
            </a:r>
            <a:r>
              <a:rPr lang="en-US" spc="-4" dirty="0" smtClean="0">
                <a:latin typeface="Times New Roman" panose="02020603050405020304" pitchFamily="18" charset="0"/>
                <a:cs typeface="Times New Roman" panose="02020603050405020304" pitchFamily="18" charset="0"/>
              </a:rPr>
              <a:t>a</a:t>
            </a:r>
            <a:r>
              <a:rPr lang="en-US" dirty="0" smtClean="0">
                <a:latin typeface="Times New Roman" panose="02020603050405020304" pitchFamily="18" charset="0"/>
                <a:cs typeface="Times New Roman" panose="02020603050405020304" pitchFamily="18" charset="0"/>
              </a:rPr>
              <a:t>nd </a:t>
            </a:r>
            <a:r>
              <a:rPr lang="en-US" spc="4" dirty="0" smtClean="0">
                <a:latin typeface="Times New Roman" panose="02020603050405020304" pitchFamily="18" charset="0"/>
                <a:cs typeface="Times New Roman" panose="02020603050405020304" pitchFamily="18" charset="0"/>
              </a:rPr>
              <a:t>a</a:t>
            </a:r>
            <a:r>
              <a:rPr lang="en-US" spc="-14" dirty="0" smtClean="0">
                <a:latin typeface="Times New Roman" panose="02020603050405020304" pitchFamily="18" charset="0"/>
                <a:cs typeface="Times New Roman" panose="02020603050405020304" pitchFamily="18" charset="0"/>
              </a:rPr>
              <a:t>g</a:t>
            </a:r>
            <a:r>
              <a:rPr lang="en-US" spc="-4" dirty="0" smtClean="0">
                <a:latin typeface="Times New Roman" panose="02020603050405020304" pitchFamily="18" charset="0"/>
                <a:cs typeface="Times New Roman" panose="02020603050405020304" pitchFamily="18" charset="0"/>
              </a:rPr>
              <a:t>e</a:t>
            </a:r>
            <a:r>
              <a:rPr lang="en-US" dirty="0" smtClean="0">
                <a:latin typeface="Times New Roman" panose="02020603050405020304" pitchFamily="18" charset="0"/>
                <a:cs typeface="Times New Roman" panose="02020603050405020304" pitchFamily="18" charset="0"/>
              </a:rPr>
              <a:t>s 1</a:t>
            </a:r>
            <a:r>
              <a:rPr lang="en-US" spc="14" dirty="0" smtClean="0">
                <a:latin typeface="Times New Roman" panose="02020603050405020304" pitchFamily="18" charset="0"/>
                <a:cs typeface="Times New Roman" panose="02020603050405020304" pitchFamily="18" charset="0"/>
              </a:rPr>
              <a:t>6</a:t>
            </a:r>
            <a:r>
              <a:rPr lang="en-US" dirty="0" smtClean="0">
                <a:latin typeface="Times New Roman" panose="02020603050405020304" pitchFamily="18" charset="0"/>
                <a:cs typeface="Times New Roman" panose="02020603050405020304" pitchFamily="18" charset="0"/>
              </a:rPr>
              <a:t>- 1</a:t>
            </a:r>
            <a:r>
              <a:rPr lang="en-US" spc="-4" dirty="0" smtClean="0">
                <a:latin typeface="Times New Roman" panose="02020603050405020304" pitchFamily="18" charset="0"/>
                <a:cs typeface="Times New Roman" panose="02020603050405020304" pitchFamily="18" charset="0"/>
              </a:rPr>
              <a:t>7</a:t>
            </a:r>
            <a:r>
              <a:rPr lang="en-US" dirty="0" smtClean="0">
                <a:latin typeface="Times New Roman" panose="02020603050405020304" pitchFamily="18" charset="0"/>
                <a:cs typeface="Times New Roman" panose="02020603050405020304" pitchFamily="18" charset="0"/>
              </a:rPr>
              <a:t>; tet</a:t>
            </a:r>
            <a:r>
              <a:rPr lang="en-US" spc="-4" dirty="0" smtClean="0">
                <a:latin typeface="Times New Roman" panose="02020603050405020304" pitchFamily="18" charset="0"/>
                <a:cs typeface="Times New Roman" panose="02020603050405020304" pitchFamily="18" charset="0"/>
              </a:rPr>
              <a:t>a</a:t>
            </a:r>
            <a:r>
              <a:rPr lang="en-US" dirty="0" smtClean="0">
                <a:latin typeface="Times New Roman" panose="02020603050405020304" pitchFamily="18" charset="0"/>
                <a:cs typeface="Times New Roman" panose="02020603050405020304" pitchFamily="18" charset="0"/>
              </a:rPr>
              <a:t>nus</a:t>
            </a:r>
            <a:r>
              <a:rPr lang="en-US" spc="-4" dirty="0" smtClean="0">
                <a:latin typeface="Times New Roman" panose="02020603050405020304" pitchFamily="18" charset="0"/>
                <a:cs typeface="Times New Roman" panose="02020603050405020304" pitchFamily="18" charset="0"/>
              </a:rPr>
              <a:t>-</a:t>
            </a:r>
            <a:r>
              <a:rPr lang="en-US" dirty="0" err="1" smtClean="0">
                <a:latin typeface="Times New Roman" panose="02020603050405020304" pitchFamily="18" charset="0"/>
                <a:cs typeface="Times New Roman" panose="02020603050405020304" pitchFamily="18" charset="0"/>
              </a:rPr>
              <a:t>dipht</a:t>
            </a:r>
            <a:r>
              <a:rPr lang="en-US" spc="-4" dirty="0" err="1" smtClean="0">
                <a:latin typeface="Times New Roman" panose="02020603050405020304" pitchFamily="18" charset="0"/>
                <a:cs typeface="Times New Roman" panose="02020603050405020304" pitchFamily="18" charset="0"/>
              </a:rPr>
              <a:t>e</a:t>
            </a:r>
            <a:r>
              <a:rPr lang="en-US" dirty="0" err="1" smtClean="0">
                <a:latin typeface="Times New Roman" panose="02020603050405020304" pitchFamily="18" charset="0"/>
                <a:cs typeface="Times New Roman" panose="02020603050405020304" pitchFamily="18" charset="0"/>
              </a:rPr>
              <a:t>ri</a:t>
            </a:r>
            <a:r>
              <a:rPr lang="en-US" spc="-4" dirty="0" err="1" smtClean="0">
                <a:latin typeface="Times New Roman" panose="02020603050405020304" pitchFamily="18" charset="0"/>
                <a:cs typeface="Times New Roman" panose="02020603050405020304" pitchFamily="18" charset="0"/>
              </a:rPr>
              <a:t>a</a:t>
            </a:r>
            <a:r>
              <a:rPr lang="en-US" spc="4" dirty="0" smtClean="0">
                <a:latin typeface="Times New Roman" panose="02020603050405020304" pitchFamily="18" charset="0"/>
                <a:cs typeface="Times New Roman" panose="02020603050405020304" pitchFamily="18" charset="0"/>
              </a:rPr>
              <a:t>-</a:t>
            </a:r>
            <a:r>
              <a:rPr lang="en-US" spc="-4" dirty="0" err="1" smtClean="0">
                <a:latin typeface="Times New Roman" panose="02020603050405020304" pitchFamily="18" charset="0"/>
                <a:cs typeface="Times New Roman" panose="02020603050405020304" pitchFamily="18" charset="0"/>
              </a:rPr>
              <a:t>ace</a:t>
            </a:r>
            <a:r>
              <a:rPr lang="en-US" spc="10" dirty="0" err="1" smtClean="0">
                <a:latin typeface="Times New Roman" panose="02020603050405020304" pitchFamily="18" charset="0"/>
                <a:cs typeface="Times New Roman" panose="02020603050405020304" pitchFamily="18" charset="0"/>
              </a:rPr>
              <a:t>l</a:t>
            </a:r>
            <a:r>
              <a:rPr lang="en-US" dirty="0" err="1" smtClean="0">
                <a:latin typeface="Times New Roman" panose="02020603050405020304" pitchFamily="18" charset="0"/>
                <a:cs typeface="Times New Roman" panose="02020603050405020304" pitchFamily="18" charset="0"/>
              </a:rPr>
              <a:t>lul</a:t>
            </a:r>
            <a:r>
              <a:rPr lang="en-US" spc="-4" dirty="0" err="1" smtClean="0">
                <a:latin typeface="Times New Roman" panose="02020603050405020304" pitchFamily="18" charset="0"/>
                <a:cs typeface="Times New Roman" panose="02020603050405020304" pitchFamily="18" charset="0"/>
              </a:rPr>
              <a:t>a</a:t>
            </a:r>
            <a:r>
              <a:rPr lang="en-US" dirty="0" err="1" smtClean="0">
                <a:latin typeface="Times New Roman" panose="02020603050405020304" pitchFamily="18" charset="0"/>
                <a:cs typeface="Times New Roman" panose="02020603050405020304" pitchFamily="18" charset="0"/>
              </a:rPr>
              <a:t>r</a:t>
            </a:r>
            <a:r>
              <a:rPr lang="en-US" dirty="0" smtClean="0">
                <a:latin typeface="Times New Roman" panose="02020603050405020304" pitchFamily="18" charset="0"/>
                <a:cs typeface="Times New Roman" panose="02020603050405020304" pitchFamily="18" charset="0"/>
              </a:rPr>
              <a:t> p</a:t>
            </a:r>
            <a:r>
              <a:rPr lang="en-US" spc="-10" dirty="0" smtClean="0">
                <a:latin typeface="Times New Roman" panose="02020603050405020304" pitchFamily="18" charset="0"/>
                <a:cs typeface="Times New Roman" panose="02020603050405020304" pitchFamily="18" charset="0"/>
              </a:rPr>
              <a:t>e</a:t>
            </a:r>
            <a:r>
              <a:rPr lang="en-US" dirty="0" smtClean="0">
                <a:latin typeface="Times New Roman" panose="02020603050405020304" pitchFamily="18" charset="0"/>
                <a:cs typeface="Times New Roman" panose="02020603050405020304" pitchFamily="18" charset="0"/>
              </a:rPr>
              <a:t>rtussis va</a:t>
            </a:r>
            <a:r>
              <a:rPr lang="en-US" spc="-10" dirty="0" smtClean="0">
                <a:latin typeface="Times New Roman" panose="02020603050405020304" pitchFamily="18" charset="0"/>
                <a:cs typeface="Times New Roman" panose="02020603050405020304" pitchFamily="18" charset="0"/>
              </a:rPr>
              <a:t>c</a:t>
            </a:r>
            <a:r>
              <a:rPr lang="en-US" spc="-4" dirty="0" smtClean="0">
                <a:latin typeface="Times New Roman" panose="02020603050405020304" pitchFamily="18" charset="0"/>
                <a:cs typeface="Times New Roman" panose="02020603050405020304" pitchFamily="18" charset="0"/>
              </a:rPr>
              <a:t>c</a:t>
            </a:r>
            <a:r>
              <a:rPr lang="en-US" dirty="0" smtClean="0">
                <a:latin typeface="Times New Roman" panose="02020603050405020304" pitchFamily="18" charset="0"/>
                <a:cs typeface="Times New Roman" panose="02020603050405020304" pitchFamily="18" charset="0"/>
              </a:rPr>
              <a:t>i</a:t>
            </a:r>
            <a:r>
              <a:rPr lang="en-US" spc="10" dirty="0" smtClean="0">
                <a:latin typeface="Times New Roman" panose="02020603050405020304" pitchFamily="18" charset="0"/>
                <a:cs typeface="Times New Roman" panose="02020603050405020304" pitchFamily="18" charset="0"/>
              </a:rPr>
              <a:t>n</a:t>
            </a:r>
            <a:r>
              <a:rPr lang="en-US" dirty="0" smtClean="0">
                <a:latin typeface="Times New Roman" panose="02020603050405020304" pitchFamily="18" charset="0"/>
                <a:cs typeface="Times New Roman" panose="02020603050405020304" pitchFamily="18" charset="0"/>
              </a:rPr>
              <a:t>e</a:t>
            </a:r>
            <a:r>
              <a:rPr lang="en-US" spc="-4" dirty="0" smtClean="0">
                <a:latin typeface="Times New Roman" panose="02020603050405020304" pitchFamily="18" charset="0"/>
                <a:cs typeface="Times New Roman" panose="02020603050405020304" pitchFamily="18" charset="0"/>
              </a:rPr>
              <a:t> </a:t>
            </a:r>
            <a:r>
              <a:rPr lang="en-US" spc="4" dirty="0" smtClean="0">
                <a:latin typeface="Times New Roman" panose="02020603050405020304" pitchFamily="18" charset="0"/>
                <a:cs typeface="Times New Roman" panose="02020603050405020304" pitchFamily="18" charset="0"/>
              </a:rPr>
              <a:t>a</a:t>
            </a:r>
            <a:r>
              <a:rPr lang="en-US" dirty="0" smtClean="0">
                <a:latin typeface="Times New Roman" panose="02020603050405020304" pitchFamily="18" charset="0"/>
                <a:cs typeface="Times New Roman" panose="02020603050405020304" pitchFamily="18" charset="0"/>
              </a:rPr>
              <a:t>g</a:t>
            </a:r>
            <a:r>
              <a:rPr lang="en-US" spc="-4" dirty="0" smtClean="0">
                <a:latin typeface="Times New Roman" panose="02020603050405020304" pitchFamily="18" charset="0"/>
                <a:cs typeface="Times New Roman" panose="02020603050405020304" pitchFamily="18" charset="0"/>
              </a:rPr>
              <a:t>e</a:t>
            </a:r>
            <a:r>
              <a:rPr lang="en-US" dirty="0" smtClean="0">
                <a:latin typeface="Times New Roman" panose="02020603050405020304" pitchFamily="18" charset="0"/>
                <a:cs typeface="Times New Roman" panose="02020603050405020304" pitchFamily="18" charset="0"/>
              </a:rPr>
              <a:t>s 1</a:t>
            </a:r>
            <a:r>
              <a:rPr lang="en-US" spc="10" dirty="0" smtClean="0">
                <a:latin typeface="Times New Roman" panose="02020603050405020304" pitchFamily="18" charset="0"/>
                <a:cs typeface="Times New Roman" panose="02020603050405020304" pitchFamily="18" charset="0"/>
              </a:rPr>
              <a:t>3</a:t>
            </a:r>
            <a:r>
              <a:rPr lang="en-US" spc="-4" dirty="0" smtClean="0">
                <a:latin typeface="Times New Roman" panose="02020603050405020304" pitchFamily="18" charset="0"/>
                <a:cs typeface="Times New Roman" panose="02020603050405020304" pitchFamily="18" charset="0"/>
              </a:rPr>
              <a:t>-</a:t>
            </a:r>
            <a:r>
              <a:rPr lang="en-US" dirty="0" smtClean="0">
                <a:latin typeface="Times New Roman" panose="02020603050405020304" pitchFamily="18" charset="0"/>
                <a:cs typeface="Times New Roman" panose="02020603050405020304" pitchFamily="18" charset="0"/>
              </a:rPr>
              <a:t>15 </a:t>
            </a:r>
            <a:r>
              <a:rPr lang="en-US" spc="-4" dirty="0" smtClean="0">
                <a:latin typeface="Times New Roman" panose="02020603050405020304" pitchFamily="18" charset="0"/>
                <a:cs typeface="Times New Roman" panose="02020603050405020304" pitchFamily="18" charset="0"/>
              </a:rPr>
              <a:t>a</a:t>
            </a:r>
            <a:r>
              <a:rPr lang="en-US" dirty="0" smtClean="0">
                <a:latin typeface="Times New Roman" panose="02020603050405020304" pitchFamily="18" charset="0"/>
                <a:cs typeface="Times New Roman" panose="02020603050405020304" pitchFamily="18" charset="0"/>
              </a:rPr>
              <a:t>nd </a:t>
            </a:r>
            <a:r>
              <a:rPr lang="en-US" spc="4" dirty="0" smtClean="0">
                <a:latin typeface="Times New Roman" panose="02020603050405020304" pitchFamily="18" charset="0"/>
                <a:cs typeface="Times New Roman" panose="02020603050405020304" pitchFamily="18" charset="0"/>
              </a:rPr>
              <a:t>a</a:t>
            </a:r>
            <a:r>
              <a:rPr lang="en-US" dirty="0" smtClean="0">
                <a:latin typeface="Times New Roman" panose="02020603050405020304" pitchFamily="18" charset="0"/>
                <a:cs typeface="Times New Roman" panose="02020603050405020304" pitchFamily="18" charset="0"/>
              </a:rPr>
              <a:t>g</a:t>
            </a:r>
            <a:r>
              <a:rPr lang="en-US" spc="-4" dirty="0" smtClean="0">
                <a:latin typeface="Times New Roman" panose="02020603050405020304" pitchFamily="18" charset="0"/>
                <a:cs typeface="Times New Roman" panose="02020603050405020304" pitchFamily="18" charset="0"/>
              </a:rPr>
              <a:t>e</a:t>
            </a:r>
            <a:r>
              <a:rPr lang="en-US" dirty="0" smtClean="0">
                <a:latin typeface="Times New Roman" panose="02020603050405020304" pitchFamily="18" charset="0"/>
                <a:cs typeface="Times New Roman" panose="02020603050405020304" pitchFamily="18" charset="0"/>
              </a:rPr>
              <a:t>s 16</a:t>
            </a:r>
            <a:r>
              <a:rPr lang="en-US" spc="-4" dirty="0" smtClean="0">
                <a:latin typeface="Times New Roman" panose="02020603050405020304" pitchFamily="18" charset="0"/>
                <a:cs typeface="Times New Roman" panose="02020603050405020304" pitchFamily="18" charset="0"/>
              </a:rPr>
              <a:t>-</a:t>
            </a:r>
            <a:r>
              <a:rPr lang="en-US" dirty="0" smtClean="0">
                <a:latin typeface="Times New Roman" panose="02020603050405020304" pitchFamily="18" charset="0"/>
                <a:cs typeface="Times New Roman" panose="02020603050405020304" pitchFamily="18" charset="0"/>
              </a:rPr>
              <a:t>17</a:t>
            </a:r>
            <a:r>
              <a:rPr lang="en-US" spc="4" dirty="0" smtClean="0">
                <a:latin typeface="Times New Roman" panose="02020603050405020304" pitchFamily="18" charset="0"/>
                <a:cs typeface="Times New Roman" panose="02020603050405020304" pitchFamily="18" charset="0"/>
              </a:rPr>
              <a:t>)</a:t>
            </a:r>
            <a:r>
              <a:rPr lang="en-US" dirty="0" smtClean="0">
                <a:latin typeface="Times New Roman" panose="02020603050405020304" pitchFamily="18" charset="0"/>
                <a:cs typeface="Times New Roman" panose="02020603050405020304" pitchFamily="18" charset="0"/>
              </a:rPr>
              <a:t>.</a:t>
            </a:r>
          </a:p>
          <a:p>
            <a:pPr marL="241272" indent="-228574">
              <a:spcBef>
                <a:spcPts val="35"/>
              </a:spcBef>
              <a:buFont typeface="Symbol"/>
              <a:buChar char=""/>
              <a:tabLst>
                <a:tab pos="240637" algn="l"/>
              </a:tabLst>
            </a:pPr>
            <a:r>
              <a:rPr lang="en-US" dirty="0" smtClean="0">
                <a:latin typeface="Times New Roman" panose="02020603050405020304" pitchFamily="18" charset="0"/>
                <a:cs typeface="Times New Roman" panose="02020603050405020304" pitchFamily="18" charset="0"/>
              </a:rPr>
              <a:t>Two</a:t>
            </a:r>
            <a:r>
              <a:rPr lang="en-US" spc="-4" dirty="0" smtClean="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me</a:t>
            </a:r>
            <a:r>
              <a:rPr lang="en-US" spc="-10" dirty="0" smtClean="0">
                <a:latin typeface="Times New Roman" panose="02020603050405020304" pitchFamily="18" charset="0"/>
                <a:cs typeface="Times New Roman" panose="02020603050405020304" pitchFamily="18" charset="0"/>
              </a:rPr>
              <a:t>a</a:t>
            </a:r>
            <a:r>
              <a:rPr lang="en-US" dirty="0" smtClean="0">
                <a:latin typeface="Times New Roman" panose="02020603050405020304" pitchFamily="18" charset="0"/>
                <a:cs typeface="Times New Roman" panose="02020603050405020304" pitchFamily="18" charset="0"/>
              </a:rPr>
              <a:t>sur</a:t>
            </a:r>
            <a:r>
              <a:rPr lang="en-US" spc="-10" dirty="0" smtClean="0">
                <a:latin typeface="Times New Roman" panose="02020603050405020304" pitchFamily="18" charset="0"/>
                <a:cs typeface="Times New Roman" panose="02020603050405020304" pitchFamily="18" charset="0"/>
              </a:rPr>
              <a:t>e</a:t>
            </a:r>
            <a:r>
              <a:rPr lang="en-US" dirty="0" smtClean="0">
                <a:latin typeface="Times New Roman" panose="02020603050405020304" pitchFamily="18" charset="0"/>
                <a:cs typeface="Times New Roman" panose="02020603050405020304" pitchFamily="18" charset="0"/>
              </a:rPr>
              <a:t>s</a:t>
            </a:r>
            <a:r>
              <a:rPr lang="en-US" spc="10" dirty="0" smtClean="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r</a:t>
            </a:r>
            <a:r>
              <a:rPr lang="en-US" spc="-10" dirty="0" smtClean="0">
                <a:latin typeface="Times New Roman" panose="02020603050405020304" pitchFamily="18" charset="0"/>
                <a:cs typeface="Times New Roman" panose="02020603050405020304" pitchFamily="18" charset="0"/>
              </a:rPr>
              <a:t>e</a:t>
            </a:r>
            <a:r>
              <a:rPr lang="en-US" dirty="0" smtClean="0">
                <a:latin typeface="Times New Roman" panose="02020603050405020304" pitchFamily="18" charset="0"/>
                <a:cs typeface="Times New Roman" panose="02020603050405020304" pitchFamily="18" charset="0"/>
              </a:rPr>
              <a:t>lat</a:t>
            </a:r>
            <a:r>
              <a:rPr lang="en-US" spc="-4" dirty="0" smtClean="0">
                <a:latin typeface="Times New Roman" panose="02020603050405020304" pitchFamily="18" charset="0"/>
                <a:cs typeface="Times New Roman" panose="02020603050405020304" pitchFamily="18" charset="0"/>
              </a:rPr>
              <a:t>e</a:t>
            </a:r>
            <a:r>
              <a:rPr lang="en-US" dirty="0" smtClean="0">
                <a:latin typeface="Times New Roman" panose="02020603050405020304" pitchFamily="18" charset="0"/>
                <a:cs typeface="Times New Roman" panose="02020603050405020304" pitchFamily="18" charset="0"/>
              </a:rPr>
              <a:t>d to</a:t>
            </a:r>
            <a:r>
              <a:rPr lang="en-US" spc="10" dirty="0" smtClean="0">
                <a:latin typeface="Times New Roman" panose="02020603050405020304" pitchFamily="18" charset="0"/>
                <a:cs typeface="Times New Roman" panose="02020603050405020304" pitchFamily="18" charset="0"/>
              </a:rPr>
              <a:t> </a:t>
            </a:r>
            <a:r>
              <a:rPr lang="en-US" spc="-4" dirty="0" smtClean="0">
                <a:latin typeface="Times New Roman" panose="02020603050405020304" pitchFamily="18" charset="0"/>
                <a:cs typeface="Times New Roman" panose="02020603050405020304" pitchFamily="18" charset="0"/>
              </a:rPr>
              <a:t>ca</a:t>
            </a:r>
            <a:r>
              <a:rPr lang="en-US" dirty="0" smtClean="0">
                <a:latin typeface="Times New Roman" panose="02020603050405020304" pitchFamily="18" charset="0"/>
                <a:cs typeface="Times New Roman" panose="02020603050405020304" pitchFamily="18" charset="0"/>
              </a:rPr>
              <a:t>n</a:t>
            </a:r>
            <a:r>
              <a:rPr lang="en-US" spc="4" dirty="0" smtClean="0">
                <a:latin typeface="Times New Roman" panose="02020603050405020304" pitchFamily="18" charset="0"/>
                <a:cs typeface="Times New Roman" panose="02020603050405020304" pitchFamily="18" charset="0"/>
              </a:rPr>
              <a:t>c</a:t>
            </a:r>
            <a:r>
              <a:rPr lang="en-US" spc="-4" dirty="0" smtClean="0">
                <a:latin typeface="Times New Roman" panose="02020603050405020304" pitchFamily="18" charset="0"/>
                <a:cs typeface="Times New Roman" panose="02020603050405020304" pitchFamily="18" charset="0"/>
              </a:rPr>
              <a:t>e</a:t>
            </a:r>
            <a:r>
              <a:rPr lang="en-US" dirty="0" smtClean="0">
                <a:latin typeface="Times New Roman" panose="02020603050405020304" pitchFamily="18" charset="0"/>
                <a:cs typeface="Times New Roman" panose="02020603050405020304" pitchFamily="18" charset="0"/>
              </a:rPr>
              <a:t>r s</a:t>
            </a:r>
            <a:r>
              <a:rPr lang="en-US" spc="-10" dirty="0" smtClean="0">
                <a:latin typeface="Times New Roman" panose="02020603050405020304" pitchFamily="18" charset="0"/>
                <a:cs typeface="Times New Roman" panose="02020603050405020304" pitchFamily="18" charset="0"/>
              </a:rPr>
              <a:t>c</a:t>
            </a:r>
            <a:r>
              <a:rPr lang="en-US" spc="4" dirty="0" smtClean="0">
                <a:latin typeface="Times New Roman" panose="02020603050405020304" pitchFamily="18" charset="0"/>
                <a:cs typeface="Times New Roman" panose="02020603050405020304" pitchFamily="18" charset="0"/>
              </a:rPr>
              <a:t>r</a:t>
            </a:r>
            <a:r>
              <a:rPr lang="en-US" spc="-4" dirty="0" smtClean="0">
                <a:latin typeface="Times New Roman" panose="02020603050405020304" pitchFamily="18" charset="0"/>
                <a:cs typeface="Times New Roman" panose="02020603050405020304" pitchFamily="18" charset="0"/>
              </a:rPr>
              <a:t>ee</a:t>
            </a:r>
            <a:r>
              <a:rPr lang="en-US" dirty="0" smtClean="0">
                <a:latin typeface="Times New Roman" panose="02020603050405020304" pitchFamily="18" charset="0"/>
                <a:cs typeface="Times New Roman" panose="02020603050405020304" pitchFamily="18" charset="0"/>
              </a:rPr>
              <a:t>ni</a:t>
            </a:r>
            <a:r>
              <a:rPr lang="en-US" spc="10" dirty="0" smtClean="0">
                <a:latin typeface="Times New Roman" panose="02020603050405020304" pitchFamily="18" charset="0"/>
                <a:cs typeface="Times New Roman" panose="02020603050405020304" pitchFamily="18" charset="0"/>
              </a:rPr>
              <a:t>n</a:t>
            </a:r>
            <a:r>
              <a:rPr lang="en-US" dirty="0" smtClean="0">
                <a:latin typeface="Times New Roman" panose="02020603050405020304" pitchFamily="18" charset="0"/>
                <a:cs typeface="Times New Roman" panose="02020603050405020304" pitchFamily="18" charset="0"/>
              </a:rPr>
              <a:t>g</a:t>
            </a:r>
            <a:r>
              <a:rPr lang="en-US" spc="-4" dirty="0" smtClean="0">
                <a:latin typeface="Times New Roman" panose="02020603050405020304" pitchFamily="18" charset="0"/>
                <a:cs typeface="Times New Roman" panose="02020603050405020304" pitchFamily="18" charset="0"/>
              </a:rPr>
              <a:t> </a:t>
            </a:r>
            <a:r>
              <a:rPr lang="en-US" spc="-14" dirty="0" smtClean="0">
                <a:latin typeface="Times New Roman" panose="02020603050405020304" pitchFamily="18" charset="0"/>
                <a:cs typeface="Times New Roman" panose="02020603050405020304" pitchFamily="18" charset="0"/>
              </a:rPr>
              <a:t>g</a:t>
            </a:r>
            <a:r>
              <a:rPr lang="en-US" dirty="0" smtClean="0">
                <a:latin typeface="Times New Roman" panose="02020603050405020304" pitchFamily="18" charset="0"/>
                <a:cs typeface="Times New Roman" panose="02020603050405020304" pitchFamily="18" charset="0"/>
              </a:rPr>
              <a:t>ot wo</a:t>
            </a:r>
            <a:r>
              <a:rPr lang="en-US" spc="4" dirty="0" smtClean="0">
                <a:latin typeface="Times New Roman" panose="02020603050405020304" pitchFamily="18" charset="0"/>
                <a:cs typeface="Times New Roman" panose="02020603050405020304" pitchFamily="18" charset="0"/>
              </a:rPr>
              <a:t>r</a:t>
            </a:r>
            <a:r>
              <a:rPr lang="en-US" dirty="0" smtClean="0">
                <a:latin typeface="Times New Roman" panose="02020603050405020304" pitchFamily="18" charset="0"/>
                <a:cs typeface="Times New Roman" panose="02020603050405020304" pitchFamily="18" charset="0"/>
              </a:rPr>
              <a:t>se</a:t>
            </a:r>
            <a:r>
              <a:rPr lang="en-US" spc="-4" dirty="0" smtClean="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ov</a:t>
            </a:r>
            <a:r>
              <a:rPr lang="en-US" spc="-4" dirty="0" smtClean="0">
                <a:latin typeface="Times New Roman" panose="02020603050405020304" pitchFamily="18" charset="0"/>
                <a:cs typeface="Times New Roman" panose="02020603050405020304" pitchFamily="18" charset="0"/>
              </a:rPr>
              <a:t>e</a:t>
            </a:r>
            <a:r>
              <a:rPr lang="en-US" dirty="0" smtClean="0">
                <a:latin typeface="Times New Roman" panose="02020603050405020304" pitchFamily="18" charset="0"/>
                <a:cs typeface="Times New Roman" panose="02020603050405020304" pitchFamily="18" charset="0"/>
              </a:rPr>
              <a:t>r tim</a:t>
            </a:r>
            <a:r>
              <a:rPr lang="en-US" spc="-4" dirty="0" smtClean="0">
                <a:latin typeface="Times New Roman" panose="02020603050405020304" pitchFamily="18" charset="0"/>
                <a:cs typeface="Times New Roman" panose="02020603050405020304" pitchFamily="18" charset="0"/>
              </a:rPr>
              <a:t>e</a:t>
            </a:r>
            <a:r>
              <a:rPr lang="en-US" dirty="0" smtClean="0">
                <a:latin typeface="Times New Roman" panose="02020603050405020304" pitchFamily="18" charset="0"/>
                <a:cs typeface="Times New Roman" panose="02020603050405020304" pitchFamily="18" charset="0"/>
              </a:rPr>
              <a:t>.</a:t>
            </a:r>
          </a:p>
          <a:p>
            <a:pPr>
              <a:lnSpc>
                <a:spcPts val="1100"/>
              </a:lnSpc>
              <a:spcBef>
                <a:spcPts val="52"/>
              </a:spcBef>
              <a:buFont typeface="Symbol"/>
              <a:buChar char=""/>
            </a:pPr>
            <a:endParaRPr lang="en-US" dirty="0" smtClean="0">
              <a:latin typeface="Times New Roman" panose="02020603050405020304" pitchFamily="18" charset="0"/>
              <a:cs typeface="Times New Roman" panose="02020603050405020304" pitchFamily="18" charset="0"/>
            </a:endParaRPr>
          </a:p>
          <a:p>
            <a:r>
              <a:rPr lang="en-US" b="1" dirty="0" smtClean="0">
                <a:latin typeface="Times New Roman" panose="02020603050405020304" pitchFamily="18" charset="0"/>
                <a:cs typeface="Times New Roman" panose="02020603050405020304" pitchFamily="18" charset="0"/>
              </a:rPr>
              <a:t>Dispa</a:t>
            </a:r>
            <a:r>
              <a:rPr lang="en-US" b="1" spc="-4" dirty="0" smtClean="0">
                <a:latin typeface="Times New Roman" panose="02020603050405020304" pitchFamily="18" charset="0"/>
                <a:cs typeface="Times New Roman" panose="02020603050405020304" pitchFamily="18" charset="0"/>
              </a:rPr>
              <a:t>r</a:t>
            </a:r>
            <a:r>
              <a:rPr lang="en-US" b="1" dirty="0" smtClean="0">
                <a:latin typeface="Times New Roman" panose="02020603050405020304" pitchFamily="18" charset="0"/>
                <a:cs typeface="Times New Roman" panose="02020603050405020304" pitchFamily="18" charset="0"/>
              </a:rPr>
              <a:t>ities</a:t>
            </a:r>
            <a:endParaRPr lang="en-US" dirty="0" smtClean="0">
              <a:latin typeface="Times New Roman" panose="02020603050405020304" pitchFamily="18" charset="0"/>
              <a:cs typeface="Times New Roman" panose="02020603050405020304" pitchFamily="18" charset="0"/>
            </a:endParaRPr>
          </a:p>
          <a:p>
            <a:pPr>
              <a:lnSpc>
                <a:spcPts val="1300"/>
              </a:lnSpc>
              <a:spcBef>
                <a:spcPts val="14"/>
              </a:spcBef>
            </a:pPr>
            <a:endParaRPr lang="en-US" dirty="0" smtClean="0">
              <a:latin typeface="Times New Roman" panose="02020603050405020304" pitchFamily="18" charset="0"/>
              <a:cs typeface="Times New Roman" panose="02020603050405020304" pitchFamily="18" charset="0"/>
            </a:endParaRPr>
          </a:p>
          <a:p>
            <a:pPr marL="241272" marR="147303" indent="-228574">
              <a:lnSpc>
                <a:spcPts val="1369"/>
              </a:lnSpc>
              <a:buFont typeface="Symbol"/>
              <a:buChar char=""/>
              <a:tabLst>
                <a:tab pos="240637" algn="l"/>
              </a:tabLst>
            </a:pPr>
            <a:r>
              <a:rPr lang="en-US" dirty="0" smtClean="0">
                <a:latin typeface="Times New Roman" panose="02020603050405020304" pitchFamily="18" charset="0"/>
                <a:cs typeface="Times New Roman" panose="02020603050405020304" pitchFamily="18" charset="0"/>
              </a:rPr>
              <a:t>Adol</a:t>
            </a:r>
            <a:r>
              <a:rPr lang="en-US" spc="-4" dirty="0" smtClean="0">
                <a:latin typeface="Times New Roman" panose="02020603050405020304" pitchFamily="18" charset="0"/>
                <a:cs typeface="Times New Roman" panose="02020603050405020304" pitchFamily="18" charset="0"/>
              </a:rPr>
              <a:t>e</a:t>
            </a:r>
            <a:r>
              <a:rPr lang="en-US" dirty="0" smtClean="0">
                <a:latin typeface="Times New Roman" panose="02020603050405020304" pitchFamily="18" charset="0"/>
                <a:cs typeface="Times New Roman" panose="02020603050405020304" pitchFamily="18" charset="0"/>
              </a:rPr>
              <a:t>s</a:t>
            </a:r>
            <a:r>
              <a:rPr lang="en-US" spc="-4" dirty="0" smtClean="0">
                <a:latin typeface="Times New Roman" panose="02020603050405020304" pitchFamily="18" charset="0"/>
                <a:cs typeface="Times New Roman" panose="02020603050405020304" pitchFamily="18" charset="0"/>
              </a:rPr>
              <a:t>ce</a:t>
            </a:r>
            <a:r>
              <a:rPr lang="en-US" dirty="0" smtClean="0">
                <a:latin typeface="Times New Roman" panose="02020603050405020304" pitchFamily="18" charset="0"/>
                <a:cs typeface="Times New Roman" panose="02020603050405020304" pitchFamily="18" charset="0"/>
              </a:rPr>
              <a:t>nts </a:t>
            </a:r>
            <a:r>
              <a:rPr lang="en-US" spc="4" dirty="0" smtClean="0">
                <a:latin typeface="Times New Roman" panose="02020603050405020304" pitchFamily="18" charset="0"/>
                <a:cs typeface="Times New Roman" panose="02020603050405020304" pitchFamily="18" charset="0"/>
              </a:rPr>
              <a:t>a</a:t>
            </a:r>
            <a:r>
              <a:rPr lang="en-US" dirty="0" smtClean="0">
                <a:latin typeface="Times New Roman" panose="02020603050405020304" pitchFamily="18" charset="0"/>
                <a:cs typeface="Times New Roman" panose="02020603050405020304" pitchFamily="18" charset="0"/>
              </a:rPr>
              <a:t>g</a:t>
            </a:r>
            <a:r>
              <a:rPr lang="en-US" spc="-4" dirty="0" smtClean="0">
                <a:latin typeface="Times New Roman" panose="02020603050405020304" pitchFamily="18" charset="0"/>
                <a:cs typeface="Times New Roman" panose="02020603050405020304" pitchFamily="18" charset="0"/>
              </a:rPr>
              <a:t>e</a:t>
            </a:r>
            <a:r>
              <a:rPr lang="en-US" dirty="0" smtClean="0">
                <a:latin typeface="Times New Roman" panose="02020603050405020304" pitchFamily="18" charset="0"/>
                <a:cs typeface="Times New Roman" panose="02020603050405020304" pitchFamily="18" charset="0"/>
              </a:rPr>
              <a:t>s 16</a:t>
            </a:r>
            <a:r>
              <a:rPr lang="en-US" spc="-4" dirty="0" smtClean="0">
                <a:latin typeface="Times New Roman" panose="02020603050405020304" pitchFamily="18" charset="0"/>
                <a:cs typeface="Times New Roman" panose="02020603050405020304" pitchFamily="18" charset="0"/>
              </a:rPr>
              <a:t>-</a:t>
            </a:r>
            <a:r>
              <a:rPr lang="en-US" dirty="0" smtClean="0">
                <a:latin typeface="Times New Roman" panose="02020603050405020304" pitchFamily="18" charset="0"/>
                <a:cs typeface="Times New Roman" panose="02020603050405020304" pitchFamily="18" charset="0"/>
              </a:rPr>
              <a:t>17 </a:t>
            </a:r>
            <a:r>
              <a:rPr lang="en-US" spc="10" dirty="0" smtClean="0">
                <a:latin typeface="Times New Roman" panose="02020603050405020304" pitchFamily="18" charset="0"/>
                <a:cs typeface="Times New Roman" panose="02020603050405020304" pitchFamily="18" charset="0"/>
              </a:rPr>
              <a:t>i</a:t>
            </a:r>
            <a:r>
              <a:rPr lang="en-US" dirty="0" smtClean="0">
                <a:latin typeface="Times New Roman" panose="02020603050405020304" pitchFamily="18" charset="0"/>
                <a:cs typeface="Times New Roman" panose="02020603050405020304" pitchFamily="18" charset="0"/>
              </a:rPr>
              <a:t>n nonmet</a:t>
            </a:r>
            <a:r>
              <a:rPr lang="en-US" spc="-4" dirty="0" smtClean="0">
                <a:latin typeface="Times New Roman" panose="02020603050405020304" pitchFamily="18" charset="0"/>
                <a:cs typeface="Times New Roman" panose="02020603050405020304" pitchFamily="18" charset="0"/>
              </a:rPr>
              <a:t>r</a:t>
            </a:r>
            <a:r>
              <a:rPr lang="en-US" dirty="0" smtClean="0">
                <a:latin typeface="Times New Roman" panose="02020603050405020304" pitchFamily="18" charset="0"/>
                <a:cs typeface="Times New Roman" panose="02020603050405020304" pitchFamily="18" charset="0"/>
              </a:rPr>
              <a:t>opolitan </a:t>
            </a:r>
            <a:r>
              <a:rPr lang="en-US" spc="-10" dirty="0" smtClean="0">
                <a:latin typeface="Times New Roman" panose="02020603050405020304" pitchFamily="18" charset="0"/>
                <a:cs typeface="Times New Roman" panose="02020603050405020304" pitchFamily="18" charset="0"/>
              </a:rPr>
              <a:t>a</a:t>
            </a:r>
            <a:r>
              <a:rPr lang="en-US" dirty="0" smtClean="0">
                <a:latin typeface="Times New Roman" panose="02020603050405020304" pitchFamily="18" charset="0"/>
                <a:cs typeface="Times New Roman" panose="02020603050405020304" pitchFamily="18" charset="0"/>
              </a:rPr>
              <a:t>re</a:t>
            </a:r>
            <a:r>
              <a:rPr lang="en-US" spc="-4" dirty="0" smtClean="0">
                <a:latin typeface="Times New Roman" panose="02020603050405020304" pitchFamily="18" charset="0"/>
                <a:cs typeface="Times New Roman" panose="02020603050405020304" pitchFamily="18" charset="0"/>
              </a:rPr>
              <a:t>a</a:t>
            </a:r>
            <a:r>
              <a:rPr lang="en-US" dirty="0" smtClean="0">
                <a:latin typeface="Times New Roman" panose="02020603050405020304" pitchFamily="18" charset="0"/>
                <a:cs typeface="Times New Roman" panose="02020603050405020304" pitchFamily="18" charset="0"/>
              </a:rPr>
              <a:t>s w</a:t>
            </a:r>
            <a:r>
              <a:rPr lang="en-US" spc="-10" dirty="0" smtClean="0">
                <a:latin typeface="Times New Roman" panose="02020603050405020304" pitchFamily="18" charset="0"/>
                <a:cs typeface="Times New Roman" panose="02020603050405020304" pitchFamily="18" charset="0"/>
              </a:rPr>
              <a:t>e</a:t>
            </a:r>
            <a:r>
              <a:rPr lang="en-US" dirty="0" smtClean="0">
                <a:latin typeface="Times New Roman" panose="02020603050405020304" pitchFamily="18" charset="0"/>
                <a:cs typeface="Times New Roman" panose="02020603050405020304" pitchFamily="18" charset="0"/>
              </a:rPr>
              <a:t>re</a:t>
            </a:r>
            <a:r>
              <a:rPr lang="en-US" spc="-10" dirty="0" smtClean="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less lik</a:t>
            </a:r>
            <a:r>
              <a:rPr lang="en-US" spc="-4" dirty="0" smtClean="0">
                <a:latin typeface="Times New Roman" panose="02020603050405020304" pitchFamily="18" charset="0"/>
                <a:cs typeface="Times New Roman" panose="02020603050405020304" pitchFamily="18" charset="0"/>
              </a:rPr>
              <a:t>e</a:t>
            </a:r>
            <a:r>
              <a:rPr lang="en-US" spc="25" dirty="0" smtClean="0">
                <a:latin typeface="Times New Roman" panose="02020603050405020304" pitchFamily="18" charset="0"/>
                <a:cs typeface="Times New Roman" panose="02020603050405020304" pitchFamily="18" charset="0"/>
              </a:rPr>
              <a:t>l</a:t>
            </a:r>
            <a:r>
              <a:rPr lang="en-US" dirty="0" smtClean="0">
                <a:latin typeface="Times New Roman" panose="02020603050405020304" pitchFamily="18" charset="0"/>
                <a:cs typeface="Times New Roman" panose="02020603050405020304" pitchFamily="18" charset="0"/>
              </a:rPr>
              <a:t>y</a:t>
            </a:r>
            <a:r>
              <a:rPr lang="en-US" spc="-25" dirty="0" smtClean="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to </a:t>
            </a:r>
            <a:r>
              <a:rPr lang="en-US" spc="4" dirty="0" smtClean="0">
                <a:latin typeface="Times New Roman" panose="02020603050405020304" pitchFamily="18" charset="0"/>
                <a:cs typeface="Times New Roman" panose="02020603050405020304" pitchFamily="18" charset="0"/>
              </a:rPr>
              <a:t>r</a:t>
            </a:r>
            <a:r>
              <a:rPr lang="en-US" spc="-4" dirty="0" smtClean="0">
                <a:latin typeface="Times New Roman" panose="02020603050405020304" pitchFamily="18" charset="0"/>
                <a:cs typeface="Times New Roman" panose="02020603050405020304" pitchFamily="18" charset="0"/>
              </a:rPr>
              <a:t>ece</a:t>
            </a:r>
            <a:r>
              <a:rPr lang="en-US" dirty="0" smtClean="0">
                <a:latin typeface="Times New Roman" panose="02020603050405020304" pitchFamily="18" charset="0"/>
                <a:cs typeface="Times New Roman" panose="02020603050405020304" pitchFamily="18" charset="0"/>
              </a:rPr>
              <a:t>i</a:t>
            </a:r>
            <a:r>
              <a:rPr lang="en-US" spc="10" dirty="0" smtClean="0">
                <a:latin typeface="Times New Roman" panose="02020603050405020304" pitchFamily="18" charset="0"/>
                <a:cs typeface="Times New Roman" panose="02020603050405020304" pitchFamily="18" charset="0"/>
              </a:rPr>
              <a:t>v</a:t>
            </a:r>
            <a:r>
              <a:rPr lang="en-US" dirty="0" smtClean="0">
                <a:latin typeface="Times New Roman" panose="02020603050405020304" pitchFamily="18" charset="0"/>
                <a:cs typeface="Times New Roman" panose="02020603050405020304" pitchFamily="18" charset="0"/>
              </a:rPr>
              <a:t>e menin</a:t>
            </a:r>
            <a:r>
              <a:rPr lang="en-US" spc="-14" dirty="0" smtClean="0">
                <a:latin typeface="Times New Roman" panose="02020603050405020304" pitchFamily="18" charset="0"/>
                <a:cs typeface="Times New Roman" panose="02020603050405020304" pitchFamily="18" charset="0"/>
              </a:rPr>
              <a:t>g</a:t>
            </a:r>
            <a:r>
              <a:rPr lang="en-US" spc="10" dirty="0" smtClean="0">
                <a:latin typeface="Times New Roman" panose="02020603050405020304" pitchFamily="18" charset="0"/>
                <a:cs typeface="Times New Roman" panose="02020603050405020304" pitchFamily="18" charset="0"/>
              </a:rPr>
              <a:t>o</a:t>
            </a:r>
            <a:r>
              <a:rPr lang="en-US" spc="-4" dirty="0" smtClean="0">
                <a:latin typeface="Times New Roman" panose="02020603050405020304" pitchFamily="18" charset="0"/>
                <a:cs typeface="Times New Roman" panose="02020603050405020304" pitchFamily="18" charset="0"/>
              </a:rPr>
              <a:t>c</a:t>
            </a:r>
            <a:r>
              <a:rPr lang="en-US" dirty="0" smtClean="0">
                <a:latin typeface="Times New Roman" panose="02020603050405020304" pitchFamily="18" charset="0"/>
                <a:cs typeface="Times New Roman" panose="02020603050405020304" pitchFamily="18" charset="0"/>
              </a:rPr>
              <a:t>o</a:t>
            </a:r>
            <a:r>
              <a:rPr lang="en-US" spc="4" dirty="0" smtClean="0">
                <a:latin typeface="Times New Roman" panose="02020603050405020304" pitchFamily="18" charset="0"/>
                <a:cs typeface="Times New Roman" panose="02020603050405020304" pitchFamily="18" charset="0"/>
              </a:rPr>
              <a:t>c</a:t>
            </a:r>
            <a:r>
              <a:rPr lang="en-US" spc="-4" dirty="0" smtClean="0">
                <a:latin typeface="Times New Roman" panose="02020603050405020304" pitchFamily="18" charset="0"/>
                <a:cs typeface="Times New Roman" panose="02020603050405020304" pitchFamily="18" charset="0"/>
              </a:rPr>
              <a:t>ca</a:t>
            </a:r>
            <a:r>
              <a:rPr lang="en-US" dirty="0" smtClean="0">
                <a:latin typeface="Times New Roman" panose="02020603050405020304" pitchFamily="18" charset="0"/>
                <a:cs typeface="Times New Roman" panose="02020603050405020304" pitchFamily="18" charset="0"/>
              </a:rPr>
              <a:t>l </a:t>
            </a:r>
            <a:r>
              <a:rPr lang="en-US" spc="-4" dirty="0" smtClean="0">
                <a:latin typeface="Times New Roman" panose="02020603050405020304" pitchFamily="18" charset="0"/>
                <a:cs typeface="Times New Roman" panose="02020603050405020304" pitchFamily="18" charset="0"/>
              </a:rPr>
              <a:t>c</a:t>
            </a:r>
            <a:r>
              <a:rPr lang="en-US" dirty="0" smtClean="0">
                <a:latin typeface="Times New Roman" panose="02020603050405020304" pitchFamily="18" charset="0"/>
                <a:cs typeface="Times New Roman" panose="02020603050405020304" pitchFamily="18" charset="0"/>
              </a:rPr>
              <a:t>onjugate</a:t>
            </a:r>
            <a:r>
              <a:rPr lang="en-US" spc="-4" dirty="0" smtClean="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v</a:t>
            </a:r>
            <a:r>
              <a:rPr lang="en-US" spc="4" dirty="0" smtClean="0">
                <a:latin typeface="Times New Roman" panose="02020603050405020304" pitchFamily="18" charset="0"/>
                <a:cs typeface="Times New Roman" panose="02020603050405020304" pitchFamily="18" charset="0"/>
              </a:rPr>
              <a:t>a</a:t>
            </a:r>
            <a:r>
              <a:rPr lang="en-US" spc="-4" dirty="0" smtClean="0">
                <a:latin typeface="Times New Roman" panose="02020603050405020304" pitchFamily="18" charset="0"/>
                <a:cs typeface="Times New Roman" panose="02020603050405020304" pitchFamily="18" charset="0"/>
              </a:rPr>
              <a:t>cc</a:t>
            </a:r>
            <a:r>
              <a:rPr lang="en-US" dirty="0" smtClean="0">
                <a:latin typeface="Times New Roman" panose="02020603050405020304" pitchFamily="18" charset="0"/>
                <a:cs typeface="Times New Roman" panose="02020603050405020304" pitchFamily="18" charset="0"/>
              </a:rPr>
              <a:t>ine</a:t>
            </a:r>
            <a:r>
              <a:rPr lang="en-US" spc="-4" dirty="0" smtClean="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than</a:t>
            </a:r>
            <a:r>
              <a:rPr lang="en-US" spc="10" dirty="0" smtClean="0">
                <a:latin typeface="Times New Roman" panose="02020603050405020304" pitchFamily="18" charset="0"/>
                <a:cs typeface="Times New Roman" panose="02020603050405020304" pitchFamily="18" charset="0"/>
              </a:rPr>
              <a:t> </a:t>
            </a:r>
            <a:r>
              <a:rPr lang="en-US" spc="4" dirty="0" smtClean="0">
                <a:latin typeface="Times New Roman" panose="02020603050405020304" pitchFamily="18" charset="0"/>
                <a:cs typeface="Times New Roman" panose="02020603050405020304" pitchFamily="18" charset="0"/>
              </a:rPr>
              <a:t>a</a:t>
            </a:r>
            <a:r>
              <a:rPr lang="en-US" dirty="0" smtClean="0">
                <a:latin typeface="Times New Roman" panose="02020603050405020304" pitchFamily="18" charset="0"/>
                <a:cs typeface="Times New Roman" panose="02020603050405020304" pitchFamily="18" charset="0"/>
              </a:rPr>
              <a:t>doles</a:t>
            </a:r>
            <a:r>
              <a:rPr lang="en-US" spc="-10" dirty="0" smtClean="0">
                <a:latin typeface="Times New Roman" panose="02020603050405020304" pitchFamily="18" charset="0"/>
                <a:cs typeface="Times New Roman" panose="02020603050405020304" pitchFamily="18" charset="0"/>
              </a:rPr>
              <a:t>c</a:t>
            </a:r>
            <a:r>
              <a:rPr lang="en-US" spc="-4" dirty="0" smtClean="0">
                <a:latin typeface="Times New Roman" panose="02020603050405020304" pitchFamily="18" charset="0"/>
                <a:cs typeface="Times New Roman" panose="02020603050405020304" pitchFamily="18" charset="0"/>
              </a:rPr>
              <a:t>e</a:t>
            </a:r>
            <a:r>
              <a:rPr lang="en-US" dirty="0" smtClean="0">
                <a:latin typeface="Times New Roman" panose="02020603050405020304" pitchFamily="18" charset="0"/>
                <a:cs typeface="Times New Roman" panose="02020603050405020304" pitchFamily="18" charset="0"/>
              </a:rPr>
              <a:t>nts in metr</a:t>
            </a:r>
            <a:r>
              <a:rPr lang="en-US" spc="-4" dirty="0" smtClean="0">
                <a:latin typeface="Times New Roman" panose="02020603050405020304" pitchFamily="18" charset="0"/>
                <a:cs typeface="Times New Roman" panose="02020603050405020304" pitchFamily="18" charset="0"/>
              </a:rPr>
              <a:t>o</a:t>
            </a:r>
            <a:r>
              <a:rPr lang="en-US" dirty="0" smtClean="0">
                <a:latin typeface="Times New Roman" panose="02020603050405020304" pitchFamily="18" charset="0"/>
                <a:cs typeface="Times New Roman" panose="02020603050405020304" pitchFamily="18" charset="0"/>
              </a:rPr>
              <a:t>politan </a:t>
            </a:r>
            <a:r>
              <a:rPr lang="en-US" spc="-10" dirty="0" smtClean="0">
                <a:latin typeface="Times New Roman" panose="02020603050405020304" pitchFamily="18" charset="0"/>
                <a:cs typeface="Times New Roman" panose="02020603050405020304" pitchFamily="18" charset="0"/>
              </a:rPr>
              <a:t>a</a:t>
            </a:r>
            <a:r>
              <a:rPr lang="en-US" dirty="0" smtClean="0">
                <a:latin typeface="Times New Roman" panose="02020603050405020304" pitchFamily="18" charset="0"/>
                <a:cs typeface="Times New Roman" panose="02020603050405020304" pitchFamily="18" charset="0"/>
              </a:rPr>
              <a:t>r</a:t>
            </a:r>
            <a:r>
              <a:rPr lang="en-US" spc="-10" dirty="0" smtClean="0">
                <a:latin typeface="Times New Roman" panose="02020603050405020304" pitchFamily="18" charset="0"/>
                <a:cs typeface="Times New Roman" panose="02020603050405020304" pitchFamily="18" charset="0"/>
              </a:rPr>
              <a:t>e</a:t>
            </a:r>
            <a:r>
              <a:rPr lang="en-US" spc="-4" dirty="0" smtClean="0">
                <a:latin typeface="Times New Roman" panose="02020603050405020304" pitchFamily="18" charset="0"/>
                <a:cs typeface="Times New Roman" panose="02020603050405020304" pitchFamily="18" charset="0"/>
              </a:rPr>
              <a:t>a</a:t>
            </a:r>
            <a:r>
              <a:rPr lang="en-US" dirty="0" smtClean="0">
                <a:latin typeface="Times New Roman" panose="02020603050405020304" pitchFamily="18" charset="0"/>
                <a:cs typeface="Times New Roman" panose="02020603050405020304" pitchFamily="18" charset="0"/>
              </a:rPr>
              <a:t>s in</a:t>
            </a:r>
            <a:r>
              <a:rPr lang="en-US" spc="10" dirty="0" smtClean="0">
                <a:latin typeface="Times New Roman" panose="02020603050405020304" pitchFamily="18" charset="0"/>
                <a:cs typeface="Times New Roman" panose="02020603050405020304" pitchFamily="18" charset="0"/>
              </a:rPr>
              <a:t> </a:t>
            </a:r>
            <a:r>
              <a:rPr lang="en-US" spc="-4" dirty="0" smtClean="0">
                <a:latin typeface="Times New Roman" panose="02020603050405020304" pitchFamily="18" charset="0"/>
                <a:cs typeface="Times New Roman" panose="02020603050405020304" pitchFamily="18" charset="0"/>
              </a:rPr>
              <a:t>a</a:t>
            </a:r>
            <a:r>
              <a:rPr lang="en-US" dirty="0" smtClean="0">
                <a:latin typeface="Times New Roman" panose="02020603050405020304" pitchFamily="18" charset="0"/>
                <a:cs typeface="Times New Roman" panose="02020603050405020304" pitchFamily="18" charset="0"/>
              </a:rPr>
              <a:t>ll</a:t>
            </a:r>
            <a:r>
              <a:rPr lang="en-US" spc="10" dirty="0" smtClean="0">
                <a:latin typeface="Times New Roman" panose="02020603050405020304" pitchFamily="18" charset="0"/>
                <a:cs typeface="Times New Roman" panose="02020603050405020304" pitchFamily="18" charset="0"/>
              </a:rPr>
              <a:t> </a:t>
            </a:r>
            <a:r>
              <a:rPr lang="en-US" spc="-25" dirty="0" smtClean="0">
                <a:latin typeface="Times New Roman" panose="02020603050405020304" pitchFamily="18" charset="0"/>
                <a:cs typeface="Times New Roman" panose="02020603050405020304" pitchFamily="18" charset="0"/>
              </a:rPr>
              <a:t>y</a:t>
            </a:r>
            <a:r>
              <a:rPr lang="en-US" spc="4" dirty="0" smtClean="0">
                <a:latin typeface="Times New Roman" panose="02020603050405020304" pitchFamily="18" charset="0"/>
                <a:cs typeface="Times New Roman" panose="02020603050405020304" pitchFamily="18" charset="0"/>
              </a:rPr>
              <a:t>e</a:t>
            </a:r>
            <a:r>
              <a:rPr lang="en-US" spc="-4" dirty="0" smtClean="0">
                <a:latin typeface="Times New Roman" panose="02020603050405020304" pitchFamily="18" charset="0"/>
                <a:cs typeface="Times New Roman" panose="02020603050405020304" pitchFamily="18" charset="0"/>
              </a:rPr>
              <a:t>a</a:t>
            </a:r>
            <a:r>
              <a:rPr lang="en-US" dirty="0" smtClean="0">
                <a:latin typeface="Times New Roman" panose="02020603050405020304" pitchFamily="18" charset="0"/>
                <a:cs typeface="Times New Roman" panose="02020603050405020304" pitchFamily="18" charset="0"/>
              </a:rPr>
              <a:t>rs.</a:t>
            </a:r>
          </a:p>
          <a:p>
            <a:pPr marL="241272" marR="104763" indent="-228574" algn="just">
              <a:lnSpc>
                <a:spcPct val="95400"/>
              </a:lnSpc>
              <a:spcBef>
                <a:spcPts val="65"/>
              </a:spcBef>
              <a:buFont typeface="Symbol"/>
              <a:buChar char=""/>
              <a:tabLst>
                <a:tab pos="240637" algn="l"/>
              </a:tabLst>
            </a:pPr>
            <a:r>
              <a:rPr lang="en-US" dirty="0" smtClean="0">
                <a:latin typeface="Times New Roman" panose="02020603050405020304" pitchFamily="18" charset="0"/>
                <a:cs typeface="Times New Roman" panose="02020603050405020304" pitchFamily="18" charset="0"/>
              </a:rPr>
              <a:t>Adol</a:t>
            </a:r>
            <a:r>
              <a:rPr lang="en-US" spc="-4" dirty="0" smtClean="0">
                <a:latin typeface="Times New Roman" panose="02020603050405020304" pitchFamily="18" charset="0"/>
                <a:cs typeface="Times New Roman" panose="02020603050405020304" pitchFamily="18" charset="0"/>
              </a:rPr>
              <a:t>e</a:t>
            </a:r>
            <a:r>
              <a:rPr lang="en-US" dirty="0" smtClean="0">
                <a:latin typeface="Times New Roman" panose="02020603050405020304" pitchFamily="18" charset="0"/>
                <a:cs typeface="Times New Roman" panose="02020603050405020304" pitchFamily="18" charset="0"/>
              </a:rPr>
              <a:t>s</a:t>
            </a:r>
            <a:r>
              <a:rPr lang="en-US" spc="-4" dirty="0" smtClean="0">
                <a:latin typeface="Times New Roman" panose="02020603050405020304" pitchFamily="18" charset="0"/>
                <a:cs typeface="Times New Roman" panose="02020603050405020304" pitchFamily="18" charset="0"/>
              </a:rPr>
              <a:t>ce</a:t>
            </a:r>
            <a:r>
              <a:rPr lang="en-US" dirty="0" smtClean="0">
                <a:latin typeface="Times New Roman" panose="02020603050405020304" pitchFamily="18" charset="0"/>
                <a:cs typeface="Times New Roman" panose="02020603050405020304" pitchFamily="18" charset="0"/>
              </a:rPr>
              <a:t>nts in poor, lo</a:t>
            </a:r>
            <a:r>
              <a:rPr lang="en-US" spc="10" dirty="0" smtClean="0">
                <a:latin typeface="Times New Roman" panose="02020603050405020304" pitchFamily="18" charset="0"/>
                <a:cs typeface="Times New Roman" panose="02020603050405020304" pitchFamily="18" charset="0"/>
              </a:rPr>
              <a:t>w</a:t>
            </a:r>
            <a:r>
              <a:rPr lang="en-US" spc="-4" dirty="0" smtClean="0">
                <a:latin typeface="Times New Roman" panose="02020603050405020304" pitchFamily="18" charset="0"/>
                <a:cs typeface="Times New Roman" panose="02020603050405020304" pitchFamily="18" charset="0"/>
              </a:rPr>
              <a:t>-</a:t>
            </a:r>
            <a:r>
              <a:rPr lang="en-US" dirty="0" smtClean="0">
                <a:latin typeface="Times New Roman" panose="02020603050405020304" pitchFamily="18" charset="0"/>
                <a:cs typeface="Times New Roman" panose="02020603050405020304" pitchFamily="18" charset="0"/>
              </a:rPr>
              <a:t>incom</a:t>
            </a:r>
            <a:r>
              <a:rPr lang="en-US" spc="-4" dirty="0" smtClean="0">
                <a:latin typeface="Times New Roman" panose="02020603050405020304" pitchFamily="18" charset="0"/>
                <a:cs typeface="Times New Roman" panose="02020603050405020304" pitchFamily="18" charset="0"/>
              </a:rPr>
              <a:t>e</a:t>
            </a:r>
            <a:r>
              <a:rPr lang="en-US" dirty="0" smtClean="0">
                <a:latin typeface="Times New Roman" panose="02020603050405020304" pitchFamily="18" charset="0"/>
                <a:cs typeface="Times New Roman" panose="02020603050405020304" pitchFamily="18" charset="0"/>
              </a:rPr>
              <a:t>, </a:t>
            </a:r>
            <a:r>
              <a:rPr lang="en-US" spc="-4" dirty="0" smtClean="0">
                <a:latin typeface="Times New Roman" panose="02020603050405020304" pitchFamily="18" charset="0"/>
                <a:cs typeface="Times New Roman" panose="02020603050405020304" pitchFamily="18" charset="0"/>
              </a:rPr>
              <a:t>a</a:t>
            </a:r>
            <a:r>
              <a:rPr lang="en-US" dirty="0" smtClean="0">
                <a:latin typeface="Times New Roman" panose="02020603050405020304" pitchFamily="18" charset="0"/>
                <a:cs typeface="Times New Roman" panose="02020603050405020304" pitchFamily="18" charset="0"/>
              </a:rPr>
              <a:t>nd middl</a:t>
            </a:r>
            <a:r>
              <a:rPr lang="en-US" spc="-4" dirty="0" smtClean="0">
                <a:latin typeface="Times New Roman" panose="02020603050405020304" pitchFamily="18" charset="0"/>
                <a:cs typeface="Times New Roman" panose="02020603050405020304" pitchFamily="18" charset="0"/>
              </a:rPr>
              <a:t>e-</a:t>
            </a:r>
            <a:r>
              <a:rPr lang="en-US" dirty="0" smtClean="0">
                <a:latin typeface="Times New Roman" panose="02020603050405020304" pitchFamily="18" charset="0"/>
                <a:cs typeface="Times New Roman" panose="02020603050405020304" pitchFamily="18" charset="0"/>
              </a:rPr>
              <a:t>in</a:t>
            </a:r>
            <a:r>
              <a:rPr lang="en-US" spc="4" dirty="0" smtClean="0">
                <a:latin typeface="Times New Roman" panose="02020603050405020304" pitchFamily="18" charset="0"/>
                <a:cs typeface="Times New Roman" panose="02020603050405020304" pitchFamily="18" charset="0"/>
              </a:rPr>
              <a:t>c</a:t>
            </a:r>
            <a:r>
              <a:rPr lang="en-US" dirty="0" smtClean="0">
                <a:latin typeface="Times New Roman" panose="02020603050405020304" pitchFamily="18" charset="0"/>
                <a:cs typeface="Times New Roman" panose="02020603050405020304" pitchFamily="18" charset="0"/>
              </a:rPr>
              <a:t>ome hous</a:t>
            </a:r>
            <a:r>
              <a:rPr lang="en-US" spc="-4" dirty="0" smtClean="0">
                <a:latin typeface="Times New Roman" panose="02020603050405020304" pitchFamily="18" charset="0"/>
                <a:cs typeface="Times New Roman" panose="02020603050405020304" pitchFamily="18" charset="0"/>
              </a:rPr>
              <a:t>e</a:t>
            </a:r>
            <a:r>
              <a:rPr lang="en-US" dirty="0" smtClean="0">
                <a:latin typeface="Times New Roman" panose="02020603050405020304" pitchFamily="18" charset="0"/>
                <a:cs typeface="Times New Roman" panose="02020603050405020304" pitchFamily="18" charset="0"/>
              </a:rPr>
              <a:t>holds w</a:t>
            </a:r>
            <a:r>
              <a:rPr lang="en-US" spc="-10" dirty="0" smtClean="0">
                <a:latin typeface="Times New Roman" panose="02020603050405020304" pitchFamily="18" charset="0"/>
                <a:cs typeface="Times New Roman" panose="02020603050405020304" pitchFamily="18" charset="0"/>
              </a:rPr>
              <a:t>e</a:t>
            </a:r>
            <a:r>
              <a:rPr lang="en-US" spc="4" dirty="0" smtClean="0">
                <a:latin typeface="Times New Roman" panose="02020603050405020304" pitchFamily="18" charset="0"/>
                <a:cs typeface="Times New Roman" panose="02020603050405020304" pitchFamily="18" charset="0"/>
              </a:rPr>
              <a:t>r</a:t>
            </a:r>
            <a:r>
              <a:rPr lang="en-US" dirty="0" smtClean="0">
                <a:latin typeface="Times New Roman" panose="02020603050405020304" pitchFamily="18" charset="0"/>
                <a:cs typeface="Times New Roman" panose="02020603050405020304" pitchFamily="18" charset="0"/>
              </a:rPr>
              <a:t>e</a:t>
            </a:r>
            <a:r>
              <a:rPr lang="en-US" spc="-4" dirty="0" smtClean="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le</a:t>
            </a:r>
            <a:r>
              <a:rPr lang="en-US" spc="4" dirty="0" smtClean="0">
                <a:latin typeface="Times New Roman" panose="02020603050405020304" pitchFamily="18" charset="0"/>
                <a:cs typeface="Times New Roman" panose="02020603050405020304" pitchFamily="18" charset="0"/>
              </a:rPr>
              <a:t>s</a:t>
            </a:r>
            <a:r>
              <a:rPr lang="en-US" dirty="0" smtClean="0">
                <a:latin typeface="Times New Roman" panose="02020603050405020304" pitchFamily="18" charset="0"/>
                <a:cs typeface="Times New Roman" panose="02020603050405020304" pitchFamily="18" charset="0"/>
              </a:rPr>
              <a:t>s lik</a:t>
            </a:r>
            <a:r>
              <a:rPr lang="en-US" spc="-4" dirty="0" smtClean="0">
                <a:latin typeface="Times New Roman" panose="02020603050405020304" pitchFamily="18" charset="0"/>
                <a:cs typeface="Times New Roman" panose="02020603050405020304" pitchFamily="18" charset="0"/>
              </a:rPr>
              <a:t>e</a:t>
            </a:r>
            <a:r>
              <a:rPr lang="en-US" spc="10" dirty="0" smtClean="0">
                <a:latin typeface="Times New Roman" panose="02020603050405020304" pitchFamily="18" charset="0"/>
                <a:cs typeface="Times New Roman" panose="02020603050405020304" pitchFamily="18" charset="0"/>
              </a:rPr>
              <a:t>l</a:t>
            </a:r>
            <a:r>
              <a:rPr lang="en-US" dirty="0" smtClean="0">
                <a:latin typeface="Times New Roman" panose="02020603050405020304" pitchFamily="18" charset="0"/>
                <a:cs typeface="Times New Roman" panose="02020603050405020304" pitchFamily="18" charset="0"/>
              </a:rPr>
              <a:t>y</a:t>
            </a:r>
            <a:r>
              <a:rPr lang="en-US" spc="-25" dirty="0" smtClean="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to re</a:t>
            </a:r>
            <a:r>
              <a:rPr lang="en-US" spc="-4" dirty="0" smtClean="0">
                <a:latin typeface="Times New Roman" panose="02020603050405020304" pitchFamily="18" charset="0"/>
                <a:cs typeface="Times New Roman" panose="02020603050405020304" pitchFamily="18" charset="0"/>
              </a:rPr>
              <a:t>ce</a:t>
            </a:r>
            <a:r>
              <a:rPr lang="en-US" dirty="0" smtClean="0">
                <a:latin typeface="Times New Roman" panose="02020603050405020304" pitchFamily="18" charset="0"/>
                <a:cs typeface="Times New Roman" panose="02020603050405020304" pitchFamily="18" charset="0"/>
              </a:rPr>
              <a:t>ive menin</a:t>
            </a:r>
            <a:r>
              <a:rPr lang="en-US" spc="-14" dirty="0" smtClean="0">
                <a:latin typeface="Times New Roman" panose="02020603050405020304" pitchFamily="18" charset="0"/>
                <a:cs typeface="Times New Roman" panose="02020603050405020304" pitchFamily="18" charset="0"/>
              </a:rPr>
              <a:t>g</a:t>
            </a:r>
            <a:r>
              <a:rPr lang="en-US" dirty="0" smtClean="0">
                <a:latin typeface="Times New Roman" panose="02020603050405020304" pitchFamily="18" charset="0"/>
                <a:cs typeface="Times New Roman" panose="02020603050405020304" pitchFamily="18" charset="0"/>
              </a:rPr>
              <a:t>o</a:t>
            </a:r>
            <a:r>
              <a:rPr lang="en-US" spc="-4" dirty="0" smtClean="0">
                <a:latin typeface="Times New Roman" panose="02020603050405020304" pitchFamily="18" charset="0"/>
                <a:cs typeface="Times New Roman" panose="02020603050405020304" pitchFamily="18" charset="0"/>
              </a:rPr>
              <a:t>c</a:t>
            </a:r>
            <a:r>
              <a:rPr lang="en-US" spc="10" dirty="0" smtClean="0">
                <a:latin typeface="Times New Roman" panose="02020603050405020304" pitchFamily="18" charset="0"/>
                <a:cs typeface="Times New Roman" panose="02020603050405020304" pitchFamily="18" charset="0"/>
              </a:rPr>
              <a:t>o</a:t>
            </a:r>
            <a:r>
              <a:rPr lang="en-US" spc="-4" dirty="0" smtClean="0">
                <a:latin typeface="Times New Roman" panose="02020603050405020304" pitchFamily="18" charset="0"/>
                <a:cs typeface="Times New Roman" panose="02020603050405020304" pitchFamily="18" charset="0"/>
              </a:rPr>
              <a:t>c</a:t>
            </a:r>
            <a:r>
              <a:rPr lang="en-US" spc="4" dirty="0" smtClean="0">
                <a:latin typeface="Times New Roman" panose="02020603050405020304" pitchFamily="18" charset="0"/>
                <a:cs typeface="Times New Roman" panose="02020603050405020304" pitchFamily="18" charset="0"/>
              </a:rPr>
              <a:t>c</a:t>
            </a:r>
            <a:r>
              <a:rPr lang="en-US" spc="-4" dirty="0" smtClean="0">
                <a:latin typeface="Times New Roman" panose="02020603050405020304" pitchFamily="18" charset="0"/>
                <a:cs typeface="Times New Roman" panose="02020603050405020304" pitchFamily="18" charset="0"/>
              </a:rPr>
              <a:t>a</a:t>
            </a:r>
            <a:r>
              <a:rPr lang="en-US" dirty="0" smtClean="0">
                <a:latin typeface="Times New Roman" panose="02020603050405020304" pitchFamily="18" charset="0"/>
                <a:cs typeface="Times New Roman" panose="02020603050405020304" pitchFamily="18" charset="0"/>
              </a:rPr>
              <a:t>l co</a:t>
            </a:r>
            <a:r>
              <a:rPr lang="en-US" spc="-4" dirty="0" smtClean="0">
                <a:latin typeface="Times New Roman" panose="02020603050405020304" pitchFamily="18" charset="0"/>
                <a:cs typeface="Times New Roman" panose="02020603050405020304" pitchFamily="18" charset="0"/>
              </a:rPr>
              <a:t>n</a:t>
            </a:r>
            <a:r>
              <a:rPr lang="en-US" dirty="0" smtClean="0">
                <a:latin typeface="Times New Roman" panose="02020603050405020304" pitchFamily="18" charset="0"/>
                <a:cs typeface="Times New Roman" panose="02020603050405020304" pitchFamily="18" charset="0"/>
              </a:rPr>
              <a:t>j</a:t>
            </a:r>
            <a:r>
              <a:rPr lang="en-US" spc="10" dirty="0" smtClean="0">
                <a:latin typeface="Times New Roman" panose="02020603050405020304" pitchFamily="18" charset="0"/>
                <a:cs typeface="Times New Roman" panose="02020603050405020304" pitchFamily="18" charset="0"/>
              </a:rPr>
              <a:t>u</a:t>
            </a:r>
            <a:r>
              <a:rPr lang="en-US" spc="-14" dirty="0" smtClean="0">
                <a:latin typeface="Times New Roman" panose="02020603050405020304" pitchFamily="18" charset="0"/>
                <a:cs typeface="Times New Roman" panose="02020603050405020304" pitchFamily="18" charset="0"/>
              </a:rPr>
              <a:t>g</a:t>
            </a:r>
            <a:r>
              <a:rPr lang="en-US" spc="-4" dirty="0" smtClean="0">
                <a:latin typeface="Times New Roman" panose="02020603050405020304" pitchFamily="18" charset="0"/>
                <a:cs typeface="Times New Roman" panose="02020603050405020304" pitchFamily="18" charset="0"/>
              </a:rPr>
              <a:t>a</a:t>
            </a:r>
            <a:r>
              <a:rPr lang="en-US" dirty="0" smtClean="0">
                <a:latin typeface="Times New Roman" panose="02020603050405020304" pitchFamily="18" charset="0"/>
                <a:cs typeface="Times New Roman" panose="02020603050405020304" pitchFamily="18" charset="0"/>
              </a:rPr>
              <a:t>te</a:t>
            </a:r>
            <a:r>
              <a:rPr lang="en-US" spc="4" dirty="0" smtClean="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v</a:t>
            </a:r>
            <a:r>
              <a:rPr lang="en-US" spc="-4" dirty="0" smtClean="0">
                <a:latin typeface="Times New Roman" panose="02020603050405020304" pitchFamily="18" charset="0"/>
                <a:cs typeface="Times New Roman" panose="02020603050405020304" pitchFamily="18" charset="0"/>
              </a:rPr>
              <a:t>acc</a:t>
            </a:r>
            <a:r>
              <a:rPr lang="en-US" dirty="0" smtClean="0">
                <a:latin typeface="Times New Roman" panose="02020603050405020304" pitchFamily="18" charset="0"/>
                <a:cs typeface="Times New Roman" panose="02020603050405020304" pitchFamily="18" charset="0"/>
              </a:rPr>
              <a:t>ine t</a:t>
            </a:r>
            <a:r>
              <a:rPr lang="en-US" spc="10" dirty="0" smtClean="0">
                <a:latin typeface="Times New Roman" panose="02020603050405020304" pitchFamily="18" charset="0"/>
                <a:cs typeface="Times New Roman" panose="02020603050405020304" pitchFamily="18" charset="0"/>
              </a:rPr>
              <a:t>h</a:t>
            </a:r>
            <a:r>
              <a:rPr lang="en-US" spc="-4" dirty="0" smtClean="0">
                <a:latin typeface="Times New Roman" panose="02020603050405020304" pitchFamily="18" charset="0"/>
                <a:cs typeface="Times New Roman" panose="02020603050405020304" pitchFamily="18" charset="0"/>
              </a:rPr>
              <a:t>a</a:t>
            </a:r>
            <a:r>
              <a:rPr lang="en-US" dirty="0" smtClean="0">
                <a:latin typeface="Times New Roman" panose="02020603050405020304" pitchFamily="18" charset="0"/>
                <a:cs typeface="Times New Roman" panose="02020603050405020304" pitchFamily="18" charset="0"/>
              </a:rPr>
              <a:t>n </a:t>
            </a:r>
            <a:r>
              <a:rPr lang="en-US" spc="-4" dirty="0" smtClean="0">
                <a:latin typeface="Times New Roman" panose="02020603050405020304" pitchFamily="18" charset="0"/>
                <a:cs typeface="Times New Roman" panose="02020603050405020304" pitchFamily="18" charset="0"/>
              </a:rPr>
              <a:t>a</a:t>
            </a:r>
            <a:r>
              <a:rPr lang="en-US" dirty="0" smtClean="0">
                <a:latin typeface="Times New Roman" panose="02020603050405020304" pitchFamily="18" charset="0"/>
                <a:cs typeface="Times New Roman" panose="02020603050405020304" pitchFamily="18" charset="0"/>
              </a:rPr>
              <a:t>dolesc</a:t>
            </a:r>
            <a:r>
              <a:rPr lang="en-US" spc="-4" dirty="0" smtClean="0">
                <a:latin typeface="Times New Roman" panose="02020603050405020304" pitchFamily="18" charset="0"/>
                <a:cs typeface="Times New Roman" panose="02020603050405020304" pitchFamily="18" charset="0"/>
              </a:rPr>
              <a:t>e</a:t>
            </a:r>
            <a:r>
              <a:rPr lang="en-US" dirty="0" smtClean="0">
                <a:latin typeface="Times New Roman" panose="02020603050405020304" pitchFamily="18" charset="0"/>
                <a:cs typeface="Times New Roman" panose="02020603050405020304" pitchFamily="18" charset="0"/>
              </a:rPr>
              <a:t>nts</a:t>
            </a:r>
            <a:r>
              <a:rPr lang="en-US" spc="10" dirty="0" smtClean="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in</a:t>
            </a:r>
            <a:r>
              <a:rPr lang="en-US" spc="4" dirty="0" smtClean="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hi</a:t>
            </a:r>
            <a:r>
              <a:rPr lang="en-US" spc="-10" dirty="0" smtClean="0">
                <a:latin typeface="Times New Roman" panose="02020603050405020304" pitchFamily="18" charset="0"/>
                <a:cs typeface="Times New Roman" panose="02020603050405020304" pitchFamily="18" charset="0"/>
              </a:rPr>
              <a:t>g</a:t>
            </a:r>
            <a:r>
              <a:rPr lang="en-US" dirty="0" smtClean="0">
                <a:latin typeface="Times New Roman" panose="02020603050405020304" pitchFamily="18" charset="0"/>
                <a:cs typeface="Times New Roman" panose="02020603050405020304" pitchFamily="18" charset="0"/>
              </a:rPr>
              <a:t>h</a:t>
            </a:r>
            <a:r>
              <a:rPr lang="en-US" spc="-4" dirty="0" smtClean="0">
                <a:latin typeface="Times New Roman" panose="02020603050405020304" pitchFamily="18" charset="0"/>
                <a:cs typeface="Times New Roman" panose="02020603050405020304" pitchFamily="18" charset="0"/>
              </a:rPr>
              <a:t>-</a:t>
            </a:r>
            <a:r>
              <a:rPr lang="en-US" dirty="0" smtClean="0">
                <a:latin typeface="Times New Roman" panose="02020603050405020304" pitchFamily="18" charset="0"/>
                <a:cs typeface="Times New Roman" panose="02020603050405020304" pitchFamily="18" charset="0"/>
              </a:rPr>
              <a:t>income</a:t>
            </a:r>
            <a:r>
              <a:rPr lang="en-US" spc="-4" dirty="0" smtClean="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hou</a:t>
            </a:r>
            <a:r>
              <a:rPr lang="en-US" spc="10" dirty="0" smtClean="0">
                <a:latin typeface="Times New Roman" panose="02020603050405020304" pitchFamily="18" charset="0"/>
                <a:cs typeface="Times New Roman" panose="02020603050405020304" pitchFamily="18" charset="0"/>
              </a:rPr>
              <a:t>s</a:t>
            </a:r>
            <a:r>
              <a:rPr lang="en-US" spc="-4" dirty="0" smtClean="0">
                <a:latin typeface="Times New Roman" panose="02020603050405020304" pitchFamily="18" charset="0"/>
                <a:cs typeface="Times New Roman" panose="02020603050405020304" pitchFamily="18" charset="0"/>
              </a:rPr>
              <a:t>e</a:t>
            </a:r>
            <a:r>
              <a:rPr lang="en-US" dirty="0" smtClean="0">
                <a:latin typeface="Times New Roman" panose="02020603050405020304" pitchFamily="18" charset="0"/>
                <a:cs typeface="Times New Roman" panose="02020603050405020304" pitchFamily="18" charset="0"/>
              </a:rPr>
              <a:t>holds</a:t>
            </a:r>
            <a:r>
              <a:rPr lang="en-US" spc="4" dirty="0" smtClean="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in almost all </a:t>
            </a:r>
            <a:r>
              <a:rPr lang="en-US" spc="-25" dirty="0" smtClean="0">
                <a:latin typeface="Times New Roman" panose="02020603050405020304" pitchFamily="18" charset="0"/>
                <a:cs typeface="Times New Roman" panose="02020603050405020304" pitchFamily="18" charset="0"/>
              </a:rPr>
              <a:t>y</a:t>
            </a:r>
            <a:r>
              <a:rPr lang="en-US" spc="4" dirty="0" smtClean="0">
                <a:latin typeface="Times New Roman" panose="02020603050405020304" pitchFamily="18" charset="0"/>
                <a:cs typeface="Times New Roman" panose="02020603050405020304" pitchFamily="18" charset="0"/>
              </a:rPr>
              <a:t>ea</a:t>
            </a:r>
            <a:r>
              <a:rPr lang="en-US" dirty="0" smtClean="0">
                <a:latin typeface="Times New Roman" panose="02020603050405020304" pitchFamily="18" charset="0"/>
                <a:cs typeface="Times New Roman" panose="02020603050405020304" pitchFamily="18" charset="0"/>
              </a:rPr>
              <a:t>r</a:t>
            </a:r>
            <a:r>
              <a:rPr lang="en-US" spc="-4" dirty="0" smtClean="0">
                <a:latin typeface="Times New Roman" panose="02020603050405020304" pitchFamily="18" charset="0"/>
                <a:cs typeface="Times New Roman" panose="02020603050405020304" pitchFamily="18" charset="0"/>
              </a:rPr>
              <a:t>s</a:t>
            </a:r>
            <a:r>
              <a:rPr lang="en-US" dirty="0" smtClean="0">
                <a:latin typeface="Times New Roman" panose="02020603050405020304" pitchFamily="18" charset="0"/>
                <a:cs typeface="Times New Roman" panose="02020603050405020304" pitchFamily="18" charset="0"/>
              </a:rPr>
              <a:t>.</a:t>
            </a:r>
          </a:p>
          <a:p>
            <a:pPr marL="241272" marR="104763" indent="-228574" algn="just">
              <a:lnSpc>
                <a:spcPct val="95400"/>
              </a:lnSpc>
              <a:spcBef>
                <a:spcPts val="65"/>
              </a:spcBef>
              <a:buFont typeface="Symbol"/>
              <a:buChar char=""/>
              <a:tabLst>
                <a:tab pos="240637" algn="l"/>
              </a:tabLst>
            </a:pPr>
            <a:endParaRPr lang="en-US" dirty="0" smtClean="0">
              <a:latin typeface="Times New Roman" panose="02020603050405020304" pitchFamily="18" charset="0"/>
              <a:cs typeface="Times New Roman" panose="02020603050405020304" pitchFamily="18" charset="0"/>
            </a:endParaRPr>
          </a:p>
          <a:p>
            <a:pPr marR="3888285" algn="just"/>
            <a:r>
              <a:rPr lang="en-US" b="1" dirty="0" smtClean="0">
                <a:latin typeface="Times New Roman" panose="02020603050405020304" pitchFamily="18" charset="0"/>
                <a:cs typeface="Times New Roman" panose="02020603050405020304" pitchFamily="18" charset="0"/>
              </a:rPr>
              <a:t>Dispa</a:t>
            </a:r>
            <a:r>
              <a:rPr lang="en-US" b="1" spc="-4" dirty="0" smtClean="0">
                <a:latin typeface="Times New Roman" panose="02020603050405020304" pitchFamily="18" charset="0"/>
                <a:cs typeface="Times New Roman" panose="02020603050405020304" pitchFamily="18" charset="0"/>
              </a:rPr>
              <a:t>r</a:t>
            </a:r>
            <a:r>
              <a:rPr lang="en-US" b="1" dirty="0" smtClean="0">
                <a:latin typeface="Times New Roman" panose="02020603050405020304" pitchFamily="18" charset="0"/>
                <a:cs typeface="Times New Roman" panose="02020603050405020304" pitchFamily="18" charset="0"/>
              </a:rPr>
              <a:t>ities</a:t>
            </a:r>
            <a:r>
              <a:rPr lang="en-US" b="1" spc="-4" dirty="0" smtClean="0">
                <a:latin typeface="Times New Roman" panose="02020603050405020304" pitchFamily="18" charset="0"/>
                <a:cs typeface="Times New Roman" panose="02020603050405020304" pitchFamily="18" charset="0"/>
              </a:rPr>
              <a:t> </a:t>
            </a:r>
            <a:r>
              <a:rPr lang="en-US" b="1" dirty="0" smtClean="0">
                <a:latin typeface="Times New Roman" panose="02020603050405020304" pitchFamily="18" charset="0"/>
                <a:cs typeface="Times New Roman" panose="02020603050405020304" pitchFamily="18" charset="0"/>
              </a:rPr>
              <a:t>T</a:t>
            </a:r>
            <a:r>
              <a:rPr lang="en-US" b="1" spc="-4" dirty="0" smtClean="0">
                <a:latin typeface="Times New Roman" panose="02020603050405020304" pitchFamily="18" charset="0"/>
                <a:cs typeface="Times New Roman" panose="02020603050405020304" pitchFamily="18" charset="0"/>
              </a:rPr>
              <a:t>re</a:t>
            </a:r>
            <a:r>
              <a:rPr lang="en-US" b="1" dirty="0" smtClean="0">
                <a:latin typeface="Times New Roman" panose="02020603050405020304" pitchFamily="18" charset="0"/>
                <a:cs typeface="Times New Roman" panose="02020603050405020304" pitchFamily="18" charset="0"/>
              </a:rPr>
              <a:t>nds (Ta</a:t>
            </a:r>
            <a:r>
              <a:rPr lang="en-US" b="1" spc="-10" dirty="0" smtClean="0">
                <a:latin typeface="Times New Roman" panose="02020603050405020304" pitchFamily="18" charset="0"/>
                <a:cs typeface="Times New Roman" panose="02020603050405020304" pitchFamily="18" charset="0"/>
              </a:rPr>
              <a:t>b</a:t>
            </a:r>
            <a:r>
              <a:rPr lang="en-US" b="1" dirty="0" smtClean="0">
                <a:latin typeface="Times New Roman" panose="02020603050405020304" pitchFamily="18" charset="0"/>
                <a:cs typeface="Times New Roman" panose="02020603050405020304" pitchFamily="18" charset="0"/>
              </a:rPr>
              <a:t>le 1)</a:t>
            </a:r>
            <a:endParaRPr lang="en-US" dirty="0" smtClean="0">
              <a:latin typeface="Times New Roman" panose="02020603050405020304" pitchFamily="18" charset="0"/>
              <a:cs typeface="Times New Roman" panose="02020603050405020304" pitchFamily="18" charset="0"/>
            </a:endParaRPr>
          </a:p>
          <a:p>
            <a:pPr>
              <a:lnSpc>
                <a:spcPts val="1200"/>
              </a:lnSpc>
              <a:spcBef>
                <a:spcPts val="14"/>
              </a:spcBef>
            </a:pPr>
            <a:endParaRPr lang="en-US" dirty="0" smtClean="0">
              <a:latin typeface="Times New Roman" panose="02020603050405020304" pitchFamily="18" charset="0"/>
              <a:cs typeface="Times New Roman" panose="02020603050405020304" pitchFamily="18" charset="0"/>
            </a:endParaRPr>
          </a:p>
          <a:p>
            <a:pPr marL="241272" marR="990484" indent="-228574" algn="just">
              <a:buFont typeface="Symbol"/>
              <a:buChar char=""/>
              <a:tabLst>
                <a:tab pos="241272" algn="l"/>
              </a:tabLst>
            </a:pPr>
            <a:r>
              <a:rPr lang="en-US" spc="-10" dirty="0" smtClean="0">
                <a:latin typeface="Times New Roman" panose="02020603050405020304" pitchFamily="18" charset="0"/>
                <a:cs typeface="Times New Roman" panose="02020603050405020304" pitchFamily="18" charset="0"/>
              </a:rPr>
              <a:t>F</a:t>
            </a:r>
            <a:r>
              <a:rPr lang="en-US" dirty="0" smtClean="0">
                <a:latin typeface="Times New Roman" panose="02020603050405020304" pitchFamily="18" charset="0"/>
                <a:cs typeface="Times New Roman" panose="02020603050405020304" pitchFamily="18" charset="0"/>
              </a:rPr>
              <a:t>our</a:t>
            </a:r>
            <a:r>
              <a:rPr lang="en-US" spc="-4" dirty="0" smtClean="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dispa</a:t>
            </a:r>
            <a:r>
              <a:rPr lang="en-US" spc="-4" dirty="0" smtClean="0">
                <a:latin typeface="Times New Roman" panose="02020603050405020304" pitchFamily="18" charset="0"/>
                <a:cs typeface="Times New Roman" panose="02020603050405020304" pitchFamily="18" charset="0"/>
              </a:rPr>
              <a:t>r</a:t>
            </a:r>
            <a:r>
              <a:rPr lang="en-US" dirty="0" smtClean="0">
                <a:latin typeface="Times New Roman" panose="02020603050405020304" pitchFamily="18" charset="0"/>
                <a:cs typeface="Times New Roman" panose="02020603050405020304" pitchFamily="18" charset="0"/>
              </a:rPr>
              <a:t>ities </a:t>
            </a:r>
            <a:r>
              <a:rPr lang="en-US" spc="4" dirty="0" smtClean="0">
                <a:latin typeface="Times New Roman" panose="02020603050405020304" pitchFamily="18" charset="0"/>
                <a:cs typeface="Times New Roman" panose="02020603050405020304" pitchFamily="18" charset="0"/>
              </a:rPr>
              <a:t>r</a:t>
            </a:r>
            <a:r>
              <a:rPr lang="en-US" spc="-4" dirty="0" smtClean="0">
                <a:latin typeface="Times New Roman" panose="02020603050405020304" pitchFamily="18" charset="0"/>
                <a:cs typeface="Times New Roman" panose="02020603050405020304" pitchFamily="18" charset="0"/>
              </a:rPr>
              <a:t>e</a:t>
            </a:r>
            <a:r>
              <a:rPr lang="en-US" dirty="0" smtClean="0">
                <a:latin typeface="Times New Roman" panose="02020603050405020304" pitchFamily="18" charset="0"/>
                <a:cs typeface="Times New Roman" panose="02020603050405020304" pitchFamily="18" charset="0"/>
              </a:rPr>
              <a:t>lat</a:t>
            </a:r>
            <a:r>
              <a:rPr lang="en-US" spc="-4" dirty="0" smtClean="0">
                <a:latin typeface="Times New Roman" panose="02020603050405020304" pitchFamily="18" charset="0"/>
                <a:cs typeface="Times New Roman" panose="02020603050405020304" pitchFamily="18" charset="0"/>
              </a:rPr>
              <a:t>e</a:t>
            </a:r>
            <a:r>
              <a:rPr lang="en-US" dirty="0" smtClean="0">
                <a:latin typeface="Times New Roman" panose="02020603050405020304" pitchFamily="18" charset="0"/>
                <a:cs typeface="Times New Roman" panose="02020603050405020304" pitchFamily="18" charset="0"/>
              </a:rPr>
              <a:t>d </a:t>
            </a:r>
            <a:r>
              <a:rPr lang="en-US" spc="10" dirty="0" smtClean="0">
                <a:latin typeface="Times New Roman" panose="02020603050405020304" pitchFamily="18" charset="0"/>
                <a:cs typeface="Times New Roman" panose="02020603050405020304" pitchFamily="18" charset="0"/>
              </a:rPr>
              <a:t>t</a:t>
            </a:r>
            <a:r>
              <a:rPr lang="en-US" dirty="0" smtClean="0">
                <a:latin typeface="Times New Roman" panose="02020603050405020304" pitchFamily="18" charset="0"/>
                <a:cs typeface="Times New Roman" panose="02020603050405020304" pitchFamily="18" charset="0"/>
              </a:rPr>
              <a:t>o </a:t>
            </a:r>
            <a:r>
              <a:rPr lang="en-US" spc="-4" dirty="0" smtClean="0">
                <a:latin typeface="Times New Roman" panose="02020603050405020304" pitchFamily="18" charset="0"/>
                <a:cs typeface="Times New Roman" panose="02020603050405020304" pitchFamily="18" charset="0"/>
              </a:rPr>
              <a:t>c</a:t>
            </a:r>
            <a:r>
              <a:rPr lang="en-US" dirty="0" smtClean="0">
                <a:latin typeface="Times New Roman" panose="02020603050405020304" pitchFamily="18" charset="0"/>
                <a:cs typeface="Times New Roman" panose="02020603050405020304" pitchFamily="18" charset="0"/>
              </a:rPr>
              <a:t>hild </a:t>
            </a:r>
            <a:r>
              <a:rPr lang="en-US" spc="-4" dirty="0" smtClean="0">
                <a:latin typeface="Times New Roman" panose="02020603050405020304" pitchFamily="18" charset="0"/>
                <a:cs typeface="Times New Roman" panose="02020603050405020304" pitchFamily="18" charset="0"/>
              </a:rPr>
              <a:t>a</a:t>
            </a:r>
            <a:r>
              <a:rPr lang="en-US" dirty="0" smtClean="0">
                <a:latin typeface="Times New Roman" panose="02020603050405020304" pitchFamily="18" charset="0"/>
                <a:cs typeface="Times New Roman" panose="02020603050405020304" pitchFamily="18" charset="0"/>
              </a:rPr>
              <a:t>nd </a:t>
            </a:r>
            <a:r>
              <a:rPr lang="en-US" spc="-4" dirty="0" smtClean="0">
                <a:latin typeface="Times New Roman" panose="02020603050405020304" pitchFamily="18" charset="0"/>
                <a:cs typeface="Times New Roman" panose="02020603050405020304" pitchFamily="18" charset="0"/>
              </a:rPr>
              <a:t>a</a:t>
            </a:r>
            <a:r>
              <a:rPr lang="en-US" dirty="0" smtClean="0">
                <a:latin typeface="Times New Roman" panose="02020603050405020304" pitchFamily="18" charset="0"/>
                <a:cs typeface="Times New Roman" panose="02020603050405020304" pitchFamily="18" charset="0"/>
              </a:rPr>
              <a:t>dult immun</a:t>
            </a:r>
            <a:r>
              <a:rPr lang="en-US" spc="-10" dirty="0" smtClean="0">
                <a:latin typeface="Times New Roman" panose="02020603050405020304" pitchFamily="18" charset="0"/>
                <a:cs typeface="Times New Roman" panose="02020603050405020304" pitchFamily="18" charset="0"/>
              </a:rPr>
              <a:t>i</a:t>
            </a:r>
            <a:r>
              <a:rPr lang="en-US" spc="4" dirty="0" smtClean="0">
                <a:latin typeface="Times New Roman" panose="02020603050405020304" pitchFamily="18" charset="0"/>
                <a:cs typeface="Times New Roman" panose="02020603050405020304" pitchFamily="18" charset="0"/>
              </a:rPr>
              <a:t>z</a:t>
            </a:r>
            <a:r>
              <a:rPr lang="en-US" spc="-4" dirty="0" smtClean="0">
                <a:latin typeface="Times New Roman" panose="02020603050405020304" pitchFamily="18" charset="0"/>
                <a:cs typeface="Times New Roman" panose="02020603050405020304" pitchFamily="18" charset="0"/>
              </a:rPr>
              <a:t>a</a:t>
            </a:r>
            <a:r>
              <a:rPr lang="en-US" dirty="0" smtClean="0">
                <a:latin typeface="Times New Roman" panose="02020603050405020304" pitchFamily="18" charset="0"/>
                <a:cs typeface="Times New Roman" panose="02020603050405020304" pitchFamily="18" charset="0"/>
              </a:rPr>
              <a:t>tions</a:t>
            </a:r>
            <a:r>
              <a:rPr lang="en-US" spc="10" dirty="0" smtClean="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w</a:t>
            </a:r>
            <a:r>
              <a:rPr lang="en-US" spc="-10" dirty="0" smtClean="0">
                <a:latin typeface="Times New Roman" panose="02020603050405020304" pitchFamily="18" charset="0"/>
                <a:cs typeface="Times New Roman" panose="02020603050405020304" pitchFamily="18" charset="0"/>
              </a:rPr>
              <a:t>e</a:t>
            </a:r>
            <a:r>
              <a:rPr lang="en-US" dirty="0" smtClean="0">
                <a:latin typeface="Times New Roman" panose="02020603050405020304" pitchFamily="18" charset="0"/>
                <a:cs typeface="Times New Roman" panose="02020603050405020304" pitchFamily="18" charset="0"/>
              </a:rPr>
              <a:t>re</a:t>
            </a:r>
            <a:r>
              <a:rPr lang="en-US" spc="-10" dirty="0" smtClean="0">
                <a:latin typeface="Times New Roman" panose="02020603050405020304" pitchFamily="18" charset="0"/>
                <a:cs typeface="Times New Roman" panose="02020603050405020304" pitchFamily="18" charset="0"/>
              </a:rPr>
              <a:t> </a:t>
            </a:r>
            <a:r>
              <a:rPr lang="en-US" spc="-4" dirty="0" smtClean="0">
                <a:latin typeface="Times New Roman" panose="02020603050405020304" pitchFamily="18" charset="0"/>
                <a:cs typeface="Times New Roman" panose="02020603050405020304" pitchFamily="18" charset="0"/>
              </a:rPr>
              <a:t>e</a:t>
            </a:r>
            <a:r>
              <a:rPr lang="en-US" dirty="0" smtClean="0">
                <a:latin typeface="Times New Roman" panose="02020603050405020304" pitchFamily="18" charset="0"/>
                <a:cs typeface="Times New Roman" panose="02020603050405020304" pitchFamily="18" charset="0"/>
              </a:rPr>
              <a:t>limin</a:t>
            </a:r>
            <a:r>
              <a:rPr lang="en-US" spc="-4" dirty="0" smtClean="0">
                <a:latin typeface="Times New Roman" panose="02020603050405020304" pitchFamily="18" charset="0"/>
                <a:cs typeface="Times New Roman" panose="02020603050405020304" pitchFamily="18" charset="0"/>
              </a:rPr>
              <a:t>a</a:t>
            </a:r>
            <a:r>
              <a:rPr lang="en-US" dirty="0" smtClean="0">
                <a:latin typeface="Times New Roman" panose="02020603050405020304" pitchFamily="18" charset="0"/>
                <a:cs typeface="Times New Roman" panose="02020603050405020304" pitchFamily="18" charset="0"/>
              </a:rPr>
              <a:t>ted.</a:t>
            </a:r>
          </a:p>
          <a:p>
            <a:pPr marL="241272" marR="1232391" indent="-228574" algn="just">
              <a:spcBef>
                <a:spcPts val="20"/>
              </a:spcBef>
              <a:buFont typeface="Symbol"/>
              <a:buChar char=""/>
              <a:tabLst>
                <a:tab pos="241272" algn="l"/>
              </a:tabLst>
            </a:pPr>
            <a:r>
              <a:rPr lang="en-US" spc="-10" dirty="0" smtClean="0">
                <a:latin typeface="Times New Roman" panose="02020603050405020304" pitchFamily="18" charset="0"/>
                <a:cs typeface="Times New Roman" panose="02020603050405020304" pitchFamily="18" charset="0"/>
              </a:rPr>
              <a:t>B</a:t>
            </a:r>
            <a:r>
              <a:rPr lang="en-US" dirty="0" smtClean="0">
                <a:latin typeface="Times New Roman" panose="02020603050405020304" pitchFamily="18" charset="0"/>
                <a:cs typeface="Times New Roman" panose="02020603050405020304" pitchFamily="18" charset="0"/>
              </a:rPr>
              <a:t>la</a:t>
            </a:r>
            <a:r>
              <a:rPr lang="en-US" spc="-10" dirty="0" smtClean="0">
                <a:latin typeface="Times New Roman" panose="02020603050405020304" pitchFamily="18" charset="0"/>
                <a:cs typeface="Times New Roman" panose="02020603050405020304" pitchFamily="18" charset="0"/>
              </a:rPr>
              <a:t>c</a:t>
            </a:r>
            <a:r>
              <a:rPr lang="en-US" spc="10" dirty="0" smtClean="0">
                <a:latin typeface="Times New Roman" panose="02020603050405020304" pitchFamily="18" charset="0"/>
                <a:cs typeface="Times New Roman" panose="02020603050405020304" pitchFamily="18" charset="0"/>
              </a:rPr>
              <a:t>k</a:t>
            </a:r>
            <a:r>
              <a:rPr lang="en-US" spc="-4" dirty="0" smtClean="0">
                <a:latin typeface="Times New Roman" panose="02020603050405020304" pitchFamily="18" charset="0"/>
                <a:cs typeface="Times New Roman" panose="02020603050405020304" pitchFamily="18" charset="0"/>
              </a:rPr>
              <a:t>-</a:t>
            </a:r>
            <a:r>
              <a:rPr lang="en-US" spc="4" dirty="0" smtClean="0">
                <a:latin typeface="Times New Roman" panose="02020603050405020304" pitchFamily="18" charset="0"/>
                <a:cs typeface="Times New Roman" panose="02020603050405020304" pitchFamily="18" charset="0"/>
              </a:rPr>
              <a:t>W</a:t>
            </a:r>
            <a:r>
              <a:rPr lang="en-US" dirty="0" smtClean="0">
                <a:latin typeface="Times New Roman" panose="02020603050405020304" pitchFamily="18" charset="0"/>
                <a:cs typeface="Times New Roman" panose="02020603050405020304" pitchFamily="18" charset="0"/>
              </a:rPr>
              <a:t>hite</a:t>
            </a:r>
            <a:r>
              <a:rPr lang="en-US" spc="-4" dirty="0" smtClean="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dif</a:t>
            </a:r>
            <a:r>
              <a:rPr lang="en-US" spc="-4" dirty="0" smtClean="0">
                <a:latin typeface="Times New Roman" panose="02020603050405020304" pitchFamily="18" charset="0"/>
                <a:cs typeface="Times New Roman" panose="02020603050405020304" pitchFamily="18" charset="0"/>
              </a:rPr>
              <a:t>fe</a:t>
            </a:r>
            <a:r>
              <a:rPr lang="en-US" dirty="0" smtClean="0">
                <a:latin typeface="Times New Roman" panose="02020603050405020304" pitchFamily="18" charset="0"/>
                <a:cs typeface="Times New Roman" panose="02020603050405020304" pitchFamily="18" charset="0"/>
              </a:rPr>
              <a:t>r</a:t>
            </a:r>
            <a:r>
              <a:rPr lang="en-US" spc="-10" dirty="0" smtClean="0">
                <a:latin typeface="Times New Roman" panose="02020603050405020304" pitchFamily="18" charset="0"/>
                <a:cs typeface="Times New Roman" panose="02020603050405020304" pitchFamily="18" charset="0"/>
              </a:rPr>
              <a:t>e</a:t>
            </a:r>
            <a:r>
              <a:rPr lang="en-US" spc="10" dirty="0" smtClean="0">
                <a:latin typeface="Times New Roman" panose="02020603050405020304" pitchFamily="18" charset="0"/>
                <a:cs typeface="Times New Roman" panose="02020603050405020304" pitchFamily="18" charset="0"/>
              </a:rPr>
              <a:t>n</a:t>
            </a:r>
            <a:r>
              <a:rPr lang="en-US" spc="-4" dirty="0" smtClean="0">
                <a:latin typeface="Times New Roman" panose="02020603050405020304" pitchFamily="18" charset="0"/>
                <a:cs typeface="Times New Roman" panose="02020603050405020304" pitchFamily="18" charset="0"/>
              </a:rPr>
              <a:t>ce</a:t>
            </a:r>
            <a:r>
              <a:rPr lang="en-US" dirty="0" smtClean="0">
                <a:latin typeface="Times New Roman" panose="02020603050405020304" pitchFamily="18" charset="0"/>
                <a:cs typeface="Times New Roman" panose="02020603050405020304" pitchFamily="18" charset="0"/>
              </a:rPr>
              <a:t>s</a:t>
            </a:r>
            <a:r>
              <a:rPr lang="en-US" spc="10" dirty="0" smtClean="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in two</a:t>
            </a:r>
            <a:r>
              <a:rPr lang="en-US" spc="4" dirty="0" smtClean="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H</a:t>
            </a:r>
            <a:r>
              <a:rPr lang="en-US" spc="-10" dirty="0" smtClean="0">
                <a:latin typeface="Times New Roman" panose="02020603050405020304" pitchFamily="18" charset="0"/>
                <a:cs typeface="Times New Roman" panose="02020603050405020304" pitchFamily="18" charset="0"/>
              </a:rPr>
              <a:t>e</a:t>
            </a:r>
            <a:r>
              <a:rPr lang="en-US" spc="-4" dirty="0" smtClean="0">
                <a:latin typeface="Times New Roman" panose="02020603050405020304" pitchFamily="18" charset="0"/>
                <a:cs typeface="Times New Roman" panose="02020603050405020304" pitchFamily="18" charset="0"/>
              </a:rPr>
              <a:t>a</a:t>
            </a:r>
            <a:r>
              <a:rPr lang="en-US" dirty="0" smtClean="0">
                <a:latin typeface="Times New Roman" panose="02020603050405020304" pitchFamily="18" charset="0"/>
                <a:cs typeface="Times New Roman" panose="02020603050405020304" pitchFamily="18" charset="0"/>
              </a:rPr>
              <a:t>lt</a:t>
            </a:r>
            <a:r>
              <a:rPr lang="en-US" spc="10" dirty="0" smtClean="0">
                <a:latin typeface="Times New Roman" panose="02020603050405020304" pitchFamily="18" charset="0"/>
                <a:cs typeface="Times New Roman" panose="02020603050405020304" pitchFamily="18" charset="0"/>
              </a:rPr>
              <a:t>h</a:t>
            </a:r>
            <a:r>
              <a:rPr lang="en-US" dirty="0" smtClean="0">
                <a:latin typeface="Times New Roman" panose="02020603050405020304" pitchFamily="18" charset="0"/>
                <a:cs typeface="Times New Roman" panose="02020603050405020304" pitchFamily="18" charset="0"/>
              </a:rPr>
              <a:t>y</a:t>
            </a:r>
            <a:r>
              <a:rPr lang="en-US" spc="-14" dirty="0" smtClean="0">
                <a:latin typeface="Times New Roman" panose="02020603050405020304" pitchFamily="18" charset="0"/>
                <a:cs typeface="Times New Roman" panose="02020603050405020304" pitchFamily="18" charset="0"/>
              </a:rPr>
              <a:t> L</a:t>
            </a:r>
            <a:r>
              <a:rPr lang="en-US" dirty="0" smtClean="0">
                <a:latin typeface="Times New Roman" panose="02020603050405020304" pitchFamily="18" charset="0"/>
                <a:cs typeface="Times New Roman" panose="02020603050405020304" pitchFamily="18" charset="0"/>
              </a:rPr>
              <a:t>ivi</a:t>
            </a:r>
            <a:r>
              <a:rPr lang="en-US" spc="10" dirty="0" smtClean="0">
                <a:latin typeface="Times New Roman" panose="02020603050405020304" pitchFamily="18" charset="0"/>
                <a:cs typeface="Times New Roman" panose="02020603050405020304" pitchFamily="18" charset="0"/>
              </a:rPr>
              <a:t>n</a:t>
            </a:r>
            <a:r>
              <a:rPr lang="en-US" dirty="0" smtClean="0">
                <a:latin typeface="Times New Roman" panose="02020603050405020304" pitchFamily="18" charset="0"/>
                <a:cs typeface="Times New Roman" panose="02020603050405020304" pitchFamily="18" charset="0"/>
              </a:rPr>
              <a:t>g</a:t>
            </a:r>
            <a:r>
              <a:rPr lang="en-US" spc="-10" dirty="0" smtClean="0">
                <a:latin typeface="Times New Roman" panose="02020603050405020304" pitchFamily="18" charset="0"/>
                <a:cs typeface="Times New Roman" panose="02020603050405020304" pitchFamily="18" charset="0"/>
              </a:rPr>
              <a:t> </a:t>
            </a:r>
            <a:r>
              <a:rPr lang="en-US" spc="10" dirty="0" smtClean="0">
                <a:latin typeface="Times New Roman" panose="02020603050405020304" pitchFamily="18" charset="0"/>
                <a:cs typeface="Times New Roman" panose="02020603050405020304" pitchFamily="18" charset="0"/>
              </a:rPr>
              <a:t>m</a:t>
            </a:r>
            <a:r>
              <a:rPr lang="en-US" spc="-4" dirty="0" smtClean="0">
                <a:latin typeface="Times New Roman" panose="02020603050405020304" pitchFamily="18" charset="0"/>
                <a:cs typeface="Times New Roman" panose="02020603050405020304" pitchFamily="18" charset="0"/>
              </a:rPr>
              <a:t>ea</a:t>
            </a:r>
            <a:r>
              <a:rPr lang="en-US" dirty="0" smtClean="0">
                <a:latin typeface="Times New Roman" panose="02020603050405020304" pitchFamily="18" charset="0"/>
                <a:cs typeface="Times New Roman" panose="02020603050405020304" pitchFamily="18" charset="0"/>
              </a:rPr>
              <a:t>sur</a:t>
            </a:r>
            <a:r>
              <a:rPr lang="en-US" spc="-10" dirty="0" smtClean="0">
                <a:latin typeface="Times New Roman" panose="02020603050405020304" pitchFamily="18" charset="0"/>
                <a:cs typeface="Times New Roman" panose="02020603050405020304" pitchFamily="18" charset="0"/>
              </a:rPr>
              <a:t>e</a:t>
            </a:r>
            <a:r>
              <a:rPr lang="en-US" dirty="0" smtClean="0">
                <a:latin typeface="Times New Roman" panose="02020603050405020304" pitchFamily="18" charset="0"/>
                <a:cs typeface="Times New Roman" panose="02020603050405020304" pitchFamily="18" charset="0"/>
              </a:rPr>
              <a:t>s</a:t>
            </a:r>
            <a:r>
              <a:rPr lang="en-US" spc="14" dirty="0" smtClean="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g</a:t>
            </a:r>
            <a:r>
              <a:rPr lang="en-US" spc="-4" dirty="0" smtClean="0">
                <a:latin typeface="Times New Roman" panose="02020603050405020304" pitchFamily="18" charset="0"/>
                <a:cs typeface="Times New Roman" panose="02020603050405020304" pitchFamily="18" charset="0"/>
              </a:rPr>
              <a:t>re</a:t>
            </a:r>
            <a:r>
              <a:rPr lang="en-US" dirty="0" smtClean="0">
                <a:latin typeface="Times New Roman" panose="02020603050405020304" pitchFamily="18" charset="0"/>
                <a:cs typeface="Times New Roman" panose="02020603050405020304" pitchFamily="18" charset="0"/>
              </a:rPr>
              <a:t>w l</a:t>
            </a:r>
            <a:r>
              <a:rPr lang="en-US" spc="4" dirty="0" smtClean="0">
                <a:latin typeface="Times New Roman" panose="02020603050405020304" pitchFamily="18" charset="0"/>
                <a:cs typeface="Times New Roman" panose="02020603050405020304" pitchFamily="18" charset="0"/>
              </a:rPr>
              <a:t>ar</a:t>
            </a:r>
            <a:r>
              <a:rPr lang="en-US" spc="-14" dirty="0" smtClean="0">
                <a:latin typeface="Times New Roman" panose="02020603050405020304" pitchFamily="18" charset="0"/>
                <a:cs typeface="Times New Roman" panose="02020603050405020304" pitchFamily="18" charset="0"/>
              </a:rPr>
              <a:t>g</a:t>
            </a:r>
            <a:r>
              <a:rPr lang="en-US" spc="-4" dirty="0" smtClean="0">
                <a:latin typeface="Times New Roman" panose="02020603050405020304" pitchFamily="18" charset="0"/>
                <a:cs typeface="Times New Roman" panose="02020603050405020304" pitchFamily="18" charset="0"/>
              </a:rPr>
              <a:t>e</a:t>
            </a:r>
            <a:r>
              <a:rPr lang="en-US" dirty="0" smtClean="0">
                <a:latin typeface="Times New Roman" panose="02020603050405020304" pitchFamily="18" charset="0"/>
                <a:cs typeface="Times New Roman" panose="02020603050405020304" pitchFamily="18" charset="0"/>
              </a:rPr>
              <a:t>r.</a:t>
            </a:r>
          </a:p>
          <a:p>
            <a:endParaRPr lang="en-US" dirty="0">
              <a:latin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10"/>
          </p:nvPr>
        </p:nvSpPr>
        <p:spPr/>
        <p:txBody>
          <a:bodyPr/>
          <a:lstStyle/>
          <a:p>
            <a:fld id="{B3EF0EEC-1D1B-4067-A962-C742C5F9CB51}" type="slidenum">
              <a:rPr lang="en-US" smtClean="0"/>
              <a:t>30</a:t>
            </a:fld>
            <a:endParaRPr lang="en-US"/>
          </a:p>
        </p:txBody>
      </p:sp>
    </p:spTree>
    <p:extLst>
      <p:ext uri="{BB962C8B-B14F-4D97-AF65-F5344CB8AC3E}">
        <p14:creationId xmlns:p14="http://schemas.microsoft.com/office/powerpoint/2010/main" val="9430162"/>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457200" y="4724400"/>
            <a:ext cx="6858000" cy="5051425"/>
          </a:xfrm>
        </p:spPr>
        <p:txBody>
          <a:bodyPr/>
          <a:lstStyle/>
          <a:p>
            <a:pPr>
              <a:spcAft>
                <a:spcPts val="600"/>
              </a:spcAft>
            </a:pPr>
            <a:r>
              <a:rPr lang="en-US" sz="1000" b="1" dirty="0" smtClean="0">
                <a:latin typeface="Arial"/>
                <a:cs typeface="Arial"/>
              </a:rPr>
              <a:t>Source:</a:t>
            </a:r>
            <a:r>
              <a:rPr lang="en-US" sz="1000" b="1" spc="-10" dirty="0" smtClean="0">
                <a:latin typeface="Arial"/>
                <a:cs typeface="Arial"/>
              </a:rPr>
              <a:t> </a:t>
            </a:r>
            <a:r>
              <a:rPr lang="en-US" sz="1000" dirty="0" smtClean="0">
                <a:latin typeface="Arial"/>
                <a:cs typeface="Arial"/>
              </a:rPr>
              <a:t>Agen</a:t>
            </a:r>
            <a:r>
              <a:rPr lang="en-US" sz="1000" spc="4" dirty="0" smtClean="0">
                <a:latin typeface="Arial"/>
                <a:cs typeface="Arial"/>
              </a:rPr>
              <a:t>c</a:t>
            </a:r>
            <a:r>
              <a:rPr lang="en-US" sz="1000" dirty="0" smtClean="0">
                <a:latin typeface="Arial"/>
                <a:cs typeface="Arial"/>
              </a:rPr>
              <a:t>y</a:t>
            </a:r>
            <a:r>
              <a:rPr lang="en-US" sz="1000" spc="-10" dirty="0" smtClean="0">
                <a:latin typeface="Arial"/>
                <a:cs typeface="Arial"/>
              </a:rPr>
              <a:t> </a:t>
            </a:r>
            <a:r>
              <a:rPr lang="en-US" sz="1000" dirty="0" smtClean="0">
                <a:latin typeface="Arial"/>
                <a:cs typeface="Arial"/>
              </a:rPr>
              <a:t>for</a:t>
            </a:r>
            <a:r>
              <a:rPr lang="en-US" sz="1000" spc="-14" dirty="0" smtClean="0">
                <a:latin typeface="Arial"/>
                <a:cs typeface="Arial"/>
              </a:rPr>
              <a:t> </a:t>
            </a:r>
            <a:r>
              <a:rPr lang="en-US" sz="1000" dirty="0" smtClean="0">
                <a:latin typeface="Arial"/>
                <a:cs typeface="Arial"/>
              </a:rPr>
              <a:t>Heal</a:t>
            </a:r>
            <a:r>
              <a:rPr lang="en-US" sz="1000" spc="-10" dirty="0" smtClean="0">
                <a:latin typeface="Arial"/>
                <a:cs typeface="Arial"/>
              </a:rPr>
              <a:t>t</a:t>
            </a:r>
            <a:r>
              <a:rPr lang="en-US" sz="1000" dirty="0" smtClean="0">
                <a:latin typeface="Arial"/>
                <a:cs typeface="Arial"/>
              </a:rPr>
              <a:t>h</a:t>
            </a:r>
            <a:r>
              <a:rPr lang="en-US" sz="1000" spc="4" dirty="0" smtClean="0">
                <a:latin typeface="Arial"/>
                <a:cs typeface="Arial"/>
              </a:rPr>
              <a:t>c</a:t>
            </a:r>
            <a:r>
              <a:rPr lang="en-US" sz="1000" spc="-10" dirty="0" smtClean="0">
                <a:latin typeface="Arial"/>
                <a:cs typeface="Arial"/>
              </a:rPr>
              <a:t>a</a:t>
            </a:r>
            <a:r>
              <a:rPr lang="en-US" sz="1000" spc="-14" dirty="0" smtClean="0">
                <a:latin typeface="Arial"/>
                <a:cs typeface="Arial"/>
              </a:rPr>
              <a:t>r</a:t>
            </a:r>
            <a:r>
              <a:rPr lang="en-US" sz="1000" dirty="0" smtClean="0">
                <a:latin typeface="Arial"/>
                <a:cs typeface="Arial"/>
              </a:rPr>
              <a:t>e Re</a:t>
            </a:r>
            <a:r>
              <a:rPr lang="en-US" sz="1000" spc="14" dirty="0" smtClean="0">
                <a:latin typeface="Arial"/>
                <a:cs typeface="Arial"/>
              </a:rPr>
              <a:t>s</a:t>
            </a:r>
            <a:r>
              <a:rPr lang="en-US" sz="1000" spc="-10" dirty="0" smtClean="0">
                <a:latin typeface="Arial"/>
                <a:cs typeface="Arial"/>
              </a:rPr>
              <a:t>e</a:t>
            </a:r>
            <a:r>
              <a:rPr lang="en-US" sz="1000" dirty="0" smtClean="0">
                <a:latin typeface="Arial"/>
                <a:cs typeface="Arial"/>
              </a:rPr>
              <a:t>ar</a:t>
            </a:r>
            <a:r>
              <a:rPr lang="en-US" sz="1000" spc="4" dirty="0" smtClean="0">
                <a:latin typeface="Arial"/>
                <a:cs typeface="Arial"/>
              </a:rPr>
              <a:t>c</a:t>
            </a:r>
            <a:r>
              <a:rPr lang="en-US" sz="1000" dirty="0" smtClean="0">
                <a:latin typeface="Arial"/>
                <a:cs typeface="Arial"/>
              </a:rPr>
              <a:t>h</a:t>
            </a:r>
            <a:r>
              <a:rPr lang="en-US" sz="1000" spc="-10" dirty="0" smtClean="0">
                <a:latin typeface="Arial"/>
                <a:cs typeface="Arial"/>
              </a:rPr>
              <a:t> </a:t>
            </a:r>
            <a:r>
              <a:rPr lang="en-US" sz="1000" dirty="0" smtClean="0">
                <a:latin typeface="Arial"/>
                <a:cs typeface="Arial"/>
              </a:rPr>
              <a:t>and</a:t>
            </a:r>
            <a:r>
              <a:rPr lang="en-US" sz="1000" spc="-10" dirty="0" smtClean="0">
                <a:latin typeface="Arial"/>
                <a:cs typeface="Arial"/>
              </a:rPr>
              <a:t> </a:t>
            </a:r>
            <a:r>
              <a:rPr lang="en-US" sz="1000" dirty="0" smtClean="0">
                <a:latin typeface="Arial"/>
                <a:cs typeface="Arial"/>
              </a:rPr>
              <a:t>Qua</a:t>
            </a:r>
            <a:r>
              <a:rPr lang="en-US" sz="1000" spc="-10" dirty="0" smtClean="0">
                <a:latin typeface="Arial"/>
                <a:cs typeface="Arial"/>
              </a:rPr>
              <a:t>l</a:t>
            </a:r>
            <a:r>
              <a:rPr lang="en-US" sz="1000" dirty="0" smtClean="0">
                <a:latin typeface="Arial"/>
                <a:cs typeface="Arial"/>
              </a:rPr>
              <a:t>it</a:t>
            </a:r>
            <a:r>
              <a:rPr lang="en-US" sz="1000" spc="-4" dirty="0" smtClean="0">
                <a:latin typeface="Arial"/>
                <a:cs typeface="Arial"/>
              </a:rPr>
              <a:t>y</a:t>
            </a:r>
            <a:r>
              <a:rPr lang="en-US" sz="1000" dirty="0" smtClean="0">
                <a:latin typeface="Arial"/>
                <a:cs typeface="Arial"/>
              </a:rPr>
              <a:t>, </a:t>
            </a:r>
            <a:r>
              <a:rPr lang="en-US" sz="1000" spc="-20" dirty="0" smtClean="0">
                <a:latin typeface="Arial"/>
                <a:cs typeface="Arial"/>
              </a:rPr>
              <a:t>M</a:t>
            </a:r>
            <a:r>
              <a:rPr lang="en-US" sz="1000" dirty="0" smtClean="0">
                <a:latin typeface="Arial"/>
                <a:cs typeface="Arial"/>
              </a:rPr>
              <a:t>edi</a:t>
            </a:r>
            <a:r>
              <a:rPr lang="en-US" sz="1000" spc="4" dirty="0" smtClean="0">
                <a:latin typeface="Arial"/>
                <a:cs typeface="Arial"/>
              </a:rPr>
              <a:t>c</a:t>
            </a:r>
            <a:r>
              <a:rPr lang="en-US" sz="1000" dirty="0" smtClean="0">
                <a:latin typeface="Arial"/>
                <a:cs typeface="Arial"/>
              </a:rPr>
              <a:t>al E</a:t>
            </a:r>
            <a:r>
              <a:rPr lang="en-US" sz="1000" spc="-20" dirty="0" smtClean="0">
                <a:latin typeface="Arial"/>
                <a:cs typeface="Arial"/>
              </a:rPr>
              <a:t>x</a:t>
            </a:r>
            <a:r>
              <a:rPr lang="en-US" sz="1000" dirty="0" smtClean="0">
                <a:latin typeface="Arial"/>
                <a:cs typeface="Arial"/>
              </a:rPr>
              <a:t>pendi</a:t>
            </a:r>
            <a:r>
              <a:rPr lang="en-US" sz="1000" spc="-10" dirty="0" smtClean="0">
                <a:latin typeface="Arial"/>
                <a:cs typeface="Arial"/>
              </a:rPr>
              <a:t>t</a:t>
            </a:r>
            <a:r>
              <a:rPr lang="en-US" sz="1000" dirty="0" smtClean="0">
                <a:latin typeface="Arial"/>
                <a:cs typeface="Arial"/>
              </a:rPr>
              <a:t>ure P</a:t>
            </a:r>
            <a:r>
              <a:rPr lang="en-US" sz="1000" spc="-10" dirty="0" smtClean="0">
                <a:latin typeface="Arial"/>
                <a:cs typeface="Arial"/>
              </a:rPr>
              <a:t>a</a:t>
            </a:r>
            <a:r>
              <a:rPr lang="en-US" sz="1000" dirty="0" smtClean="0">
                <a:latin typeface="Arial"/>
                <a:cs typeface="Arial"/>
              </a:rPr>
              <a:t>nel </a:t>
            </a:r>
            <a:r>
              <a:rPr lang="en-US" sz="1000" spc="-14" dirty="0" smtClean="0">
                <a:latin typeface="Arial"/>
                <a:cs typeface="Arial"/>
              </a:rPr>
              <a:t>S</a:t>
            </a:r>
            <a:r>
              <a:rPr lang="en-US" sz="1000" dirty="0" smtClean="0">
                <a:latin typeface="Arial"/>
                <a:cs typeface="Arial"/>
              </a:rPr>
              <a:t>ur</a:t>
            </a:r>
            <a:r>
              <a:rPr lang="en-US" sz="1000" spc="-10" dirty="0" smtClean="0">
                <a:latin typeface="Arial"/>
                <a:cs typeface="Arial"/>
              </a:rPr>
              <a:t>v</a:t>
            </a:r>
            <a:r>
              <a:rPr lang="en-US" sz="1000" dirty="0" smtClean="0">
                <a:latin typeface="Arial"/>
                <a:cs typeface="Arial"/>
              </a:rPr>
              <a:t>e</a:t>
            </a:r>
            <a:r>
              <a:rPr lang="en-US" sz="1000" spc="-10" dirty="0" smtClean="0">
                <a:latin typeface="Arial"/>
                <a:cs typeface="Arial"/>
              </a:rPr>
              <a:t>y</a:t>
            </a:r>
            <a:r>
              <a:rPr lang="en-US" sz="1000" dirty="0" smtClean="0">
                <a:latin typeface="Arial"/>
                <a:cs typeface="Arial"/>
              </a:rPr>
              <a:t>, 200</a:t>
            </a:r>
            <a:r>
              <a:rPr lang="en-US" sz="1000" spc="30" dirty="0" smtClean="0">
                <a:latin typeface="Arial"/>
                <a:cs typeface="Arial"/>
              </a:rPr>
              <a:t>2</a:t>
            </a:r>
            <a:r>
              <a:rPr lang="en-US" sz="1000" spc="-14" dirty="0" smtClean="0">
                <a:latin typeface="Arial"/>
                <a:cs typeface="Arial"/>
              </a:rPr>
              <a:t>-</a:t>
            </a:r>
            <a:r>
              <a:rPr lang="en-US" sz="1000" dirty="0" smtClean="0">
                <a:latin typeface="Arial"/>
                <a:cs typeface="Arial"/>
              </a:rPr>
              <a:t>201</a:t>
            </a:r>
            <a:r>
              <a:rPr lang="en-US" sz="1000" spc="-10" dirty="0" smtClean="0">
                <a:latin typeface="Arial"/>
                <a:cs typeface="Arial"/>
              </a:rPr>
              <a:t>2</a:t>
            </a:r>
            <a:r>
              <a:rPr lang="en-US" sz="1000" dirty="0" smtClean="0">
                <a:latin typeface="Arial"/>
                <a:cs typeface="Arial"/>
              </a:rPr>
              <a:t>.</a:t>
            </a:r>
          </a:p>
          <a:p>
            <a:pPr marL="0" marR="0" indent="0" algn="l" defTabSz="914294" rtl="0" eaLnBrk="1" fontAlgn="auto" latinLnBrk="0" hangingPunct="1">
              <a:spcAft>
                <a:spcPts val="600"/>
              </a:spcAft>
              <a:buClrTx/>
              <a:buSzTx/>
              <a:buFontTx/>
              <a:buNone/>
              <a:tabLst/>
              <a:defRPr/>
            </a:pPr>
            <a:r>
              <a:rPr lang="en-US" spc="-10" dirty="0" smtClean="0">
                <a:latin typeface="Times New Roman" panose="02020603050405020304" pitchFamily="18" charset="0"/>
                <a:cs typeface="Times New Roman" panose="02020603050405020304" pitchFamily="18" charset="0"/>
              </a:rPr>
              <a:t>F</a:t>
            </a:r>
            <a:r>
              <a:rPr lang="en-US" dirty="0" smtClean="0">
                <a:latin typeface="Times New Roman" panose="02020603050405020304" pitchFamily="18" charset="0"/>
                <a:cs typeface="Times New Roman" panose="02020603050405020304" pitchFamily="18" charset="0"/>
              </a:rPr>
              <a:t>rom 2002 to 2010, prior</a:t>
            </a:r>
            <a:r>
              <a:rPr lang="en-US" spc="4" dirty="0" smtClean="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to the</a:t>
            </a:r>
            <a:r>
              <a:rPr lang="en-US" spc="-4" dirty="0" smtClean="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A</a:t>
            </a:r>
            <a:r>
              <a:rPr lang="en-US" spc="-10" dirty="0" smtClean="0">
                <a:latin typeface="Times New Roman" panose="02020603050405020304" pitchFamily="18" charset="0"/>
                <a:cs typeface="Times New Roman" panose="02020603050405020304" pitchFamily="18" charset="0"/>
              </a:rPr>
              <a:t>f</a:t>
            </a:r>
            <a:r>
              <a:rPr lang="en-US" dirty="0" smtClean="0">
                <a:latin typeface="Times New Roman" panose="02020603050405020304" pitchFamily="18" charset="0"/>
                <a:cs typeface="Times New Roman" panose="02020603050405020304" pitchFamily="18" charset="0"/>
              </a:rPr>
              <a:t>fo</a:t>
            </a:r>
            <a:r>
              <a:rPr lang="en-US" spc="-10" dirty="0" smtClean="0">
                <a:latin typeface="Times New Roman" panose="02020603050405020304" pitchFamily="18" charset="0"/>
                <a:cs typeface="Times New Roman" panose="02020603050405020304" pitchFamily="18" charset="0"/>
              </a:rPr>
              <a:t>r</a:t>
            </a:r>
            <a:r>
              <a:rPr lang="en-US" spc="10" dirty="0" smtClean="0">
                <a:latin typeface="Times New Roman" panose="02020603050405020304" pitchFamily="18" charset="0"/>
                <a:cs typeface="Times New Roman" panose="02020603050405020304" pitchFamily="18" charset="0"/>
              </a:rPr>
              <a:t>d</a:t>
            </a:r>
            <a:r>
              <a:rPr lang="en-US" spc="-4" dirty="0" smtClean="0">
                <a:latin typeface="Times New Roman" panose="02020603050405020304" pitchFamily="18" charset="0"/>
                <a:cs typeface="Times New Roman" panose="02020603050405020304" pitchFamily="18" charset="0"/>
              </a:rPr>
              <a:t>a</a:t>
            </a:r>
            <a:r>
              <a:rPr lang="en-US" dirty="0" smtClean="0">
                <a:latin typeface="Times New Roman" panose="02020603050405020304" pitchFamily="18" charset="0"/>
                <a:cs typeface="Times New Roman" panose="02020603050405020304" pitchFamily="18" charset="0"/>
              </a:rPr>
              <a:t>ble Ca</a:t>
            </a:r>
            <a:r>
              <a:rPr lang="en-US" spc="-10" dirty="0" smtClean="0">
                <a:latin typeface="Times New Roman" panose="02020603050405020304" pitchFamily="18" charset="0"/>
                <a:cs typeface="Times New Roman" panose="02020603050405020304" pitchFamily="18" charset="0"/>
              </a:rPr>
              <a:t>r</a:t>
            </a:r>
            <a:r>
              <a:rPr lang="en-US" dirty="0" smtClean="0">
                <a:latin typeface="Times New Roman" panose="02020603050405020304" pitchFamily="18" charset="0"/>
                <a:cs typeface="Times New Roman" panose="02020603050405020304" pitchFamily="18" charset="0"/>
              </a:rPr>
              <a:t>e</a:t>
            </a:r>
            <a:r>
              <a:rPr lang="en-US" spc="4" dirty="0" smtClean="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A</a:t>
            </a:r>
            <a:r>
              <a:rPr lang="en-US" spc="-10" dirty="0" smtClean="0">
                <a:latin typeface="Times New Roman" panose="02020603050405020304" pitchFamily="18" charset="0"/>
                <a:cs typeface="Times New Roman" panose="02020603050405020304" pitchFamily="18" charset="0"/>
              </a:rPr>
              <a:t>c</a:t>
            </a:r>
            <a:r>
              <a:rPr lang="en-US" dirty="0" smtClean="0">
                <a:latin typeface="Times New Roman" panose="02020603050405020304" pitchFamily="18" charset="0"/>
                <a:cs typeface="Times New Roman" panose="02020603050405020304" pitchFamily="18" charset="0"/>
              </a:rPr>
              <a:t>t, c</a:t>
            </a:r>
            <a:r>
              <a:rPr lang="en-US" spc="-10" dirty="0" smtClean="0">
                <a:latin typeface="Times New Roman" panose="02020603050405020304" pitchFamily="18" charset="0"/>
                <a:cs typeface="Times New Roman" panose="02020603050405020304" pitchFamily="18" charset="0"/>
              </a:rPr>
              <a:t>a</a:t>
            </a:r>
            <a:r>
              <a:rPr lang="en-US" spc="4" dirty="0" smtClean="0">
                <a:latin typeface="Times New Roman" panose="02020603050405020304" pitchFamily="18" charset="0"/>
                <a:cs typeface="Times New Roman" panose="02020603050405020304" pitchFamily="18" charset="0"/>
              </a:rPr>
              <a:t>r</a:t>
            </a:r>
            <a:r>
              <a:rPr lang="en-US" dirty="0" smtClean="0">
                <a:latin typeface="Times New Roman" panose="02020603050405020304" pitchFamily="18" charset="0"/>
                <a:cs typeface="Times New Roman" panose="02020603050405020304" pitchFamily="18" charset="0"/>
              </a:rPr>
              <a:t>e</a:t>
            </a:r>
            <a:r>
              <a:rPr lang="en-US" spc="-4" dirty="0" smtClean="0">
                <a:latin typeface="Times New Roman" panose="02020603050405020304" pitchFamily="18" charset="0"/>
                <a:cs typeface="Times New Roman" panose="02020603050405020304" pitchFamily="18" charset="0"/>
              </a:rPr>
              <a:t> </a:t>
            </a:r>
            <a:r>
              <a:rPr lang="en-US" spc="4" dirty="0" smtClean="0">
                <a:latin typeface="Times New Roman" panose="02020603050405020304" pitchFamily="18" charset="0"/>
                <a:cs typeface="Times New Roman" panose="02020603050405020304" pitchFamily="18" charset="0"/>
              </a:rPr>
              <a:t>a</a:t>
            </a:r>
            <a:r>
              <a:rPr lang="en-US" dirty="0" smtClean="0">
                <a:latin typeface="Times New Roman" panose="02020603050405020304" pitchFamily="18" charset="0"/>
                <a:cs typeface="Times New Roman" panose="02020603050405020304" pitchFamily="18" charset="0"/>
              </a:rPr>
              <a:t>f</a:t>
            </a:r>
            <a:r>
              <a:rPr lang="en-US" spc="-10" dirty="0" smtClean="0">
                <a:latin typeface="Times New Roman" panose="02020603050405020304" pitchFamily="18" charset="0"/>
                <a:cs typeface="Times New Roman" panose="02020603050405020304" pitchFamily="18" charset="0"/>
              </a:rPr>
              <a:t>f</a:t>
            </a:r>
            <a:r>
              <a:rPr lang="en-US" dirty="0" smtClean="0">
                <a:latin typeface="Times New Roman" panose="02020603050405020304" pitchFamily="18" charset="0"/>
                <a:cs typeface="Times New Roman" panose="02020603050405020304" pitchFamily="18" charset="0"/>
              </a:rPr>
              <a:t>o</a:t>
            </a:r>
            <a:r>
              <a:rPr lang="en-US" spc="-4" dirty="0" smtClean="0">
                <a:latin typeface="Times New Roman" panose="02020603050405020304" pitchFamily="18" charset="0"/>
                <a:cs typeface="Times New Roman" panose="02020603050405020304" pitchFamily="18" charset="0"/>
              </a:rPr>
              <a:t>r</a:t>
            </a:r>
            <a:r>
              <a:rPr lang="en-US" spc="10" dirty="0" smtClean="0">
                <a:latin typeface="Times New Roman" panose="02020603050405020304" pitchFamily="18" charset="0"/>
                <a:cs typeface="Times New Roman" panose="02020603050405020304" pitchFamily="18" charset="0"/>
              </a:rPr>
              <a:t>d</a:t>
            </a:r>
            <a:r>
              <a:rPr lang="en-US" spc="-4" dirty="0" smtClean="0">
                <a:latin typeface="Times New Roman" panose="02020603050405020304" pitchFamily="18" charset="0"/>
                <a:cs typeface="Times New Roman" panose="02020603050405020304" pitchFamily="18" charset="0"/>
              </a:rPr>
              <a:t>a</a:t>
            </a:r>
            <a:r>
              <a:rPr lang="en-US" dirty="0" smtClean="0">
                <a:latin typeface="Times New Roman" panose="02020603050405020304" pitchFamily="18" charset="0"/>
                <a:cs typeface="Times New Roman" panose="02020603050405020304" pitchFamily="18" charset="0"/>
              </a:rPr>
              <a:t>bili</a:t>
            </a:r>
            <a:r>
              <a:rPr lang="en-US" spc="14" dirty="0" smtClean="0">
                <a:latin typeface="Times New Roman" panose="02020603050405020304" pitchFamily="18" charset="0"/>
                <a:cs typeface="Times New Roman" panose="02020603050405020304" pitchFamily="18" charset="0"/>
              </a:rPr>
              <a:t>t</a:t>
            </a:r>
            <a:r>
              <a:rPr lang="en-US" dirty="0" smtClean="0">
                <a:latin typeface="Times New Roman" panose="02020603050405020304" pitchFamily="18" charset="0"/>
                <a:cs typeface="Times New Roman" panose="02020603050405020304" pitchFamily="18" charset="0"/>
              </a:rPr>
              <a:t>y</a:t>
            </a:r>
            <a:r>
              <a:rPr lang="en-US" spc="-25" dirty="0" smtClean="0">
                <a:latin typeface="Times New Roman" panose="02020603050405020304" pitchFamily="18" charset="0"/>
                <a:cs typeface="Times New Roman" panose="02020603050405020304" pitchFamily="18" charset="0"/>
              </a:rPr>
              <a:t> </a:t>
            </a:r>
            <a:r>
              <a:rPr lang="en-US" spc="4" dirty="0" smtClean="0">
                <a:latin typeface="Times New Roman" panose="02020603050405020304" pitchFamily="18" charset="0"/>
                <a:cs typeface="Times New Roman" panose="02020603050405020304" pitchFamily="18" charset="0"/>
              </a:rPr>
              <a:t>w</a:t>
            </a:r>
            <a:r>
              <a:rPr lang="en-US" spc="-4" dirty="0" smtClean="0">
                <a:latin typeface="Times New Roman" panose="02020603050405020304" pitchFamily="18" charset="0"/>
                <a:cs typeface="Times New Roman" panose="02020603050405020304" pitchFamily="18" charset="0"/>
              </a:rPr>
              <a:t>a</a:t>
            </a:r>
            <a:r>
              <a:rPr lang="en-US" dirty="0" smtClean="0">
                <a:latin typeface="Times New Roman" panose="02020603050405020304" pitchFamily="18" charset="0"/>
                <a:cs typeface="Times New Roman" panose="02020603050405020304" pitchFamily="18" charset="0"/>
              </a:rPr>
              <a:t>s wo</a:t>
            </a:r>
            <a:r>
              <a:rPr lang="en-US" spc="-4" dirty="0" smtClean="0">
                <a:latin typeface="Times New Roman" panose="02020603050405020304" pitchFamily="18" charset="0"/>
                <a:cs typeface="Times New Roman" panose="02020603050405020304" pitchFamily="18" charset="0"/>
              </a:rPr>
              <a:t>r</a:t>
            </a:r>
            <a:r>
              <a:rPr lang="en-US" dirty="0" smtClean="0">
                <a:latin typeface="Times New Roman" panose="02020603050405020304" pitchFamily="18" charset="0"/>
                <a:cs typeface="Times New Roman" panose="02020603050405020304" pitchFamily="18" charset="0"/>
              </a:rPr>
              <a:t>s</a:t>
            </a:r>
            <a:r>
              <a:rPr lang="en-US" spc="-4" dirty="0" smtClean="0">
                <a:latin typeface="Times New Roman" panose="02020603050405020304" pitchFamily="18" charset="0"/>
                <a:cs typeface="Times New Roman" panose="02020603050405020304" pitchFamily="18" charset="0"/>
              </a:rPr>
              <a:t>e</a:t>
            </a:r>
            <a:r>
              <a:rPr lang="en-US" dirty="0" smtClean="0">
                <a:latin typeface="Times New Roman" panose="02020603050405020304" pitchFamily="18" charset="0"/>
                <a:cs typeface="Times New Roman" panose="02020603050405020304" pitchFamily="18" charset="0"/>
              </a:rPr>
              <a:t>ni</a:t>
            </a:r>
            <a:r>
              <a:rPr lang="en-US" spc="10" dirty="0" smtClean="0">
                <a:latin typeface="Times New Roman" panose="02020603050405020304" pitchFamily="18" charset="0"/>
                <a:cs typeface="Times New Roman" panose="02020603050405020304" pitchFamily="18" charset="0"/>
              </a:rPr>
              <a:t>n</a:t>
            </a:r>
            <a:r>
              <a:rPr lang="en-US" spc="-14" dirty="0" smtClean="0">
                <a:latin typeface="Times New Roman" panose="02020603050405020304" pitchFamily="18" charset="0"/>
                <a:cs typeface="Times New Roman" panose="02020603050405020304" pitchFamily="18" charset="0"/>
              </a:rPr>
              <a:t>g</a:t>
            </a:r>
            <a:r>
              <a:rPr lang="en-US" dirty="0" smtClean="0">
                <a:latin typeface="Times New Roman" panose="02020603050405020304" pitchFamily="18" charset="0"/>
                <a:cs typeface="Times New Roman" panose="02020603050405020304" pitchFamily="18" charset="0"/>
              </a:rPr>
              <a:t>.</a:t>
            </a:r>
            <a:r>
              <a:rPr lang="en-US" spc="20" dirty="0" smtClean="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Since 2010, the</a:t>
            </a:r>
            <a:r>
              <a:rPr lang="en-US" spc="-4" dirty="0" smtClean="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A</a:t>
            </a:r>
            <a:r>
              <a:rPr lang="en-US" spc="-10" dirty="0" smtClean="0">
                <a:latin typeface="Times New Roman" panose="02020603050405020304" pitchFamily="18" charset="0"/>
                <a:cs typeface="Times New Roman" panose="02020603050405020304" pitchFamily="18" charset="0"/>
              </a:rPr>
              <a:t>f</a:t>
            </a:r>
            <a:r>
              <a:rPr lang="en-US" dirty="0" smtClean="0">
                <a:latin typeface="Times New Roman" panose="02020603050405020304" pitchFamily="18" charset="0"/>
                <a:cs typeface="Times New Roman" panose="02020603050405020304" pitchFamily="18" charset="0"/>
              </a:rPr>
              <a:t>fo</a:t>
            </a:r>
            <a:r>
              <a:rPr lang="en-US" spc="-10" dirty="0" smtClean="0">
                <a:latin typeface="Times New Roman" panose="02020603050405020304" pitchFamily="18" charset="0"/>
                <a:cs typeface="Times New Roman" panose="02020603050405020304" pitchFamily="18" charset="0"/>
              </a:rPr>
              <a:t>r</a:t>
            </a:r>
            <a:r>
              <a:rPr lang="en-US" spc="10" dirty="0" smtClean="0">
                <a:latin typeface="Times New Roman" panose="02020603050405020304" pitchFamily="18" charset="0"/>
                <a:cs typeface="Times New Roman" panose="02020603050405020304" pitchFamily="18" charset="0"/>
              </a:rPr>
              <a:t>d</a:t>
            </a:r>
            <a:r>
              <a:rPr lang="en-US" spc="-4" dirty="0" smtClean="0">
                <a:latin typeface="Times New Roman" panose="02020603050405020304" pitchFamily="18" charset="0"/>
                <a:cs typeface="Times New Roman" panose="02020603050405020304" pitchFamily="18" charset="0"/>
              </a:rPr>
              <a:t>a</a:t>
            </a:r>
            <a:r>
              <a:rPr lang="en-US" dirty="0" smtClean="0">
                <a:latin typeface="Times New Roman" panose="02020603050405020304" pitchFamily="18" charset="0"/>
                <a:cs typeface="Times New Roman" panose="02020603050405020304" pitchFamily="18" charset="0"/>
              </a:rPr>
              <a:t>ble Care</a:t>
            </a:r>
            <a:r>
              <a:rPr lang="en-US" spc="-4" dirty="0" smtClean="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A</a:t>
            </a:r>
            <a:r>
              <a:rPr lang="en-US" spc="-10" dirty="0" smtClean="0">
                <a:latin typeface="Times New Roman" panose="02020603050405020304" pitchFamily="18" charset="0"/>
                <a:cs typeface="Times New Roman" panose="02020603050405020304" pitchFamily="18" charset="0"/>
              </a:rPr>
              <a:t>c</a:t>
            </a:r>
            <a:r>
              <a:rPr lang="en-US" dirty="0" smtClean="0">
                <a:latin typeface="Times New Roman" panose="02020603050405020304" pitchFamily="18" charset="0"/>
                <a:cs typeface="Times New Roman" panose="02020603050405020304" pitchFamily="18" charset="0"/>
              </a:rPr>
              <a:t>t</a:t>
            </a:r>
            <a:r>
              <a:rPr lang="en-US" spc="4" dirty="0" smtClean="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h</a:t>
            </a:r>
            <a:r>
              <a:rPr lang="en-US" spc="-4" dirty="0" smtClean="0">
                <a:latin typeface="Times New Roman" panose="02020603050405020304" pitchFamily="18" charset="0"/>
                <a:cs typeface="Times New Roman" panose="02020603050405020304" pitchFamily="18" charset="0"/>
              </a:rPr>
              <a:t>a</a:t>
            </a:r>
            <a:r>
              <a:rPr lang="en-US" dirty="0" smtClean="0">
                <a:latin typeface="Times New Roman" panose="02020603050405020304" pitchFamily="18" charset="0"/>
                <a:cs typeface="Times New Roman" panose="02020603050405020304" pitchFamily="18" charset="0"/>
              </a:rPr>
              <a:t>s ma</a:t>
            </a:r>
            <a:r>
              <a:rPr lang="en-US" spc="4" dirty="0" smtClean="0">
                <a:latin typeface="Times New Roman" panose="02020603050405020304" pitchFamily="18" charset="0"/>
                <a:cs typeface="Times New Roman" panose="02020603050405020304" pitchFamily="18" charset="0"/>
              </a:rPr>
              <a:t>d</a:t>
            </a:r>
            <a:r>
              <a:rPr lang="en-US" dirty="0" smtClean="0">
                <a:latin typeface="Times New Roman" panose="02020603050405020304" pitchFamily="18" charset="0"/>
                <a:cs typeface="Times New Roman" panose="02020603050405020304" pitchFamily="18" charset="0"/>
              </a:rPr>
              <a:t>e</a:t>
            </a:r>
            <a:r>
              <a:rPr lang="en-US" spc="-4" dirty="0" smtClean="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h</a:t>
            </a:r>
            <a:r>
              <a:rPr lang="en-US" spc="-4" dirty="0" smtClean="0">
                <a:latin typeface="Times New Roman" panose="02020603050405020304" pitchFamily="18" charset="0"/>
                <a:cs typeface="Times New Roman" panose="02020603050405020304" pitchFamily="18" charset="0"/>
              </a:rPr>
              <a:t>ea</a:t>
            </a:r>
            <a:r>
              <a:rPr lang="en-US" dirty="0" smtClean="0">
                <a:latin typeface="Times New Roman" panose="02020603050405020304" pitchFamily="18" charset="0"/>
                <a:cs typeface="Times New Roman" panose="02020603050405020304" pitchFamily="18" charset="0"/>
              </a:rPr>
              <a:t>lth i</a:t>
            </a:r>
            <a:r>
              <a:rPr lang="en-US" spc="10" dirty="0" smtClean="0">
                <a:latin typeface="Times New Roman" panose="02020603050405020304" pitchFamily="18" charset="0"/>
                <a:cs typeface="Times New Roman" panose="02020603050405020304" pitchFamily="18" charset="0"/>
              </a:rPr>
              <a:t>n</a:t>
            </a:r>
            <a:r>
              <a:rPr lang="en-US" dirty="0" smtClean="0">
                <a:latin typeface="Times New Roman" panose="02020603050405020304" pitchFamily="18" charset="0"/>
                <a:cs typeface="Times New Roman" panose="02020603050405020304" pitchFamily="18" charset="0"/>
              </a:rPr>
              <a:t>sur</a:t>
            </a:r>
            <a:r>
              <a:rPr lang="en-US" spc="-10" dirty="0" smtClean="0">
                <a:latin typeface="Times New Roman" panose="02020603050405020304" pitchFamily="18" charset="0"/>
                <a:cs typeface="Times New Roman" panose="02020603050405020304" pitchFamily="18" charset="0"/>
              </a:rPr>
              <a:t>a</a:t>
            </a:r>
            <a:r>
              <a:rPr lang="en-US" dirty="0" smtClean="0">
                <a:latin typeface="Times New Roman" panose="02020603050405020304" pitchFamily="18" charset="0"/>
                <a:cs typeface="Times New Roman" panose="02020603050405020304" pitchFamily="18" charset="0"/>
              </a:rPr>
              <a:t>n</a:t>
            </a:r>
            <a:r>
              <a:rPr lang="en-US" spc="-4" dirty="0" smtClean="0">
                <a:latin typeface="Times New Roman" panose="02020603050405020304" pitchFamily="18" charset="0"/>
                <a:cs typeface="Times New Roman" panose="02020603050405020304" pitchFamily="18" charset="0"/>
              </a:rPr>
              <a:t>c</a:t>
            </a:r>
            <a:r>
              <a:rPr lang="en-US" dirty="0" smtClean="0">
                <a:latin typeface="Times New Roman" panose="02020603050405020304" pitchFamily="18" charset="0"/>
                <a:cs typeface="Times New Roman" panose="02020603050405020304" pitchFamily="18" charset="0"/>
              </a:rPr>
              <a:t>e</a:t>
            </a:r>
            <a:r>
              <a:rPr lang="en-US" spc="4" dirty="0" smtClean="0">
                <a:latin typeface="Times New Roman" panose="02020603050405020304" pitchFamily="18" charset="0"/>
                <a:cs typeface="Times New Roman" panose="02020603050405020304" pitchFamily="18" charset="0"/>
              </a:rPr>
              <a:t> </a:t>
            </a:r>
            <a:r>
              <a:rPr lang="en-US" spc="-4" dirty="0" smtClean="0">
                <a:latin typeface="Times New Roman" panose="02020603050405020304" pitchFamily="18" charset="0"/>
                <a:cs typeface="Times New Roman" panose="02020603050405020304" pitchFamily="18" charset="0"/>
              </a:rPr>
              <a:t>a</a:t>
            </a:r>
            <a:r>
              <a:rPr lang="en-US" spc="4" dirty="0" smtClean="0">
                <a:latin typeface="Times New Roman" panose="02020603050405020304" pitchFamily="18" charset="0"/>
                <a:cs typeface="Times New Roman" panose="02020603050405020304" pitchFamily="18" charset="0"/>
              </a:rPr>
              <a:t>c</a:t>
            </a:r>
            <a:r>
              <a:rPr lang="en-US" spc="-4" dirty="0" smtClean="0">
                <a:latin typeface="Times New Roman" panose="02020603050405020304" pitchFamily="18" charset="0"/>
                <a:cs typeface="Times New Roman" panose="02020603050405020304" pitchFamily="18" charset="0"/>
              </a:rPr>
              <a:t>ce</a:t>
            </a:r>
            <a:r>
              <a:rPr lang="en-US" dirty="0" smtClean="0">
                <a:latin typeface="Times New Roman" panose="02020603050405020304" pitchFamily="18" charset="0"/>
                <a:cs typeface="Times New Roman" panose="02020603050405020304" pitchFamily="18" charset="0"/>
              </a:rPr>
              <a:t>ssible to m</a:t>
            </a:r>
            <a:r>
              <a:rPr lang="en-US" spc="4" dirty="0" smtClean="0">
                <a:latin typeface="Times New Roman" panose="02020603050405020304" pitchFamily="18" charset="0"/>
                <a:cs typeface="Times New Roman" panose="02020603050405020304" pitchFamily="18" charset="0"/>
              </a:rPr>
              <a:t>a</a:t>
            </a:r>
            <a:r>
              <a:rPr lang="en-US" spc="10" dirty="0" smtClean="0">
                <a:latin typeface="Times New Roman" panose="02020603050405020304" pitchFamily="18" charset="0"/>
                <a:cs typeface="Times New Roman" panose="02020603050405020304" pitchFamily="18" charset="0"/>
              </a:rPr>
              <a:t>n</a:t>
            </a:r>
            <a:r>
              <a:rPr lang="en-US" dirty="0" smtClean="0">
                <a:latin typeface="Times New Roman" panose="02020603050405020304" pitchFamily="18" charset="0"/>
                <a:cs typeface="Times New Roman" panose="02020603050405020304" pitchFamily="18" charset="0"/>
              </a:rPr>
              <a:t>y</a:t>
            </a:r>
            <a:r>
              <a:rPr lang="en-US" spc="-14" dirty="0" smtClean="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Am</a:t>
            </a:r>
            <a:r>
              <a:rPr lang="en-US" spc="4" dirty="0" smtClean="0">
                <a:latin typeface="Times New Roman" panose="02020603050405020304" pitchFamily="18" charset="0"/>
                <a:cs typeface="Times New Roman" panose="02020603050405020304" pitchFamily="18" charset="0"/>
              </a:rPr>
              <a:t>e</a:t>
            </a:r>
            <a:r>
              <a:rPr lang="en-US" dirty="0" smtClean="0">
                <a:latin typeface="Times New Roman" panose="02020603050405020304" pitchFamily="18" charset="0"/>
                <a:cs typeface="Times New Roman" panose="02020603050405020304" pitchFamily="18" charset="0"/>
              </a:rPr>
              <a:t>ri</a:t>
            </a:r>
            <a:r>
              <a:rPr lang="en-US" spc="-10" dirty="0" smtClean="0">
                <a:latin typeface="Times New Roman" panose="02020603050405020304" pitchFamily="18" charset="0"/>
                <a:cs typeface="Times New Roman" panose="02020603050405020304" pitchFamily="18" charset="0"/>
              </a:rPr>
              <a:t>c</a:t>
            </a:r>
            <a:r>
              <a:rPr lang="en-US" spc="-4" dirty="0" smtClean="0">
                <a:latin typeface="Times New Roman" panose="02020603050405020304" pitchFamily="18" charset="0"/>
                <a:cs typeface="Times New Roman" panose="02020603050405020304" pitchFamily="18" charset="0"/>
              </a:rPr>
              <a:t>a</a:t>
            </a:r>
            <a:r>
              <a:rPr lang="en-US" dirty="0" smtClean="0">
                <a:latin typeface="Times New Roman" panose="02020603050405020304" pitchFamily="18" charset="0"/>
                <a:cs typeface="Times New Roman" panose="02020603050405020304" pitchFamily="18" charset="0"/>
              </a:rPr>
              <a:t>ns with limited </a:t>
            </a:r>
            <a:r>
              <a:rPr lang="en-US" spc="-10" dirty="0" smtClean="0">
                <a:latin typeface="Times New Roman" panose="02020603050405020304" pitchFamily="18" charset="0"/>
                <a:cs typeface="Times New Roman" panose="02020603050405020304" pitchFamily="18" charset="0"/>
              </a:rPr>
              <a:t>f</a:t>
            </a:r>
            <a:r>
              <a:rPr lang="en-US" dirty="0" smtClean="0">
                <a:latin typeface="Times New Roman" panose="02020603050405020304" pitchFamily="18" charset="0"/>
                <a:cs typeface="Times New Roman" panose="02020603050405020304" pitchFamily="18" charset="0"/>
              </a:rPr>
              <a:t>inan</a:t>
            </a:r>
            <a:r>
              <a:rPr lang="en-US" spc="-10" dirty="0" smtClean="0">
                <a:latin typeface="Times New Roman" panose="02020603050405020304" pitchFamily="18" charset="0"/>
                <a:cs typeface="Times New Roman" panose="02020603050405020304" pitchFamily="18" charset="0"/>
              </a:rPr>
              <a:t>c</a:t>
            </a:r>
            <a:r>
              <a:rPr lang="en-US" dirty="0" smtClean="0">
                <a:latin typeface="Times New Roman" panose="02020603050405020304" pitchFamily="18" charset="0"/>
                <a:cs typeface="Times New Roman" panose="02020603050405020304" pitchFamily="18" charset="0"/>
              </a:rPr>
              <a:t>ial r</a:t>
            </a:r>
            <a:r>
              <a:rPr lang="en-US" spc="-10" dirty="0" smtClean="0">
                <a:latin typeface="Times New Roman" panose="02020603050405020304" pitchFamily="18" charset="0"/>
                <a:cs typeface="Times New Roman" panose="02020603050405020304" pitchFamily="18" charset="0"/>
              </a:rPr>
              <a:t>e</a:t>
            </a:r>
            <a:r>
              <a:rPr lang="en-US" dirty="0" smtClean="0">
                <a:latin typeface="Times New Roman" panose="02020603050405020304" pitchFamily="18" charset="0"/>
                <a:cs typeface="Times New Roman" panose="02020603050405020304" pitchFamily="18" charset="0"/>
              </a:rPr>
              <a:t>sourc</a:t>
            </a:r>
            <a:r>
              <a:rPr lang="en-US" spc="4" dirty="0" smtClean="0">
                <a:latin typeface="Times New Roman" panose="02020603050405020304" pitchFamily="18" charset="0"/>
                <a:cs typeface="Times New Roman" panose="02020603050405020304" pitchFamily="18" charset="0"/>
              </a:rPr>
              <a:t>e</a:t>
            </a:r>
            <a:r>
              <a:rPr lang="en-US" dirty="0" smtClean="0">
                <a:latin typeface="Times New Roman" panose="02020603050405020304" pitchFamily="18" charset="0"/>
                <a:cs typeface="Times New Roman" panose="02020603050405020304" pitchFamily="18" charset="0"/>
              </a:rPr>
              <a:t>s.</a:t>
            </a:r>
          </a:p>
          <a:p>
            <a:pPr marL="12699"/>
            <a:r>
              <a:rPr lang="en-US" b="1" dirty="0" smtClean="0">
                <a:latin typeface="Times New Roman" panose="02020603050405020304" pitchFamily="18" charset="0"/>
                <a:cs typeface="Times New Roman" panose="02020603050405020304" pitchFamily="18" charset="0"/>
              </a:rPr>
              <a:t>T</a:t>
            </a:r>
            <a:r>
              <a:rPr lang="en-US" b="1" spc="-4" dirty="0" smtClean="0">
                <a:latin typeface="Times New Roman" panose="02020603050405020304" pitchFamily="18" charset="0"/>
                <a:cs typeface="Times New Roman" panose="02020603050405020304" pitchFamily="18" charset="0"/>
              </a:rPr>
              <a:t>re</a:t>
            </a:r>
            <a:r>
              <a:rPr lang="en-US" b="1" dirty="0" smtClean="0">
                <a:latin typeface="Times New Roman" panose="02020603050405020304" pitchFamily="18" charset="0"/>
                <a:cs typeface="Times New Roman" panose="02020603050405020304" pitchFamily="18" charset="0"/>
              </a:rPr>
              <a:t>nds</a:t>
            </a:r>
            <a:endParaRPr lang="en-US" dirty="0" smtClean="0">
              <a:latin typeface="Times New Roman" panose="02020603050405020304" pitchFamily="18" charset="0"/>
              <a:cs typeface="Times New Roman" panose="02020603050405020304" pitchFamily="18" charset="0"/>
            </a:endParaRPr>
          </a:p>
          <a:p>
            <a:pPr marL="241272" marR="12699" indent="-228574">
              <a:buFont typeface="Symbol"/>
              <a:buChar char=""/>
              <a:tabLst>
                <a:tab pos="240637" algn="l"/>
              </a:tabLst>
            </a:pPr>
            <a:r>
              <a:rPr lang="en-US" spc="-10" dirty="0" smtClean="0">
                <a:latin typeface="Times New Roman" panose="02020603050405020304" pitchFamily="18" charset="0"/>
                <a:cs typeface="Times New Roman" panose="02020603050405020304" pitchFamily="18" charset="0"/>
              </a:rPr>
              <a:t>F</a:t>
            </a:r>
            <a:r>
              <a:rPr lang="en-US" dirty="0" smtClean="0">
                <a:latin typeface="Times New Roman" panose="02020603050405020304" pitchFamily="18" charset="0"/>
                <a:cs typeface="Times New Roman" panose="02020603050405020304" pitchFamily="18" charset="0"/>
              </a:rPr>
              <a:t>rom 2002 to 2010, the</a:t>
            </a:r>
            <a:r>
              <a:rPr lang="en-US" spc="-4" dirty="0" smtClean="0">
                <a:latin typeface="Times New Roman" panose="02020603050405020304" pitchFamily="18" charset="0"/>
                <a:cs typeface="Times New Roman" panose="02020603050405020304" pitchFamily="18" charset="0"/>
              </a:rPr>
              <a:t> </a:t>
            </a:r>
            <a:r>
              <a:rPr lang="en-US" spc="10" dirty="0" smtClean="0">
                <a:latin typeface="Times New Roman" panose="02020603050405020304" pitchFamily="18" charset="0"/>
                <a:cs typeface="Times New Roman" panose="02020603050405020304" pitchFamily="18" charset="0"/>
              </a:rPr>
              <a:t>o</a:t>
            </a:r>
            <a:r>
              <a:rPr lang="en-US" dirty="0" smtClean="0">
                <a:latin typeface="Times New Roman" panose="02020603050405020304" pitchFamily="18" charset="0"/>
                <a:cs typeface="Times New Roman" panose="02020603050405020304" pitchFamily="18" charset="0"/>
              </a:rPr>
              <a:t>v</a:t>
            </a:r>
            <a:r>
              <a:rPr lang="en-US" spc="-4" dirty="0" smtClean="0">
                <a:latin typeface="Times New Roman" panose="02020603050405020304" pitchFamily="18" charset="0"/>
                <a:cs typeface="Times New Roman" panose="02020603050405020304" pitchFamily="18" charset="0"/>
              </a:rPr>
              <a:t>e</a:t>
            </a:r>
            <a:r>
              <a:rPr lang="en-US" dirty="0" smtClean="0">
                <a:latin typeface="Times New Roman" panose="02020603050405020304" pitchFamily="18" charset="0"/>
                <a:cs typeface="Times New Roman" panose="02020603050405020304" pitchFamily="18" charset="0"/>
              </a:rPr>
              <a:t>r</a:t>
            </a:r>
            <a:r>
              <a:rPr lang="en-US" spc="-10" dirty="0" smtClean="0">
                <a:latin typeface="Times New Roman" panose="02020603050405020304" pitchFamily="18" charset="0"/>
                <a:cs typeface="Times New Roman" panose="02020603050405020304" pitchFamily="18" charset="0"/>
              </a:rPr>
              <a:t>a</a:t>
            </a:r>
            <a:r>
              <a:rPr lang="en-US" dirty="0" smtClean="0">
                <a:latin typeface="Times New Roman" panose="02020603050405020304" pitchFamily="18" charset="0"/>
                <a:cs typeface="Times New Roman" panose="02020603050405020304" pitchFamily="18" charset="0"/>
              </a:rPr>
              <a:t>ll</a:t>
            </a:r>
            <a:r>
              <a:rPr lang="en-US" spc="4" dirty="0" smtClean="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p</a:t>
            </a:r>
            <a:r>
              <a:rPr lang="en-US" spc="-4" dirty="0" smtClean="0">
                <a:latin typeface="Times New Roman" panose="02020603050405020304" pitchFamily="18" charset="0"/>
                <a:cs typeface="Times New Roman" panose="02020603050405020304" pitchFamily="18" charset="0"/>
              </a:rPr>
              <a:t>e</a:t>
            </a:r>
            <a:r>
              <a:rPr lang="en-US" spc="4" dirty="0" smtClean="0">
                <a:latin typeface="Times New Roman" panose="02020603050405020304" pitchFamily="18" charset="0"/>
                <a:cs typeface="Times New Roman" panose="02020603050405020304" pitchFamily="18" charset="0"/>
              </a:rPr>
              <a:t>r</a:t>
            </a:r>
            <a:r>
              <a:rPr lang="en-US" spc="-4" dirty="0" smtClean="0">
                <a:latin typeface="Times New Roman" panose="02020603050405020304" pitchFamily="18" charset="0"/>
                <a:cs typeface="Times New Roman" panose="02020603050405020304" pitchFamily="18" charset="0"/>
              </a:rPr>
              <a:t>ce</a:t>
            </a:r>
            <a:r>
              <a:rPr lang="en-US" dirty="0" smtClean="0">
                <a:latin typeface="Times New Roman" panose="02020603050405020304" pitchFamily="18" charset="0"/>
                <a:cs typeface="Times New Roman" panose="02020603050405020304" pitchFamily="18" charset="0"/>
              </a:rPr>
              <a:t>nt</a:t>
            </a:r>
            <a:r>
              <a:rPr lang="en-US" spc="4" dirty="0" smtClean="0">
                <a:latin typeface="Times New Roman" panose="02020603050405020304" pitchFamily="18" charset="0"/>
                <a:cs typeface="Times New Roman" panose="02020603050405020304" pitchFamily="18" charset="0"/>
              </a:rPr>
              <a:t>a</a:t>
            </a:r>
            <a:r>
              <a:rPr lang="en-US" dirty="0" smtClean="0">
                <a:latin typeface="Times New Roman" panose="02020603050405020304" pitchFamily="18" charset="0"/>
                <a:cs typeface="Times New Roman" panose="02020603050405020304" pitchFamily="18" charset="0"/>
              </a:rPr>
              <a:t>ge</a:t>
            </a:r>
            <a:r>
              <a:rPr lang="en-US" spc="-4" dirty="0" smtClean="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of p</a:t>
            </a:r>
            <a:r>
              <a:rPr lang="en-US" spc="-10" dirty="0" smtClean="0">
                <a:latin typeface="Times New Roman" panose="02020603050405020304" pitchFamily="18" charset="0"/>
                <a:cs typeface="Times New Roman" panose="02020603050405020304" pitchFamily="18" charset="0"/>
              </a:rPr>
              <a:t>e</a:t>
            </a:r>
            <a:r>
              <a:rPr lang="en-US" dirty="0" smtClean="0">
                <a:latin typeface="Times New Roman" panose="02020603050405020304" pitchFamily="18" charset="0"/>
                <a:cs typeface="Times New Roman" panose="02020603050405020304" pitchFamily="18" charset="0"/>
              </a:rPr>
              <a:t>o</a:t>
            </a:r>
            <a:r>
              <a:rPr lang="en-US" spc="10" dirty="0" smtClean="0">
                <a:latin typeface="Times New Roman" panose="02020603050405020304" pitchFamily="18" charset="0"/>
                <a:cs typeface="Times New Roman" panose="02020603050405020304" pitchFamily="18" charset="0"/>
              </a:rPr>
              <a:t>p</a:t>
            </a:r>
            <a:r>
              <a:rPr lang="en-US" dirty="0" smtClean="0">
                <a:latin typeface="Times New Roman" panose="02020603050405020304" pitchFamily="18" charset="0"/>
                <a:cs typeface="Times New Roman" panose="02020603050405020304" pitchFamily="18" charset="0"/>
              </a:rPr>
              <a:t>le </a:t>
            </a:r>
            <a:r>
              <a:rPr lang="en-US" spc="-4" dirty="0" smtClean="0">
                <a:latin typeface="Times New Roman" panose="02020603050405020304" pitchFamily="18" charset="0"/>
                <a:cs typeface="Times New Roman" panose="02020603050405020304" pitchFamily="18" charset="0"/>
              </a:rPr>
              <a:t>w</a:t>
            </a:r>
            <a:r>
              <a:rPr lang="en-US" dirty="0" smtClean="0">
                <a:latin typeface="Times New Roman" panose="02020603050405020304" pitchFamily="18" charset="0"/>
                <a:cs typeface="Times New Roman" panose="02020603050405020304" pitchFamily="18" charset="0"/>
              </a:rPr>
              <a:t>ho w</a:t>
            </a:r>
            <a:r>
              <a:rPr lang="en-US" spc="-10" dirty="0" smtClean="0">
                <a:latin typeface="Times New Roman" panose="02020603050405020304" pitchFamily="18" charset="0"/>
                <a:cs typeface="Times New Roman" panose="02020603050405020304" pitchFamily="18" charset="0"/>
              </a:rPr>
              <a:t>e</a:t>
            </a:r>
            <a:r>
              <a:rPr lang="en-US" spc="4" dirty="0" smtClean="0">
                <a:latin typeface="Times New Roman" panose="02020603050405020304" pitchFamily="18" charset="0"/>
                <a:cs typeface="Times New Roman" panose="02020603050405020304" pitchFamily="18" charset="0"/>
              </a:rPr>
              <a:t>r</a:t>
            </a:r>
            <a:r>
              <a:rPr lang="en-US" dirty="0" smtClean="0">
                <a:latin typeface="Times New Roman" panose="02020603050405020304" pitchFamily="18" charset="0"/>
                <a:cs typeface="Times New Roman" panose="02020603050405020304" pitchFamily="18" charset="0"/>
              </a:rPr>
              <a:t>e un</a:t>
            </a:r>
            <a:r>
              <a:rPr lang="en-US" spc="-4" dirty="0" smtClean="0">
                <a:latin typeface="Times New Roman" panose="02020603050405020304" pitchFamily="18" charset="0"/>
                <a:cs typeface="Times New Roman" panose="02020603050405020304" pitchFamily="18" charset="0"/>
              </a:rPr>
              <a:t>a</a:t>
            </a:r>
            <a:r>
              <a:rPr lang="en-US" dirty="0" smtClean="0">
                <a:latin typeface="Times New Roman" panose="02020603050405020304" pitchFamily="18" charset="0"/>
                <a:cs typeface="Times New Roman" panose="02020603050405020304" pitchFamily="18" charset="0"/>
              </a:rPr>
              <a:t>ble to</a:t>
            </a:r>
            <a:r>
              <a:rPr lang="en-US" spc="10" dirty="0" smtClean="0">
                <a:latin typeface="Times New Roman" panose="02020603050405020304" pitchFamily="18" charset="0"/>
                <a:cs typeface="Times New Roman" panose="02020603050405020304" pitchFamily="18" charset="0"/>
              </a:rPr>
              <a:t> </a:t>
            </a:r>
            <a:r>
              <a:rPr lang="en-US" spc="-14" dirty="0" smtClean="0">
                <a:latin typeface="Times New Roman" panose="02020603050405020304" pitchFamily="18" charset="0"/>
                <a:cs typeface="Times New Roman" panose="02020603050405020304" pitchFamily="18" charset="0"/>
              </a:rPr>
              <a:t>g</a:t>
            </a:r>
            <a:r>
              <a:rPr lang="en-US" spc="4" dirty="0" smtClean="0">
                <a:latin typeface="Times New Roman" panose="02020603050405020304" pitchFamily="18" charset="0"/>
                <a:cs typeface="Times New Roman" panose="02020603050405020304" pitchFamily="18" charset="0"/>
              </a:rPr>
              <a:t>e</a:t>
            </a:r>
            <a:r>
              <a:rPr lang="en-US" dirty="0" smtClean="0">
                <a:latin typeface="Times New Roman" panose="02020603050405020304" pitchFamily="18" charset="0"/>
                <a:cs typeface="Times New Roman" panose="02020603050405020304" pitchFamily="18" charset="0"/>
              </a:rPr>
              <a:t>t or w</a:t>
            </a:r>
            <a:r>
              <a:rPr lang="en-US" spc="-10" dirty="0" smtClean="0">
                <a:latin typeface="Times New Roman" panose="02020603050405020304" pitchFamily="18" charset="0"/>
                <a:cs typeface="Times New Roman" panose="02020603050405020304" pitchFamily="18" charset="0"/>
              </a:rPr>
              <a:t>e</a:t>
            </a:r>
            <a:r>
              <a:rPr lang="en-US" dirty="0" smtClean="0">
                <a:latin typeface="Times New Roman" panose="02020603050405020304" pitchFamily="18" charset="0"/>
                <a:cs typeface="Times New Roman" panose="02020603050405020304" pitchFamily="18" charset="0"/>
              </a:rPr>
              <a:t>re</a:t>
            </a:r>
            <a:r>
              <a:rPr lang="en-US" spc="-10" dirty="0" smtClean="0">
                <a:latin typeface="Times New Roman" panose="02020603050405020304" pitchFamily="18" charset="0"/>
                <a:cs typeface="Times New Roman" panose="02020603050405020304" pitchFamily="18" charset="0"/>
              </a:rPr>
              <a:t> </a:t>
            </a:r>
            <a:r>
              <a:rPr lang="en-US" spc="10" dirty="0" smtClean="0">
                <a:latin typeface="Times New Roman" panose="02020603050405020304" pitchFamily="18" charset="0"/>
                <a:cs typeface="Times New Roman" panose="02020603050405020304" pitchFamily="18" charset="0"/>
              </a:rPr>
              <a:t>d</a:t>
            </a:r>
            <a:r>
              <a:rPr lang="en-US" spc="-4" dirty="0" smtClean="0">
                <a:latin typeface="Times New Roman" panose="02020603050405020304" pitchFamily="18" charset="0"/>
                <a:cs typeface="Times New Roman" panose="02020603050405020304" pitchFamily="18" charset="0"/>
              </a:rPr>
              <a:t>e</a:t>
            </a:r>
            <a:r>
              <a:rPr lang="en-US" dirty="0" smtClean="0">
                <a:latin typeface="Times New Roman" panose="02020603050405020304" pitchFamily="18" charset="0"/>
                <a:cs typeface="Times New Roman" panose="02020603050405020304" pitchFamily="18" charset="0"/>
              </a:rPr>
              <a:t>l</a:t>
            </a:r>
            <a:r>
              <a:rPr lang="en-US" spc="20" dirty="0" smtClean="0">
                <a:latin typeface="Times New Roman" panose="02020603050405020304" pitchFamily="18" charset="0"/>
                <a:cs typeface="Times New Roman" panose="02020603050405020304" pitchFamily="18" charset="0"/>
              </a:rPr>
              <a:t>a</a:t>
            </a:r>
            <a:r>
              <a:rPr lang="en-US" spc="-25" dirty="0" smtClean="0">
                <a:latin typeface="Times New Roman" panose="02020603050405020304" pitchFamily="18" charset="0"/>
                <a:cs typeface="Times New Roman" panose="02020603050405020304" pitchFamily="18" charset="0"/>
              </a:rPr>
              <a:t>y</a:t>
            </a:r>
            <a:r>
              <a:rPr lang="en-US" spc="-4" dirty="0" smtClean="0">
                <a:latin typeface="Times New Roman" panose="02020603050405020304" pitchFamily="18" charset="0"/>
                <a:cs typeface="Times New Roman" panose="02020603050405020304" pitchFamily="18" charset="0"/>
              </a:rPr>
              <a:t>e</a:t>
            </a:r>
            <a:r>
              <a:rPr lang="en-US" dirty="0" smtClean="0">
                <a:latin typeface="Times New Roman" panose="02020603050405020304" pitchFamily="18" charset="0"/>
                <a:cs typeface="Times New Roman" panose="02020603050405020304" pitchFamily="18" charset="0"/>
              </a:rPr>
              <a:t>d in </a:t>
            </a:r>
            <a:r>
              <a:rPr lang="en-US" spc="-10" dirty="0" smtClean="0">
                <a:latin typeface="Times New Roman" panose="02020603050405020304" pitchFamily="18" charset="0"/>
                <a:cs typeface="Times New Roman" panose="02020603050405020304" pitchFamily="18" charset="0"/>
              </a:rPr>
              <a:t>g</a:t>
            </a:r>
            <a:r>
              <a:rPr lang="en-US" spc="-4" dirty="0" smtClean="0">
                <a:latin typeface="Times New Roman" panose="02020603050405020304" pitchFamily="18" charset="0"/>
                <a:cs typeface="Times New Roman" panose="02020603050405020304" pitchFamily="18" charset="0"/>
              </a:rPr>
              <a:t>e</a:t>
            </a:r>
            <a:r>
              <a:rPr lang="en-US" dirty="0" smtClean="0">
                <a:latin typeface="Times New Roman" panose="02020603050405020304" pitchFamily="18" charset="0"/>
                <a:cs typeface="Times New Roman" panose="02020603050405020304" pitchFamily="18" charset="0"/>
              </a:rPr>
              <a:t>tti</a:t>
            </a:r>
            <a:r>
              <a:rPr lang="en-US" spc="10" dirty="0" smtClean="0">
                <a:latin typeface="Times New Roman" panose="02020603050405020304" pitchFamily="18" charset="0"/>
                <a:cs typeface="Times New Roman" panose="02020603050405020304" pitchFamily="18" charset="0"/>
              </a:rPr>
              <a:t>n</a:t>
            </a:r>
            <a:r>
              <a:rPr lang="en-US" dirty="0" smtClean="0">
                <a:latin typeface="Times New Roman" panose="02020603050405020304" pitchFamily="18" charset="0"/>
                <a:cs typeface="Times New Roman" panose="02020603050405020304" pitchFamily="18" charset="0"/>
              </a:rPr>
              <a:t>g</a:t>
            </a:r>
            <a:r>
              <a:rPr lang="en-US" spc="-14" dirty="0" smtClean="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n</a:t>
            </a:r>
            <a:r>
              <a:rPr lang="en-US" spc="-4" dirty="0" smtClean="0">
                <a:latin typeface="Times New Roman" panose="02020603050405020304" pitchFamily="18" charset="0"/>
                <a:cs typeface="Times New Roman" panose="02020603050405020304" pitchFamily="18" charset="0"/>
              </a:rPr>
              <a:t>ee</a:t>
            </a:r>
            <a:r>
              <a:rPr lang="en-US" spc="10" dirty="0" smtClean="0">
                <a:latin typeface="Times New Roman" panose="02020603050405020304" pitchFamily="18" charset="0"/>
                <a:cs typeface="Times New Roman" panose="02020603050405020304" pitchFamily="18" charset="0"/>
              </a:rPr>
              <a:t>d</a:t>
            </a:r>
            <a:r>
              <a:rPr lang="en-US" spc="-4" dirty="0" smtClean="0">
                <a:latin typeface="Times New Roman" panose="02020603050405020304" pitchFamily="18" charset="0"/>
                <a:cs typeface="Times New Roman" panose="02020603050405020304" pitchFamily="18" charset="0"/>
              </a:rPr>
              <a:t>e</a:t>
            </a:r>
            <a:r>
              <a:rPr lang="en-US" dirty="0" smtClean="0">
                <a:latin typeface="Times New Roman" panose="02020603050405020304" pitchFamily="18" charset="0"/>
                <a:cs typeface="Times New Roman" panose="02020603050405020304" pitchFamily="18" charset="0"/>
              </a:rPr>
              <a:t>d medi</a:t>
            </a:r>
            <a:r>
              <a:rPr lang="en-US" spc="-4" dirty="0" smtClean="0">
                <a:latin typeface="Times New Roman" panose="02020603050405020304" pitchFamily="18" charset="0"/>
                <a:cs typeface="Times New Roman" panose="02020603050405020304" pitchFamily="18" charset="0"/>
              </a:rPr>
              <a:t>c</a:t>
            </a:r>
            <a:r>
              <a:rPr lang="en-US" spc="4" dirty="0" smtClean="0">
                <a:latin typeface="Times New Roman" panose="02020603050405020304" pitchFamily="18" charset="0"/>
                <a:cs typeface="Times New Roman" panose="02020603050405020304" pitchFamily="18" charset="0"/>
              </a:rPr>
              <a:t>a</a:t>
            </a:r>
            <a:r>
              <a:rPr lang="en-US" dirty="0" smtClean="0">
                <a:latin typeface="Times New Roman" panose="02020603050405020304" pitchFamily="18" charset="0"/>
                <a:cs typeface="Times New Roman" panose="02020603050405020304" pitchFamily="18" charset="0"/>
              </a:rPr>
              <a:t>l c</a:t>
            </a:r>
            <a:r>
              <a:rPr lang="en-US" spc="-10" dirty="0" smtClean="0">
                <a:latin typeface="Times New Roman" panose="02020603050405020304" pitchFamily="18" charset="0"/>
                <a:cs typeface="Times New Roman" panose="02020603050405020304" pitchFamily="18" charset="0"/>
              </a:rPr>
              <a:t>a</a:t>
            </a:r>
            <a:r>
              <a:rPr lang="en-US" dirty="0" smtClean="0">
                <a:latin typeface="Times New Roman" panose="02020603050405020304" pitchFamily="18" charset="0"/>
                <a:cs typeface="Times New Roman" panose="02020603050405020304" pitchFamily="18" charset="0"/>
              </a:rPr>
              <a:t>r</a:t>
            </a:r>
            <a:r>
              <a:rPr lang="en-US" spc="-10" dirty="0" smtClean="0">
                <a:latin typeface="Times New Roman" panose="02020603050405020304" pitchFamily="18" charset="0"/>
                <a:cs typeface="Times New Roman" panose="02020603050405020304" pitchFamily="18" charset="0"/>
              </a:rPr>
              <a:t>e</a:t>
            </a:r>
            <a:r>
              <a:rPr lang="en-US" dirty="0" smtClean="0">
                <a:latin typeface="Times New Roman" panose="02020603050405020304" pitchFamily="18" charset="0"/>
                <a:cs typeface="Times New Roman" panose="02020603050405020304" pitchFamily="18" charset="0"/>
              </a:rPr>
              <a:t>, </a:t>
            </a:r>
            <a:r>
              <a:rPr lang="en-US" spc="10" dirty="0" smtClean="0">
                <a:latin typeface="Times New Roman" panose="02020603050405020304" pitchFamily="18" charset="0"/>
                <a:cs typeface="Times New Roman" panose="02020603050405020304" pitchFamily="18" charset="0"/>
              </a:rPr>
              <a:t>d</a:t>
            </a:r>
            <a:r>
              <a:rPr lang="en-US" spc="-4" dirty="0" smtClean="0">
                <a:latin typeface="Times New Roman" panose="02020603050405020304" pitchFamily="18" charset="0"/>
                <a:cs typeface="Times New Roman" panose="02020603050405020304" pitchFamily="18" charset="0"/>
              </a:rPr>
              <a:t>e</a:t>
            </a:r>
            <a:r>
              <a:rPr lang="en-US" dirty="0" smtClean="0">
                <a:latin typeface="Times New Roman" panose="02020603050405020304" pitchFamily="18" charset="0"/>
                <a:cs typeface="Times New Roman" panose="02020603050405020304" pitchFamily="18" charset="0"/>
              </a:rPr>
              <a:t>ntal </a:t>
            </a:r>
            <a:r>
              <a:rPr lang="en-US" spc="-4" dirty="0" smtClean="0">
                <a:latin typeface="Times New Roman" panose="02020603050405020304" pitchFamily="18" charset="0"/>
                <a:cs typeface="Times New Roman" panose="02020603050405020304" pitchFamily="18" charset="0"/>
              </a:rPr>
              <a:t>c</a:t>
            </a:r>
            <a:r>
              <a:rPr lang="en-US" spc="4" dirty="0" smtClean="0">
                <a:latin typeface="Times New Roman" panose="02020603050405020304" pitchFamily="18" charset="0"/>
                <a:cs typeface="Times New Roman" panose="02020603050405020304" pitchFamily="18" charset="0"/>
              </a:rPr>
              <a:t>a</a:t>
            </a:r>
            <a:r>
              <a:rPr lang="en-US" dirty="0" smtClean="0">
                <a:latin typeface="Times New Roman" panose="02020603050405020304" pitchFamily="18" charset="0"/>
                <a:cs typeface="Times New Roman" panose="02020603050405020304" pitchFamily="18" charset="0"/>
              </a:rPr>
              <a:t>r</a:t>
            </a:r>
            <a:r>
              <a:rPr lang="en-US" spc="-10" dirty="0" smtClean="0">
                <a:latin typeface="Times New Roman" panose="02020603050405020304" pitchFamily="18" charset="0"/>
                <a:cs typeface="Times New Roman" panose="02020603050405020304" pitchFamily="18" charset="0"/>
              </a:rPr>
              <a:t>e</a:t>
            </a:r>
            <a:r>
              <a:rPr lang="en-US" dirty="0" smtClean="0">
                <a:latin typeface="Times New Roman" panose="02020603050405020304" pitchFamily="18" charset="0"/>
                <a:cs typeface="Times New Roman" panose="02020603050405020304" pitchFamily="18" charset="0"/>
              </a:rPr>
              <a:t>, or </a:t>
            </a:r>
            <a:r>
              <a:rPr lang="en-US" spc="4" dirty="0" smtClean="0">
                <a:latin typeface="Times New Roman" panose="02020603050405020304" pitchFamily="18" charset="0"/>
                <a:cs typeface="Times New Roman" panose="02020603050405020304" pitchFamily="18" charset="0"/>
              </a:rPr>
              <a:t>p</a:t>
            </a:r>
            <a:r>
              <a:rPr lang="en-US" dirty="0" smtClean="0">
                <a:latin typeface="Times New Roman" panose="02020603050405020304" pitchFamily="18" charset="0"/>
                <a:cs typeface="Times New Roman" panose="02020603050405020304" pitchFamily="18" charset="0"/>
              </a:rPr>
              <a:t>res</a:t>
            </a:r>
            <a:r>
              <a:rPr lang="en-US" spc="-4" dirty="0" smtClean="0">
                <a:latin typeface="Times New Roman" panose="02020603050405020304" pitchFamily="18" charset="0"/>
                <a:cs typeface="Times New Roman" panose="02020603050405020304" pitchFamily="18" charset="0"/>
              </a:rPr>
              <a:t>c</a:t>
            </a:r>
            <a:r>
              <a:rPr lang="en-US" dirty="0" smtClean="0">
                <a:latin typeface="Times New Roman" panose="02020603050405020304" pitchFamily="18" charset="0"/>
                <a:cs typeface="Times New Roman" panose="02020603050405020304" pitchFamily="18" charset="0"/>
              </a:rPr>
              <a:t>ription medi</a:t>
            </a:r>
            <a:r>
              <a:rPr lang="en-US" spc="-4" dirty="0" smtClean="0">
                <a:latin typeface="Times New Roman" panose="02020603050405020304" pitchFamily="18" charset="0"/>
                <a:cs typeface="Times New Roman" panose="02020603050405020304" pitchFamily="18" charset="0"/>
              </a:rPr>
              <a:t>c</a:t>
            </a:r>
            <a:r>
              <a:rPr lang="en-US" dirty="0" smtClean="0">
                <a:latin typeface="Times New Roman" panose="02020603050405020304" pitchFamily="18" charset="0"/>
                <a:cs typeface="Times New Roman" panose="02020603050405020304" pitchFamily="18" charset="0"/>
              </a:rPr>
              <a:t>ines</a:t>
            </a:r>
            <a:r>
              <a:rPr lang="en-US" spc="10" dirty="0" smtClean="0">
                <a:latin typeface="Times New Roman" panose="02020603050405020304" pitchFamily="18" charset="0"/>
                <a:cs typeface="Times New Roman" panose="02020603050405020304" pitchFamily="18" charset="0"/>
              </a:rPr>
              <a:t> </a:t>
            </a:r>
            <a:r>
              <a:rPr lang="en-US" spc="-4" dirty="0" smtClean="0">
                <a:latin typeface="Times New Roman" panose="02020603050405020304" pitchFamily="18" charset="0"/>
                <a:cs typeface="Times New Roman" panose="02020603050405020304" pitchFamily="18" charset="0"/>
              </a:rPr>
              <a:t>a</a:t>
            </a:r>
            <a:r>
              <a:rPr lang="en-US" dirty="0" smtClean="0">
                <a:latin typeface="Times New Roman" panose="02020603050405020304" pitchFamily="18" charset="0"/>
                <a:cs typeface="Times New Roman" panose="02020603050405020304" pitchFamily="18" charset="0"/>
              </a:rPr>
              <a:t>nd</a:t>
            </a:r>
            <a:r>
              <a:rPr lang="en-US" spc="10" dirty="0" smtClean="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who indic</a:t>
            </a:r>
            <a:r>
              <a:rPr lang="en-US" spc="-10" dirty="0" smtClean="0">
                <a:latin typeface="Times New Roman" panose="02020603050405020304" pitchFamily="18" charset="0"/>
                <a:cs typeface="Times New Roman" panose="02020603050405020304" pitchFamily="18" charset="0"/>
              </a:rPr>
              <a:t>a</a:t>
            </a:r>
            <a:r>
              <a:rPr lang="en-US" dirty="0" smtClean="0">
                <a:latin typeface="Times New Roman" panose="02020603050405020304" pitchFamily="18" charset="0"/>
                <a:cs typeface="Times New Roman" panose="02020603050405020304" pitchFamily="18" charset="0"/>
              </a:rPr>
              <a:t>ted a fi</a:t>
            </a:r>
            <a:r>
              <a:rPr lang="en-US" spc="-4" dirty="0" smtClean="0">
                <a:latin typeface="Times New Roman" panose="02020603050405020304" pitchFamily="18" charset="0"/>
                <a:cs typeface="Times New Roman" panose="02020603050405020304" pitchFamily="18" charset="0"/>
              </a:rPr>
              <a:t>na</a:t>
            </a:r>
            <a:r>
              <a:rPr lang="en-US" dirty="0" smtClean="0">
                <a:latin typeface="Times New Roman" panose="02020603050405020304" pitchFamily="18" charset="0"/>
                <a:cs typeface="Times New Roman" panose="02020603050405020304" pitchFamily="18" charset="0"/>
              </a:rPr>
              <a:t>n</a:t>
            </a:r>
            <a:r>
              <a:rPr lang="en-US" spc="-4" dirty="0" smtClean="0">
                <a:latin typeface="Times New Roman" panose="02020603050405020304" pitchFamily="18" charset="0"/>
                <a:cs typeface="Times New Roman" panose="02020603050405020304" pitchFamily="18" charset="0"/>
              </a:rPr>
              <a:t>c</a:t>
            </a:r>
            <a:r>
              <a:rPr lang="en-US" dirty="0" smtClean="0">
                <a:latin typeface="Times New Roman" panose="02020603050405020304" pitchFamily="18" charset="0"/>
                <a:cs typeface="Times New Roman" panose="02020603050405020304" pitchFamily="18" charset="0"/>
              </a:rPr>
              <a:t>ial or</a:t>
            </a:r>
            <a:r>
              <a:rPr lang="en-US" spc="-4" dirty="0" smtClean="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insu</a:t>
            </a:r>
            <a:r>
              <a:rPr lang="en-US" spc="10" dirty="0" smtClean="0">
                <a:latin typeface="Times New Roman" panose="02020603050405020304" pitchFamily="18" charset="0"/>
                <a:cs typeface="Times New Roman" panose="02020603050405020304" pitchFamily="18" charset="0"/>
              </a:rPr>
              <a:t>r</a:t>
            </a:r>
            <a:r>
              <a:rPr lang="en-US" spc="-4" dirty="0" smtClean="0">
                <a:latin typeface="Times New Roman" panose="02020603050405020304" pitchFamily="18" charset="0"/>
                <a:cs typeface="Times New Roman" panose="02020603050405020304" pitchFamily="18" charset="0"/>
              </a:rPr>
              <a:t>a</a:t>
            </a:r>
            <a:r>
              <a:rPr lang="en-US" dirty="0" smtClean="0">
                <a:latin typeface="Times New Roman" panose="02020603050405020304" pitchFamily="18" charset="0"/>
                <a:cs typeface="Times New Roman" panose="02020603050405020304" pitchFamily="18" charset="0"/>
              </a:rPr>
              <a:t>n</a:t>
            </a:r>
            <a:r>
              <a:rPr lang="en-US" spc="-4" dirty="0" smtClean="0">
                <a:latin typeface="Times New Roman" panose="02020603050405020304" pitchFamily="18" charset="0"/>
                <a:cs typeface="Times New Roman" panose="02020603050405020304" pitchFamily="18" charset="0"/>
              </a:rPr>
              <a:t>c</a:t>
            </a:r>
            <a:r>
              <a:rPr lang="en-US" dirty="0" smtClean="0">
                <a:latin typeface="Times New Roman" panose="02020603050405020304" pitchFamily="18" charset="0"/>
                <a:cs typeface="Times New Roman" panose="02020603050405020304" pitchFamily="18" charset="0"/>
              </a:rPr>
              <a:t>e</a:t>
            </a:r>
            <a:r>
              <a:rPr lang="en-US" spc="4" dirty="0" smtClean="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r</a:t>
            </a:r>
            <a:r>
              <a:rPr lang="en-US" spc="-10" dirty="0" smtClean="0">
                <a:latin typeface="Times New Roman" panose="02020603050405020304" pitchFamily="18" charset="0"/>
                <a:cs typeface="Times New Roman" panose="02020603050405020304" pitchFamily="18" charset="0"/>
              </a:rPr>
              <a:t>e</a:t>
            </a:r>
            <a:r>
              <a:rPr lang="en-US" spc="4" dirty="0" smtClean="0">
                <a:latin typeface="Times New Roman" panose="02020603050405020304" pitchFamily="18" charset="0"/>
                <a:cs typeface="Times New Roman" panose="02020603050405020304" pitchFamily="18" charset="0"/>
              </a:rPr>
              <a:t>a</a:t>
            </a:r>
            <a:r>
              <a:rPr lang="en-US" dirty="0" smtClean="0">
                <a:latin typeface="Times New Roman" panose="02020603050405020304" pitchFamily="18" charset="0"/>
                <a:cs typeface="Times New Roman" panose="02020603050405020304" pitchFamily="18" charset="0"/>
              </a:rPr>
              <a:t>son</a:t>
            </a:r>
            <a:r>
              <a:rPr lang="en-US" spc="4" dirty="0" smtClean="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rose</a:t>
            </a:r>
            <a:r>
              <a:rPr lang="en-US" spc="-10" dirty="0" smtClean="0">
                <a:latin typeface="Times New Roman" panose="02020603050405020304" pitchFamily="18" charset="0"/>
                <a:cs typeface="Times New Roman" panose="02020603050405020304" pitchFamily="18" charset="0"/>
              </a:rPr>
              <a:t> </a:t>
            </a:r>
            <a:r>
              <a:rPr lang="en-US" spc="-4" dirty="0" smtClean="0">
                <a:latin typeface="Times New Roman" panose="02020603050405020304" pitchFamily="18" charset="0"/>
                <a:cs typeface="Times New Roman" panose="02020603050405020304" pitchFamily="18" charset="0"/>
              </a:rPr>
              <a:t>f</a:t>
            </a:r>
            <a:r>
              <a:rPr lang="en-US" dirty="0" smtClean="0">
                <a:latin typeface="Times New Roman" panose="02020603050405020304" pitchFamily="18" charset="0"/>
                <a:cs typeface="Times New Roman" panose="02020603050405020304" pitchFamily="18" charset="0"/>
              </a:rPr>
              <a:t>rom 61.2%</a:t>
            </a:r>
            <a:r>
              <a:rPr lang="en-US" spc="-4" dirty="0" smtClean="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to </a:t>
            </a:r>
            <a:r>
              <a:rPr lang="en-US" spc="10" dirty="0" smtClean="0">
                <a:latin typeface="Times New Roman" panose="02020603050405020304" pitchFamily="18" charset="0"/>
                <a:cs typeface="Times New Roman" panose="02020603050405020304" pitchFamily="18" charset="0"/>
              </a:rPr>
              <a:t>7</a:t>
            </a:r>
            <a:r>
              <a:rPr lang="en-US" dirty="0" smtClean="0">
                <a:latin typeface="Times New Roman" panose="02020603050405020304" pitchFamily="18" charset="0"/>
                <a:cs typeface="Times New Roman" panose="02020603050405020304" pitchFamily="18" charset="0"/>
              </a:rPr>
              <a:t>1.4</a:t>
            </a:r>
            <a:r>
              <a:rPr lang="en-US" spc="-4" dirty="0" smtClean="0">
                <a:latin typeface="Times New Roman" panose="02020603050405020304" pitchFamily="18" charset="0"/>
                <a:cs typeface="Times New Roman" panose="02020603050405020304" pitchFamily="18" charset="0"/>
              </a:rPr>
              <a:t>%</a:t>
            </a:r>
            <a:r>
              <a:rPr lang="en-US" dirty="0" smtClean="0">
                <a:latin typeface="Times New Roman" panose="02020603050405020304" pitchFamily="18" charset="0"/>
                <a:cs typeface="Times New Roman" panose="02020603050405020304" pitchFamily="18" charset="0"/>
              </a:rPr>
              <a:t>.</a:t>
            </a:r>
          </a:p>
          <a:p>
            <a:pPr marL="241272" marR="104763" indent="-228574">
              <a:buFont typeface="Symbol"/>
              <a:buChar char=""/>
              <a:tabLst>
                <a:tab pos="240637" algn="l"/>
              </a:tabLst>
            </a:pPr>
            <a:r>
              <a:rPr lang="en-US" spc="-10" dirty="0" smtClean="0">
                <a:latin typeface="Times New Roman" panose="02020603050405020304" pitchFamily="18" charset="0"/>
                <a:cs typeface="Times New Roman" panose="02020603050405020304" pitchFamily="18" charset="0"/>
              </a:rPr>
              <a:t>F</a:t>
            </a:r>
            <a:r>
              <a:rPr lang="en-US" dirty="0" smtClean="0">
                <a:latin typeface="Times New Roman" panose="02020603050405020304" pitchFamily="18" charset="0"/>
                <a:cs typeface="Times New Roman" panose="02020603050405020304" pitchFamily="18" charset="0"/>
              </a:rPr>
              <a:t>rom 2002 to 2010, the</a:t>
            </a:r>
            <a:r>
              <a:rPr lang="en-US" spc="-4" dirty="0" smtClean="0">
                <a:latin typeface="Times New Roman" panose="02020603050405020304" pitchFamily="18" charset="0"/>
                <a:cs typeface="Times New Roman" panose="02020603050405020304" pitchFamily="18" charset="0"/>
              </a:rPr>
              <a:t> </a:t>
            </a:r>
            <a:r>
              <a:rPr lang="en-US" spc="4" dirty="0" smtClean="0">
                <a:latin typeface="Times New Roman" panose="02020603050405020304" pitchFamily="18" charset="0"/>
                <a:cs typeface="Times New Roman" panose="02020603050405020304" pitchFamily="18" charset="0"/>
              </a:rPr>
              <a:t>r</a:t>
            </a:r>
            <a:r>
              <a:rPr lang="en-US" spc="-4" dirty="0" smtClean="0">
                <a:latin typeface="Times New Roman" panose="02020603050405020304" pitchFamily="18" charset="0"/>
                <a:cs typeface="Times New Roman" panose="02020603050405020304" pitchFamily="18" charset="0"/>
              </a:rPr>
              <a:t>a</a:t>
            </a:r>
            <a:r>
              <a:rPr lang="en-US" dirty="0" smtClean="0">
                <a:latin typeface="Times New Roman" panose="02020603050405020304" pitchFamily="18" charset="0"/>
                <a:cs typeface="Times New Roman" panose="02020603050405020304" pitchFamily="18" charset="0"/>
              </a:rPr>
              <a:t>te </a:t>
            </a:r>
            <a:r>
              <a:rPr lang="en-US" spc="-4" dirty="0" smtClean="0">
                <a:latin typeface="Times New Roman" panose="02020603050405020304" pitchFamily="18" charset="0"/>
                <a:cs typeface="Times New Roman" panose="02020603050405020304" pitchFamily="18" charset="0"/>
              </a:rPr>
              <a:t>w</a:t>
            </a:r>
            <a:r>
              <a:rPr lang="en-US" dirty="0" smtClean="0">
                <a:latin typeface="Times New Roman" panose="02020603050405020304" pitchFamily="18" charset="0"/>
                <a:cs typeface="Times New Roman" panose="02020603050405020304" pitchFamily="18" charset="0"/>
              </a:rPr>
              <a:t>o</a:t>
            </a:r>
            <a:r>
              <a:rPr lang="en-US" spc="-4" dirty="0" smtClean="0">
                <a:latin typeface="Times New Roman" panose="02020603050405020304" pitchFamily="18" charset="0"/>
                <a:cs typeface="Times New Roman" panose="02020603050405020304" pitchFamily="18" charset="0"/>
              </a:rPr>
              <a:t>r</a:t>
            </a:r>
            <a:r>
              <a:rPr lang="en-US" dirty="0" smtClean="0">
                <a:latin typeface="Times New Roman" panose="02020603050405020304" pitchFamily="18" charset="0"/>
                <a:cs typeface="Times New Roman" panose="02020603050405020304" pitchFamily="18" charset="0"/>
              </a:rPr>
              <a:t>s</a:t>
            </a:r>
            <a:r>
              <a:rPr lang="en-US" spc="-4" dirty="0" smtClean="0">
                <a:latin typeface="Times New Roman" panose="02020603050405020304" pitchFamily="18" charset="0"/>
                <a:cs typeface="Times New Roman" panose="02020603050405020304" pitchFamily="18" charset="0"/>
              </a:rPr>
              <a:t>e</a:t>
            </a:r>
            <a:r>
              <a:rPr lang="en-US" spc="10" dirty="0" smtClean="0">
                <a:latin typeface="Times New Roman" panose="02020603050405020304" pitchFamily="18" charset="0"/>
                <a:cs typeface="Times New Roman" panose="02020603050405020304" pitchFamily="18" charset="0"/>
              </a:rPr>
              <a:t>n</a:t>
            </a:r>
            <a:r>
              <a:rPr lang="en-US" spc="-4" dirty="0" smtClean="0">
                <a:latin typeface="Times New Roman" panose="02020603050405020304" pitchFamily="18" charset="0"/>
                <a:cs typeface="Times New Roman" panose="02020603050405020304" pitchFamily="18" charset="0"/>
              </a:rPr>
              <a:t>e</a:t>
            </a:r>
            <a:r>
              <a:rPr lang="en-US" dirty="0" smtClean="0">
                <a:latin typeface="Times New Roman" panose="02020603050405020304" pitchFamily="18" charset="0"/>
                <a:cs typeface="Times New Roman" panose="02020603050405020304" pitchFamily="18" charset="0"/>
              </a:rPr>
              <a:t>d </a:t>
            </a:r>
            <a:r>
              <a:rPr lang="en-US" spc="-4" dirty="0" smtClean="0">
                <a:latin typeface="Times New Roman" panose="02020603050405020304" pitchFamily="18" charset="0"/>
                <a:cs typeface="Times New Roman" panose="02020603050405020304" pitchFamily="18" charset="0"/>
              </a:rPr>
              <a:t>a</a:t>
            </a:r>
            <a:r>
              <a:rPr lang="en-US" dirty="0" smtClean="0">
                <a:latin typeface="Times New Roman" panose="02020603050405020304" pitchFamily="18" charset="0"/>
                <a:cs typeface="Times New Roman" panose="02020603050405020304" pitchFamily="18" charset="0"/>
              </a:rPr>
              <a:t>mo</a:t>
            </a:r>
            <a:r>
              <a:rPr lang="en-US" spc="10" dirty="0" smtClean="0">
                <a:latin typeface="Times New Roman" panose="02020603050405020304" pitchFamily="18" charset="0"/>
                <a:cs typeface="Times New Roman" panose="02020603050405020304" pitchFamily="18" charset="0"/>
              </a:rPr>
              <a:t>n</a:t>
            </a:r>
            <a:r>
              <a:rPr lang="en-US" dirty="0" smtClean="0">
                <a:latin typeface="Times New Roman" panose="02020603050405020304" pitchFamily="18" charset="0"/>
                <a:cs typeface="Times New Roman" panose="02020603050405020304" pitchFamily="18" charset="0"/>
              </a:rPr>
              <a:t>g</a:t>
            </a:r>
            <a:r>
              <a:rPr lang="en-US" spc="-14" dirty="0" smtClean="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p</a:t>
            </a:r>
            <a:r>
              <a:rPr lang="en-US" spc="-4" dirty="0" smtClean="0">
                <a:latin typeface="Times New Roman" panose="02020603050405020304" pitchFamily="18" charset="0"/>
                <a:cs typeface="Times New Roman" panose="02020603050405020304" pitchFamily="18" charset="0"/>
              </a:rPr>
              <a:t>e</a:t>
            </a:r>
            <a:r>
              <a:rPr lang="en-US" spc="10" dirty="0" smtClean="0">
                <a:latin typeface="Times New Roman" panose="02020603050405020304" pitchFamily="18" charset="0"/>
                <a:cs typeface="Times New Roman" panose="02020603050405020304" pitchFamily="18" charset="0"/>
              </a:rPr>
              <a:t>o</a:t>
            </a:r>
            <a:r>
              <a:rPr lang="en-US" dirty="0" smtClean="0">
                <a:latin typeface="Times New Roman" panose="02020603050405020304" pitchFamily="18" charset="0"/>
                <a:cs typeface="Times New Roman" panose="02020603050405020304" pitchFamily="18" charset="0"/>
              </a:rPr>
              <a:t>ple </a:t>
            </a:r>
            <a:r>
              <a:rPr lang="en-US" spc="-4" dirty="0" smtClean="0">
                <a:latin typeface="Times New Roman" panose="02020603050405020304" pitchFamily="18" charset="0"/>
                <a:cs typeface="Times New Roman" panose="02020603050405020304" pitchFamily="18" charset="0"/>
              </a:rPr>
              <a:t>w</a:t>
            </a:r>
            <a:r>
              <a:rPr lang="en-US" dirty="0" smtClean="0">
                <a:latin typeface="Times New Roman" panose="02020603050405020304" pitchFamily="18" charset="0"/>
                <a:cs typeface="Times New Roman" panose="02020603050405020304" pitchFamily="18" charset="0"/>
              </a:rPr>
              <a:t>ith </a:t>
            </a:r>
            <a:r>
              <a:rPr lang="en-US" spc="-4" dirty="0" smtClean="0">
                <a:latin typeface="Times New Roman" panose="02020603050405020304" pitchFamily="18" charset="0"/>
                <a:cs typeface="Times New Roman" panose="02020603050405020304" pitchFamily="18" charset="0"/>
              </a:rPr>
              <a:t>a</a:t>
            </a:r>
            <a:r>
              <a:rPr lang="en-US" spc="10" dirty="0" smtClean="0">
                <a:latin typeface="Times New Roman" panose="02020603050405020304" pitchFamily="18" charset="0"/>
                <a:cs typeface="Times New Roman" panose="02020603050405020304" pitchFamily="18" charset="0"/>
              </a:rPr>
              <a:t>n</a:t>
            </a:r>
            <a:r>
              <a:rPr lang="en-US" dirty="0" smtClean="0">
                <a:latin typeface="Times New Roman" panose="02020603050405020304" pitchFamily="18" charset="0"/>
                <a:cs typeface="Times New Roman" panose="02020603050405020304" pitchFamily="18" charset="0"/>
              </a:rPr>
              <a:t>y</a:t>
            </a:r>
            <a:r>
              <a:rPr lang="en-US" spc="-25" dirty="0" smtClean="0">
                <a:latin typeface="Times New Roman" panose="02020603050405020304" pitchFamily="18" charset="0"/>
                <a:cs typeface="Times New Roman" panose="02020603050405020304" pitchFamily="18" charset="0"/>
              </a:rPr>
              <a:t> </a:t>
            </a:r>
            <a:r>
              <a:rPr lang="en-US" spc="10" dirty="0" smtClean="0">
                <a:latin typeface="Times New Roman" panose="02020603050405020304" pitchFamily="18" charset="0"/>
                <a:cs typeface="Times New Roman" panose="02020603050405020304" pitchFamily="18" charset="0"/>
              </a:rPr>
              <a:t>p</a:t>
            </a:r>
            <a:r>
              <a:rPr lang="en-US" dirty="0" smtClean="0">
                <a:latin typeface="Times New Roman" panose="02020603050405020304" pitchFamily="18" charset="0"/>
                <a:cs typeface="Times New Roman" panose="02020603050405020304" pitchFamily="18" charset="0"/>
              </a:rPr>
              <a:t>riv</a:t>
            </a:r>
            <a:r>
              <a:rPr lang="en-US" spc="-10" dirty="0" smtClean="0">
                <a:latin typeface="Times New Roman" panose="02020603050405020304" pitchFamily="18" charset="0"/>
                <a:cs typeface="Times New Roman" panose="02020603050405020304" pitchFamily="18" charset="0"/>
              </a:rPr>
              <a:t>a</a:t>
            </a:r>
            <a:r>
              <a:rPr lang="en-US" dirty="0" smtClean="0">
                <a:latin typeface="Times New Roman" panose="02020603050405020304" pitchFamily="18" charset="0"/>
                <a:cs typeface="Times New Roman" panose="02020603050405020304" pitchFamily="18" charset="0"/>
              </a:rPr>
              <a:t>te insu</a:t>
            </a:r>
            <a:r>
              <a:rPr lang="en-US" spc="4" dirty="0" smtClean="0">
                <a:latin typeface="Times New Roman" panose="02020603050405020304" pitchFamily="18" charset="0"/>
                <a:cs typeface="Times New Roman" panose="02020603050405020304" pitchFamily="18" charset="0"/>
              </a:rPr>
              <a:t>r</a:t>
            </a:r>
            <a:r>
              <a:rPr lang="en-US" spc="-4" dirty="0" smtClean="0">
                <a:latin typeface="Times New Roman" panose="02020603050405020304" pitchFamily="18" charset="0"/>
                <a:cs typeface="Times New Roman" panose="02020603050405020304" pitchFamily="18" charset="0"/>
              </a:rPr>
              <a:t>a</a:t>
            </a:r>
            <a:r>
              <a:rPr lang="en-US" dirty="0" smtClean="0">
                <a:latin typeface="Times New Roman" panose="02020603050405020304" pitchFamily="18" charset="0"/>
                <a:cs typeface="Times New Roman" panose="02020603050405020304" pitchFamily="18" charset="0"/>
              </a:rPr>
              <a:t>n</a:t>
            </a:r>
            <a:r>
              <a:rPr lang="en-US" spc="-4" dirty="0" smtClean="0">
                <a:latin typeface="Times New Roman" panose="02020603050405020304" pitchFamily="18" charset="0"/>
                <a:cs typeface="Times New Roman" panose="02020603050405020304" pitchFamily="18" charset="0"/>
              </a:rPr>
              <a:t>c</a:t>
            </a:r>
            <a:r>
              <a:rPr lang="en-US" dirty="0" smtClean="0">
                <a:latin typeface="Times New Roman" panose="02020603050405020304" pitchFamily="18" charset="0"/>
                <a:cs typeface="Times New Roman" panose="02020603050405020304" pitchFamily="18" charset="0"/>
              </a:rPr>
              <a:t>e</a:t>
            </a:r>
            <a:r>
              <a:rPr lang="en-US" spc="4" dirty="0" smtClean="0">
                <a:latin typeface="Times New Roman" panose="02020603050405020304" pitchFamily="18" charset="0"/>
                <a:cs typeface="Times New Roman" panose="02020603050405020304" pitchFamily="18" charset="0"/>
              </a:rPr>
              <a:t> </a:t>
            </a:r>
            <a:r>
              <a:rPr lang="en-US" spc="-4" dirty="0" smtClean="0">
                <a:latin typeface="Times New Roman" panose="02020603050405020304" pitchFamily="18" charset="0"/>
                <a:cs typeface="Times New Roman" panose="02020603050405020304" pitchFamily="18" charset="0"/>
              </a:rPr>
              <a:t>a</a:t>
            </a:r>
            <a:r>
              <a:rPr lang="en-US" dirty="0" smtClean="0">
                <a:latin typeface="Times New Roman" panose="02020603050405020304" pitchFamily="18" charset="0"/>
                <a:cs typeface="Times New Roman" panose="02020603050405020304" pitchFamily="18" charset="0"/>
              </a:rPr>
              <a:t>nd </a:t>
            </a:r>
            <a:r>
              <a:rPr lang="en-US" spc="-4" dirty="0" smtClean="0">
                <a:latin typeface="Times New Roman" panose="02020603050405020304" pitchFamily="18" charset="0"/>
                <a:cs typeface="Times New Roman" panose="02020603050405020304" pitchFamily="18" charset="0"/>
              </a:rPr>
              <a:t>a</a:t>
            </a:r>
            <a:r>
              <a:rPr lang="en-US" dirty="0" smtClean="0">
                <a:latin typeface="Times New Roman" panose="02020603050405020304" pitchFamily="18" charset="0"/>
                <a:cs typeface="Times New Roman" panose="02020603050405020304" pitchFamily="18" charset="0"/>
              </a:rPr>
              <a:t>mo</a:t>
            </a:r>
            <a:r>
              <a:rPr lang="en-US" spc="10" dirty="0" smtClean="0">
                <a:latin typeface="Times New Roman" panose="02020603050405020304" pitchFamily="18" charset="0"/>
                <a:cs typeface="Times New Roman" panose="02020603050405020304" pitchFamily="18" charset="0"/>
              </a:rPr>
              <a:t>n</a:t>
            </a:r>
            <a:r>
              <a:rPr lang="en-US" dirty="0" smtClean="0">
                <a:latin typeface="Times New Roman" panose="02020603050405020304" pitchFamily="18" charset="0"/>
                <a:cs typeface="Times New Roman" panose="02020603050405020304" pitchFamily="18" charset="0"/>
              </a:rPr>
              <a:t>g p</a:t>
            </a:r>
            <a:r>
              <a:rPr lang="en-US" spc="-4" dirty="0" smtClean="0">
                <a:latin typeface="Times New Roman" panose="02020603050405020304" pitchFamily="18" charset="0"/>
                <a:cs typeface="Times New Roman" panose="02020603050405020304" pitchFamily="18" charset="0"/>
              </a:rPr>
              <a:t>e</a:t>
            </a:r>
            <a:r>
              <a:rPr lang="en-US" dirty="0" smtClean="0">
                <a:latin typeface="Times New Roman" panose="02020603050405020304" pitchFamily="18" charset="0"/>
                <a:cs typeface="Times New Roman" panose="02020603050405020304" pitchFamily="18" charset="0"/>
              </a:rPr>
              <a:t>ople </a:t>
            </a:r>
            <a:r>
              <a:rPr lang="en-US" spc="-10" dirty="0" smtClean="0">
                <a:latin typeface="Times New Roman" panose="02020603050405020304" pitchFamily="18" charset="0"/>
                <a:cs typeface="Times New Roman" panose="02020603050405020304" pitchFamily="18" charset="0"/>
              </a:rPr>
              <a:t>f</a:t>
            </a:r>
            <a:r>
              <a:rPr lang="en-US" dirty="0" smtClean="0">
                <a:latin typeface="Times New Roman" panose="02020603050405020304" pitchFamily="18" charset="0"/>
                <a:cs typeface="Times New Roman" panose="02020603050405020304" pitchFamily="18" charset="0"/>
              </a:rPr>
              <a:t>rom </a:t>
            </a:r>
            <a:r>
              <a:rPr lang="en-US" spc="-4" dirty="0" smtClean="0">
                <a:latin typeface="Times New Roman" panose="02020603050405020304" pitchFamily="18" charset="0"/>
                <a:cs typeface="Times New Roman" panose="02020603050405020304" pitchFamily="18" charset="0"/>
              </a:rPr>
              <a:t>h</a:t>
            </a:r>
            <a:r>
              <a:rPr lang="en-US" spc="10" dirty="0" smtClean="0">
                <a:latin typeface="Times New Roman" panose="02020603050405020304" pitchFamily="18" charset="0"/>
                <a:cs typeface="Times New Roman" panose="02020603050405020304" pitchFamily="18" charset="0"/>
              </a:rPr>
              <a:t>i</a:t>
            </a:r>
            <a:r>
              <a:rPr lang="en-US" spc="-14" dirty="0" smtClean="0">
                <a:latin typeface="Times New Roman" panose="02020603050405020304" pitchFamily="18" charset="0"/>
                <a:cs typeface="Times New Roman" panose="02020603050405020304" pitchFamily="18" charset="0"/>
              </a:rPr>
              <a:t>g</a:t>
            </a:r>
            <a:r>
              <a:rPr lang="en-US" dirty="0" smtClean="0">
                <a:latin typeface="Times New Roman" panose="02020603050405020304" pitchFamily="18" charset="0"/>
                <a:cs typeface="Times New Roman" panose="02020603050405020304" pitchFamily="18" charset="0"/>
              </a:rPr>
              <a:t>h-</a:t>
            </a:r>
            <a:r>
              <a:rPr lang="en-US" spc="-4" dirty="0" smtClean="0">
                <a:latin typeface="Times New Roman" panose="02020603050405020304" pitchFamily="18" charset="0"/>
                <a:cs typeface="Times New Roman" panose="02020603050405020304" pitchFamily="18" charset="0"/>
              </a:rPr>
              <a:t> a</a:t>
            </a:r>
            <a:r>
              <a:rPr lang="en-US" dirty="0" smtClean="0">
                <a:latin typeface="Times New Roman" panose="02020603050405020304" pitchFamily="18" charset="0"/>
                <a:cs typeface="Times New Roman" panose="02020603050405020304" pitchFamily="18" charset="0"/>
              </a:rPr>
              <a:t>nd m</a:t>
            </a:r>
            <a:r>
              <a:rPr lang="en-US" spc="14" dirty="0" smtClean="0">
                <a:latin typeface="Times New Roman" panose="02020603050405020304" pitchFamily="18" charset="0"/>
                <a:cs typeface="Times New Roman" panose="02020603050405020304" pitchFamily="18" charset="0"/>
              </a:rPr>
              <a:t>i</a:t>
            </a:r>
            <a:r>
              <a:rPr lang="en-US" dirty="0" smtClean="0">
                <a:latin typeface="Times New Roman" panose="02020603050405020304" pitchFamily="18" charset="0"/>
                <a:cs typeface="Times New Roman" panose="02020603050405020304" pitchFamily="18" charset="0"/>
              </a:rPr>
              <a:t>ddle</a:t>
            </a:r>
            <a:r>
              <a:rPr lang="en-US" spc="-4" dirty="0" smtClean="0">
                <a:latin typeface="Times New Roman" panose="02020603050405020304" pitchFamily="18" charset="0"/>
                <a:cs typeface="Times New Roman" panose="02020603050405020304" pitchFamily="18" charset="0"/>
              </a:rPr>
              <a:t>-</a:t>
            </a:r>
            <a:r>
              <a:rPr lang="en-US" dirty="0" smtClean="0">
                <a:latin typeface="Times New Roman" panose="02020603050405020304" pitchFamily="18" charset="0"/>
                <a:cs typeface="Times New Roman" panose="02020603050405020304" pitchFamily="18" charset="0"/>
              </a:rPr>
              <a:t>income</a:t>
            </a:r>
            <a:r>
              <a:rPr lang="en-US" spc="-4" dirty="0" smtClean="0">
                <a:latin typeface="Times New Roman" panose="02020603050405020304" pitchFamily="18" charset="0"/>
                <a:cs typeface="Times New Roman" panose="02020603050405020304" pitchFamily="18" charset="0"/>
              </a:rPr>
              <a:t> </a:t>
            </a:r>
            <a:r>
              <a:rPr lang="en-US" spc="4" dirty="0" smtClean="0">
                <a:latin typeface="Times New Roman" panose="02020603050405020304" pitchFamily="18" charset="0"/>
                <a:cs typeface="Times New Roman" panose="02020603050405020304" pitchFamily="18" charset="0"/>
              </a:rPr>
              <a:t>f</a:t>
            </a:r>
            <a:r>
              <a:rPr lang="en-US" spc="-4" dirty="0" smtClean="0">
                <a:latin typeface="Times New Roman" panose="02020603050405020304" pitchFamily="18" charset="0"/>
                <a:cs typeface="Times New Roman" panose="02020603050405020304" pitchFamily="18" charset="0"/>
              </a:rPr>
              <a:t>a</a:t>
            </a:r>
            <a:r>
              <a:rPr lang="en-US" dirty="0" smtClean="0">
                <a:latin typeface="Times New Roman" panose="02020603050405020304" pitchFamily="18" charset="0"/>
                <a:cs typeface="Times New Roman" panose="02020603050405020304" pitchFamily="18" charset="0"/>
              </a:rPr>
              <a:t>mili</a:t>
            </a:r>
            <a:r>
              <a:rPr lang="en-US" spc="-4" dirty="0" smtClean="0">
                <a:latin typeface="Times New Roman" panose="02020603050405020304" pitchFamily="18" charset="0"/>
                <a:cs typeface="Times New Roman" panose="02020603050405020304" pitchFamily="18" charset="0"/>
              </a:rPr>
              <a:t>e</a:t>
            </a:r>
            <a:r>
              <a:rPr lang="en-US" dirty="0" smtClean="0">
                <a:latin typeface="Times New Roman" panose="02020603050405020304" pitchFamily="18" charset="0"/>
                <a:cs typeface="Times New Roman" panose="02020603050405020304" pitchFamily="18" charset="0"/>
              </a:rPr>
              <a:t>s; ch</a:t>
            </a:r>
            <a:r>
              <a:rPr lang="en-US" spc="-10" dirty="0" smtClean="0">
                <a:latin typeface="Times New Roman" panose="02020603050405020304" pitchFamily="18" charset="0"/>
                <a:cs typeface="Times New Roman" panose="02020603050405020304" pitchFamily="18" charset="0"/>
              </a:rPr>
              <a:t>a</a:t>
            </a:r>
            <a:r>
              <a:rPr lang="en-US" dirty="0" smtClean="0">
                <a:latin typeface="Times New Roman" panose="02020603050405020304" pitchFamily="18" charset="0"/>
                <a:cs typeface="Times New Roman" panose="02020603050405020304" pitchFamily="18" charset="0"/>
              </a:rPr>
              <a:t>nges were</a:t>
            </a:r>
            <a:r>
              <a:rPr lang="en-US" spc="-10" dirty="0" smtClean="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not st</a:t>
            </a:r>
            <a:r>
              <a:rPr lang="en-US" spc="-4" dirty="0" smtClean="0">
                <a:latin typeface="Times New Roman" panose="02020603050405020304" pitchFamily="18" charset="0"/>
                <a:cs typeface="Times New Roman" panose="02020603050405020304" pitchFamily="18" charset="0"/>
              </a:rPr>
              <a:t>a</a:t>
            </a:r>
            <a:r>
              <a:rPr lang="en-US" dirty="0" smtClean="0">
                <a:latin typeface="Times New Roman" panose="02020603050405020304" pitchFamily="18" charset="0"/>
                <a:cs typeface="Times New Roman" panose="02020603050405020304" pitchFamily="18" charset="0"/>
              </a:rPr>
              <a:t>tisti</a:t>
            </a:r>
            <a:r>
              <a:rPr lang="en-US" spc="-4" dirty="0" smtClean="0">
                <a:latin typeface="Times New Roman" panose="02020603050405020304" pitchFamily="18" charset="0"/>
                <a:cs typeface="Times New Roman" panose="02020603050405020304" pitchFamily="18" charset="0"/>
              </a:rPr>
              <a:t>ca</a:t>
            </a:r>
            <a:r>
              <a:rPr lang="en-US" spc="10" dirty="0" smtClean="0">
                <a:latin typeface="Times New Roman" panose="02020603050405020304" pitchFamily="18" charset="0"/>
                <a:cs typeface="Times New Roman" panose="02020603050405020304" pitchFamily="18" charset="0"/>
              </a:rPr>
              <a:t>ll</a:t>
            </a:r>
            <a:r>
              <a:rPr lang="en-US" dirty="0" smtClean="0">
                <a:latin typeface="Times New Roman" panose="02020603050405020304" pitchFamily="18" charset="0"/>
                <a:cs typeface="Times New Roman" panose="02020603050405020304" pitchFamily="18" charset="0"/>
              </a:rPr>
              <a:t>y</a:t>
            </a:r>
            <a:r>
              <a:rPr lang="en-US" spc="-25" dirty="0" smtClean="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signifi</a:t>
            </a:r>
            <a:r>
              <a:rPr lang="en-US" spc="-10" dirty="0" smtClean="0">
                <a:latin typeface="Times New Roman" panose="02020603050405020304" pitchFamily="18" charset="0"/>
                <a:cs typeface="Times New Roman" panose="02020603050405020304" pitchFamily="18" charset="0"/>
              </a:rPr>
              <a:t>c</a:t>
            </a:r>
            <a:r>
              <a:rPr lang="en-US" spc="-4" dirty="0" smtClean="0">
                <a:latin typeface="Times New Roman" panose="02020603050405020304" pitchFamily="18" charset="0"/>
                <a:cs typeface="Times New Roman" panose="02020603050405020304" pitchFamily="18" charset="0"/>
              </a:rPr>
              <a:t>a</a:t>
            </a:r>
            <a:r>
              <a:rPr lang="en-US" dirty="0" smtClean="0">
                <a:latin typeface="Times New Roman" panose="02020603050405020304" pitchFamily="18" charset="0"/>
                <a:cs typeface="Times New Roman" panose="02020603050405020304" pitchFamily="18" charset="0"/>
              </a:rPr>
              <a:t>nt </a:t>
            </a:r>
            <a:r>
              <a:rPr lang="en-US" spc="-4" dirty="0" smtClean="0">
                <a:latin typeface="Times New Roman" panose="02020603050405020304" pitchFamily="18" charset="0"/>
                <a:cs typeface="Times New Roman" panose="02020603050405020304" pitchFamily="18" charset="0"/>
              </a:rPr>
              <a:t>a</a:t>
            </a:r>
            <a:r>
              <a:rPr lang="en-US" dirty="0" smtClean="0">
                <a:latin typeface="Times New Roman" panose="02020603050405020304" pitchFamily="18" charset="0"/>
                <a:cs typeface="Times New Roman" panose="02020603050405020304" pitchFamily="18" charset="0"/>
              </a:rPr>
              <a:t>mong</a:t>
            </a:r>
            <a:r>
              <a:rPr lang="en-US" spc="-10" dirty="0" smtClean="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oth</a:t>
            </a:r>
            <a:r>
              <a:rPr lang="en-US" spc="4" dirty="0" smtClean="0">
                <a:latin typeface="Times New Roman" panose="02020603050405020304" pitchFamily="18" charset="0"/>
                <a:cs typeface="Times New Roman" panose="02020603050405020304" pitchFamily="18" charset="0"/>
              </a:rPr>
              <a:t>e</a:t>
            </a:r>
            <a:r>
              <a:rPr lang="en-US" dirty="0" smtClean="0">
                <a:latin typeface="Times New Roman" panose="02020603050405020304" pitchFamily="18" charset="0"/>
                <a:cs typeface="Times New Roman" panose="02020603050405020304" pitchFamily="18" charset="0"/>
              </a:rPr>
              <a:t>r</a:t>
            </a:r>
            <a:r>
              <a:rPr lang="en-US" spc="4" dirty="0" smtClean="0">
                <a:latin typeface="Times New Roman" panose="02020603050405020304" pitchFamily="18" charset="0"/>
                <a:cs typeface="Times New Roman" panose="02020603050405020304" pitchFamily="18" charset="0"/>
              </a:rPr>
              <a:t> </a:t>
            </a:r>
            <a:r>
              <a:rPr lang="en-US" spc="-14" dirty="0" smtClean="0">
                <a:latin typeface="Times New Roman" panose="02020603050405020304" pitchFamily="18" charset="0"/>
                <a:cs typeface="Times New Roman" panose="02020603050405020304" pitchFamily="18" charset="0"/>
              </a:rPr>
              <a:t>g</a:t>
            </a:r>
            <a:r>
              <a:rPr lang="en-US" dirty="0" smtClean="0">
                <a:latin typeface="Times New Roman" panose="02020603050405020304" pitchFamily="18" charset="0"/>
                <a:cs typeface="Times New Roman" panose="02020603050405020304" pitchFamily="18" charset="0"/>
              </a:rPr>
              <a:t>roups.</a:t>
            </a:r>
          </a:p>
          <a:p>
            <a:pPr marL="241272" indent="-228574">
              <a:buFont typeface="Symbol"/>
              <a:buChar char=""/>
              <a:tabLst>
                <a:tab pos="240637" algn="l"/>
              </a:tabLst>
            </a:pPr>
            <a:r>
              <a:rPr lang="en-US" dirty="0" smtClean="0">
                <a:latin typeface="Times New Roman" panose="02020603050405020304" pitchFamily="18" charset="0"/>
                <a:cs typeface="Times New Roman" panose="02020603050405020304" pitchFamily="18" charset="0"/>
              </a:rPr>
              <a:t>A</a:t>
            </a:r>
            <a:r>
              <a:rPr lang="en-US" spc="-10" dirty="0" smtClean="0">
                <a:latin typeface="Times New Roman" panose="02020603050405020304" pitchFamily="18" charset="0"/>
                <a:cs typeface="Times New Roman" panose="02020603050405020304" pitchFamily="18" charset="0"/>
              </a:rPr>
              <a:t>f</a:t>
            </a:r>
            <a:r>
              <a:rPr lang="en-US" dirty="0" smtClean="0">
                <a:latin typeface="Times New Roman" panose="02020603050405020304" pitchFamily="18" charset="0"/>
                <a:cs typeface="Times New Roman" panose="02020603050405020304" pitchFamily="18" charset="0"/>
              </a:rPr>
              <a:t>ter</a:t>
            </a:r>
            <a:r>
              <a:rPr lang="en-US" spc="-10" dirty="0" smtClean="0">
                <a:latin typeface="Times New Roman" panose="02020603050405020304" pitchFamily="18" charset="0"/>
                <a:cs typeface="Times New Roman" panose="02020603050405020304" pitchFamily="18" charset="0"/>
              </a:rPr>
              <a:t> </a:t>
            </a:r>
            <a:r>
              <a:rPr lang="en-US" spc="-4" dirty="0" smtClean="0">
                <a:latin typeface="Times New Roman" panose="02020603050405020304" pitchFamily="18" charset="0"/>
                <a:cs typeface="Times New Roman" panose="02020603050405020304" pitchFamily="18" charset="0"/>
              </a:rPr>
              <a:t>2</a:t>
            </a:r>
            <a:r>
              <a:rPr lang="en-US" dirty="0" smtClean="0">
                <a:latin typeface="Times New Roman" panose="02020603050405020304" pitchFamily="18" charset="0"/>
                <a:cs typeface="Times New Roman" panose="02020603050405020304" pitchFamily="18" charset="0"/>
              </a:rPr>
              <a:t>010, the</a:t>
            </a:r>
            <a:r>
              <a:rPr lang="en-US" spc="4" dirty="0" smtClean="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r</a:t>
            </a:r>
            <a:r>
              <a:rPr lang="en-US" spc="-10" dirty="0" smtClean="0">
                <a:latin typeface="Times New Roman" panose="02020603050405020304" pitchFamily="18" charset="0"/>
                <a:cs typeface="Times New Roman" panose="02020603050405020304" pitchFamily="18" charset="0"/>
              </a:rPr>
              <a:t>a</a:t>
            </a:r>
            <a:r>
              <a:rPr lang="en-US" dirty="0" smtClean="0">
                <a:latin typeface="Times New Roman" panose="02020603050405020304" pitchFamily="18" charset="0"/>
                <a:cs typeface="Times New Roman" panose="02020603050405020304" pitchFamily="18" charset="0"/>
              </a:rPr>
              <a:t>te</a:t>
            </a:r>
            <a:r>
              <a:rPr lang="en-US" spc="-4" dirty="0" smtClean="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le</a:t>
            </a:r>
            <a:r>
              <a:rPr lang="en-US" spc="4" dirty="0" smtClean="0">
                <a:latin typeface="Times New Roman" panose="02020603050405020304" pitchFamily="18" charset="0"/>
                <a:cs typeface="Times New Roman" panose="02020603050405020304" pitchFamily="18" charset="0"/>
              </a:rPr>
              <a:t>v</a:t>
            </a:r>
            <a:r>
              <a:rPr lang="en-US" spc="-4" dirty="0" smtClean="0">
                <a:latin typeface="Times New Roman" panose="02020603050405020304" pitchFamily="18" charset="0"/>
                <a:cs typeface="Times New Roman" panose="02020603050405020304" pitchFamily="18" charset="0"/>
              </a:rPr>
              <a:t>e</a:t>
            </a:r>
            <a:r>
              <a:rPr lang="en-US" dirty="0" smtClean="0">
                <a:latin typeface="Times New Roman" panose="02020603050405020304" pitchFamily="18" charset="0"/>
                <a:cs typeface="Times New Roman" panose="02020603050405020304" pitchFamily="18" charset="0"/>
              </a:rPr>
              <a:t>led o</a:t>
            </a:r>
            <a:r>
              <a:rPr lang="en-US" spc="-10" dirty="0" smtClean="0">
                <a:latin typeface="Times New Roman" panose="02020603050405020304" pitchFamily="18" charset="0"/>
                <a:cs typeface="Times New Roman" panose="02020603050405020304" pitchFamily="18" charset="0"/>
              </a:rPr>
              <a:t>f</a:t>
            </a:r>
            <a:r>
              <a:rPr lang="en-US" dirty="0" smtClean="0">
                <a:latin typeface="Times New Roman" panose="02020603050405020304" pitchFamily="18" charset="0"/>
                <a:cs typeface="Times New Roman" panose="02020603050405020304" pitchFamily="18" charset="0"/>
              </a:rPr>
              <a:t>f, ov</a:t>
            </a:r>
            <a:r>
              <a:rPr lang="en-US" spc="4" dirty="0" smtClean="0">
                <a:latin typeface="Times New Roman" panose="02020603050405020304" pitchFamily="18" charset="0"/>
                <a:cs typeface="Times New Roman" panose="02020603050405020304" pitchFamily="18" charset="0"/>
              </a:rPr>
              <a:t>e</a:t>
            </a:r>
            <a:r>
              <a:rPr lang="en-US" dirty="0" smtClean="0">
                <a:latin typeface="Times New Roman" panose="02020603050405020304" pitchFamily="18" charset="0"/>
                <a:cs typeface="Times New Roman" panose="02020603050405020304" pitchFamily="18" charset="0"/>
              </a:rPr>
              <a:t>r</a:t>
            </a:r>
            <a:r>
              <a:rPr lang="en-US" spc="-10" dirty="0" smtClean="0">
                <a:latin typeface="Times New Roman" panose="02020603050405020304" pitchFamily="18" charset="0"/>
                <a:cs typeface="Times New Roman" panose="02020603050405020304" pitchFamily="18" charset="0"/>
              </a:rPr>
              <a:t>a</a:t>
            </a:r>
            <a:r>
              <a:rPr lang="en-US" dirty="0" smtClean="0">
                <a:latin typeface="Times New Roman" panose="02020603050405020304" pitchFamily="18" charset="0"/>
                <a:cs typeface="Times New Roman" panose="02020603050405020304" pitchFamily="18" charset="0"/>
              </a:rPr>
              <a:t>ll </a:t>
            </a:r>
            <a:r>
              <a:rPr lang="en-US" spc="-4" dirty="0" smtClean="0">
                <a:latin typeface="Times New Roman" panose="02020603050405020304" pitchFamily="18" charset="0"/>
                <a:cs typeface="Times New Roman" panose="02020603050405020304" pitchFamily="18" charset="0"/>
              </a:rPr>
              <a:t>a</a:t>
            </a:r>
            <a:r>
              <a:rPr lang="en-US" dirty="0" smtClean="0">
                <a:latin typeface="Times New Roman" panose="02020603050405020304" pitchFamily="18" charset="0"/>
                <a:cs typeface="Times New Roman" panose="02020603050405020304" pitchFamily="18" charset="0"/>
              </a:rPr>
              <a:t>nd f</a:t>
            </a:r>
            <a:r>
              <a:rPr lang="en-US" spc="4" dirty="0" smtClean="0">
                <a:latin typeface="Times New Roman" panose="02020603050405020304" pitchFamily="18" charset="0"/>
                <a:cs typeface="Times New Roman" panose="02020603050405020304" pitchFamily="18" charset="0"/>
              </a:rPr>
              <a:t>o</a:t>
            </a:r>
            <a:r>
              <a:rPr lang="en-US" dirty="0" smtClean="0">
                <a:latin typeface="Times New Roman" panose="02020603050405020304" pitchFamily="18" charset="0"/>
                <a:cs typeface="Times New Roman" panose="02020603050405020304" pitchFamily="18" charset="0"/>
              </a:rPr>
              <a:t>r most insur</a:t>
            </a:r>
            <a:r>
              <a:rPr lang="en-US" spc="-10" dirty="0" smtClean="0">
                <a:latin typeface="Times New Roman" panose="02020603050405020304" pitchFamily="18" charset="0"/>
                <a:cs typeface="Times New Roman" panose="02020603050405020304" pitchFamily="18" charset="0"/>
              </a:rPr>
              <a:t>a</a:t>
            </a:r>
            <a:r>
              <a:rPr lang="en-US" dirty="0" smtClean="0">
                <a:latin typeface="Times New Roman" panose="02020603050405020304" pitchFamily="18" charset="0"/>
                <a:cs typeface="Times New Roman" panose="02020603050405020304" pitchFamily="18" charset="0"/>
              </a:rPr>
              <a:t>n</a:t>
            </a:r>
            <a:r>
              <a:rPr lang="en-US" spc="-4" dirty="0" smtClean="0">
                <a:latin typeface="Times New Roman" panose="02020603050405020304" pitchFamily="18" charset="0"/>
                <a:cs typeface="Times New Roman" panose="02020603050405020304" pitchFamily="18" charset="0"/>
              </a:rPr>
              <a:t>c</a:t>
            </a:r>
            <a:r>
              <a:rPr lang="en-US" dirty="0" smtClean="0">
                <a:latin typeface="Times New Roman" panose="02020603050405020304" pitchFamily="18" charset="0"/>
                <a:cs typeface="Times New Roman" panose="02020603050405020304" pitchFamily="18" charset="0"/>
              </a:rPr>
              <a:t>e</a:t>
            </a:r>
            <a:r>
              <a:rPr lang="en-US" spc="-4" dirty="0" smtClean="0">
                <a:latin typeface="Times New Roman" panose="02020603050405020304" pitchFamily="18" charset="0"/>
                <a:cs typeface="Times New Roman" panose="02020603050405020304" pitchFamily="18" charset="0"/>
              </a:rPr>
              <a:t> a</a:t>
            </a:r>
            <a:r>
              <a:rPr lang="en-US" dirty="0" smtClean="0">
                <a:latin typeface="Times New Roman" panose="02020603050405020304" pitchFamily="18" charset="0"/>
                <a:cs typeface="Times New Roman" panose="02020603050405020304" pitchFamily="18" charset="0"/>
              </a:rPr>
              <a:t>nd inco</a:t>
            </a:r>
            <a:r>
              <a:rPr lang="en-US" spc="10" dirty="0" smtClean="0">
                <a:latin typeface="Times New Roman" panose="02020603050405020304" pitchFamily="18" charset="0"/>
                <a:cs typeface="Times New Roman" panose="02020603050405020304" pitchFamily="18" charset="0"/>
              </a:rPr>
              <a:t>m</a:t>
            </a:r>
            <a:r>
              <a:rPr lang="en-US" dirty="0" smtClean="0">
                <a:latin typeface="Times New Roman" panose="02020603050405020304" pitchFamily="18" charset="0"/>
                <a:cs typeface="Times New Roman" panose="02020603050405020304" pitchFamily="18" charset="0"/>
              </a:rPr>
              <a:t>e</a:t>
            </a:r>
            <a:r>
              <a:rPr lang="en-US" spc="4" dirty="0" smtClean="0">
                <a:latin typeface="Times New Roman" panose="02020603050405020304" pitchFamily="18" charset="0"/>
                <a:cs typeface="Times New Roman" panose="02020603050405020304" pitchFamily="18" charset="0"/>
              </a:rPr>
              <a:t> </a:t>
            </a:r>
            <a:r>
              <a:rPr lang="en-US" spc="-14" dirty="0" smtClean="0">
                <a:latin typeface="Times New Roman" panose="02020603050405020304" pitchFamily="18" charset="0"/>
                <a:cs typeface="Times New Roman" panose="02020603050405020304" pitchFamily="18" charset="0"/>
              </a:rPr>
              <a:t>g</a:t>
            </a:r>
            <a:r>
              <a:rPr lang="en-US" dirty="0" smtClean="0">
                <a:latin typeface="Times New Roman" panose="02020603050405020304" pitchFamily="18" charset="0"/>
                <a:cs typeface="Times New Roman" panose="02020603050405020304" pitchFamily="18" charset="0"/>
              </a:rPr>
              <a:t>roup</a:t>
            </a:r>
            <a:r>
              <a:rPr lang="en-US" spc="4" dirty="0" smtClean="0">
                <a:latin typeface="Times New Roman" panose="02020603050405020304" pitchFamily="18" charset="0"/>
                <a:cs typeface="Times New Roman" panose="02020603050405020304" pitchFamily="18" charset="0"/>
              </a:rPr>
              <a:t>s</a:t>
            </a:r>
            <a:r>
              <a:rPr lang="en-US" dirty="0" smtClean="0">
                <a:latin typeface="Times New Roman" panose="02020603050405020304" pitchFamily="18" charset="0"/>
                <a:cs typeface="Times New Roman" panose="02020603050405020304" pitchFamily="18" charset="0"/>
              </a:rPr>
              <a:t>.</a:t>
            </a:r>
          </a:p>
          <a:p>
            <a:pPr marL="241272" marR="253971" indent="-228574">
              <a:buFont typeface="Symbol"/>
              <a:buChar char=""/>
              <a:tabLst>
                <a:tab pos="240637" algn="l"/>
              </a:tabLst>
            </a:pPr>
            <a:r>
              <a:rPr lang="en-US" dirty="0" smtClean="0">
                <a:latin typeface="Times New Roman" panose="02020603050405020304" pitchFamily="18" charset="0"/>
                <a:cs typeface="Times New Roman" panose="02020603050405020304" pitchFamily="18" charset="0"/>
              </a:rPr>
              <a:t>D</a:t>
            </a:r>
            <a:r>
              <a:rPr lang="en-US" spc="-10" dirty="0" smtClean="0">
                <a:latin typeface="Times New Roman" panose="02020603050405020304" pitchFamily="18" charset="0"/>
                <a:cs typeface="Times New Roman" panose="02020603050405020304" pitchFamily="18" charset="0"/>
              </a:rPr>
              <a:t>a</a:t>
            </a:r>
            <a:r>
              <a:rPr lang="en-US" dirty="0" smtClean="0">
                <a:latin typeface="Times New Roman" panose="02020603050405020304" pitchFamily="18" charset="0"/>
                <a:cs typeface="Times New Roman" panose="02020603050405020304" pitchFamily="18" charset="0"/>
              </a:rPr>
              <a:t>ta </a:t>
            </a:r>
            <a:r>
              <a:rPr lang="en-US" spc="-10" dirty="0" smtClean="0">
                <a:latin typeface="Times New Roman" panose="02020603050405020304" pitchFamily="18" charset="0"/>
                <a:cs typeface="Times New Roman" panose="02020603050405020304" pitchFamily="18" charset="0"/>
              </a:rPr>
              <a:t>f</a:t>
            </a:r>
            <a:r>
              <a:rPr lang="en-US" dirty="0" smtClean="0">
                <a:latin typeface="Times New Roman" panose="02020603050405020304" pitchFamily="18" charset="0"/>
                <a:cs typeface="Times New Roman" panose="02020603050405020304" pitchFamily="18" charset="0"/>
              </a:rPr>
              <a:t>rom</a:t>
            </a:r>
            <a:r>
              <a:rPr lang="en-US" spc="-4" dirty="0" smtClean="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the</a:t>
            </a:r>
            <a:r>
              <a:rPr lang="en-US" spc="-4" dirty="0" smtClean="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Commo</a:t>
            </a:r>
            <a:r>
              <a:rPr lang="en-US" spc="10" dirty="0" smtClean="0">
                <a:latin typeface="Times New Roman" panose="02020603050405020304" pitchFamily="18" charset="0"/>
                <a:cs typeface="Times New Roman" panose="02020603050405020304" pitchFamily="18" charset="0"/>
              </a:rPr>
              <a:t>n</a:t>
            </a:r>
            <a:r>
              <a:rPr lang="en-US" dirty="0" smtClean="0">
                <a:latin typeface="Times New Roman" panose="02020603050405020304" pitchFamily="18" charset="0"/>
                <a:cs typeface="Times New Roman" panose="02020603050405020304" pitchFamily="18" charset="0"/>
              </a:rPr>
              <a:t>w</a:t>
            </a:r>
            <a:r>
              <a:rPr lang="en-US" spc="-10" dirty="0" smtClean="0">
                <a:latin typeface="Times New Roman" panose="02020603050405020304" pitchFamily="18" charset="0"/>
                <a:cs typeface="Times New Roman" panose="02020603050405020304" pitchFamily="18" charset="0"/>
              </a:rPr>
              <a:t>e</a:t>
            </a:r>
            <a:r>
              <a:rPr lang="en-US" spc="-4" dirty="0" smtClean="0">
                <a:latin typeface="Times New Roman" panose="02020603050405020304" pitchFamily="18" charset="0"/>
                <a:cs typeface="Times New Roman" panose="02020603050405020304" pitchFamily="18" charset="0"/>
              </a:rPr>
              <a:t>a</a:t>
            </a:r>
            <a:r>
              <a:rPr lang="en-US" dirty="0" smtClean="0">
                <a:latin typeface="Times New Roman" panose="02020603050405020304" pitchFamily="18" charset="0"/>
                <a:cs typeface="Times New Roman" panose="02020603050405020304" pitchFamily="18" charset="0"/>
              </a:rPr>
              <a:t>lth </a:t>
            </a:r>
            <a:r>
              <a:rPr lang="en-US" spc="-10" dirty="0" smtClean="0">
                <a:latin typeface="Times New Roman" panose="02020603050405020304" pitchFamily="18" charset="0"/>
                <a:cs typeface="Times New Roman" panose="02020603050405020304" pitchFamily="18" charset="0"/>
              </a:rPr>
              <a:t>F</a:t>
            </a:r>
            <a:r>
              <a:rPr lang="en-US" dirty="0" smtClean="0">
                <a:latin typeface="Times New Roman" panose="02020603050405020304" pitchFamily="18" charset="0"/>
                <a:cs typeface="Times New Roman" panose="02020603050405020304" pitchFamily="18" charset="0"/>
              </a:rPr>
              <a:t>und</a:t>
            </a:r>
            <a:r>
              <a:rPr lang="en-US" spc="10" dirty="0" smtClean="0">
                <a:latin typeface="Times New Roman" panose="02020603050405020304" pitchFamily="18" charset="0"/>
                <a:cs typeface="Times New Roman" panose="02020603050405020304" pitchFamily="18" charset="0"/>
              </a:rPr>
              <a:t> </a:t>
            </a:r>
            <a:r>
              <a:rPr lang="en-US" spc="-10" dirty="0" smtClean="0">
                <a:latin typeface="Times New Roman" panose="02020603050405020304" pitchFamily="18" charset="0"/>
                <a:cs typeface="Times New Roman" panose="02020603050405020304" pitchFamily="18" charset="0"/>
              </a:rPr>
              <a:t>B</a:t>
            </a:r>
            <a:r>
              <a:rPr lang="en-US" dirty="0" smtClean="0">
                <a:latin typeface="Times New Roman" panose="02020603050405020304" pitchFamily="18" charset="0"/>
                <a:cs typeface="Times New Roman" panose="02020603050405020304" pitchFamily="18" charset="0"/>
              </a:rPr>
              <a:t>ienni</a:t>
            </a:r>
            <a:r>
              <a:rPr lang="en-US" spc="-4" dirty="0" smtClean="0">
                <a:latin typeface="Times New Roman" panose="02020603050405020304" pitchFamily="18" charset="0"/>
                <a:cs typeface="Times New Roman" panose="02020603050405020304" pitchFamily="18" charset="0"/>
              </a:rPr>
              <a:t>a</a:t>
            </a:r>
            <a:r>
              <a:rPr lang="en-US" dirty="0" smtClean="0">
                <a:latin typeface="Times New Roman" panose="02020603050405020304" pitchFamily="18" charset="0"/>
                <a:cs typeface="Times New Roman" panose="02020603050405020304" pitchFamily="18" charset="0"/>
              </a:rPr>
              <a:t>l </a:t>
            </a:r>
            <a:r>
              <a:rPr lang="en-US" spc="10" dirty="0" smtClean="0">
                <a:latin typeface="Times New Roman" panose="02020603050405020304" pitchFamily="18" charset="0"/>
                <a:cs typeface="Times New Roman" panose="02020603050405020304" pitchFamily="18" charset="0"/>
              </a:rPr>
              <a:t>H</a:t>
            </a:r>
            <a:r>
              <a:rPr lang="en-US" spc="4" dirty="0" smtClean="0">
                <a:latin typeface="Times New Roman" panose="02020603050405020304" pitchFamily="18" charset="0"/>
                <a:cs typeface="Times New Roman" panose="02020603050405020304" pitchFamily="18" charset="0"/>
              </a:rPr>
              <a:t>e</a:t>
            </a:r>
            <a:r>
              <a:rPr lang="en-US" spc="-4" dirty="0" smtClean="0">
                <a:latin typeface="Times New Roman" panose="02020603050405020304" pitchFamily="18" charset="0"/>
                <a:cs typeface="Times New Roman" panose="02020603050405020304" pitchFamily="18" charset="0"/>
              </a:rPr>
              <a:t>a</a:t>
            </a:r>
            <a:r>
              <a:rPr lang="en-US" dirty="0" smtClean="0">
                <a:latin typeface="Times New Roman" panose="02020603050405020304" pitchFamily="18" charset="0"/>
                <a:cs typeface="Times New Roman" panose="02020603050405020304" pitchFamily="18" charset="0"/>
              </a:rPr>
              <a:t>lth</a:t>
            </a:r>
            <a:r>
              <a:rPr lang="en-US" spc="10" dirty="0" smtClean="0">
                <a:latin typeface="Times New Roman" panose="02020603050405020304" pitchFamily="18" charset="0"/>
                <a:cs typeface="Times New Roman" panose="02020603050405020304" pitchFamily="18" charset="0"/>
              </a:rPr>
              <a:t> </a:t>
            </a:r>
            <a:r>
              <a:rPr lang="en-US" spc="-30" dirty="0" smtClean="0">
                <a:latin typeface="Times New Roman" panose="02020603050405020304" pitchFamily="18" charset="0"/>
                <a:cs typeface="Times New Roman" panose="02020603050405020304" pitchFamily="18" charset="0"/>
              </a:rPr>
              <a:t>I</a:t>
            </a:r>
            <a:r>
              <a:rPr lang="en-US" dirty="0" smtClean="0">
                <a:latin typeface="Times New Roman" panose="02020603050405020304" pitchFamily="18" charset="0"/>
                <a:cs typeface="Times New Roman" panose="02020603050405020304" pitchFamily="18" charset="0"/>
              </a:rPr>
              <a:t>nsu</a:t>
            </a:r>
            <a:r>
              <a:rPr lang="en-US" spc="4" dirty="0" smtClean="0">
                <a:latin typeface="Times New Roman" panose="02020603050405020304" pitchFamily="18" charset="0"/>
                <a:cs typeface="Times New Roman" panose="02020603050405020304" pitchFamily="18" charset="0"/>
              </a:rPr>
              <a:t>r</a:t>
            </a:r>
            <a:r>
              <a:rPr lang="en-US" spc="-4" dirty="0" smtClean="0">
                <a:latin typeface="Times New Roman" panose="02020603050405020304" pitchFamily="18" charset="0"/>
                <a:cs typeface="Times New Roman" panose="02020603050405020304" pitchFamily="18" charset="0"/>
              </a:rPr>
              <a:t>a</a:t>
            </a:r>
            <a:r>
              <a:rPr lang="en-US" dirty="0" smtClean="0">
                <a:latin typeface="Times New Roman" panose="02020603050405020304" pitchFamily="18" charset="0"/>
                <a:cs typeface="Times New Roman" panose="02020603050405020304" pitchFamily="18" charset="0"/>
              </a:rPr>
              <a:t>n</a:t>
            </a:r>
            <a:r>
              <a:rPr lang="en-US" spc="4" dirty="0" smtClean="0">
                <a:latin typeface="Times New Roman" panose="02020603050405020304" pitchFamily="18" charset="0"/>
                <a:cs typeface="Times New Roman" panose="02020603050405020304" pitchFamily="18" charset="0"/>
              </a:rPr>
              <a:t>c</a:t>
            </a:r>
            <a:r>
              <a:rPr lang="en-US" dirty="0" smtClean="0">
                <a:latin typeface="Times New Roman" panose="02020603050405020304" pitchFamily="18" charset="0"/>
                <a:cs typeface="Times New Roman" panose="02020603050405020304" pitchFamily="18" charset="0"/>
              </a:rPr>
              <a:t>e</a:t>
            </a:r>
            <a:r>
              <a:rPr lang="en-US" spc="-4" dirty="0" smtClean="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Su</a:t>
            </a:r>
            <a:r>
              <a:rPr lang="en-US" spc="-4" dirty="0" smtClean="0">
                <a:latin typeface="Times New Roman" panose="02020603050405020304" pitchFamily="18" charset="0"/>
                <a:cs typeface="Times New Roman" panose="02020603050405020304" pitchFamily="18" charset="0"/>
              </a:rPr>
              <a:t>r</a:t>
            </a:r>
            <a:r>
              <a:rPr lang="en-US" dirty="0" smtClean="0">
                <a:latin typeface="Times New Roman" panose="02020603050405020304" pitchFamily="18" charset="0"/>
                <a:cs typeface="Times New Roman" panose="02020603050405020304" pitchFamily="18" charset="0"/>
              </a:rPr>
              <a:t>v</a:t>
            </a:r>
            <a:r>
              <a:rPr lang="en-US" spc="14" dirty="0" smtClean="0">
                <a:latin typeface="Times New Roman" panose="02020603050405020304" pitchFamily="18" charset="0"/>
                <a:cs typeface="Times New Roman" panose="02020603050405020304" pitchFamily="18" charset="0"/>
              </a:rPr>
              <a:t>e</a:t>
            </a:r>
            <a:r>
              <a:rPr lang="en-US" dirty="0" smtClean="0">
                <a:latin typeface="Times New Roman" panose="02020603050405020304" pitchFamily="18" charset="0"/>
                <a:cs typeface="Times New Roman" panose="02020603050405020304" pitchFamily="18" charset="0"/>
              </a:rPr>
              <a:t>y</a:t>
            </a:r>
            <a:r>
              <a:rPr lang="en-US" spc="-4" dirty="0" smtClean="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i</a:t>
            </a:r>
            <a:r>
              <a:rPr lang="en-US" spc="10" dirty="0" smtClean="0">
                <a:latin typeface="Times New Roman" panose="02020603050405020304" pitchFamily="18" charset="0"/>
                <a:cs typeface="Times New Roman" panose="02020603050405020304" pitchFamily="18" charset="0"/>
              </a:rPr>
              <a:t>n</a:t>
            </a:r>
            <a:r>
              <a:rPr lang="en-US" dirty="0" smtClean="0">
                <a:latin typeface="Times New Roman" panose="02020603050405020304" pitchFamily="18" charset="0"/>
                <a:cs typeface="Times New Roman" panose="02020603050405020304" pitchFamily="18" charset="0"/>
              </a:rPr>
              <a:t>dic</a:t>
            </a:r>
            <a:r>
              <a:rPr lang="en-US" spc="-10" dirty="0" smtClean="0">
                <a:latin typeface="Times New Roman" panose="02020603050405020304" pitchFamily="18" charset="0"/>
                <a:cs typeface="Times New Roman" panose="02020603050405020304" pitchFamily="18" charset="0"/>
              </a:rPr>
              <a:t>a</a:t>
            </a:r>
            <a:r>
              <a:rPr lang="en-US" dirty="0" smtClean="0">
                <a:latin typeface="Times New Roman" panose="02020603050405020304" pitchFamily="18" charset="0"/>
                <a:cs typeface="Times New Roman" panose="02020603050405020304" pitchFamily="18" charset="0"/>
              </a:rPr>
              <a:t>te th</a:t>
            </a:r>
            <a:r>
              <a:rPr lang="en-US" spc="-4" dirty="0" smtClean="0">
                <a:latin typeface="Times New Roman" panose="02020603050405020304" pitchFamily="18" charset="0"/>
                <a:cs typeface="Times New Roman" panose="02020603050405020304" pitchFamily="18" charset="0"/>
              </a:rPr>
              <a:t>a</a:t>
            </a:r>
            <a:r>
              <a:rPr lang="en-US" dirty="0" smtClean="0">
                <a:latin typeface="Times New Roman" panose="02020603050405020304" pitchFamily="18" charset="0"/>
                <a:cs typeface="Times New Roman" panose="02020603050405020304" pitchFamily="18" charset="0"/>
              </a:rPr>
              <a:t>t cos</a:t>
            </a:r>
            <a:r>
              <a:rPr lang="en-US" spc="4" dirty="0" smtClean="0">
                <a:latin typeface="Times New Roman" panose="02020603050405020304" pitchFamily="18" charset="0"/>
                <a:cs typeface="Times New Roman" panose="02020603050405020304" pitchFamily="18" charset="0"/>
              </a:rPr>
              <a:t>t</a:t>
            </a:r>
            <a:r>
              <a:rPr lang="en-US" dirty="0" smtClean="0">
                <a:latin typeface="Times New Roman" panose="02020603050405020304" pitchFamily="18" charset="0"/>
                <a:cs typeface="Times New Roman" panose="02020603050405020304" pitchFamily="18" charset="0"/>
              </a:rPr>
              <a:t>- r</a:t>
            </a:r>
            <a:r>
              <a:rPr lang="en-US" spc="-10" dirty="0" smtClean="0">
                <a:latin typeface="Times New Roman" panose="02020603050405020304" pitchFamily="18" charset="0"/>
                <a:cs typeface="Times New Roman" panose="02020603050405020304" pitchFamily="18" charset="0"/>
              </a:rPr>
              <a:t>e</a:t>
            </a:r>
            <a:r>
              <a:rPr lang="en-US" dirty="0" smtClean="0">
                <a:latin typeface="Times New Roman" panose="02020603050405020304" pitchFamily="18" charset="0"/>
                <a:cs typeface="Times New Roman" panose="02020603050405020304" pitchFamily="18" charset="0"/>
              </a:rPr>
              <a:t>lat</a:t>
            </a:r>
            <a:r>
              <a:rPr lang="en-US" spc="-4" dirty="0" smtClean="0">
                <a:latin typeface="Times New Roman" panose="02020603050405020304" pitchFamily="18" charset="0"/>
                <a:cs typeface="Times New Roman" panose="02020603050405020304" pitchFamily="18" charset="0"/>
              </a:rPr>
              <a:t>e</a:t>
            </a:r>
            <a:r>
              <a:rPr lang="en-US" dirty="0" smtClean="0">
                <a:latin typeface="Times New Roman" panose="02020603050405020304" pitchFamily="18" charset="0"/>
                <a:cs typeface="Times New Roman" panose="02020603050405020304" pitchFamily="18" charset="0"/>
              </a:rPr>
              <a:t>d pr</a:t>
            </a:r>
            <a:r>
              <a:rPr lang="en-US" spc="-4" dirty="0" smtClean="0">
                <a:latin typeface="Times New Roman" panose="02020603050405020304" pitchFamily="18" charset="0"/>
                <a:cs typeface="Times New Roman" panose="02020603050405020304" pitchFamily="18" charset="0"/>
              </a:rPr>
              <a:t>o</a:t>
            </a:r>
            <a:r>
              <a:rPr lang="en-US" dirty="0" smtClean="0">
                <a:latin typeface="Times New Roman" panose="02020603050405020304" pitchFamily="18" charset="0"/>
                <a:cs typeface="Times New Roman" panose="02020603050405020304" pitchFamily="18" charset="0"/>
              </a:rPr>
              <a:t>b</a:t>
            </a:r>
            <a:r>
              <a:rPr lang="en-US" spc="10" dirty="0" smtClean="0">
                <a:latin typeface="Times New Roman" panose="02020603050405020304" pitchFamily="18" charset="0"/>
                <a:cs typeface="Times New Roman" panose="02020603050405020304" pitchFamily="18" charset="0"/>
              </a:rPr>
              <a:t>l</a:t>
            </a:r>
            <a:r>
              <a:rPr lang="en-US" spc="-4" dirty="0" smtClean="0">
                <a:latin typeface="Times New Roman" panose="02020603050405020304" pitchFamily="18" charset="0"/>
                <a:cs typeface="Times New Roman" panose="02020603050405020304" pitchFamily="18" charset="0"/>
              </a:rPr>
              <a:t>e</a:t>
            </a:r>
            <a:r>
              <a:rPr lang="en-US" dirty="0" smtClean="0">
                <a:latin typeface="Times New Roman" panose="02020603050405020304" pitchFamily="18" charset="0"/>
                <a:cs typeface="Times New Roman" panose="02020603050405020304" pitchFamily="18" charset="0"/>
              </a:rPr>
              <a:t>ms getting n</a:t>
            </a:r>
            <a:r>
              <a:rPr lang="en-US" spc="-4" dirty="0" smtClean="0">
                <a:latin typeface="Times New Roman" panose="02020603050405020304" pitchFamily="18" charset="0"/>
                <a:cs typeface="Times New Roman" panose="02020603050405020304" pitchFamily="18" charset="0"/>
              </a:rPr>
              <a:t>ee</a:t>
            </a:r>
            <a:r>
              <a:rPr lang="en-US" dirty="0" smtClean="0">
                <a:latin typeface="Times New Roman" panose="02020603050405020304" pitchFamily="18" charset="0"/>
                <a:cs typeface="Times New Roman" panose="02020603050405020304" pitchFamily="18" charset="0"/>
              </a:rPr>
              <a:t>d</a:t>
            </a:r>
            <a:r>
              <a:rPr lang="en-US" spc="-4" dirty="0" smtClean="0">
                <a:latin typeface="Times New Roman" panose="02020603050405020304" pitchFamily="18" charset="0"/>
                <a:cs typeface="Times New Roman" panose="02020603050405020304" pitchFamily="18" charset="0"/>
              </a:rPr>
              <a:t>e</a:t>
            </a:r>
            <a:r>
              <a:rPr lang="en-US" dirty="0" smtClean="0">
                <a:latin typeface="Times New Roman" panose="02020603050405020304" pitchFamily="18" charset="0"/>
                <a:cs typeface="Times New Roman" panose="02020603050405020304" pitchFamily="18" charset="0"/>
              </a:rPr>
              <a:t>d</a:t>
            </a:r>
            <a:r>
              <a:rPr lang="en-US" spc="10" dirty="0" smtClean="0">
                <a:latin typeface="Times New Roman" panose="02020603050405020304" pitchFamily="18" charset="0"/>
                <a:cs typeface="Times New Roman" panose="02020603050405020304" pitchFamily="18" charset="0"/>
              </a:rPr>
              <a:t> </a:t>
            </a:r>
            <a:r>
              <a:rPr lang="en-US" spc="-4" dirty="0" smtClean="0">
                <a:latin typeface="Times New Roman" panose="02020603050405020304" pitchFamily="18" charset="0"/>
                <a:cs typeface="Times New Roman" panose="02020603050405020304" pitchFamily="18" charset="0"/>
              </a:rPr>
              <a:t>ca</a:t>
            </a:r>
            <a:r>
              <a:rPr lang="en-US" spc="4" dirty="0" smtClean="0">
                <a:latin typeface="Times New Roman" panose="02020603050405020304" pitchFamily="18" charset="0"/>
                <a:cs typeface="Times New Roman" panose="02020603050405020304" pitchFamily="18" charset="0"/>
              </a:rPr>
              <a:t>r</a:t>
            </a:r>
            <a:r>
              <a:rPr lang="en-US" dirty="0" smtClean="0">
                <a:latin typeface="Times New Roman" panose="02020603050405020304" pitchFamily="18" charset="0"/>
                <a:cs typeface="Times New Roman" panose="02020603050405020304" pitchFamily="18" charset="0"/>
              </a:rPr>
              <a:t>e</a:t>
            </a:r>
            <a:r>
              <a:rPr lang="en-US" spc="-4" dirty="0" smtClean="0">
                <a:latin typeface="Times New Roman" panose="02020603050405020304" pitchFamily="18" charset="0"/>
                <a:cs typeface="Times New Roman" panose="02020603050405020304" pitchFamily="18" charset="0"/>
              </a:rPr>
              <a:t> fe</a:t>
            </a:r>
            <a:r>
              <a:rPr lang="en-US" dirty="0" smtClean="0">
                <a:latin typeface="Times New Roman" panose="02020603050405020304" pitchFamily="18" charset="0"/>
                <a:cs typeface="Times New Roman" panose="02020603050405020304" pitchFamily="18" charset="0"/>
              </a:rPr>
              <a:t>ll </a:t>
            </a:r>
            <a:r>
              <a:rPr lang="en-US" spc="4" dirty="0" smtClean="0">
                <a:latin typeface="Times New Roman" panose="02020603050405020304" pitchFamily="18" charset="0"/>
                <a:cs typeface="Times New Roman" panose="02020603050405020304" pitchFamily="18" charset="0"/>
              </a:rPr>
              <a:t>f</a:t>
            </a:r>
            <a:r>
              <a:rPr lang="en-US" dirty="0" smtClean="0">
                <a:latin typeface="Times New Roman" panose="02020603050405020304" pitchFamily="18" charset="0"/>
                <a:cs typeface="Times New Roman" panose="02020603050405020304" pitchFamily="18" charset="0"/>
              </a:rPr>
              <a:t>rom 2012 to 2014 among</a:t>
            </a:r>
            <a:r>
              <a:rPr lang="en-US" spc="-14" dirty="0" smtClean="0">
                <a:latin typeface="Times New Roman" panose="02020603050405020304" pitchFamily="18" charset="0"/>
                <a:cs typeface="Times New Roman" panose="02020603050405020304" pitchFamily="18" charset="0"/>
              </a:rPr>
              <a:t> </a:t>
            </a:r>
            <a:r>
              <a:rPr lang="en-US" spc="-4" dirty="0" smtClean="0">
                <a:latin typeface="Times New Roman" panose="02020603050405020304" pitchFamily="18" charset="0"/>
                <a:cs typeface="Times New Roman" panose="02020603050405020304" pitchFamily="18" charset="0"/>
              </a:rPr>
              <a:t>a</a:t>
            </a:r>
            <a:r>
              <a:rPr lang="en-US" dirty="0" smtClean="0">
                <a:latin typeface="Times New Roman" panose="02020603050405020304" pitchFamily="18" charset="0"/>
                <a:cs typeface="Times New Roman" panose="02020603050405020304" pitchFamily="18" charset="0"/>
              </a:rPr>
              <a:t>dults</a:t>
            </a:r>
            <a:r>
              <a:rPr lang="en-US" spc="25" dirty="0" smtClean="0">
                <a:latin typeface="Times New Roman" panose="02020603050405020304" pitchFamily="18" charset="0"/>
                <a:cs typeface="Times New Roman" panose="02020603050405020304" pitchFamily="18" charset="0"/>
              </a:rPr>
              <a:t>.</a:t>
            </a:r>
            <a:r>
              <a:rPr lang="en-US" baseline="38194" dirty="0" smtClean="0">
                <a:latin typeface="Times New Roman" panose="02020603050405020304" pitchFamily="18" charset="0"/>
                <a:cs typeface="Times New Roman" panose="02020603050405020304" pitchFamily="18" charset="0"/>
              </a:rPr>
              <a:t>4</a:t>
            </a:r>
          </a:p>
          <a:p>
            <a:pPr marL="241272" marR="203177" indent="-228574">
              <a:buFont typeface="Symbol"/>
              <a:buChar char=""/>
              <a:tabLst>
                <a:tab pos="240637" algn="l"/>
              </a:tabLst>
            </a:pPr>
            <a:r>
              <a:rPr lang="en-US" dirty="0" smtClean="0">
                <a:latin typeface="Times New Roman" panose="02020603050405020304" pitchFamily="18" charset="0"/>
                <a:cs typeface="Times New Roman" panose="02020603050405020304" pitchFamily="18" charset="0"/>
              </a:rPr>
              <a:t>Anoth</a:t>
            </a:r>
            <a:r>
              <a:rPr lang="en-US" spc="-4" dirty="0" smtClean="0">
                <a:latin typeface="Times New Roman" panose="02020603050405020304" pitchFamily="18" charset="0"/>
                <a:cs typeface="Times New Roman" panose="02020603050405020304" pitchFamily="18" charset="0"/>
              </a:rPr>
              <a:t>e</a:t>
            </a:r>
            <a:r>
              <a:rPr lang="en-US" dirty="0" smtClean="0">
                <a:latin typeface="Times New Roman" panose="02020603050405020304" pitchFamily="18" charset="0"/>
                <a:cs typeface="Times New Roman" panose="02020603050405020304" pitchFamily="18" charset="0"/>
              </a:rPr>
              <a:t>r C</a:t>
            </a:r>
            <a:r>
              <a:rPr lang="en-US" spc="-4" dirty="0" smtClean="0">
                <a:latin typeface="Times New Roman" panose="02020603050405020304" pitchFamily="18" charset="0"/>
                <a:cs typeface="Times New Roman" panose="02020603050405020304" pitchFamily="18" charset="0"/>
              </a:rPr>
              <a:t>a</a:t>
            </a:r>
            <a:r>
              <a:rPr lang="en-US" dirty="0" smtClean="0">
                <a:latin typeface="Times New Roman" panose="02020603050405020304" pitchFamily="18" charset="0"/>
                <a:cs typeface="Times New Roman" panose="02020603050405020304" pitchFamily="18" charset="0"/>
              </a:rPr>
              <a:t>re A</a:t>
            </a:r>
            <a:r>
              <a:rPr lang="en-US" spc="-10" dirty="0" smtClean="0">
                <a:latin typeface="Times New Roman" panose="02020603050405020304" pitchFamily="18" charset="0"/>
                <a:cs typeface="Times New Roman" panose="02020603050405020304" pitchFamily="18" charset="0"/>
              </a:rPr>
              <a:t>f</a:t>
            </a:r>
            <a:r>
              <a:rPr lang="en-US" dirty="0" smtClean="0">
                <a:latin typeface="Times New Roman" panose="02020603050405020304" pitchFamily="18" charset="0"/>
                <a:cs typeface="Times New Roman" panose="02020603050405020304" pitchFamily="18" charset="0"/>
              </a:rPr>
              <a:t>f</a:t>
            </a:r>
            <a:r>
              <a:rPr lang="en-US" spc="4" dirty="0" smtClean="0">
                <a:latin typeface="Times New Roman" panose="02020603050405020304" pitchFamily="18" charset="0"/>
                <a:cs typeface="Times New Roman" panose="02020603050405020304" pitchFamily="18" charset="0"/>
              </a:rPr>
              <a:t>o</a:t>
            </a:r>
            <a:r>
              <a:rPr lang="en-US" dirty="0" smtClean="0">
                <a:latin typeface="Times New Roman" panose="02020603050405020304" pitchFamily="18" charset="0"/>
                <a:cs typeface="Times New Roman" panose="02020603050405020304" pitchFamily="18" charset="0"/>
              </a:rPr>
              <a:t>rd</a:t>
            </a:r>
            <a:r>
              <a:rPr lang="en-US" spc="-10" dirty="0" smtClean="0">
                <a:latin typeface="Times New Roman" panose="02020603050405020304" pitchFamily="18" charset="0"/>
                <a:cs typeface="Times New Roman" panose="02020603050405020304" pitchFamily="18" charset="0"/>
              </a:rPr>
              <a:t>a</a:t>
            </a:r>
            <a:r>
              <a:rPr lang="en-US" dirty="0" smtClean="0">
                <a:latin typeface="Times New Roman" panose="02020603050405020304" pitchFamily="18" charset="0"/>
                <a:cs typeface="Times New Roman" panose="02020603050405020304" pitchFamily="18" charset="0"/>
              </a:rPr>
              <a:t>bili</a:t>
            </a:r>
            <a:r>
              <a:rPr lang="en-US" spc="14" dirty="0" smtClean="0">
                <a:latin typeface="Times New Roman" panose="02020603050405020304" pitchFamily="18" charset="0"/>
                <a:cs typeface="Times New Roman" panose="02020603050405020304" pitchFamily="18" charset="0"/>
              </a:rPr>
              <a:t>t</a:t>
            </a:r>
            <a:r>
              <a:rPr lang="en-US" dirty="0" smtClean="0">
                <a:latin typeface="Times New Roman" panose="02020603050405020304" pitchFamily="18" charset="0"/>
                <a:cs typeface="Times New Roman" panose="02020603050405020304" pitchFamily="18" charset="0"/>
              </a:rPr>
              <a:t>y</a:t>
            </a:r>
            <a:r>
              <a:rPr lang="en-US" spc="-25" dirty="0" smtClean="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me</a:t>
            </a:r>
            <a:r>
              <a:rPr lang="en-US" spc="-10" dirty="0" smtClean="0">
                <a:latin typeface="Times New Roman" panose="02020603050405020304" pitchFamily="18" charset="0"/>
                <a:cs typeface="Times New Roman" panose="02020603050405020304" pitchFamily="18" charset="0"/>
              </a:rPr>
              <a:t>a</a:t>
            </a:r>
            <a:r>
              <a:rPr lang="en-US" dirty="0" smtClean="0">
                <a:latin typeface="Times New Roman" panose="02020603050405020304" pitchFamily="18" charset="0"/>
                <a:cs typeface="Times New Roman" panose="02020603050405020304" pitchFamily="18" charset="0"/>
              </a:rPr>
              <a:t>s</a:t>
            </a:r>
            <a:r>
              <a:rPr lang="en-US" spc="10" dirty="0" smtClean="0">
                <a:latin typeface="Times New Roman" panose="02020603050405020304" pitchFamily="18" charset="0"/>
                <a:cs typeface="Times New Roman" panose="02020603050405020304" pitchFamily="18" charset="0"/>
              </a:rPr>
              <a:t>u</a:t>
            </a:r>
            <a:r>
              <a:rPr lang="en-US" dirty="0" smtClean="0">
                <a:latin typeface="Times New Roman" panose="02020603050405020304" pitchFamily="18" charset="0"/>
                <a:cs typeface="Times New Roman" panose="02020603050405020304" pitchFamily="18" charset="0"/>
              </a:rPr>
              <a:t>r</a:t>
            </a:r>
            <a:r>
              <a:rPr lang="en-US" spc="-10" dirty="0" smtClean="0">
                <a:latin typeface="Times New Roman" panose="02020603050405020304" pitchFamily="18" charset="0"/>
                <a:cs typeface="Times New Roman" panose="02020603050405020304" pitchFamily="18" charset="0"/>
              </a:rPr>
              <a:t>e</a:t>
            </a:r>
            <a:r>
              <a:rPr lang="en-US" dirty="0" smtClean="0">
                <a:latin typeface="Times New Roman" panose="02020603050405020304" pitchFamily="18" charset="0"/>
                <a:cs typeface="Times New Roman" panose="02020603050405020304" pitchFamily="18" charset="0"/>
              </a:rPr>
              <a:t>, </a:t>
            </a:r>
            <a:r>
              <a:rPr lang="en-US" spc="4" dirty="0" smtClean="0">
                <a:latin typeface="Times New Roman" panose="02020603050405020304" pitchFamily="18" charset="0"/>
                <a:cs typeface="Times New Roman" panose="02020603050405020304" pitchFamily="18" charset="0"/>
              </a:rPr>
              <a:t>p</a:t>
            </a:r>
            <a:r>
              <a:rPr lang="en-US" spc="-4" dirty="0" smtClean="0">
                <a:latin typeface="Times New Roman" panose="02020603050405020304" pitchFamily="18" charset="0"/>
                <a:cs typeface="Times New Roman" panose="02020603050405020304" pitchFamily="18" charset="0"/>
              </a:rPr>
              <a:t>e</a:t>
            </a:r>
            <a:r>
              <a:rPr lang="en-US" dirty="0" smtClean="0">
                <a:latin typeface="Times New Roman" panose="02020603050405020304" pitchFamily="18" charset="0"/>
                <a:cs typeface="Times New Roman" panose="02020603050405020304" pitchFamily="18" charset="0"/>
              </a:rPr>
              <a:t>op</a:t>
            </a:r>
            <a:r>
              <a:rPr lang="en-US" spc="10" dirty="0" smtClean="0">
                <a:latin typeface="Times New Roman" panose="02020603050405020304" pitchFamily="18" charset="0"/>
                <a:cs typeface="Times New Roman" panose="02020603050405020304" pitchFamily="18" charset="0"/>
              </a:rPr>
              <a:t>l</a:t>
            </a:r>
            <a:r>
              <a:rPr lang="en-US" dirty="0" smtClean="0">
                <a:latin typeface="Times New Roman" panose="02020603050405020304" pitchFamily="18" charset="0"/>
                <a:cs typeface="Times New Roman" panose="02020603050405020304" pitchFamily="18" charset="0"/>
              </a:rPr>
              <a:t>e</a:t>
            </a:r>
            <a:r>
              <a:rPr lang="en-US" spc="-4" dirty="0" smtClean="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without a</a:t>
            </a:r>
            <a:r>
              <a:rPr lang="en-US" spc="-4" dirty="0" smtClean="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usu</a:t>
            </a:r>
            <a:r>
              <a:rPr lang="en-US" spc="-4" dirty="0" smtClean="0">
                <a:latin typeface="Times New Roman" panose="02020603050405020304" pitchFamily="18" charset="0"/>
                <a:cs typeface="Times New Roman" panose="02020603050405020304" pitchFamily="18" charset="0"/>
              </a:rPr>
              <a:t>a</a:t>
            </a:r>
            <a:r>
              <a:rPr lang="en-US" dirty="0" smtClean="0">
                <a:latin typeface="Times New Roman" panose="02020603050405020304" pitchFamily="18" charset="0"/>
                <a:cs typeface="Times New Roman" panose="02020603050405020304" pitchFamily="18" charset="0"/>
              </a:rPr>
              <a:t>l sour</a:t>
            </a:r>
            <a:r>
              <a:rPr lang="en-US" spc="-4" dirty="0" smtClean="0">
                <a:latin typeface="Times New Roman" panose="02020603050405020304" pitchFamily="18" charset="0"/>
                <a:cs typeface="Times New Roman" panose="02020603050405020304" pitchFamily="18" charset="0"/>
              </a:rPr>
              <a:t>c</a:t>
            </a:r>
            <a:r>
              <a:rPr lang="en-US" dirty="0" smtClean="0">
                <a:latin typeface="Times New Roman" panose="02020603050405020304" pitchFamily="18" charset="0"/>
                <a:cs typeface="Times New Roman" panose="02020603050405020304" pitchFamily="18" charset="0"/>
              </a:rPr>
              <a:t>e</a:t>
            </a:r>
            <a:r>
              <a:rPr lang="en-US" spc="-4" dirty="0" smtClean="0">
                <a:latin typeface="Times New Roman" panose="02020603050405020304" pitchFamily="18" charset="0"/>
                <a:cs typeface="Times New Roman" panose="02020603050405020304" pitchFamily="18" charset="0"/>
              </a:rPr>
              <a:t> </a:t>
            </a:r>
            <a:r>
              <a:rPr lang="en-US" spc="10" dirty="0" smtClean="0">
                <a:latin typeface="Times New Roman" panose="02020603050405020304" pitchFamily="18" charset="0"/>
                <a:cs typeface="Times New Roman" panose="02020603050405020304" pitchFamily="18" charset="0"/>
              </a:rPr>
              <a:t>o</a:t>
            </a:r>
            <a:r>
              <a:rPr lang="en-US" dirty="0" smtClean="0">
                <a:latin typeface="Times New Roman" panose="02020603050405020304" pitchFamily="18" charset="0"/>
                <a:cs typeface="Times New Roman" panose="02020603050405020304" pitchFamily="18" charset="0"/>
              </a:rPr>
              <a:t>f </a:t>
            </a:r>
            <a:r>
              <a:rPr lang="en-US" spc="-10" dirty="0" smtClean="0">
                <a:latin typeface="Times New Roman" panose="02020603050405020304" pitchFamily="18" charset="0"/>
                <a:cs typeface="Times New Roman" panose="02020603050405020304" pitchFamily="18" charset="0"/>
              </a:rPr>
              <a:t>c</a:t>
            </a:r>
            <a:r>
              <a:rPr lang="en-US" spc="4" dirty="0" smtClean="0">
                <a:latin typeface="Times New Roman" panose="02020603050405020304" pitchFamily="18" charset="0"/>
                <a:cs typeface="Times New Roman" panose="02020603050405020304" pitchFamily="18" charset="0"/>
              </a:rPr>
              <a:t>a</a:t>
            </a:r>
            <a:r>
              <a:rPr lang="en-US" dirty="0" smtClean="0">
                <a:latin typeface="Times New Roman" panose="02020603050405020304" pitchFamily="18" charset="0"/>
                <a:cs typeface="Times New Roman" panose="02020603050405020304" pitchFamily="18" charset="0"/>
              </a:rPr>
              <a:t>re who indic</a:t>
            </a:r>
            <a:r>
              <a:rPr lang="en-US" spc="-10" dirty="0" smtClean="0">
                <a:latin typeface="Times New Roman" panose="02020603050405020304" pitchFamily="18" charset="0"/>
                <a:cs typeface="Times New Roman" panose="02020603050405020304" pitchFamily="18" charset="0"/>
              </a:rPr>
              <a:t>a</a:t>
            </a:r>
            <a:r>
              <a:rPr lang="en-US" dirty="0" smtClean="0">
                <a:latin typeface="Times New Roman" panose="02020603050405020304" pitchFamily="18" charset="0"/>
                <a:cs typeface="Times New Roman" panose="02020603050405020304" pitchFamily="18" charset="0"/>
              </a:rPr>
              <a:t>te a fin</a:t>
            </a:r>
            <a:r>
              <a:rPr lang="en-US" spc="-10" dirty="0" smtClean="0">
                <a:latin typeface="Times New Roman" panose="02020603050405020304" pitchFamily="18" charset="0"/>
                <a:cs typeface="Times New Roman" panose="02020603050405020304" pitchFamily="18" charset="0"/>
              </a:rPr>
              <a:t>a</a:t>
            </a:r>
            <a:r>
              <a:rPr lang="en-US" dirty="0" smtClean="0">
                <a:latin typeface="Times New Roman" panose="02020603050405020304" pitchFamily="18" charset="0"/>
                <a:cs typeface="Times New Roman" panose="02020603050405020304" pitchFamily="18" charset="0"/>
              </a:rPr>
              <a:t>n</a:t>
            </a:r>
            <a:r>
              <a:rPr lang="en-US" spc="-4" dirty="0" smtClean="0">
                <a:latin typeface="Times New Roman" panose="02020603050405020304" pitchFamily="18" charset="0"/>
                <a:cs typeface="Times New Roman" panose="02020603050405020304" pitchFamily="18" charset="0"/>
              </a:rPr>
              <a:t>c</a:t>
            </a:r>
            <a:r>
              <a:rPr lang="en-US" dirty="0" smtClean="0">
                <a:latin typeface="Times New Roman" panose="02020603050405020304" pitchFamily="18" charset="0"/>
                <a:cs typeface="Times New Roman" panose="02020603050405020304" pitchFamily="18" charset="0"/>
              </a:rPr>
              <a:t>ial or</a:t>
            </a:r>
            <a:r>
              <a:rPr lang="en-US" spc="-4" dirty="0" smtClean="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insu</a:t>
            </a:r>
            <a:r>
              <a:rPr lang="en-US" spc="10" dirty="0" smtClean="0">
                <a:latin typeface="Times New Roman" panose="02020603050405020304" pitchFamily="18" charset="0"/>
                <a:cs typeface="Times New Roman" panose="02020603050405020304" pitchFamily="18" charset="0"/>
              </a:rPr>
              <a:t>r</a:t>
            </a:r>
            <a:r>
              <a:rPr lang="en-US" spc="-4" dirty="0" smtClean="0">
                <a:latin typeface="Times New Roman" panose="02020603050405020304" pitchFamily="18" charset="0"/>
                <a:cs typeface="Times New Roman" panose="02020603050405020304" pitchFamily="18" charset="0"/>
              </a:rPr>
              <a:t>a</a:t>
            </a:r>
            <a:r>
              <a:rPr lang="en-US" dirty="0" smtClean="0">
                <a:latin typeface="Times New Roman" panose="02020603050405020304" pitchFamily="18" charset="0"/>
                <a:cs typeface="Times New Roman" panose="02020603050405020304" pitchFamily="18" charset="0"/>
              </a:rPr>
              <a:t>n</a:t>
            </a:r>
            <a:r>
              <a:rPr lang="en-US" spc="-4" dirty="0" smtClean="0">
                <a:latin typeface="Times New Roman" panose="02020603050405020304" pitchFamily="18" charset="0"/>
                <a:cs typeface="Times New Roman" panose="02020603050405020304" pitchFamily="18" charset="0"/>
              </a:rPr>
              <a:t>c</a:t>
            </a:r>
            <a:r>
              <a:rPr lang="en-US" dirty="0" smtClean="0">
                <a:latin typeface="Times New Roman" panose="02020603050405020304" pitchFamily="18" charset="0"/>
                <a:cs typeface="Times New Roman" panose="02020603050405020304" pitchFamily="18" charset="0"/>
              </a:rPr>
              <a:t>e</a:t>
            </a:r>
            <a:r>
              <a:rPr lang="en-US" spc="4" dirty="0" smtClean="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r</a:t>
            </a:r>
            <a:r>
              <a:rPr lang="en-US" spc="-10" dirty="0" smtClean="0">
                <a:latin typeface="Times New Roman" panose="02020603050405020304" pitchFamily="18" charset="0"/>
                <a:cs typeface="Times New Roman" panose="02020603050405020304" pitchFamily="18" charset="0"/>
              </a:rPr>
              <a:t>e</a:t>
            </a:r>
            <a:r>
              <a:rPr lang="en-US" spc="4" dirty="0" smtClean="0">
                <a:latin typeface="Times New Roman" panose="02020603050405020304" pitchFamily="18" charset="0"/>
                <a:cs typeface="Times New Roman" panose="02020603050405020304" pitchFamily="18" charset="0"/>
              </a:rPr>
              <a:t>a</a:t>
            </a:r>
            <a:r>
              <a:rPr lang="en-US" dirty="0" smtClean="0">
                <a:latin typeface="Times New Roman" panose="02020603050405020304" pitchFamily="18" charset="0"/>
                <a:cs typeface="Times New Roman" panose="02020603050405020304" pitchFamily="18" charset="0"/>
              </a:rPr>
              <a:t>son</a:t>
            </a:r>
            <a:r>
              <a:rPr lang="en-US" spc="4" dirty="0" smtClean="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for</a:t>
            </a:r>
            <a:r>
              <a:rPr lang="en-US" spc="-10" dirty="0" smtClean="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not havi</a:t>
            </a:r>
            <a:r>
              <a:rPr lang="en-US" spc="10" dirty="0" smtClean="0">
                <a:latin typeface="Times New Roman" panose="02020603050405020304" pitchFamily="18" charset="0"/>
                <a:cs typeface="Times New Roman" panose="02020603050405020304" pitchFamily="18" charset="0"/>
              </a:rPr>
              <a:t>n</a:t>
            </a:r>
            <a:r>
              <a:rPr lang="en-US" dirty="0" smtClean="0">
                <a:latin typeface="Times New Roman" panose="02020603050405020304" pitchFamily="18" charset="0"/>
                <a:cs typeface="Times New Roman" panose="02020603050405020304" pitchFamily="18" charset="0"/>
              </a:rPr>
              <a:t>g</a:t>
            </a:r>
            <a:r>
              <a:rPr lang="en-US" spc="-14" dirty="0" smtClean="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a</a:t>
            </a:r>
            <a:r>
              <a:rPr lang="en-US" spc="-4" dirty="0" smtClean="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sou</a:t>
            </a:r>
            <a:r>
              <a:rPr lang="en-US" spc="4" dirty="0" smtClean="0">
                <a:latin typeface="Times New Roman" panose="02020603050405020304" pitchFamily="18" charset="0"/>
                <a:cs typeface="Times New Roman" panose="02020603050405020304" pitchFamily="18" charset="0"/>
              </a:rPr>
              <a:t>r</a:t>
            </a:r>
            <a:r>
              <a:rPr lang="en-US" spc="-4" dirty="0" smtClean="0">
                <a:latin typeface="Times New Roman" panose="02020603050405020304" pitchFamily="18" charset="0"/>
                <a:cs typeface="Times New Roman" panose="02020603050405020304" pitchFamily="18" charset="0"/>
              </a:rPr>
              <a:t>c</a:t>
            </a:r>
            <a:r>
              <a:rPr lang="en-US" dirty="0" smtClean="0">
                <a:latin typeface="Times New Roman" panose="02020603050405020304" pitchFamily="18" charset="0"/>
                <a:cs typeface="Times New Roman" panose="02020603050405020304" pitchFamily="18" charset="0"/>
              </a:rPr>
              <a:t>e</a:t>
            </a:r>
            <a:r>
              <a:rPr lang="en-US" spc="-4" dirty="0" smtClean="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of c</a:t>
            </a:r>
            <a:r>
              <a:rPr lang="en-US" spc="-4" dirty="0" smtClean="0">
                <a:latin typeface="Times New Roman" panose="02020603050405020304" pitchFamily="18" charset="0"/>
                <a:cs typeface="Times New Roman" panose="02020603050405020304" pitchFamily="18" charset="0"/>
              </a:rPr>
              <a:t>a</a:t>
            </a:r>
            <a:r>
              <a:rPr lang="en-US" spc="4" dirty="0" smtClean="0">
                <a:latin typeface="Times New Roman" panose="02020603050405020304" pitchFamily="18" charset="0"/>
                <a:cs typeface="Times New Roman" panose="02020603050405020304" pitchFamily="18" charset="0"/>
              </a:rPr>
              <a:t>r</a:t>
            </a:r>
            <a:r>
              <a:rPr lang="en-US" spc="-4" dirty="0" smtClean="0">
                <a:latin typeface="Times New Roman" panose="02020603050405020304" pitchFamily="18" charset="0"/>
                <a:cs typeface="Times New Roman" panose="02020603050405020304" pitchFamily="18" charset="0"/>
              </a:rPr>
              <a:t>e</a:t>
            </a:r>
            <a:r>
              <a:rPr lang="en-US" dirty="0" smtClean="0">
                <a:latin typeface="Times New Roman" panose="02020603050405020304" pitchFamily="18" charset="0"/>
                <a:cs typeface="Times New Roman" panose="02020603050405020304" pitchFamily="18" charset="0"/>
              </a:rPr>
              <a:t>, </a:t>
            </a:r>
            <a:r>
              <a:rPr lang="en-US" spc="-4" dirty="0" smtClean="0">
                <a:latin typeface="Times New Roman" panose="02020603050405020304" pitchFamily="18" charset="0"/>
                <a:cs typeface="Times New Roman" panose="02020603050405020304" pitchFamily="18" charset="0"/>
              </a:rPr>
              <a:t>a</a:t>
            </a:r>
            <a:r>
              <a:rPr lang="en-US" dirty="0" smtClean="0">
                <a:latin typeface="Times New Roman" panose="02020603050405020304" pitchFamily="18" charset="0"/>
                <a:cs typeface="Times New Roman" panose="02020603050405020304" pitchFamily="18" charset="0"/>
              </a:rPr>
              <a:t>lso worse</a:t>
            </a:r>
            <a:r>
              <a:rPr lang="en-US" spc="10" dirty="0" smtClean="0">
                <a:latin typeface="Times New Roman" panose="02020603050405020304" pitchFamily="18" charset="0"/>
                <a:cs typeface="Times New Roman" panose="02020603050405020304" pitchFamily="18" charset="0"/>
              </a:rPr>
              <a:t>n</a:t>
            </a:r>
            <a:r>
              <a:rPr lang="en-US" spc="-4" dirty="0" smtClean="0">
                <a:latin typeface="Times New Roman" panose="02020603050405020304" pitchFamily="18" charset="0"/>
                <a:cs typeface="Times New Roman" panose="02020603050405020304" pitchFamily="18" charset="0"/>
              </a:rPr>
              <a:t>e</a:t>
            </a:r>
            <a:r>
              <a:rPr lang="en-US" dirty="0" smtClean="0">
                <a:latin typeface="Times New Roman" panose="02020603050405020304" pitchFamily="18" charset="0"/>
                <a:cs typeface="Times New Roman" panose="02020603050405020304" pitchFamily="18" charset="0"/>
              </a:rPr>
              <a:t>d</a:t>
            </a:r>
            <a:r>
              <a:rPr lang="en-US" spc="10" dirty="0" smtClean="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f</a:t>
            </a:r>
            <a:r>
              <a:rPr lang="en-US" spc="-10" dirty="0" smtClean="0">
                <a:latin typeface="Times New Roman" panose="02020603050405020304" pitchFamily="18" charset="0"/>
                <a:cs typeface="Times New Roman" panose="02020603050405020304" pitchFamily="18" charset="0"/>
              </a:rPr>
              <a:t>r</a:t>
            </a:r>
            <a:r>
              <a:rPr lang="en-US" dirty="0" smtClean="0">
                <a:latin typeface="Times New Roman" panose="02020603050405020304" pitchFamily="18" charset="0"/>
                <a:cs typeface="Times New Roman" panose="02020603050405020304" pitchFamily="18" charset="0"/>
              </a:rPr>
              <a:t>om 2002 to 2010 </a:t>
            </a:r>
            <a:r>
              <a:rPr lang="en-US" spc="-4" dirty="0" smtClean="0">
                <a:latin typeface="Times New Roman" panose="02020603050405020304" pitchFamily="18" charset="0"/>
                <a:cs typeface="Times New Roman" panose="02020603050405020304" pitchFamily="18" charset="0"/>
              </a:rPr>
              <a:t>a</a:t>
            </a:r>
            <a:r>
              <a:rPr lang="en-US" dirty="0" smtClean="0">
                <a:latin typeface="Times New Roman" panose="02020603050405020304" pitchFamily="18" charset="0"/>
                <a:cs typeface="Times New Roman" panose="02020603050405020304" pitchFamily="18" charset="0"/>
              </a:rPr>
              <a:t>nd then l</a:t>
            </a:r>
            <a:r>
              <a:rPr lang="en-US" spc="-4" dirty="0" smtClean="0">
                <a:latin typeface="Times New Roman" panose="02020603050405020304" pitchFamily="18" charset="0"/>
                <a:cs typeface="Times New Roman" panose="02020603050405020304" pitchFamily="18" charset="0"/>
              </a:rPr>
              <a:t>e</a:t>
            </a:r>
            <a:r>
              <a:rPr lang="en-US" dirty="0" smtClean="0">
                <a:latin typeface="Times New Roman" panose="02020603050405020304" pitchFamily="18" charset="0"/>
                <a:cs typeface="Times New Roman" panose="02020603050405020304" pitchFamily="18" charset="0"/>
              </a:rPr>
              <a:t>v</a:t>
            </a:r>
            <a:r>
              <a:rPr lang="en-US" spc="-4" dirty="0" smtClean="0">
                <a:latin typeface="Times New Roman" panose="02020603050405020304" pitchFamily="18" charset="0"/>
                <a:cs typeface="Times New Roman" panose="02020603050405020304" pitchFamily="18" charset="0"/>
              </a:rPr>
              <a:t>e</a:t>
            </a:r>
            <a:r>
              <a:rPr lang="en-US" dirty="0" smtClean="0">
                <a:latin typeface="Times New Roman" panose="02020603050405020304" pitchFamily="18" charset="0"/>
                <a:cs typeface="Times New Roman" panose="02020603050405020304" pitchFamily="18" charset="0"/>
              </a:rPr>
              <a:t>led </a:t>
            </a:r>
            <a:r>
              <a:rPr lang="en-US" spc="4" dirty="0" smtClean="0">
                <a:latin typeface="Times New Roman" panose="02020603050405020304" pitchFamily="18" charset="0"/>
                <a:cs typeface="Times New Roman" panose="02020603050405020304" pitchFamily="18" charset="0"/>
              </a:rPr>
              <a:t>o</a:t>
            </a:r>
            <a:r>
              <a:rPr lang="en-US" dirty="0" smtClean="0">
                <a:latin typeface="Times New Roman" panose="02020603050405020304" pitchFamily="18" charset="0"/>
                <a:cs typeface="Times New Roman" panose="02020603050405020304" pitchFamily="18" charset="0"/>
              </a:rPr>
              <a:t>ff.</a:t>
            </a:r>
          </a:p>
          <a:p>
            <a:pPr marL="241272" indent="-228574">
              <a:spcAft>
                <a:spcPts val="600"/>
              </a:spcAft>
              <a:buFont typeface="Symbol"/>
              <a:buChar char=""/>
              <a:tabLst>
                <a:tab pos="240637" algn="l"/>
              </a:tabLst>
            </a:pPr>
            <a:r>
              <a:rPr lang="en-US" dirty="0" smtClean="0">
                <a:latin typeface="Times New Roman" panose="02020603050405020304" pitchFamily="18" charset="0"/>
                <a:cs typeface="Times New Roman" panose="02020603050405020304" pitchFamily="18" charset="0"/>
              </a:rPr>
              <a:t>Th</a:t>
            </a:r>
            <a:r>
              <a:rPr lang="en-US" spc="-10" dirty="0" smtClean="0">
                <a:latin typeface="Times New Roman" panose="02020603050405020304" pitchFamily="18" charset="0"/>
                <a:cs typeface="Times New Roman" panose="02020603050405020304" pitchFamily="18" charset="0"/>
              </a:rPr>
              <a:t>e</a:t>
            </a:r>
            <a:r>
              <a:rPr lang="en-US" dirty="0" smtClean="0">
                <a:latin typeface="Times New Roman" panose="02020603050405020304" pitchFamily="18" charset="0"/>
                <a:cs typeface="Times New Roman" panose="02020603050405020304" pitchFamily="18" charset="0"/>
              </a:rPr>
              <a:t>re </a:t>
            </a:r>
            <a:r>
              <a:rPr lang="en-US" spc="-4" dirty="0" smtClean="0">
                <a:latin typeface="Times New Roman" panose="02020603050405020304" pitchFamily="18" charset="0"/>
                <a:cs typeface="Times New Roman" panose="02020603050405020304" pitchFamily="18" charset="0"/>
              </a:rPr>
              <a:t>a</a:t>
            </a:r>
            <a:r>
              <a:rPr lang="en-US" dirty="0" smtClean="0">
                <a:latin typeface="Times New Roman" panose="02020603050405020304" pitchFamily="18" charset="0"/>
                <a:cs typeface="Times New Roman" panose="02020603050405020304" pitchFamily="18" charset="0"/>
              </a:rPr>
              <a:t>re f</a:t>
            </a:r>
            <a:r>
              <a:rPr lang="en-US" spc="-10" dirty="0" smtClean="0">
                <a:latin typeface="Times New Roman" panose="02020603050405020304" pitchFamily="18" charset="0"/>
                <a:cs typeface="Times New Roman" panose="02020603050405020304" pitchFamily="18" charset="0"/>
              </a:rPr>
              <a:t>e</a:t>
            </a:r>
            <a:r>
              <a:rPr lang="en-US" dirty="0" smtClean="0">
                <a:latin typeface="Times New Roman" panose="02020603050405020304" pitchFamily="18" charset="0"/>
                <a:cs typeface="Times New Roman" panose="02020603050405020304" pitchFamily="18" charset="0"/>
              </a:rPr>
              <a:t>w m</a:t>
            </a:r>
            <a:r>
              <a:rPr lang="en-US" spc="4" dirty="0" smtClean="0">
                <a:latin typeface="Times New Roman" panose="02020603050405020304" pitchFamily="18" charset="0"/>
                <a:cs typeface="Times New Roman" panose="02020603050405020304" pitchFamily="18" charset="0"/>
              </a:rPr>
              <a:t>e</a:t>
            </a:r>
            <a:r>
              <a:rPr lang="en-US" spc="-4" dirty="0" smtClean="0">
                <a:latin typeface="Times New Roman" panose="02020603050405020304" pitchFamily="18" charset="0"/>
                <a:cs typeface="Times New Roman" panose="02020603050405020304" pitchFamily="18" charset="0"/>
              </a:rPr>
              <a:t>a</a:t>
            </a:r>
            <a:r>
              <a:rPr lang="en-US" dirty="0" smtClean="0">
                <a:latin typeface="Times New Roman" panose="02020603050405020304" pitchFamily="18" charset="0"/>
                <a:cs typeface="Times New Roman" panose="02020603050405020304" pitchFamily="18" charset="0"/>
              </a:rPr>
              <a:t>sur</a:t>
            </a:r>
            <a:r>
              <a:rPr lang="en-US" spc="-10" dirty="0" smtClean="0">
                <a:latin typeface="Times New Roman" panose="02020603050405020304" pitchFamily="18" charset="0"/>
                <a:cs typeface="Times New Roman" panose="02020603050405020304" pitchFamily="18" charset="0"/>
              </a:rPr>
              <a:t>e</a:t>
            </a:r>
            <a:r>
              <a:rPr lang="en-US" dirty="0" smtClean="0">
                <a:latin typeface="Times New Roman" panose="02020603050405020304" pitchFamily="18" charset="0"/>
                <a:cs typeface="Times New Roman" panose="02020603050405020304" pitchFamily="18" charset="0"/>
              </a:rPr>
              <a:t>s </a:t>
            </a:r>
            <a:r>
              <a:rPr lang="en-US" spc="10" dirty="0" smtClean="0">
                <a:latin typeface="Times New Roman" panose="02020603050405020304" pitchFamily="18" charset="0"/>
                <a:cs typeface="Times New Roman" panose="02020603050405020304" pitchFamily="18" charset="0"/>
              </a:rPr>
              <a:t>t</a:t>
            </a:r>
            <a:r>
              <a:rPr lang="en-US" dirty="0" smtClean="0">
                <a:latin typeface="Times New Roman" panose="02020603050405020304" pitchFamily="18" charset="0"/>
                <a:cs typeface="Times New Roman" panose="02020603050405020304" pitchFamily="18" charset="0"/>
              </a:rPr>
              <a:t>o </a:t>
            </a:r>
            <a:r>
              <a:rPr lang="en-US" spc="-4" dirty="0" smtClean="0">
                <a:latin typeface="Times New Roman" panose="02020603050405020304" pitchFamily="18" charset="0"/>
                <a:cs typeface="Times New Roman" panose="02020603050405020304" pitchFamily="18" charset="0"/>
              </a:rPr>
              <a:t>a</a:t>
            </a:r>
            <a:r>
              <a:rPr lang="en-US" dirty="0" smtClean="0">
                <a:latin typeface="Times New Roman" panose="02020603050405020304" pitchFamily="18" charset="0"/>
                <a:cs typeface="Times New Roman" panose="02020603050405020304" pitchFamily="18" charset="0"/>
              </a:rPr>
              <a:t>ssess tr</a:t>
            </a:r>
            <a:r>
              <a:rPr lang="en-US" spc="-10" dirty="0" smtClean="0">
                <a:latin typeface="Times New Roman" panose="02020603050405020304" pitchFamily="18" charset="0"/>
                <a:cs typeface="Times New Roman" panose="02020603050405020304" pitchFamily="18" charset="0"/>
              </a:rPr>
              <a:t>e</a:t>
            </a:r>
            <a:r>
              <a:rPr lang="en-US" dirty="0" smtClean="0">
                <a:latin typeface="Times New Roman" panose="02020603050405020304" pitchFamily="18" charset="0"/>
                <a:cs typeface="Times New Roman" panose="02020603050405020304" pitchFamily="18" charset="0"/>
              </a:rPr>
              <a:t>nds in Ca</a:t>
            </a:r>
            <a:r>
              <a:rPr lang="en-US" spc="-4" dirty="0" smtClean="0">
                <a:latin typeface="Times New Roman" panose="02020603050405020304" pitchFamily="18" charset="0"/>
                <a:cs typeface="Times New Roman" panose="02020603050405020304" pitchFamily="18" charset="0"/>
              </a:rPr>
              <a:t>r</a:t>
            </a:r>
            <a:r>
              <a:rPr lang="en-US" dirty="0" smtClean="0">
                <a:latin typeface="Times New Roman" panose="02020603050405020304" pitchFamily="18" charset="0"/>
                <a:cs typeface="Times New Roman" panose="02020603050405020304" pitchFamily="18" charset="0"/>
              </a:rPr>
              <a:t>e</a:t>
            </a:r>
            <a:r>
              <a:rPr lang="en-US" spc="4" dirty="0" smtClean="0">
                <a:latin typeface="Times New Roman" panose="02020603050405020304" pitchFamily="18" charset="0"/>
                <a:cs typeface="Times New Roman" panose="02020603050405020304" pitchFamily="18" charset="0"/>
              </a:rPr>
              <a:t> A</a:t>
            </a:r>
            <a:r>
              <a:rPr lang="en-US" dirty="0" smtClean="0">
                <a:latin typeface="Times New Roman" panose="02020603050405020304" pitchFamily="18" charset="0"/>
                <a:cs typeface="Times New Roman" panose="02020603050405020304" pitchFamily="18" charset="0"/>
              </a:rPr>
              <a:t>f</a:t>
            </a:r>
            <a:r>
              <a:rPr lang="en-US" spc="-10" dirty="0" smtClean="0">
                <a:latin typeface="Times New Roman" panose="02020603050405020304" pitchFamily="18" charset="0"/>
                <a:cs typeface="Times New Roman" panose="02020603050405020304" pitchFamily="18" charset="0"/>
              </a:rPr>
              <a:t>f</a:t>
            </a:r>
            <a:r>
              <a:rPr lang="en-US" dirty="0" smtClean="0">
                <a:latin typeface="Times New Roman" panose="02020603050405020304" pitchFamily="18" charset="0"/>
                <a:cs typeface="Times New Roman" panose="02020603050405020304" pitchFamily="18" charset="0"/>
              </a:rPr>
              <a:t>o</a:t>
            </a:r>
            <a:r>
              <a:rPr lang="en-US" spc="-4" dirty="0" smtClean="0">
                <a:latin typeface="Times New Roman" panose="02020603050405020304" pitchFamily="18" charset="0"/>
                <a:cs typeface="Times New Roman" panose="02020603050405020304" pitchFamily="18" charset="0"/>
              </a:rPr>
              <a:t>r</a:t>
            </a:r>
            <a:r>
              <a:rPr lang="en-US" dirty="0" smtClean="0">
                <a:latin typeface="Times New Roman" panose="02020603050405020304" pitchFamily="18" charset="0"/>
                <a:cs typeface="Times New Roman" panose="02020603050405020304" pitchFamily="18" charset="0"/>
              </a:rPr>
              <a:t>d</a:t>
            </a:r>
            <a:r>
              <a:rPr lang="en-US" spc="-4" dirty="0" smtClean="0">
                <a:latin typeface="Times New Roman" panose="02020603050405020304" pitchFamily="18" charset="0"/>
                <a:cs typeface="Times New Roman" panose="02020603050405020304" pitchFamily="18" charset="0"/>
              </a:rPr>
              <a:t>a</a:t>
            </a:r>
            <a:r>
              <a:rPr lang="en-US" dirty="0" smtClean="0">
                <a:latin typeface="Times New Roman" panose="02020603050405020304" pitchFamily="18" charset="0"/>
                <a:cs typeface="Times New Roman" panose="02020603050405020304" pitchFamily="18" charset="0"/>
              </a:rPr>
              <a:t>bili</a:t>
            </a:r>
            <a:r>
              <a:rPr lang="en-US" spc="14" dirty="0" smtClean="0">
                <a:latin typeface="Times New Roman" panose="02020603050405020304" pitchFamily="18" charset="0"/>
                <a:cs typeface="Times New Roman" panose="02020603050405020304" pitchFamily="18" charset="0"/>
              </a:rPr>
              <a:t>t</a:t>
            </a:r>
            <a:r>
              <a:rPr lang="en-US" spc="-25" dirty="0" smtClean="0">
                <a:latin typeface="Times New Roman" panose="02020603050405020304" pitchFamily="18" charset="0"/>
                <a:cs typeface="Times New Roman" panose="02020603050405020304" pitchFamily="18" charset="0"/>
              </a:rPr>
              <a:t>y</a:t>
            </a:r>
            <a:r>
              <a:rPr lang="en-US" dirty="0" smtClean="0">
                <a:latin typeface="Times New Roman" panose="02020603050405020304" pitchFamily="18" charset="0"/>
                <a:cs typeface="Times New Roman" panose="02020603050405020304" pitchFamily="18" charset="0"/>
              </a:rPr>
              <a:t>.</a:t>
            </a:r>
          </a:p>
          <a:p>
            <a:pPr marL="12699"/>
            <a:r>
              <a:rPr lang="en-US" b="1" dirty="0" smtClean="0">
                <a:latin typeface="Times New Roman" panose="02020603050405020304" pitchFamily="18" charset="0"/>
                <a:cs typeface="Times New Roman" panose="02020603050405020304" pitchFamily="18" charset="0"/>
              </a:rPr>
              <a:t>Dispa</a:t>
            </a:r>
            <a:r>
              <a:rPr lang="en-US" b="1" spc="-4" dirty="0" smtClean="0">
                <a:latin typeface="Times New Roman" panose="02020603050405020304" pitchFamily="18" charset="0"/>
                <a:cs typeface="Times New Roman" panose="02020603050405020304" pitchFamily="18" charset="0"/>
              </a:rPr>
              <a:t>r</a:t>
            </a:r>
            <a:r>
              <a:rPr lang="en-US" b="1" dirty="0" smtClean="0">
                <a:latin typeface="Times New Roman" panose="02020603050405020304" pitchFamily="18" charset="0"/>
                <a:cs typeface="Times New Roman" panose="02020603050405020304" pitchFamily="18" charset="0"/>
              </a:rPr>
              <a:t>ities</a:t>
            </a:r>
            <a:endParaRPr lang="en-US" dirty="0" smtClean="0">
              <a:latin typeface="Times New Roman" panose="02020603050405020304" pitchFamily="18" charset="0"/>
              <a:cs typeface="Times New Roman" panose="02020603050405020304" pitchFamily="18" charset="0"/>
            </a:endParaRPr>
          </a:p>
          <a:p>
            <a:pPr marL="241272" marR="18413" indent="-228574">
              <a:buFont typeface="Symbol"/>
              <a:buChar char=""/>
              <a:tabLst>
                <a:tab pos="240637" algn="l"/>
              </a:tabLst>
            </a:pPr>
            <a:r>
              <a:rPr lang="en-US" spc="-20" dirty="0" smtClean="0">
                <a:latin typeface="Times New Roman" panose="02020603050405020304" pitchFamily="18" charset="0"/>
                <a:cs typeface="Times New Roman" panose="02020603050405020304" pitchFamily="18" charset="0"/>
              </a:rPr>
              <a:t>I</a:t>
            </a:r>
            <a:r>
              <a:rPr lang="en-US" dirty="0" smtClean="0">
                <a:latin typeface="Times New Roman" panose="02020603050405020304" pitchFamily="18" charset="0"/>
                <a:cs typeface="Times New Roman" panose="02020603050405020304" pitchFamily="18" charset="0"/>
              </a:rPr>
              <a:t>n</a:t>
            </a:r>
            <a:r>
              <a:rPr lang="en-US" spc="10" dirty="0" smtClean="0">
                <a:latin typeface="Times New Roman" panose="02020603050405020304" pitchFamily="18" charset="0"/>
                <a:cs typeface="Times New Roman" panose="02020603050405020304" pitchFamily="18" charset="0"/>
              </a:rPr>
              <a:t> </a:t>
            </a:r>
            <a:r>
              <a:rPr lang="en-US" spc="-4" dirty="0" smtClean="0">
                <a:latin typeface="Times New Roman" panose="02020603050405020304" pitchFamily="18" charset="0"/>
                <a:cs typeface="Times New Roman" panose="02020603050405020304" pitchFamily="18" charset="0"/>
              </a:rPr>
              <a:t>a</a:t>
            </a:r>
            <a:r>
              <a:rPr lang="en-US" dirty="0" smtClean="0">
                <a:latin typeface="Times New Roman" panose="02020603050405020304" pitchFamily="18" charset="0"/>
                <a:cs typeface="Times New Roman" panose="02020603050405020304" pitchFamily="18" charset="0"/>
              </a:rPr>
              <a:t>ll</a:t>
            </a:r>
            <a:r>
              <a:rPr lang="en-US" spc="10" dirty="0" smtClean="0">
                <a:latin typeface="Times New Roman" panose="02020603050405020304" pitchFamily="18" charset="0"/>
                <a:cs typeface="Times New Roman" panose="02020603050405020304" pitchFamily="18" charset="0"/>
              </a:rPr>
              <a:t> </a:t>
            </a:r>
            <a:r>
              <a:rPr lang="en-US" spc="-25" dirty="0" smtClean="0">
                <a:latin typeface="Times New Roman" panose="02020603050405020304" pitchFamily="18" charset="0"/>
                <a:cs typeface="Times New Roman" panose="02020603050405020304" pitchFamily="18" charset="0"/>
              </a:rPr>
              <a:t>y</a:t>
            </a:r>
            <a:r>
              <a:rPr lang="en-US" spc="4" dirty="0" smtClean="0">
                <a:latin typeface="Times New Roman" panose="02020603050405020304" pitchFamily="18" charset="0"/>
                <a:cs typeface="Times New Roman" panose="02020603050405020304" pitchFamily="18" charset="0"/>
              </a:rPr>
              <a:t>e</a:t>
            </a:r>
            <a:r>
              <a:rPr lang="en-US" spc="-4" dirty="0" smtClean="0">
                <a:latin typeface="Times New Roman" panose="02020603050405020304" pitchFamily="18" charset="0"/>
                <a:cs typeface="Times New Roman" panose="02020603050405020304" pitchFamily="18" charset="0"/>
              </a:rPr>
              <a:t>a</a:t>
            </a:r>
            <a:r>
              <a:rPr lang="en-US" dirty="0" smtClean="0">
                <a:latin typeface="Times New Roman" panose="02020603050405020304" pitchFamily="18" charset="0"/>
                <a:cs typeface="Times New Roman" panose="02020603050405020304" pitchFamily="18" charset="0"/>
              </a:rPr>
              <a:t>rs, the </a:t>
            </a:r>
            <a:r>
              <a:rPr lang="en-US" spc="4" dirty="0" smtClean="0">
                <a:latin typeface="Times New Roman" panose="02020603050405020304" pitchFamily="18" charset="0"/>
                <a:cs typeface="Times New Roman" panose="02020603050405020304" pitchFamily="18" charset="0"/>
              </a:rPr>
              <a:t>p</a:t>
            </a:r>
            <a:r>
              <a:rPr lang="en-US" spc="-4" dirty="0" smtClean="0">
                <a:latin typeface="Times New Roman" panose="02020603050405020304" pitchFamily="18" charset="0"/>
                <a:cs typeface="Times New Roman" panose="02020603050405020304" pitchFamily="18" charset="0"/>
              </a:rPr>
              <a:t>e</a:t>
            </a:r>
            <a:r>
              <a:rPr lang="en-US" spc="4" dirty="0" smtClean="0">
                <a:latin typeface="Times New Roman" panose="02020603050405020304" pitchFamily="18" charset="0"/>
                <a:cs typeface="Times New Roman" panose="02020603050405020304" pitchFamily="18" charset="0"/>
              </a:rPr>
              <a:t>r</a:t>
            </a:r>
            <a:r>
              <a:rPr lang="en-US" spc="-4" dirty="0" smtClean="0">
                <a:latin typeface="Times New Roman" panose="02020603050405020304" pitchFamily="18" charset="0"/>
                <a:cs typeface="Times New Roman" panose="02020603050405020304" pitchFamily="18" charset="0"/>
              </a:rPr>
              <a:t>ce</a:t>
            </a:r>
            <a:r>
              <a:rPr lang="en-US" dirty="0" smtClean="0">
                <a:latin typeface="Times New Roman" panose="02020603050405020304" pitchFamily="18" charset="0"/>
                <a:cs typeface="Times New Roman" panose="02020603050405020304" pitchFamily="18" charset="0"/>
              </a:rPr>
              <a:t>nt</a:t>
            </a:r>
            <a:r>
              <a:rPr lang="en-US" spc="4" dirty="0" smtClean="0">
                <a:latin typeface="Times New Roman" panose="02020603050405020304" pitchFamily="18" charset="0"/>
                <a:cs typeface="Times New Roman" panose="02020603050405020304" pitchFamily="18" charset="0"/>
              </a:rPr>
              <a:t>a</a:t>
            </a:r>
            <a:r>
              <a:rPr lang="en-US" spc="-14" dirty="0" smtClean="0">
                <a:latin typeface="Times New Roman" panose="02020603050405020304" pitchFamily="18" charset="0"/>
                <a:cs typeface="Times New Roman" panose="02020603050405020304" pitchFamily="18" charset="0"/>
              </a:rPr>
              <a:t>g</a:t>
            </a:r>
            <a:r>
              <a:rPr lang="en-US" dirty="0" smtClean="0">
                <a:latin typeface="Times New Roman" panose="02020603050405020304" pitchFamily="18" charset="0"/>
                <a:cs typeface="Times New Roman" panose="02020603050405020304" pitchFamily="18" charset="0"/>
              </a:rPr>
              <a:t>e</a:t>
            </a:r>
            <a:r>
              <a:rPr lang="en-US" spc="-4" dirty="0" smtClean="0">
                <a:latin typeface="Times New Roman" panose="02020603050405020304" pitchFamily="18" charset="0"/>
                <a:cs typeface="Times New Roman" panose="02020603050405020304" pitchFamily="18" charset="0"/>
              </a:rPr>
              <a:t> </a:t>
            </a:r>
            <a:r>
              <a:rPr lang="en-US" spc="10" dirty="0" smtClean="0">
                <a:latin typeface="Times New Roman" panose="02020603050405020304" pitchFamily="18" charset="0"/>
                <a:cs typeface="Times New Roman" panose="02020603050405020304" pitchFamily="18" charset="0"/>
              </a:rPr>
              <a:t>o</a:t>
            </a:r>
            <a:r>
              <a:rPr lang="en-US" dirty="0" smtClean="0">
                <a:latin typeface="Times New Roman" panose="02020603050405020304" pitchFamily="18" charset="0"/>
                <a:cs typeface="Times New Roman" panose="02020603050405020304" pitchFamily="18" charset="0"/>
              </a:rPr>
              <a:t>f p</a:t>
            </a:r>
            <a:r>
              <a:rPr lang="en-US" spc="-10" dirty="0" smtClean="0">
                <a:latin typeface="Times New Roman" panose="02020603050405020304" pitchFamily="18" charset="0"/>
                <a:cs typeface="Times New Roman" panose="02020603050405020304" pitchFamily="18" charset="0"/>
              </a:rPr>
              <a:t>e</a:t>
            </a:r>
            <a:r>
              <a:rPr lang="en-US" dirty="0" smtClean="0">
                <a:latin typeface="Times New Roman" panose="02020603050405020304" pitchFamily="18" charset="0"/>
                <a:cs typeface="Times New Roman" panose="02020603050405020304" pitchFamily="18" charset="0"/>
              </a:rPr>
              <a:t>ople u</a:t>
            </a:r>
            <a:r>
              <a:rPr lang="en-US" spc="4" dirty="0" smtClean="0">
                <a:latin typeface="Times New Roman" panose="02020603050405020304" pitchFamily="18" charset="0"/>
                <a:cs typeface="Times New Roman" panose="02020603050405020304" pitchFamily="18" charset="0"/>
              </a:rPr>
              <a:t>n</a:t>
            </a:r>
            <a:r>
              <a:rPr lang="en-US" spc="-4" dirty="0" smtClean="0">
                <a:latin typeface="Times New Roman" panose="02020603050405020304" pitchFamily="18" charset="0"/>
                <a:cs typeface="Times New Roman" panose="02020603050405020304" pitchFamily="18" charset="0"/>
              </a:rPr>
              <a:t>a</a:t>
            </a:r>
            <a:r>
              <a:rPr lang="en-US" dirty="0" smtClean="0">
                <a:latin typeface="Times New Roman" panose="02020603050405020304" pitchFamily="18" charset="0"/>
                <a:cs typeface="Times New Roman" panose="02020603050405020304" pitchFamily="18" charset="0"/>
              </a:rPr>
              <a:t>ble to</a:t>
            </a:r>
            <a:r>
              <a:rPr lang="en-US" spc="10" dirty="0" smtClean="0">
                <a:latin typeface="Times New Roman" panose="02020603050405020304" pitchFamily="18" charset="0"/>
                <a:cs typeface="Times New Roman" panose="02020603050405020304" pitchFamily="18" charset="0"/>
              </a:rPr>
              <a:t> </a:t>
            </a:r>
            <a:r>
              <a:rPr lang="en-US" spc="-14" dirty="0" smtClean="0">
                <a:latin typeface="Times New Roman" panose="02020603050405020304" pitchFamily="18" charset="0"/>
                <a:cs typeface="Times New Roman" panose="02020603050405020304" pitchFamily="18" charset="0"/>
              </a:rPr>
              <a:t>g</a:t>
            </a:r>
            <a:r>
              <a:rPr lang="en-US" spc="4" dirty="0" smtClean="0">
                <a:latin typeface="Times New Roman" panose="02020603050405020304" pitchFamily="18" charset="0"/>
                <a:cs typeface="Times New Roman" panose="02020603050405020304" pitchFamily="18" charset="0"/>
              </a:rPr>
              <a:t>e</a:t>
            </a:r>
            <a:r>
              <a:rPr lang="en-US" dirty="0" smtClean="0">
                <a:latin typeface="Times New Roman" panose="02020603050405020304" pitchFamily="18" charset="0"/>
                <a:cs typeface="Times New Roman" panose="02020603050405020304" pitchFamily="18" charset="0"/>
              </a:rPr>
              <a:t>t or d</a:t>
            </a:r>
            <a:r>
              <a:rPr lang="en-US" spc="-10" dirty="0" smtClean="0">
                <a:latin typeface="Times New Roman" panose="02020603050405020304" pitchFamily="18" charset="0"/>
                <a:cs typeface="Times New Roman" panose="02020603050405020304" pitchFamily="18" charset="0"/>
              </a:rPr>
              <a:t>e</a:t>
            </a:r>
            <a:r>
              <a:rPr lang="en-US" dirty="0" smtClean="0">
                <a:latin typeface="Times New Roman" panose="02020603050405020304" pitchFamily="18" charset="0"/>
                <a:cs typeface="Times New Roman" panose="02020603050405020304" pitchFamily="18" charset="0"/>
              </a:rPr>
              <a:t>l</a:t>
            </a:r>
            <a:r>
              <a:rPr lang="en-US" spc="20" dirty="0" smtClean="0">
                <a:latin typeface="Times New Roman" panose="02020603050405020304" pitchFamily="18" charset="0"/>
                <a:cs typeface="Times New Roman" panose="02020603050405020304" pitchFamily="18" charset="0"/>
              </a:rPr>
              <a:t>a</a:t>
            </a:r>
            <a:r>
              <a:rPr lang="en-US" spc="-25" dirty="0" smtClean="0">
                <a:latin typeface="Times New Roman" panose="02020603050405020304" pitchFamily="18" charset="0"/>
                <a:cs typeface="Times New Roman" panose="02020603050405020304" pitchFamily="18" charset="0"/>
              </a:rPr>
              <a:t>y</a:t>
            </a:r>
            <a:r>
              <a:rPr lang="en-US" spc="-4" dirty="0" smtClean="0">
                <a:latin typeface="Times New Roman" panose="02020603050405020304" pitchFamily="18" charset="0"/>
                <a:cs typeface="Times New Roman" panose="02020603050405020304" pitchFamily="18" charset="0"/>
              </a:rPr>
              <a:t>e</a:t>
            </a:r>
            <a:r>
              <a:rPr lang="en-US" dirty="0" smtClean="0">
                <a:latin typeface="Times New Roman" panose="02020603050405020304" pitchFamily="18" charset="0"/>
                <a:cs typeface="Times New Roman" panose="02020603050405020304" pitchFamily="18" charset="0"/>
              </a:rPr>
              <a:t>d in</a:t>
            </a:r>
            <a:r>
              <a:rPr lang="en-US" spc="10" dirty="0" smtClean="0">
                <a:latin typeface="Times New Roman" panose="02020603050405020304" pitchFamily="18" charset="0"/>
                <a:cs typeface="Times New Roman" panose="02020603050405020304" pitchFamily="18" charset="0"/>
              </a:rPr>
              <a:t> </a:t>
            </a:r>
            <a:r>
              <a:rPr lang="en-US" spc="-14" dirty="0" smtClean="0">
                <a:latin typeface="Times New Roman" panose="02020603050405020304" pitchFamily="18" charset="0"/>
                <a:cs typeface="Times New Roman" panose="02020603050405020304" pitchFamily="18" charset="0"/>
              </a:rPr>
              <a:t>g</a:t>
            </a:r>
            <a:r>
              <a:rPr lang="en-US" spc="-4" dirty="0" smtClean="0">
                <a:latin typeface="Times New Roman" panose="02020603050405020304" pitchFamily="18" charset="0"/>
                <a:cs typeface="Times New Roman" panose="02020603050405020304" pitchFamily="18" charset="0"/>
              </a:rPr>
              <a:t>e</a:t>
            </a:r>
            <a:r>
              <a:rPr lang="en-US" dirty="0" smtClean="0">
                <a:latin typeface="Times New Roman" panose="02020603050405020304" pitchFamily="18" charset="0"/>
                <a:cs typeface="Times New Roman" panose="02020603050405020304" pitchFamily="18" charset="0"/>
              </a:rPr>
              <a:t>tti</a:t>
            </a:r>
            <a:r>
              <a:rPr lang="en-US" spc="10" dirty="0" smtClean="0">
                <a:latin typeface="Times New Roman" panose="02020603050405020304" pitchFamily="18" charset="0"/>
                <a:cs typeface="Times New Roman" panose="02020603050405020304" pitchFamily="18" charset="0"/>
              </a:rPr>
              <a:t>n</a:t>
            </a:r>
            <a:r>
              <a:rPr lang="en-US" dirty="0" smtClean="0">
                <a:latin typeface="Times New Roman" panose="02020603050405020304" pitchFamily="18" charset="0"/>
                <a:cs typeface="Times New Roman" panose="02020603050405020304" pitchFamily="18" charset="0"/>
              </a:rPr>
              <a:t>g</a:t>
            </a:r>
            <a:r>
              <a:rPr lang="en-US" spc="-14" dirty="0" smtClean="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n</a:t>
            </a:r>
            <a:r>
              <a:rPr lang="en-US" spc="4" dirty="0" smtClean="0">
                <a:latin typeface="Times New Roman" panose="02020603050405020304" pitchFamily="18" charset="0"/>
                <a:cs typeface="Times New Roman" panose="02020603050405020304" pitchFamily="18" charset="0"/>
              </a:rPr>
              <a:t>e</a:t>
            </a:r>
            <a:r>
              <a:rPr lang="en-US" spc="-4" dirty="0" smtClean="0">
                <a:latin typeface="Times New Roman" panose="02020603050405020304" pitchFamily="18" charset="0"/>
                <a:cs typeface="Times New Roman" panose="02020603050405020304" pitchFamily="18" charset="0"/>
              </a:rPr>
              <a:t>e</a:t>
            </a:r>
            <a:r>
              <a:rPr lang="en-US" dirty="0" smtClean="0">
                <a:latin typeface="Times New Roman" panose="02020603050405020304" pitchFamily="18" charset="0"/>
                <a:cs typeface="Times New Roman" panose="02020603050405020304" pitchFamily="18" charset="0"/>
              </a:rPr>
              <a:t>d</a:t>
            </a:r>
            <a:r>
              <a:rPr lang="en-US" spc="-4" dirty="0" smtClean="0">
                <a:latin typeface="Times New Roman" panose="02020603050405020304" pitchFamily="18" charset="0"/>
                <a:cs typeface="Times New Roman" panose="02020603050405020304" pitchFamily="18" charset="0"/>
              </a:rPr>
              <a:t>e</a:t>
            </a:r>
            <a:r>
              <a:rPr lang="en-US" dirty="0" smtClean="0">
                <a:latin typeface="Times New Roman" panose="02020603050405020304" pitchFamily="18" charset="0"/>
                <a:cs typeface="Times New Roman" panose="02020603050405020304" pitchFamily="18" charset="0"/>
              </a:rPr>
              <a:t>d medi</a:t>
            </a:r>
            <a:r>
              <a:rPr lang="en-US" spc="4" dirty="0" smtClean="0">
                <a:latin typeface="Times New Roman" panose="02020603050405020304" pitchFamily="18" charset="0"/>
                <a:cs typeface="Times New Roman" panose="02020603050405020304" pitchFamily="18" charset="0"/>
              </a:rPr>
              <a:t>c</a:t>
            </a:r>
            <a:r>
              <a:rPr lang="en-US" spc="-4" dirty="0" smtClean="0">
                <a:latin typeface="Times New Roman" panose="02020603050405020304" pitchFamily="18" charset="0"/>
                <a:cs typeface="Times New Roman" panose="02020603050405020304" pitchFamily="18" charset="0"/>
              </a:rPr>
              <a:t>a</a:t>
            </a:r>
            <a:r>
              <a:rPr lang="en-US" dirty="0" smtClean="0">
                <a:latin typeface="Times New Roman" panose="02020603050405020304" pitchFamily="18" charset="0"/>
                <a:cs typeface="Times New Roman" panose="02020603050405020304" pitchFamily="18" charset="0"/>
              </a:rPr>
              <a:t>l c</a:t>
            </a:r>
            <a:r>
              <a:rPr lang="en-US" spc="-10" dirty="0" smtClean="0">
                <a:latin typeface="Times New Roman" panose="02020603050405020304" pitchFamily="18" charset="0"/>
                <a:cs typeface="Times New Roman" panose="02020603050405020304" pitchFamily="18" charset="0"/>
              </a:rPr>
              <a:t>a</a:t>
            </a:r>
            <a:r>
              <a:rPr lang="en-US" spc="4" dirty="0" smtClean="0">
                <a:latin typeface="Times New Roman" panose="02020603050405020304" pitchFamily="18" charset="0"/>
                <a:cs typeface="Times New Roman" panose="02020603050405020304" pitchFamily="18" charset="0"/>
              </a:rPr>
              <a:t>r</a:t>
            </a:r>
            <a:r>
              <a:rPr lang="en-US" spc="-4" dirty="0" smtClean="0">
                <a:latin typeface="Times New Roman" panose="02020603050405020304" pitchFamily="18" charset="0"/>
                <a:cs typeface="Times New Roman" panose="02020603050405020304" pitchFamily="18" charset="0"/>
              </a:rPr>
              <a:t>e</a:t>
            </a:r>
            <a:r>
              <a:rPr lang="en-US" dirty="0" smtClean="0">
                <a:latin typeface="Times New Roman" panose="02020603050405020304" pitchFamily="18" charset="0"/>
                <a:cs typeface="Times New Roman" panose="02020603050405020304" pitchFamily="18" charset="0"/>
              </a:rPr>
              <a:t>, d</a:t>
            </a:r>
            <a:r>
              <a:rPr lang="en-US" spc="-4" dirty="0" smtClean="0">
                <a:latin typeface="Times New Roman" panose="02020603050405020304" pitchFamily="18" charset="0"/>
                <a:cs typeface="Times New Roman" panose="02020603050405020304" pitchFamily="18" charset="0"/>
              </a:rPr>
              <a:t>e</a:t>
            </a:r>
            <a:r>
              <a:rPr lang="en-US" dirty="0" smtClean="0">
                <a:latin typeface="Times New Roman" panose="02020603050405020304" pitchFamily="18" charset="0"/>
                <a:cs typeface="Times New Roman" panose="02020603050405020304" pitchFamily="18" charset="0"/>
              </a:rPr>
              <a:t>ntal </a:t>
            </a:r>
            <a:r>
              <a:rPr lang="en-US" spc="-4" dirty="0" smtClean="0">
                <a:latin typeface="Times New Roman" panose="02020603050405020304" pitchFamily="18" charset="0"/>
                <a:cs typeface="Times New Roman" panose="02020603050405020304" pitchFamily="18" charset="0"/>
              </a:rPr>
              <a:t>ca</a:t>
            </a:r>
            <a:r>
              <a:rPr lang="en-US" spc="4" dirty="0" smtClean="0">
                <a:latin typeface="Times New Roman" panose="02020603050405020304" pitchFamily="18" charset="0"/>
                <a:cs typeface="Times New Roman" panose="02020603050405020304" pitchFamily="18" charset="0"/>
              </a:rPr>
              <a:t>r</a:t>
            </a:r>
            <a:r>
              <a:rPr lang="en-US" spc="-4" dirty="0" smtClean="0">
                <a:latin typeface="Times New Roman" panose="02020603050405020304" pitchFamily="18" charset="0"/>
                <a:cs typeface="Times New Roman" panose="02020603050405020304" pitchFamily="18" charset="0"/>
              </a:rPr>
              <a:t>e</a:t>
            </a:r>
            <a:r>
              <a:rPr lang="en-US" dirty="0" smtClean="0">
                <a:latin typeface="Times New Roman" panose="02020603050405020304" pitchFamily="18" charset="0"/>
                <a:cs typeface="Times New Roman" panose="02020603050405020304" pitchFamily="18" charset="0"/>
              </a:rPr>
              <a:t>, or </a:t>
            </a:r>
            <a:r>
              <a:rPr lang="en-US" spc="-4" dirty="0" smtClean="0">
                <a:latin typeface="Times New Roman" panose="02020603050405020304" pitchFamily="18" charset="0"/>
                <a:cs typeface="Times New Roman" panose="02020603050405020304" pitchFamily="18" charset="0"/>
              </a:rPr>
              <a:t>p</a:t>
            </a:r>
            <a:r>
              <a:rPr lang="en-US" spc="4" dirty="0" smtClean="0">
                <a:latin typeface="Times New Roman" panose="02020603050405020304" pitchFamily="18" charset="0"/>
                <a:cs typeface="Times New Roman" panose="02020603050405020304" pitchFamily="18" charset="0"/>
              </a:rPr>
              <a:t>r</a:t>
            </a:r>
            <a:r>
              <a:rPr lang="en-US" spc="-4" dirty="0" smtClean="0">
                <a:latin typeface="Times New Roman" panose="02020603050405020304" pitchFamily="18" charset="0"/>
                <a:cs typeface="Times New Roman" panose="02020603050405020304" pitchFamily="18" charset="0"/>
              </a:rPr>
              <a:t>e</a:t>
            </a:r>
            <a:r>
              <a:rPr lang="en-US" dirty="0" smtClean="0">
                <a:latin typeface="Times New Roman" panose="02020603050405020304" pitchFamily="18" charset="0"/>
                <a:cs typeface="Times New Roman" panose="02020603050405020304" pitchFamily="18" charset="0"/>
              </a:rPr>
              <a:t>s</a:t>
            </a:r>
            <a:r>
              <a:rPr lang="en-US" spc="-4" dirty="0" smtClean="0">
                <a:latin typeface="Times New Roman" panose="02020603050405020304" pitchFamily="18" charset="0"/>
                <a:cs typeface="Times New Roman" panose="02020603050405020304" pitchFamily="18" charset="0"/>
              </a:rPr>
              <a:t>c</a:t>
            </a:r>
            <a:r>
              <a:rPr lang="en-US" dirty="0" smtClean="0">
                <a:latin typeface="Times New Roman" panose="02020603050405020304" pitchFamily="18" charset="0"/>
                <a:cs typeface="Times New Roman" panose="02020603050405020304" pitchFamily="18" charset="0"/>
              </a:rPr>
              <a:t>ripti</a:t>
            </a:r>
            <a:r>
              <a:rPr lang="en-US" spc="10" dirty="0" smtClean="0">
                <a:latin typeface="Times New Roman" panose="02020603050405020304" pitchFamily="18" charset="0"/>
                <a:cs typeface="Times New Roman" panose="02020603050405020304" pitchFamily="18" charset="0"/>
              </a:rPr>
              <a:t>o</a:t>
            </a:r>
            <a:r>
              <a:rPr lang="en-US" dirty="0" smtClean="0">
                <a:latin typeface="Times New Roman" panose="02020603050405020304" pitchFamily="18" charset="0"/>
                <a:cs typeface="Times New Roman" panose="02020603050405020304" pitchFamily="18" charset="0"/>
              </a:rPr>
              <a:t>n medi</a:t>
            </a:r>
            <a:r>
              <a:rPr lang="en-US" spc="-4" dirty="0" smtClean="0">
                <a:latin typeface="Times New Roman" panose="02020603050405020304" pitchFamily="18" charset="0"/>
                <a:cs typeface="Times New Roman" panose="02020603050405020304" pitchFamily="18" charset="0"/>
              </a:rPr>
              <a:t>c</a:t>
            </a:r>
            <a:r>
              <a:rPr lang="en-US" dirty="0" smtClean="0">
                <a:latin typeface="Times New Roman" panose="02020603050405020304" pitchFamily="18" charset="0"/>
                <a:cs typeface="Times New Roman" panose="02020603050405020304" pitchFamily="18" charset="0"/>
              </a:rPr>
              <a:t>ines </a:t>
            </a:r>
            <a:r>
              <a:rPr lang="en-US" spc="-4" dirty="0" smtClean="0">
                <a:latin typeface="Times New Roman" panose="02020603050405020304" pitchFamily="18" charset="0"/>
                <a:cs typeface="Times New Roman" panose="02020603050405020304" pitchFamily="18" charset="0"/>
              </a:rPr>
              <a:t>w</a:t>
            </a:r>
            <a:r>
              <a:rPr lang="en-US" dirty="0" smtClean="0">
                <a:latin typeface="Times New Roman" panose="02020603050405020304" pitchFamily="18" charset="0"/>
                <a:cs typeface="Times New Roman" panose="02020603050405020304" pitchFamily="18" charset="0"/>
              </a:rPr>
              <a:t>ho indi</a:t>
            </a:r>
            <a:r>
              <a:rPr lang="en-US" spc="-4" dirty="0" smtClean="0">
                <a:latin typeface="Times New Roman" panose="02020603050405020304" pitchFamily="18" charset="0"/>
                <a:cs typeface="Times New Roman" panose="02020603050405020304" pitchFamily="18" charset="0"/>
              </a:rPr>
              <a:t>ca</a:t>
            </a:r>
            <a:r>
              <a:rPr lang="en-US" dirty="0" smtClean="0">
                <a:latin typeface="Times New Roman" panose="02020603050405020304" pitchFamily="18" charset="0"/>
                <a:cs typeface="Times New Roman" panose="02020603050405020304" pitchFamily="18" charset="0"/>
              </a:rPr>
              <a:t>t</a:t>
            </a:r>
            <a:r>
              <a:rPr lang="en-US" spc="4" dirty="0" smtClean="0">
                <a:latin typeface="Times New Roman" panose="02020603050405020304" pitchFamily="18" charset="0"/>
                <a:cs typeface="Times New Roman" panose="02020603050405020304" pitchFamily="18" charset="0"/>
              </a:rPr>
              <a:t>e</a:t>
            </a:r>
            <a:r>
              <a:rPr lang="en-US" dirty="0" smtClean="0">
                <a:latin typeface="Times New Roman" panose="02020603050405020304" pitchFamily="18" charset="0"/>
                <a:cs typeface="Times New Roman" panose="02020603050405020304" pitchFamily="18" charset="0"/>
              </a:rPr>
              <a:t>d a</a:t>
            </a:r>
            <a:r>
              <a:rPr lang="en-US" spc="-4" dirty="0" smtClean="0">
                <a:latin typeface="Times New Roman" panose="02020603050405020304" pitchFamily="18" charset="0"/>
                <a:cs typeface="Times New Roman" panose="02020603050405020304" pitchFamily="18" charset="0"/>
              </a:rPr>
              <a:t> f</a:t>
            </a:r>
            <a:r>
              <a:rPr lang="en-US" dirty="0" smtClean="0">
                <a:latin typeface="Times New Roman" panose="02020603050405020304" pitchFamily="18" charset="0"/>
                <a:cs typeface="Times New Roman" panose="02020603050405020304" pitchFamily="18" charset="0"/>
              </a:rPr>
              <a:t>inan</a:t>
            </a:r>
            <a:r>
              <a:rPr lang="en-US" spc="-10" dirty="0" smtClean="0">
                <a:latin typeface="Times New Roman" panose="02020603050405020304" pitchFamily="18" charset="0"/>
                <a:cs typeface="Times New Roman" panose="02020603050405020304" pitchFamily="18" charset="0"/>
              </a:rPr>
              <a:t>c</a:t>
            </a:r>
            <a:r>
              <a:rPr lang="en-US" dirty="0" smtClean="0">
                <a:latin typeface="Times New Roman" panose="02020603050405020304" pitchFamily="18" charset="0"/>
                <a:cs typeface="Times New Roman" panose="02020603050405020304" pitchFamily="18" charset="0"/>
              </a:rPr>
              <a:t>ial </a:t>
            </a:r>
            <a:r>
              <a:rPr lang="en-US" spc="10" dirty="0" smtClean="0">
                <a:latin typeface="Times New Roman" panose="02020603050405020304" pitchFamily="18" charset="0"/>
                <a:cs typeface="Times New Roman" panose="02020603050405020304" pitchFamily="18" charset="0"/>
              </a:rPr>
              <a:t>o</a:t>
            </a:r>
            <a:r>
              <a:rPr lang="en-US" dirty="0" smtClean="0">
                <a:latin typeface="Times New Roman" panose="02020603050405020304" pitchFamily="18" charset="0"/>
                <a:cs typeface="Times New Roman" panose="02020603050405020304" pitchFamily="18" charset="0"/>
              </a:rPr>
              <a:t>r insu</a:t>
            </a:r>
            <a:r>
              <a:rPr lang="en-US" spc="-4" dirty="0" smtClean="0">
                <a:latin typeface="Times New Roman" panose="02020603050405020304" pitchFamily="18" charset="0"/>
                <a:cs typeface="Times New Roman" panose="02020603050405020304" pitchFamily="18" charset="0"/>
              </a:rPr>
              <a:t>ra</a:t>
            </a:r>
            <a:r>
              <a:rPr lang="en-US" dirty="0" smtClean="0">
                <a:latin typeface="Times New Roman" panose="02020603050405020304" pitchFamily="18" charset="0"/>
                <a:cs typeface="Times New Roman" panose="02020603050405020304" pitchFamily="18" charset="0"/>
              </a:rPr>
              <a:t>n</a:t>
            </a:r>
            <a:r>
              <a:rPr lang="en-US" spc="4" dirty="0" smtClean="0">
                <a:latin typeface="Times New Roman" panose="02020603050405020304" pitchFamily="18" charset="0"/>
                <a:cs typeface="Times New Roman" panose="02020603050405020304" pitchFamily="18" charset="0"/>
              </a:rPr>
              <a:t>c</a:t>
            </a:r>
            <a:r>
              <a:rPr lang="en-US" dirty="0" smtClean="0">
                <a:latin typeface="Times New Roman" panose="02020603050405020304" pitchFamily="18" charset="0"/>
                <a:cs typeface="Times New Roman" panose="02020603050405020304" pitchFamily="18" charset="0"/>
              </a:rPr>
              <a:t>e</a:t>
            </a:r>
            <a:r>
              <a:rPr lang="en-US" spc="4" dirty="0" smtClean="0">
                <a:latin typeface="Times New Roman" panose="02020603050405020304" pitchFamily="18" charset="0"/>
                <a:cs typeface="Times New Roman" panose="02020603050405020304" pitchFamily="18" charset="0"/>
              </a:rPr>
              <a:t> </a:t>
            </a:r>
            <a:r>
              <a:rPr lang="en-US" spc="-4" dirty="0" smtClean="0">
                <a:latin typeface="Times New Roman" panose="02020603050405020304" pitchFamily="18" charset="0"/>
                <a:cs typeface="Times New Roman" panose="02020603050405020304" pitchFamily="18" charset="0"/>
              </a:rPr>
              <a:t>rea</a:t>
            </a:r>
            <a:r>
              <a:rPr lang="en-US" dirty="0" smtClean="0">
                <a:latin typeface="Times New Roman" panose="02020603050405020304" pitchFamily="18" charset="0"/>
                <a:cs typeface="Times New Roman" panose="02020603050405020304" pitchFamily="18" charset="0"/>
              </a:rPr>
              <a:t>son f</a:t>
            </a:r>
            <a:r>
              <a:rPr lang="en-US" spc="4" dirty="0" smtClean="0">
                <a:latin typeface="Times New Roman" panose="02020603050405020304" pitchFamily="18" charset="0"/>
                <a:cs typeface="Times New Roman" panose="02020603050405020304" pitchFamily="18" charset="0"/>
              </a:rPr>
              <a:t>o</a:t>
            </a:r>
            <a:r>
              <a:rPr lang="en-US" dirty="0" smtClean="0">
                <a:latin typeface="Times New Roman" panose="02020603050405020304" pitchFamily="18" charset="0"/>
                <a:cs typeface="Times New Roman" panose="02020603050405020304" pitchFamily="18" charset="0"/>
              </a:rPr>
              <a:t>r the p</a:t>
            </a:r>
            <a:r>
              <a:rPr lang="en-US" spc="-4" dirty="0" smtClean="0">
                <a:latin typeface="Times New Roman" panose="02020603050405020304" pitchFamily="18" charset="0"/>
                <a:cs typeface="Times New Roman" panose="02020603050405020304" pitchFamily="18" charset="0"/>
              </a:rPr>
              <a:t>r</a:t>
            </a:r>
            <a:r>
              <a:rPr lang="en-US" dirty="0" smtClean="0">
                <a:latin typeface="Times New Roman" panose="02020603050405020304" pitchFamily="18" charset="0"/>
                <a:cs typeface="Times New Roman" panose="02020603050405020304" pitchFamily="18" charset="0"/>
              </a:rPr>
              <a:t>oblem w</a:t>
            </a:r>
            <a:r>
              <a:rPr lang="en-US" spc="-10" dirty="0" smtClean="0">
                <a:latin typeface="Times New Roman" panose="02020603050405020304" pitchFamily="18" charset="0"/>
                <a:cs typeface="Times New Roman" panose="02020603050405020304" pitchFamily="18" charset="0"/>
              </a:rPr>
              <a:t>a</a:t>
            </a:r>
            <a:r>
              <a:rPr lang="en-US" dirty="0" smtClean="0">
                <a:latin typeface="Times New Roman" panose="02020603050405020304" pitchFamily="18" charset="0"/>
                <a:cs typeface="Times New Roman" panose="02020603050405020304" pitchFamily="18" charset="0"/>
              </a:rPr>
              <a:t>s:</a:t>
            </a:r>
          </a:p>
          <a:p>
            <a:pPr marL="469210" marR="69841" lvl="1" indent="-228574">
              <a:buClr>
                <a:srgbClr val="0071C5"/>
              </a:buClr>
              <a:buSzPct val="83333"/>
              <a:buFont typeface="Wingdings"/>
              <a:buChar char=""/>
              <a:tabLst>
                <a:tab pos="469210" algn="l"/>
              </a:tabLst>
            </a:pPr>
            <a:r>
              <a:rPr lang="en-US" spc="-4" dirty="0" smtClean="0">
                <a:latin typeface="Times New Roman" panose="02020603050405020304" pitchFamily="18" charset="0"/>
                <a:cs typeface="Times New Roman" panose="02020603050405020304" pitchFamily="18" charset="0"/>
              </a:rPr>
              <a:t>H</a:t>
            </a:r>
            <a:r>
              <a:rPr lang="en-US" dirty="0" smtClean="0">
                <a:latin typeface="Times New Roman" panose="02020603050405020304" pitchFamily="18" charset="0"/>
                <a:cs typeface="Times New Roman" panose="02020603050405020304" pitchFamily="18" charset="0"/>
              </a:rPr>
              <a:t>i</a:t>
            </a:r>
            <a:r>
              <a:rPr lang="en-US" spc="-10" dirty="0" smtClean="0">
                <a:latin typeface="Times New Roman" panose="02020603050405020304" pitchFamily="18" charset="0"/>
                <a:cs typeface="Times New Roman" panose="02020603050405020304" pitchFamily="18" charset="0"/>
              </a:rPr>
              <a:t>g</a:t>
            </a:r>
            <a:r>
              <a:rPr lang="en-US" dirty="0" smtClean="0">
                <a:latin typeface="Times New Roman" panose="02020603050405020304" pitchFamily="18" charset="0"/>
                <a:cs typeface="Times New Roman" panose="02020603050405020304" pitchFamily="18" charset="0"/>
              </a:rPr>
              <a:t>h</a:t>
            </a:r>
            <a:r>
              <a:rPr lang="en-US" spc="4" dirty="0" smtClean="0">
                <a:latin typeface="Times New Roman" panose="02020603050405020304" pitchFamily="18" charset="0"/>
                <a:cs typeface="Times New Roman" panose="02020603050405020304" pitchFamily="18" charset="0"/>
              </a:rPr>
              <a:t>e</a:t>
            </a:r>
            <a:r>
              <a:rPr lang="en-US" dirty="0" smtClean="0">
                <a:latin typeface="Times New Roman" panose="02020603050405020304" pitchFamily="18" charset="0"/>
                <a:cs typeface="Times New Roman" panose="02020603050405020304" pitchFamily="18" charset="0"/>
              </a:rPr>
              <a:t>r </a:t>
            </a:r>
            <a:r>
              <a:rPr lang="en-US" spc="-10" dirty="0" smtClean="0">
                <a:latin typeface="Times New Roman" panose="02020603050405020304" pitchFamily="18" charset="0"/>
                <a:cs typeface="Times New Roman" panose="02020603050405020304" pitchFamily="18" charset="0"/>
              </a:rPr>
              <a:t>a</a:t>
            </a:r>
            <a:r>
              <a:rPr lang="en-US" dirty="0" smtClean="0">
                <a:latin typeface="Times New Roman" panose="02020603050405020304" pitchFamily="18" charset="0"/>
                <a:cs typeface="Times New Roman" panose="02020603050405020304" pitchFamily="18" charset="0"/>
              </a:rPr>
              <a:t>mo</a:t>
            </a:r>
            <a:r>
              <a:rPr lang="en-US" spc="10" dirty="0" smtClean="0">
                <a:latin typeface="Times New Roman" panose="02020603050405020304" pitchFamily="18" charset="0"/>
                <a:cs typeface="Times New Roman" panose="02020603050405020304" pitchFamily="18" charset="0"/>
              </a:rPr>
              <a:t>n</a:t>
            </a:r>
            <a:r>
              <a:rPr lang="en-US" dirty="0" smtClean="0">
                <a:latin typeface="Times New Roman" panose="02020603050405020304" pitchFamily="18" charset="0"/>
                <a:cs typeface="Times New Roman" panose="02020603050405020304" pitchFamily="18" charset="0"/>
              </a:rPr>
              <a:t>g</a:t>
            </a:r>
            <a:r>
              <a:rPr lang="en-US" spc="-14" dirty="0" smtClean="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uninsu</a:t>
            </a:r>
            <a:r>
              <a:rPr lang="en-US" spc="-4" dirty="0" smtClean="0">
                <a:latin typeface="Times New Roman" panose="02020603050405020304" pitchFamily="18" charset="0"/>
                <a:cs typeface="Times New Roman" panose="02020603050405020304" pitchFamily="18" charset="0"/>
              </a:rPr>
              <a:t>re</a:t>
            </a:r>
            <a:r>
              <a:rPr lang="en-US" dirty="0" smtClean="0">
                <a:latin typeface="Times New Roman" panose="02020603050405020304" pitchFamily="18" charset="0"/>
                <a:cs typeface="Times New Roman" panose="02020603050405020304" pitchFamily="18" charset="0"/>
              </a:rPr>
              <a:t>d</a:t>
            </a:r>
            <a:r>
              <a:rPr lang="en-US" spc="14" dirty="0" smtClean="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p</a:t>
            </a:r>
            <a:r>
              <a:rPr lang="en-US" spc="-4" dirty="0" smtClean="0">
                <a:latin typeface="Times New Roman" panose="02020603050405020304" pitchFamily="18" charset="0"/>
                <a:cs typeface="Times New Roman" panose="02020603050405020304" pitchFamily="18" charset="0"/>
              </a:rPr>
              <a:t>e</a:t>
            </a:r>
            <a:r>
              <a:rPr lang="en-US" dirty="0" smtClean="0">
                <a:latin typeface="Times New Roman" panose="02020603050405020304" pitchFamily="18" charset="0"/>
                <a:cs typeface="Times New Roman" panose="02020603050405020304" pitchFamily="18" charset="0"/>
              </a:rPr>
              <a:t>ople</a:t>
            </a:r>
            <a:r>
              <a:rPr lang="en-US" spc="-4" dirty="0" smtClean="0">
                <a:latin typeface="Times New Roman" panose="02020603050405020304" pitchFamily="18" charset="0"/>
                <a:cs typeface="Times New Roman" panose="02020603050405020304" pitchFamily="18" charset="0"/>
              </a:rPr>
              <a:t> a</a:t>
            </a:r>
            <a:r>
              <a:rPr lang="en-US" dirty="0" smtClean="0">
                <a:latin typeface="Times New Roman" panose="02020603050405020304" pitchFamily="18" charset="0"/>
                <a:cs typeface="Times New Roman" panose="02020603050405020304" pitchFamily="18" charset="0"/>
              </a:rPr>
              <a:t>nd p</a:t>
            </a:r>
            <a:r>
              <a:rPr lang="en-US" spc="-4" dirty="0" smtClean="0">
                <a:latin typeface="Times New Roman" panose="02020603050405020304" pitchFamily="18" charset="0"/>
                <a:cs typeface="Times New Roman" panose="02020603050405020304" pitchFamily="18" charset="0"/>
              </a:rPr>
              <a:t>e</a:t>
            </a:r>
            <a:r>
              <a:rPr lang="en-US" dirty="0" smtClean="0">
                <a:latin typeface="Times New Roman" panose="02020603050405020304" pitchFamily="18" charset="0"/>
                <a:cs typeface="Times New Roman" panose="02020603050405020304" pitchFamily="18" charset="0"/>
              </a:rPr>
              <a:t>op</a:t>
            </a:r>
            <a:r>
              <a:rPr lang="en-US" spc="10" dirty="0" smtClean="0">
                <a:latin typeface="Times New Roman" panose="02020603050405020304" pitchFamily="18" charset="0"/>
                <a:cs typeface="Times New Roman" panose="02020603050405020304" pitchFamily="18" charset="0"/>
              </a:rPr>
              <a:t>l</a:t>
            </a:r>
            <a:r>
              <a:rPr lang="en-US" dirty="0" smtClean="0">
                <a:latin typeface="Times New Roman" panose="02020603050405020304" pitchFamily="18" charset="0"/>
                <a:cs typeface="Times New Roman" panose="02020603050405020304" pitchFamily="18" charset="0"/>
              </a:rPr>
              <a:t>e</a:t>
            </a:r>
            <a:r>
              <a:rPr lang="en-US" spc="-4" dirty="0" smtClean="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with public insur</a:t>
            </a:r>
            <a:r>
              <a:rPr lang="en-US" spc="-10" dirty="0" smtClean="0">
                <a:latin typeface="Times New Roman" panose="02020603050405020304" pitchFamily="18" charset="0"/>
                <a:cs typeface="Times New Roman" panose="02020603050405020304" pitchFamily="18" charset="0"/>
              </a:rPr>
              <a:t>a</a:t>
            </a:r>
            <a:r>
              <a:rPr lang="en-US" dirty="0" smtClean="0">
                <a:latin typeface="Times New Roman" panose="02020603050405020304" pitchFamily="18" charset="0"/>
                <a:cs typeface="Times New Roman" panose="02020603050405020304" pitchFamily="18" charset="0"/>
              </a:rPr>
              <a:t>n</a:t>
            </a:r>
            <a:r>
              <a:rPr lang="en-US" spc="-4" dirty="0" smtClean="0">
                <a:latin typeface="Times New Roman" panose="02020603050405020304" pitchFamily="18" charset="0"/>
                <a:cs typeface="Times New Roman" panose="02020603050405020304" pitchFamily="18" charset="0"/>
              </a:rPr>
              <a:t>c</a:t>
            </a:r>
            <a:r>
              <a:rPr lang="en-US" dirty="0" smtClean="0">
                <a:latin typeface="Times New Roman" panose="02020603050405020304" pitchFamily="18" charset="0"/>
                <a:cs typeface="Times New Roman" panose="02020603050405020304" pitchFamily="18" charset="0"/>
              </a:rPr>
              <a:t>e</a:t>
            </a:r>
            <a:r>
              <a:rPr lang="en-US" spc="4" dirty="0" smtClean="0">
                <a:latin typeface="Times New Roman" panose="02020603050405020304" pitchFamily="18" charset="0"/>
                <a:cs typeface="Times New Roman" panose="02020603050405020304" pitchFamily="18" charset="0"/>
              </a:rPr>
              <a:t> </a:t>
            </a:r>
            <a:r>
              <a:rPr lang="en-US" spc="-4" dirty="0" smtClean="0">
                <a:latin typeface="Times New Roman" panose="02020603050405020304" pitchFamily="18" charset="0"/>
                <a:cs typeface="Times New Roman" panose="02020603050405020304" pitchFamily="18" charset="0"/>
              </a:rPr>
              <a:t>c</a:t>
            </a:r>
            <a:r>
              <a:rPr lang="en-US" dirty="0" smtClean="0">
                <a:latin typeface="Times New Roman" panose="02020603050405020304" pitchFamily="18" charset="0"/>
                <a:cs typeface="Times New Roman" panose="02020603050405020304" pitchFamily="18" charset="0"/>
              </a:rPr>
              <a:t>ompa</a:t>
            </a:r>
            <a:r>
              <a:rPr lang="en-US" spc="-10" dirty="0" smtClean="0">
                <a:latin typeface="Times New Roman" panose="02020603050405020304" pitchFamily="18" charset="0"/>
                <a:cs typeface="Times New Roman" panose="02020603050405020304" pitchFamily="18" charset="0"/>
              </a:rPr>
              <a:t>r</a:t>
            </a:r>
            <a:r>
              <a:rPr lang="en-US" spc="4" dirty="0" smtClean="0">
                <a:latin typeface="Times New Roman" panose="02020603050405020304" pitchFamily="18" charset="0"/>
                <a:cs typeface="Times New Roman" panose="02020603050405020304" pitchFamily="18" charset="0"/>
              </a:rPr>
              <a:t>e</a:t>
            </a:r>
            <a:r>
              <a:rPr lang="en-US" dirty="0" smtClean="0">
                <a:latin typeface="Times New Roman" panose="02020603050405020304" pitchFamily="18" charset="0"/>
                <a:cs typeface="Times New Roman" panose="02020603050405020304" pitchFamily="18" charset="0"/>
              </a:rPr>
              <a:t>d</a:t>
            </a:r>
            <a:r>
              <a:rPr lang="en-US" spc="4" dirty="0" smtClean="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with p</a:t>
            </a:r>
            <a:r>
              <a:rPr lang="en-US" spc="-4" dirty="0" smtClean="0">
                <a:latin typeface="Times New Roman" panose="02020603050405020304" pitchFamily="18" charset="0"/>
                <a:cs typeface="Times New Roman" panose="02020603050405020304" pitchFamily="18" charset="0"/>
              </a:rPr>
              <a:t>e</a:t>
            </a:r>
            <a:r>
              <a:rPr lang="en-US" dirty="0" smtClean="0">
                <a:latin typeface="Times New Roman" panose="02020603050405020304" pitchFamily="18" charset="0"/>
                <a:cs typeface="Times New Roman" panose="02020603050405020304" pitchFamily="18" charset="0"/>
              </a:rPr>
              <a:t>ople with a</a:t>
            </a:r>
            <a:r>
              <a:rPr lang="en-US" spc="4" dirty="0" smtClean="0">
                <a:latin typeface="Times New Roman" panose="02020603050405020304" pitchFamily="18" charset="0"/>
                <a:cs typeface="Times New Roman" panose="02020603050405020304" pitchFamily="18" charset="0"/>
              </a:rPr>
              <a:t>n</a:t>
            </a:r>
            <a:r>
              <a:rPr lang="en-US" dirty="0" smtClean="0">
                <a:latin typeface="Times New Roman" panose="02020603050405020304" pitchFamily="18" charset="0"/>
                <a:cs typeface="Times New Roman" panose="02020603050405020304" pitchFamily="18" charset="0"/>
              </a:rPr>
              <a:t>y</a:t>
            </a:r>
            <a:r>
              <a:rPr lang="en-US" spc="-25" dirty="0" smtClean="0">
                <a:latin typeface="Times New Roman" panose="02020603050405020304" pitchFamily="18" charset="0"/>
                <a:cs typeface="Times New Roman" panose="02020603050405020304" pitchFamily="18" charset="0"/>
              </a:rPr>
              <a:t> </a:t>
            </a:r>
            <a:r>
              <a:rPr lang="en-US" spc="10" dirty="0" smtClean="0">
                <a:latin typeface="Times New Roman" panose="02020603050405020304" pitchFamily="18" charset="0"/>
                <a:cs typeface="Times New Roman" panose="02020603050405020304" pitchFamily="18" charset="0"/>
              </a:rPr>
              <a:t>p</a:t>
            </a:r>
            <a:r>
              <a:rPr lang="en-US" dirty="0" smtClean="0">
                <a:latin typeface="Times New Roman" panose="02020603050405020304" pitchFamily="18" charset="0"/>
                <a:cs typeface="Times New Roman" panose="02020603050405020304" pitchFamily="18" charset="0"/>
              </a:rPr>
              <a:t>riv</a:t>
            </a:r>
            <a:r>
              <a:rPr lang="en-US" spc="-4" dirty="0" smtClean="0">
                <a:latin typeface="Times New Roman" panose="02020603050405020304" pitchFamily="18" charset="0"/>
                <a:cs typeface="Times New Roman" panose="02020603050405020304" pitchFamily="18" charset="0"/>
              </a:rPr>
              <a:t>a</a:t>
            </a:r>
            <a:r>
              <a:rPr lang="en-US" dirty="0" smtClean="0">
                <a:latin typeface="Times New Roman" panose="02020603050405020304" pitchFamily="18" charset="0"/>
                <a:cs typeface="Times New Roman" panose="02020603050405020304" pitchFamily="18" charset="0"/>
              </a:rPr>
              <a:t>te insur</a:t>
            </a:r>
            <a:r>
              <a:rPr lang="en-US" spc="-10" dirty="0" smtClean="0">
                <a:latin typeface="Times New Roman" panose="02020603050405020304" pitchFamily="18" charset="0"/>
                <a:cs typeface="Times New Roman" panose="02020603050405020304" pitchFamily="18" charset="0"/>
              </a:rPr>
              <a:t>a</a:t>
            </a:r>
            <a:r>
              <a:rPr lang="en-US" spc="10" dirty="0" smtClean="0">
                <a:latin typeface="Times New Roman" panose="02020603050405020304" pitchFamily="18" charset="0"/>
                <a:cs typeface="Times New Roman" panose="02020603050405020304" pitchFamily="18" charset="0"/>
              </a:rPr>
              <a:t>n</a:t>
            </a:r>
            <a:r>
              <a:rPr lang="en-US" spc="4" dirty="0" smtClean="0">
                <a:latin typeface="Times New Roman" panose="02020603050405020304" pitchFamily="18" charset="0"/>
                <a:cs typeface="Times New Roman" panose="02020603050405020304" pitchFamily="18" charset="0"/>
              </a:rPr>
              <a:t>c</a:t>
            </a:r>
            <a:r>
              <a:rPr lang="en-US" spc="-4" dirty="0" smtClean="0">
                <a:latin typeface="Times New Roman" panose="02020603050405020304" pitchFamily="18" charset="0"/>
                <a:cs typeface="Times New Roman" panose="02020603050405020304" pitchFamily="18" charset="0"/>
              </a:rPr>
              <a:t>e</a:t>
            </a:r>
            <a:r>
              <a:rPr lang="en-US" dirty="0" smtClean="0">
                <a:latin typeface="Times New Roman" panose="02020603050405020304" pitchFamily="18" charset="0"/>
                <a:cs typeface="Times New Roman" panose="02020603050405020304" pitchFamily="18" charset="0"/>
              </a:rPr>
              <a:t>.</a:t>
            </a:r>
          </a:p>
          <a:p>
            <a:pPr marL="469210" marR="380955" lvl="1" indent="-228574">
              <a:buClr>
                <a:srgbClr val="0071C5"/>
              </a:buClr>
              <a:buSzPct val="83333"/>
              <a:buFont typeface="Wingdings"/>
              <a:buChar char=""/>
              <a:tabLst>
                <a:tab pos="469210" algn="l"/>
              </a:tabLst>
            </a:pPr>
            <a:r>
              <a:rPr lang="en-US" dirty="0" smtClean="0">
                <a:latin typeface="Times New Roman" panose="02020603050405020304" pitchFamily="18" charset="0"/>
                <a:cs typeface="Times New Roman" panose="02020603050405020304" pitchFamily="18" charset="0"/>
              </a:rPr>
              <a:t>Hi</a:t>
            </a:r>
            <a:r>
              <a:rPr lang="en-US" spc="-14" dirty="0" smtClean="0">
                <a:latin typeface="Times New Roman" panose="02020603050405020304" pitchFamily="18" charset="0"/>
                <a:cs typeface="Times New Roman" panose="02020603050405020304" pitchFamily="18" charset="0"/>
              </a:rPr>
              <a:t>g</a:t>
            </a:r>
            <a:r>
              <a:rPr lang="en-US" dirty="0" smtClean="0">
                <a:latin typeface="Times New Roman" panose="02020603050405020304" pitchFamily="18" charset="0"/>
                <a:cs typeface="Times New Roman" panose="02020603050405020304" pitchFamily="18" charset="0"/>
              </a:rPr>
              <a:t>h</a:t>
            </a:r>
            <a:r>
              <a:rPr lang="en-US" spc="4" dirty="0" smtClean="0">
                <a:latin typeface="Times New Roman" panose="02020603050405020304" pitchFamily="18" charset="0"/>
                <a:cs typeface="Times New Roman" panose="02020603050405020304" pitchFamily="18" charset="0"/>
              </a:rPr>
              <a:t>e</a:t>
            </a:r>
            <a:r>
              <a:rPr lang="en-US" dirty="0" smtClean="0">
                <a:latin typeface="Times New Roman" panose="02020603050405020304" pitchFamily="18" charset="0"/>
                <a:cs typeface="Times New Roman" panose="02020603050405020304" pitchFamily="18" charset="0"/>
              </a:rPr>
              <a:t>r </a:t>
            </a:r>
            <a:r>
              <a:rPr lang="en-US" spc="-10" dirty="0" smtClean="0">
                <a:latin typeface="Times New Roman" panose="02020603050405020304" pitchFamily="18" charset="0"/>
                <a:cs typeface="Times New Roman" panose="02020603050405020304" pitchFamily="18" charset="0"/>
              </a:rPr>
              <a:t>a</a:t>
            </a:r>
            <a:r>
              <a:rPr lang="en-US" dirty="0" smtClean="0">
                <a:latin typeface="Times New Roman" panose="02020603050405020304" pitchFamily="18" charset="0"/>
                <a:cs typeface="Times New Roman" panose="02020603050405020304" pitchFamily="18" charset="0"/>
              </a:rPr>
              <a:t>mo</a:t>
            </a:r>
            <a:r>
              <a:rPr lang="en-US" spc="10" dirty="0" smtClean="0">
                <a:latin typeface="Times New Roman" panose="02020603050405020304" pitchFamily="18" charset="0"/>
                <a:cs typeface="Times New Roman" panose="02020603050405020304" pitchFamily="18" charset="0"/>
              </a:rPr>
              <a:t>n</a:t>
            </a:r>
            <a:r>
              <a:rPr lang="en-US" dirty="0" smtClean="0">
                <a:latin typeface="Times New Roman" panose="02020603050405020304" pitchFamily="18" charset="0"/>
                <a:cs typeface="Times New Roman" panose="02020603050405020304" pitchFamily="18" charset="0"/>
              </a:rPr>
              <a:t>g</a:t>
            </a:r>
            <a:r>
              <a:rPr lang="en-US" spc="-10" dirty="0" smtClean="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poor,</a:t>
            </a:r>
            <a:r>
              <a:rPr lang="en-US" spc="-4" dirty="0" smtClean="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lo</a:t>
            </a:r>
            <a:r>
              <a:rPr lang="en-US" spc="14" dirty="0" smtClean="0">
                <a:latin typeface="Times New Roman" panose="02020603050405020304" pitchFamily="18" charset="0"/>
                <a:cs typeface="Times New Roman" panose="02020603050405020304" pitchFamily="18" charset="0"/>
              </a:rPr>
              <a:t>w</a:t>
            </a:r>
            <a:r>
              <a:rPr lang="en-US" spc="4" dirty="0" smtClean="0">
                <a:latin typeface="Times New Roman" panose="02020603050405020304" pitchFamily="18" charset="0"/>
                <a:cs typeface="Times New Roman" panose="02020603050405020304" pitchFamily="18" charset="0"/>
              </a:rPr>
              <a:t>-</a:t>
            </a:r>
            <a:r>
              <a:rPr lang="en-US" dirty="0" smtClean="0">
                <a:latin typeface="Times New Roman" panose="02020603050405020304" pitchFamily="18" charset="0"/>
                <a:cs typeface="Times New Roman" panose="02020603050405020304" pitchFamily="18" charset="0"/>
              </a:rPr>
              <a:t>incom</a:t>
            </a:r>
            <a:r>
              <a:rPr lang="en-US" spc="-4" dirty="0" smtClean="0">
                <a:latin typeface="Times New Roman" panose="02020603050405020304" pitchFamily="18" charset="0"/>
                <a:cs typeface="Times New Roman" panose="02020603050405020304" pitchFamily="18" charset="0"/>
              </a:rPr>
              <a:t>e</a:t>
            </a:r>
            <a:r>
              <a:rPr lang="en-US" dirty="0" smtClean="0">
                <a:latin typeface="Times New Roman" panose="02020603050405020304" pitchFamily="18" charset="0"/>
                <a:cs typeface="Times New Roman" panose="02020603050405020304" pitchFamily="18" charset="0"/>
              </a:rPr>
              <a:t>, </a:t>
            </a:r>
            <a:r>
              <a:rPr lang="en-US" spc="-4" dirty="0" smtClean="0">
                <a:latin typeface="Times New Roman" panose="02020603050405020304" pitchFamily="18" charset="0"/>
                <a:cs typeface="Times New Roman" panose="02020603050405020304" pitchFamily="18" charset="0"/>
              </a:rPr>
              <a:t>a</a:t>
            </a:r>
            <a:r>
              <a:rPr lang="en-US" dirty="0" smtClean="0">
                <a:latin typeface="Times New Roman" panose="02020603050405020304" pitchFamily="18" charset="0"/>
                <a:cs typeface="Times New Roman" panose="02020603050405020304" pitchFamily="18" charset="0"/>
              </a:rPr>
              <a:t>nd middl</a:t>
            </a:r>
            <a:r>
              <a:rPr lang="en-US" spc="-4" dirty="0" smtClean="0">
                <a:latin typeface="Times New Roman" panose="02020603050405020304" pitchFamily="18" charset="0"/>
                <a:cs typeface="Times New Roman" panose="02020603050405020304" pitchFamily="18" charset="0"/>
              </a:rPr>
              <a:t>e-</a:t>
            </a:r>
            <a:r>
              <a:rPr lang="en-US" dirty="0" smtClean="0">
                <a:latin typeface="Times New Roman" panose="02020603050405020304" pitchFamily="18" charset="0"/>
                <a:cs typeface="Times New Roman" panose="02020603050405020304" pitchFamily="18" charset="0"/>
              </a:rPr>
              <a:t>inc</a:t>
            </a:r>
            <a:r>
              <a:rPr lang="en-US" spc="4" dirty="0" smtClean="0">
                <a:latin typeface="Times New Roman" panose="02020603050405020304" pitchFamily="18" charset="0"/>
                <a:cs typeface="Times New Roman" panose="02020603050405020304" pitchFamily="18" charset="0"/>
              </a:rPr>
              <a:t>o</a:t>
            </a:r>
            <a:r>
              <a:rPr lang="en-US" dirty="0" smtClean="0">
                <a:latin typeface="Times New Roman" panose="02020603050405020304" pitchFamily="18" charset="0"/>
                <a:cs typeface="Times New Roman" panose="02020603050405020304" pitchFamily="18" charset="0"/>
              </a:rPr>
              <a:t>me f</a:t>
            </a:r>
            <a:r>
              <a:rPr lang="en-US" spc="-10" dirty="0" smtClean="0">
                <a:latin typeface="Times New Roman" panose="02020603050405020304" pitchFamily="18" charset="0"/>
                <a:cs typeface="Times New Roman" panose="02020603050405020304" pitchFamily="18" charset="0"/>
              </a:rPr>
              <a:t>a</a:t>
            </a:r>
            <a:r>
              <a:rPr lang="en-US" dirty="0" smtClean="0">
                <a:latin typeface="Times New Roman" panose="02020603050405020304" pitchFamily="18" charset="0"/>
                <a:cs typeface="Times New Roman" panose="02020603050405020304" pitchFamily="18" charset="0"/>
              </a:rPr>
              <a:t>mili</a:t>
            </a:r>
            <a:r>
              <a:rPr lang="en-US" spc="-4" dirty="0" smtClean="0">
                <a:latin typeface="Times New Roman" panose="02020603050405020304" pitchFamily="18" charset="0"/>
                <a:cs typeface="Times New Roman" panose="02020603050405020304" pitchFamily="18" charset="0"/>
              </a:rPr>
              <a:t>e</a:t>
            </a:r>
            <a:r>
              <a:rPr lang="en-US" dirty="0" smtClean="0">
                <a:latin typeface="Times New Roman" panose="02020603050405020304" pitchFamily="18" charset="0"/>
                <a:cs typeface="Times New Roman" panose="02020603050405020304" pitchFamily="18" charset="0"/>
              </a:rPr>
              <a:t>s </a:t>
            </a:r>
            <a:r>
              <a:rPr lang="en-US" spc="-4" dirty="0" smtClean="0">
                <a:latin typeface="Times New Roman" panose="02020603050405020304" pitchFamily="18" charset="0"/>
                <a:cs typeface="Times New Roman" panose="02020603050405020304" pitchFamily="18" charset="0"/>
              </a:rPr>
              <a:t>c</a:t>
            </a:r>
            <a:r>
              <a:rPr lang="en-US" dirty="0" smtClean="0">
                <a:latin typeface="Times New Roman" panose="02020603050405020304" pitchFamily="18" charset="0"/>
                <a:cs typeface="Times New Roman" panose="02020603050405020304" pitchFamily="18" charset="0"/>
              </a:rPr>
              <a:t>ompar</a:t>
            </a:r>
            <a:r>
              <a:rPr lang="en-US" spc="-4" dirty="0" smtClean="0">
                <a:latin typeface="Times New Roman" panose="02020603050405020304" pitchFamily="18" charset="0"/>
                <a:cs typeface="Times New Roman" panose="02020603050405020304" pitchFamily="18" charset="0"/>
              </a:rPr>
              <a:t>e</a:t>
            </a:r>
            <a:r>
              <a:rPr lang="en-US" dirty="0" smtClean="0">
                <a:latin typeface="Times New Roman" panose="02020603050405020304" pitchFamily="18" charset="0"/>
                <a:cs typeface="Times New Roman" panose="02020603050405020304" pitchFamily="18" charset="0"/>
              </a:rPr>
              <a:t>d w</a:t>
            </a:r>
            <a:r>
              <a:rPr lang="en-US" spc="10" dirty="0" smtClean="0">
                <a:latin typeface="Times New Roman" panose="02020603050405020304" pitchFamily="18" charset="0"/>
                <a:cs typeface="Times New Roman" panose="02020603050405020304" pitchFamily="18" charset="0"/>
              </a:rPr>
              <a:t>i</a:t>
            </a:r>
            <a:r>
              <a:rPr lang="en-US" spc="4" dirty="0" smtClean="0">
                <a:latin typeface="Times New Roman" panose="02020603050405020304" pitchFamily="18" charset="0"/>
                <a:cs typeface="Times New Roman" panose="02020603050405020304" pitchFamily="18" charset="0"/>
              </a:rPr>
              <a:t>t</a:t>
            </a:r>
            <a:r>
              <a:rPr lang="en-US" dirty="0" smtClean="0">
                <a:latin typeface="Times New Roman" panose="02020603050405020304" pitchFamily="18" charset="0"/>
                <a:cs typeface="Times New Roman" panose="02020603050405020304" pitchFamily="18" charset="0"/>
              </a:rPr>
              <a:t>h hi</a:t>
            </a:r>
            <a:r>
              <a:rPr lang="en-US" spc="-10" dirty="0" smtClean="0">
                <a:latin typeface="Times New Roman" panose="02020603050405020304" pitchFamily="18" charset="0"/>
                <a:cs typeface="Times New Roman" panose="02020603050405020304" pitchFamily="18" charset="0"/>
              </a:rPr>
              <a:t>g</a:t>
            </a:r>
            <a:r>
              <a:rPr lang="en-US" dirty="0" smtClean="0">
                <a:latin typeface="Times New Roman" panose="02020603050405020304" pitchFamily="18" charset="0"/>
                <a:cs typeface="Times New Roman" panose="02020603050405020304" pitchFamily="18" charset="0"/>
              </a:rPr>
              <a:t>h- income</a:t>
            </a:r>
            <a:r>
              <a:rPr lang="en-US" spc="-4" dirty="0" smtClean="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f</a:t>
            </a:r>
            <a:r>
              <a:rPr lang="en-US" spc="-10" dirty="0" smtClean="0">
                <a:latin typeface="Times New Roman" panose="02020603050405020304" pitchFamily="18" charset="0"/>
                <a:cs typeface="Times New Roman" panose="02020603050405020304" pitchFamily="18" charset="0"/>
              </a:rPr>
              <a:t>a</a:t>
            </a:r>
            <a:r>
              <a:rPr lang="en-US" dirty="0" smtClean="0">
                <a:latin typeface="Times New Roman" panose="02020603050405020304" pitchFamily="18" charset="0"/>
                <a:cs typeface="Times New Roman" panose="02020603050405020304" pitchFamily="18" charset="0"/>
              </a:rPr>
              <a:t>mili</a:t>
            </a:r>
            <a:r>
              <a:rPr lang="en-US" spc="-4" dirty="0" smtClean="0">
                <a:latin typeface="Times New Roman" panose="02020603050405020304" pitchFamily="18" charset="0"/>
                <a:cs typeface="Times New Roman" panose="02020603050405020304" pitchFamily="18" charset="0"/>
              </a:rPr>
              <a:t>e</a:t>
            </a:r>
            <a:r>
              <a:rPr lang="en-US" dirty="0" smtClean="0">
                <a:latin typeface="Times New Roman" panose="02020603050405020304" pitchFamily="18" charset="0"/>
                <a:cs typeface="Times New Roman" panose="02020603050405020304" pitchFamily="18" charset="0"/>
              </a:rPr>
              <a:t>s.</a:t>
            </a:r>
          </a:p>
          <a:p>
            <a:pPr marL="241272" indent="-228574">
              <a:spcBef>
                <a:spcPts val="35"/>
              </a:spcBef>
              <a:buFont typeface="Symbol"/>
              <a:buChar char=""/>
              <a:tabLst>
                <a:tab pos="240637" algn="l"/>
              </a:tabLst>
            </a:pPr>
            <a:endParaRPr lang="en-US" sz="2000" dirty="0" smtClean="0">
              <a:latin typeface="Times New Roman"/>
              <a:cs typeface="Times New Roman"/>
            </a:endParaRPr>
          </a:p>
          <a:p>
            <a:endParaRPr lang="en-US" dirty="0"/>
          </a:p>
        </p:txBody>
      </p:sp>
      <p:sp>
        <p:nvSpPr>
          <p:cNvPr id="4" name="Slide Number Placeholder 3"/>
          <p:cNvSpPr>
            <a:spLocks noGrp="1"/>
          </p:cNvSpPr>
          <p:nvPr>
            <p:ph type="sldNum" sz="quarter" idx="10"/>
          </p:nvPr>
        </p:nvSpPr>
        <p:spPr/>
        <p:txBody>
          <a:bodyPr/>
          <a:lstStyle/>
          <a:p>
            <a:fld id="{B3EF0EEC-1D1B-4067-A962-C742C5F9CB51}" type="slidenum">
              <a:rPr lang="en-US" smtClean="0"/>
              <a:t>31</a:t>
            </a:fld>
            <a:endParaRPr lang="en-US"/>
          </a:p>
        </p:txBody>
      </p:sp>
    </p:spTree>
    <p:extLst>
      <p:ext uri="{BB962C8B-B14F-4D97-AF65-F5344CB8AC3E}">
        <p14:creationId xmlns:p14="http://schemas.microsoft.com/office/powerpoint/2010/main" val="546228984"/>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R="153018"/>
            <a:r>
              <a:rPr lang="en-US" sz="1200" dirty="0" smtClean="0">
                <a:latin typeface="Times New Roman"/>
                <a:cs typeface="Times New Roman"/>
              </a:rPr>
              <a:t>The</a:t>
            </a:r>
            <a:r>
              <a:rPr lang="en-US" sz="1200" spc="-10" dirty="0" smtClean="0">
                <a:latin typeface="Times New Roman"/>
                <a:cs typeface="Times New Roman"/>
              </a:rPr>
              <a:t> </a:t>
            </a:r>
            <a:r>
              <a:rPr lang="en-US" sz="1200" dirty="0" smtClean="0">
                <a:latin typeface="Times New Roman"/>
                <a:cs typeface="Times New Roman"/>
              </a:rPr>
              <a:t>2014 Q</a:t>
            </a:r>
            <a:r>
              <a:rPr lang="en-US" sz="1200" spc="-4" dirty="0" smtClean="0">
                <a:latin typeface="Times New Roman"/>
                <a:cs typeface="Times New Roman"/>
              </a:rPr>
              <a:t>D</a:t>
            </a:r>
            <a:r>
              <a:rPr lang="en-US" sz="1200" dirty="0" smtClean="0">
                <a:latin typeface="Times New Roman"/>
                <a:cs typeface="Times New Roman"/>
              </a:rPr>
              <a:t>R d</a:t>
            </a:r>
            <a:r>
              <a:rPr lang="en-US" sz="1200" spc="-4" dirty="0" smtClean="0">
                <a:latin typeface="Times New Roman"/>
                <a:cs typeface="Times New Roman"/>
              </a:rPr>
              <a:t>e</a:t>
            </a:r>
            <a:r>
              <a:rPr lang="en-US" sz="1200" dirty="0" smtClean="0">
                <a:latin typeface="Times New Roman"/>
                <a:cs typeface="Times New Roman"/>
              </a:rPr>
              <a:t>monst</a:t>
            </a:r>
            <a:r>
              <a:rPr lang="en-US" sz="1200" spc="4" dirty="0" smtClean="0">
                <a:latin typeface="Times New Roman"/>
                <a:cs typeface="Times New Roman"/>
              </a:rPr>
              <a:t>r</a:t>
            </a:r>
            <a:r>
              <a:rPr lang="en-US" sz="1200" spc="-4" dirty="0" smtClean="0">
                <a:latin typeface="Times New Roman"/>
                <a:cs typeface="Times New Roman"/>
              </a:rPr>
              <a:t>a</a:t>
            </a:r>
            <a:r>
              <a:rPr lang="en-US" sz="1200" dirty="0" smtClean="0">
                <a:latin typeface="Times New Roman"/>
                <a:cs typeface="Times New Roman"/>
              </a:rPr>
              <a:t>tes that </a:t>
            </a:r>
            <a:r>
              <a:rPr lang="en-US" sz="1200" spc="-4" dirty="0" smtClean="0">
                <a:latin typeface="Times New Roman"/>
                <a:cs typeface="Times New Roman"/>
              </a:rPr>
              <a:t>a</a:t>
            </a:r>
            <a:r>
              <a:rPr lang="en-US" sz="1200" spc="4" dirty="0" smtClean="0">
                <a:latin typeface="Times New Roman"/>
                <a:cs typeface="Times New Roman"/>
              </a:rPr>
              <a:t>c</a:t>
            </a:r>
            <a:r>
              <a:rPr lang="en-US" sz="1200" spc="-4" dirty="0" smtClean="0">
                <a:latin typeface="Times New Roman"/>
                <a:cs typeface="Times New Roman"/>
              </a:rPr>
              <a:t>ce</a:t>
            </a:r>
            <a:r>
              <a:rPr lang="en-US" sz="1200" dirty="0" smtClean="0">
                <a:latin typeface="Times New Roman"/>
                <a:cs typeface="Times New Roman"/>
              </a:rPr>
              <a:t>ss to </a:t>
            </a:r>
            <a:r>
              <a:rPr lang="en-US" sz="1200" spc="-4" dirty="0" smtClean="0">
                <a:latin typeface="Times New Roman"/>
                <a:cs typeface="Times New Roman"/>
              </a:rPr>
              <a:t>c</a:t>
            </a:r>
            <a:r>
              <a:rPr lang="en-US" sz="1200" spc="4" dirty="0" smtClean="0">
                <a:latin typeface="Times New Roman"/>
                <a:cs typeface="Times New Roman"/>
              </a:rPr>
              <a:t>a</a:t>
            </a:r>
            <a:r>
              <a:rPr lang="en-US" sz="1200" dirty="0" smtClean="0">
                <a:latin typeface="Times New Roman"/>
                <a:cs typeface="Times New Roman"/>
              </a:rPr>
              <a:t>re</a:t>
            </a:r>
            <a:r>
              <a:rPr lang="en-US" sz="1200" spc="-10" dirty="0" smtClean="0">
                <a:latin typeface="Times New Roman"/>
                <a:cs typeface="Times New Roman"/>
              </a:rPr>
              <a:t> </a:t>
            </a:r>
            <a:r>
              <a:rPr lang="en-US" sz="1200" spc="10" dirty="0" smtClean="0">
                <a:latin typeface="Times New Roman"/>
                <a:cs typeface="Times New Roman"/>
              </a:rPr>
              <a:t>i</a:t>
            </a:r>
            <a:r>
              <a:rPr lang="en-US" sz="1200" dirty="0" smtClean="0">
                <a:latin typeface="Times New Roman"/>
                <a:cs typeface="Times New Roman"/>
              </a:rPr>
              <a:t>mpro</a:t>
            </a:r>
            <a:r>
              <a:rPr lang="en-US" sz="1200" spc="4" dirty="0" smtClean="0">
                <a:latin typeface="Times New Roman"/>
                <a:cs typeface="Times New Roman"/>
              </a:rPr>
              <a:t>v</a:t>
            </a:r>
            <a:r>
              <a:rPr lang="en-US" sz="1200" spc="-4" dirty="0" smtClean="0">
                <a:latin typeface="Times New Roman"/>
                <a:cs typeface="Times New Roman"/>
              </a:rPr>
              <a:t>e</a:t>
            </a:r>
            <a:r>
              <a:rPr lang="en-US" sz="1200" dirty="0" smtClean="0">
                <a:latin typeface="Times New Roman"/>
                <a:cs typeface="Times New Roman"/>
              </a:rPr>
              <a:t>d. A</a:t>
            </a:r>
            <a:r>
              <a:rPr lang="en-US" sz="1200" spc="-10" dirty="0" smtClean="0">
                <a:latin typeface="Times New Roman"/>
                <a:cs typeface="Times New Roman"/>
              </a:rPr>
              <a:t>f</a:t>
            </a:r>
            <a:r>
              <a:rPr lang="en-US" sz="1200" dirty="0" smtClean="0">
                <a:latin typeface="Times New Roman"/>
                <a:cs typeface="Times New Roman"/>
              </a:rPr>
              <a:t>t</a:t>
            </a:r>
            <a:r>
              <a:rPr lang="en-US" sz="1200" spc="4" dirty="0" smtClean="0">
                <a:latin typeface="Times New Roman"/>
                <a:cs typeface="Times New Roman"/>
              </a:rPr>
              <a:t>e</a:t>
            </a:r>
            <a:r>
              <a:rPr lang="en-US" sz="1200" dirty="0" smtClean="0">
                <a:latin typeface="Times New Roman"/>
                <a:cs typeface="Times New Roman"/>
              </a:rPr>
              <a:t>r</a:t>
            </a:r>
            <a:r>
              <a:rPr lang="en-US" sz="1200" spc="14" dirty="0" smtClean="0">
                <a:latin typeface="Times New Roman"/>
                <a:cs typeface="Times New Roman"/>
              </a:rPr>
              <a:t> </a:t>
            </a:r>
            <a:r>
              <a:rPr lang="en-US" sz="1200" spc="-25" dirty="0" smtClean="0">
                <a:latin typeface="Times New Roman"/>
                <a:cs typeface="Times New Roman"/>
              </a:rPr>
              <a:t>y</a:t>
            </a:r>
            <a:r>
              <a:rPr lang="en-US" sz="1200" spc="-4" dirty="0" smtClean="0">
                <a:latin typeface="Times New Roman"/>
                <a:cs typeface="Times New Roman"/>
              </a:rPr>
              <a:t>e</a:t>
            </a:r>
            <a:r>
              <a:rPr lang="en-US" sz="1200" spc="4" dirty="0" smtClean="0">
                <a:latin typeface="Times New Roman"/>
                <a:cs typeface="Times New Roman"/>
              </a:rPr>
              <a:t>a</a:t>
            </a:r>
            <a:r>
              <a:rPr lang="en-US" sz="1200" dirty="0" smtClean="0">
                <a:latin typeface="Times New Roman"/>
                <a:cs typeface="Times New Roman"/>
              </a:rPr>
              <a:t>rs of</a:t>
            </a:r>
            <a:r>
              <a:rPr lang="en-US" sz="1200" spc="4" dirty="0" smtClean="0">
                <a:latin typeface="Times New Roman"/>
                <a:cs typeface="Times New Roman"/>
              </a:rPr>
              <a:t> </a:t>
            </a:r>
            <a:r>
              <a:rPr lang="en-US" sz="1200" dirty="0" smtClean="0">
                <a:latin typeface="Times New Roman"/>
                <a:cs typeface="Times New Roman"/>
              </a:rPr>
              <a:t>sta</a:t>
            </a:r>
            <a:r>
              <a:rPr lang="en-US" sz="1200" spc="-14" dirty="0" smtClean="0">
                <a:latin typeface="Times New Roman"/>
                <a:cs typeface="Times New Roman"/>
              </a:rPr>
              <a:t>g</a:t>
            </a:r>
            <a:r>
              <a:rPr lang="en-US" sz="1200" dirty="0" smtClean="0">
                <a:latin typeface="Times New Roman"/>
                <a:cs typeface="Times New Roman"/>
              </a:rPr>
              <a:t>n</a:t>
            </a:r>
            <a:r>
              <a:rPr lang="en-US" sz="1200" spc="-4" dirty="0" smtClean="0">
                <a:latin typeface="Times New Roman"/>
                <a:cs typeface="Times New Roman"/>
              </a:rPr>
              <a:t>a</a:t>
            </a:r>
            <a:r>
              <a:rPr lang="en-US" sz="1200" dirty="0" smtClean="0">
                <a:latin typeface="Times New Roman"/>
                <a:cs typeface="Times New Roman"/>
              </a:rPr>
              <a:t>tion, </a:t>
            </a:r>
            <a:r>
              <a:rPr lang="en-US" sz="1200" spc="4" dirty="0" smtClean="0">
                <a:latin typeface="Times New Roman"/>
                <a:cs typeface="Times New Roman"/>
              </a:rPr>
              <a:t>r</a:t>
            </a:r>
            <a:r>
              <a:rPr lang="en-US" sz="1200" spc="-4" dirty="0" smtClean="0">
                <a:latin typeface="Times New Roman"/>
                <a:cs typeface="Times New Roman"/>
              </a:rPr>
              <a:t>a</a:t>
            </a:r>
            <a:r>
              <a:rPr lang="en-US" sz="1200" dirty="0" smtClean="0">
                <a:latin typeface="Times New Roman"/>
                <a:cs typeface="Times New Roman"/>
              </a:rPr>
              <a:t>tes of </a:t>
            </a:r>
            <a:r>
              <a:rPr lang="en-US" sz="1200" dirty="0" err="1" smtClean="0">
                <a:latin typeface="Times New Roman"/>
                <a:cs typeface="Times New Roman"/>
              </a:rPr>
              <a:t>uninsu</a:t>
            </a:r>
            <a:r>
              <a:rPr lang="en-US" sz="1200" spc="-4" dirty="0" err="1" smtClean="0">
                <a:latin typeface="Times New Roman"/>
                <a:cs typeface="Times New Roman"/>
              </a:rPr>
              <a:t>ra</a:t>
            </a:r>
            <a:r>
              <a:rPr lang="en-US" sz="1200" dirty="0" err="1" smtClean="0">
                <a:latin typeface="Times New Roman"/>
                <a:cs typeface="Times New Roman"/>
              </a:rPr>
              <a:t>n</a:t>
            </a:r>
            <a:r>
              <a:rPr lang="en-US" sz="1200" spc="-4" dirty="0" err="1" smtClean="0">
                <a:latin typeface="Times New Roman"/>
                <a:cs typeface="Times New Roman"/>
              </a:rPr>
              <a:t>c</a:t>
            </a:r>
            <a:r>
              <a:rPr lang="en-US" sz="1200" dirty="0" err="1" smtClean="0">
                <a:latin typeface="Times New Roman"/>
                <a:cs typeface="Times New Roman"/>
              </a:rPr>
              <a:t>e</a:t>
            </a:r>
            <a:r>
              <a:rPr lang="en-US" sz="1200" spc="4" dirty="0" smtClean="0">
                <a:latin typeface="Times New Roman"/>
                <a:cs typeface="Times New Roman"/>
              </a:rPr>
              <a:t> </a:t>
            </a:r>
            <a:r>
              <a:rPr lang="en-US" sz="1200" spc="-4" dirty="0" smtClean="0">
                <a:latin typeface="Times New Roman"/>
                <a:cs typeface="Times New Roman"/>
              </a:rPr>
              <a:t>a</a:t>
            </a:r>
            <a:r>
              <a:rPr lang="en-US" sz="1200" dirty="0" smtClean="0">
                <a:latin typeface="Times New Roman"/>
                <a:cs typeface="Times New Roman"/>
              </a:rPr>
              <a:t>mong </a:t>
            </a:r>
            <a:r>
              <a:rPr lang="en-US" sz="1200" spc="-4" dirty="0" smtClean="0">
                <a:latin typeface="Times New Roman"/>
                <a:cs typeface="Times New Roman"/>
              </a:rPr>
              <a:t>a</a:t>
            </a:r>
            <a:r>
              <a:rPr lang="en-US" sz="1200" dirty="0" smtClean="0">
                <a:latin typeface="Times New Roman"/>
                <a:cs typeface="Times New Roman"/>
              </a:rPr>
              <a:t>dults de</a:t>
            </a:r>
            <a:r>
              <a:rPr lang="en-US" sz="1200" spc="-10" dirty="0" smtClean="0">
                <a:latin typeface="Times New Roman"/>
                <a:cs typeface="Times New Roman"/>
              </a:rPr>
              <a:t>c</a:t>
            </a:r>
            <a:r>
              <a:rPr lang="en-US" sz="1200" dirty="0" smtClean="0">
                <a:latin typeface="Times New Roman"/>
                <a:cs typeface="Times New Roman"/>
              </a:rPr>
              <a:t>re</a:t>
            </a:r>
            <a:r>
              <a:rPr lang="en-US" sz="1200" spc="-4" dirty="0" smtClean="0">
                <a:latin typeface="Times New Roman"/>
                <a:cs typeface="Times New Roman"/>
              </a:rPr>
              <a:t>a</a:t>
            </a:r>
            <a:r>
              <a:rPr lang="en-US" sz="1200" dirty="0" smtClean="0">
                <a:latin typeface="Times New Roman"/>
                <a:cs typeface="Times New Roman"/>
              </a:rPr>
              <a:t>s</a:t>
            </a:r>
            <a:r>
              <a:rPr lang="en-US" sz="1200" spc="-4" dirty="0" smtClean="0">
                <a:latin typeface="Times New Roman"/>
                <a:cs typeface="Times New Roman"/>
              </a:rPr>
              <a:t>e</a:t>
            </a:r>
            <a:r>
              <a:rPr lang="en-US" sz="1200" dirty="0" smtClean="0">
                <a:latin typeface="Times New Roman"/>
                <a:cs typeface="Times New Roman"/>
              </a:rPr>
              <a:t>d in the</a:t>
            </a:r>
            <a:r>
              <a:rPr lang="en-US" sz="1200" spc="-4" dirty="0" smtClean="0">
                <a:latin typeface="Times New Roman"/>
                <a:cs typeface="Times New Roman"/>
              </a:rPr>
              <a:t> f</a:t>
            </a:r>
            <a:r>
              <a:rPr lang="en-US" sz="1200" dirty="0" smtClean="0">
                <a:latin typeface="Times New Roman"/>
                <a:cs typeface="Times New Roman"/>
              </a:rPr>
              <a:t>irst </a:t>
            </a:r>
            <a:r>
              <a:rPr lang="en-US" sz="1200" spc="10" dirty="0" smtClean="0">
                <a:latin typeface="Times New Roman"/>
                <a:cs typeface="Times New Roman"/>
              </a:rPr>
              <a:t>h</a:t>
            </a:r>
            <a:r>
              <a:rPr lang="en-US" sz="1200" spc="4" dirty="0" smtClean="0">
                <a:latin typeface="Times New Roman"/>
                <a:cs typeface="Times New Roman"/>
              </a:rPr>
              <a:t>a</a:t>
            </a:r>
            <a:r>
              <a:rPr lang="en-US" sz="1200" dirty="0" smtClean="0">
                <a:latin typeface="Times New Roman"/>
                <a:cs typeface="Times New Roman"/>
              </a:rPr>
              <a:t>lf of</a:t>
            </a:r>
            <a:r>
              <a:rPr lang="en-US" sz="1200" spc="-4" dirty="0" smtClean="0">
                <a:latin typeface="Times New Roman"/>
                <a:cs typeface="Times New Roman"/>
              </a:rPr>
              <a:t> </a:t>
            </a:r>
            <a:r>
              <a:rPr lang="en-US" sz="1200" dirty="0" smtClean="0">
                <a:latin typeface="Times New Roman"/>
                <a:cs typeface="Times New Roman"/>
              </a:rPr>
              <a:t>2014 </a:t>
            </a:r>
            <a:r>
              <a:rPr lang="en-US" sz="1200" spc="-4" dirty="0" smtClean="0">
                <a:latin typeface="Times New Roman"/>
                <a:cs typeface="Times New Roman"/>
              </a:rPr>
              <a:t>a</a:t>
            </a:r>
            <a:r>
              <a:rPr lang="en-US" sz="1200" dirty="0" smtClean="0">
                <a:latin typeface="Times New Roman"/>
                <a:cs typeface="Times New Roman"/>
              </a:rPr>
              <a:t>s a r</a:t>
            </a:r>
            <a:r>
              <a:rPr lang="en-US" sz="1200" spc="-4" dirty="0" smtClean="0">
                <a:latin typeface="Times New Roman"/>
                <a:cs typeface="Times New Roman"/>
              </a:rPr>
              <a:t>e</a:t>
            </a:r>
            <a:r>
              <a:rPr lang="en-US" sz="1200" dirty="0" smtClean="0">
                <a:latin typeface="Times New Roman"/>
                <a:cs typeface="Times New Roman"/>
              </a:rPr>
              <a:t>sult of</a:t>
            </a:r>
            <a:r>
              <a:rPr lang="en-US" sz="1200" spc="4" dirty="0" smtClean="0">
                <a:latin typeface="Times New Roman"/>
                <a:cs typeface="Times New Roman"/>
              </a:rPr>
              <a:t> </a:t>
            </a:r>
            <a:r>
              <a:rPr lang="en-US" sz="1200" dirty="0" smtClean="0">
                <a:latin typeface="Times New Roman"/>
                <a:cs typeface="Times New Roman"/>
              </a:rPr>
              <a:t>A</a:t>
            </a:r>
            <a:r>
              <a:rPr lang="en-US" sz="1200" spc="-10" dirty="0" smtClean="0">
                <a:latin typeface="Times New Roman"/>
                <a:cs typeface="Times New Roman"/>
              </a:rPr>
              <a:t>f</a:t>
            </a:r>
            <a:r>
              <a:rPr lang="en-US" sz="1200" dirty="0" smtClean="0">
                <a:latin typeface="Times New Roman"/>
                <a:cs typeface="Times New Roman"/>
              </a:rPr>
              <a:t>fo</a:t>
            </a:r>
            <a:r>
              <a:rPr lang="en-US" sz="1200" spc="-10" dirty="0" smtClean="0">
                <a:latin typeface="Times New Roman"/>
                <a:cs typeface="Times New Roman"/>
              </a:rPr>
              <a:t>r</a:t>
            </a:r>
            <a:r>
              <a:rPr lang="en-US" sz="1200" spc="10" dirty="0" smtClean="0">
                <a:latin typeface="Times New Roman"/>
                <a:cs typeface="Times New Roman"/>
              </a:rPr>
              <a:t>d</a:t>
            </a:r>
            <a:r>
              <a:rPr lang="en-US" sz="1200" spc="-4" dirty="0" smtClean="0">
                <a:latin typeface="Times New Roman"/>
                <a:cs typeface="Times New Roman"/>
              </a:rPr>
              <a:t>a</a:t>
            </a:r>
            <a:r>
              <a:rPr lang="en-US" sz="1200" dirty="0" smtClean="0">
                <a:latin typeface="Times New Roman"/>
                <a:cs typeface="Times New Roman"/>
              </a:rPr>
              <a:t>ble Ca</a:t>
            </a:r>
            <a:r>
              <a:rPr lang="en-US" sz="1200" spc="-10" dirty="0" smtClean="0">
                <a:latin typeface="Times New Roman"/>
                <a:cs typeface="Times New Roman"/>
              </a:rPr>
              <a:t>r</a:t>
            </a:r>
            <a:r>
              <a:rPr lang="en-US" sz="1200" dirty="0" smtClean="0">
                <a:latin typeface="Times New Roman"/>
                <a:cs typeface="Times New Roman"/>
              </a:rPr>
              <a:t>e</a:t>
            </a:r>
            <a:r>
              <a:rPr lang="en-US" sz="1200" spc="4" dirty="0" smtClean="0">
                <a:latin typeface="Times New Roman"/>
                <a:cs typeface="Times New Roman"/>
              </a:rPr>
              <a:t> </a:t>
            </a:r>
            <a:r>
              <a:rPr lang="en-US" sz="1200" dirty="0" smtClean="0">
                <a:latin typeface="Times New Roman"/>
                <a:cs typeface="Times New Roman"/>
              </a:rPr>
              <a:t>A</a:t>
            </a:r>
            <a:r>
              <a:rPr lang="en-US" sz="1200" spc="-10" dirty="0" smtClean="0">
                <a:latin typeface="Times New Roman"/>
                <a:cs typeface="Times New Roman"/>
              </a:rPr>
              <a:t>c</a:t>
            </a:r>
            <a:r>
              <a:rPr lang="en-US" sz="1200" dirty="0" smtClean="0">
                <a:latin typeface="Times New Roman"/>
                <a:cs typeface="Times New Roman"/>
              </a:rPr>
              <a:t>t insur</a:t>
            </a:r>
            <a:r>
              <a:rPr lang="en-US" sz="1200" spc="-4" dirty="0" smtClean="0">
                <a:latin typeface="Times New Roman"/>
                <a:cs typeface="Times New Roman"/>
              </a:rPr>
              <a:t>a</a:t>
            </a:r>
            <a:r>
              <a:rPr lang="en-US" sz="1200" dirty="0" smtClean="0">
                <a:latin typeface="Times New Roman"/>
                <a:cs typeface="Times New Roman"/>
              </a:rPr>
              <a:t>n</a:t>
            </a:r>
            <a:r>
              <a:rPr lang="en-US" sz="1200" spc="-4" dirty="0" smtClean="0">
                <a:latin typeface="Times New Roman"/>
                <a:cs typeface="Times New Roman"/>
              </a:rPr>
              <a:t>c</a:t>
            </a:r>
            <a:r>
              <a:rPr lang="en-US" sz="1200" dirty="0" smtClean="0">
                <a:latin typeface="Times New Roman"/>
                <a:cs typeface="Times New Roman"/>
              </a:rPr>
              <a:t>e</a:t>
            </a:r>
            <a:r>
              <a:rPr lang="en-US" sz="1200" spc="4" dirty="0" smtClean="0">
                <a:latin typeface="Times New Roman"/>
                <a:cs typeface="Times New Roman"/>
              </a:rPr>
              <a:t> </a:t>
            </a:r>
            <a:r>
              <a:rPr lang="en-US" sz="1200" spc="-4" dirty="0" smtClean="0">
                <a:latin typeface="Times New Roman"/>
                <a:cs typeface="Times New Roman"/>
              </a:rPr>
              <a:t>e</a:t>
            </a:r>
            <a:r>
              <a:rPr lang="en-US" sz="1200" spc="10" dirty="0" smtClean="0">
                <a:latin typeface="Times New Roman"/>
                <a:cs typeface="Times New Roman"/>
              </a:rPr>
              <a:t>x</a:t>
            </a:r>
            <a:r>
              <a:rPr lang="en-US" sz="1200" dirty="0" smtClean="0">
                <a:latin typeface="Times New Roman"/>
                <a:cs typeface="Times New Roman"/>
              </a:rPr>
              <a:t>p</a:t>
            </a:r>
            <a:r>
              <a:rPr lang="en-US" sz="1200" spc="-4" dirty="0" smtClean="0">
                <a:latin typeface="Times New Roman"/>
                <a:cs typeface="Times New Roman"/>
              </a:rPr>
              <a:t>a</a:t>
            </a:r>
            <a:r>
              <a:rPr lang="en-US" sz="1200" dirty="0" smtClean="0">
                <a:latin typeface="Times New Roman"/>
                <a:cs typeface="Times New Roman"/>
              </a:rPr>
              <a:t>nsion. Ho</a:t>
            </a:r>
            <a:r>
              <a:rPr lang="en-US" sz="1200" spc="-4" dirty="0" smtClean="0">
                <a:latin typeface="Times New Roman"/>
                <a:cs typeface="Times New Roman"/>
              </a:rPr>
              <a:t>we</a:t>
            </a:r>
            <a:r>
              <a:rPr lang="en-US" sz="1200" dirty="0" smtClean="0">
                <a:latin typeface="Times New Roman"/>
                <a:cs typeface="Times New Roman"/>
              </a:rPr>
              <a:t>v</a:t>
            </a:r>
            <a:r>
              <a:rPr lang="en-US" sz="1200" spc="-4" dirty="0" smtClean="0">
                <a:latin typeface="Times New Roman"/>
                <a:cs typeface="Times New Roman"/>
              </a:rPr>
              <a:t>e</a:t>
            </a:r>
            <a:r>
              <a:rPr lang="en-US" sz="1200" dirty="0" smtClean="0">
                <a:latin typeface="Times New Roman"/>
                <a:cs typeface="Times New Roman"/>
              </a:rPr>
              <a:t>r,</a:t>
            </a:r>
            <a:r>
              <a:rPr lang="en-US" sz="1200" spc="-4" dirty="0" smtClean="0">
                <a:latin typeface="Times New Roman"/>
                <a:cs typeface="Times New Roman"/>
              </a:rPr>
              <a:t> </a:t>
            </a:r>
            <a:r>
              <a:rPr lang="en-US" sz="1200" dirty="0" smtClean="0">
                <a:latin typeface="Times New Roman"/>
                <a:cs typeface="Times New Roman"/>
              </a:rPr>
              <a:t>disp</a:t>
            </a:r>
            <a:r>
              <a:rPr lang="en-US" sz="1200" spc="4" dirty="0" smtClean="0">
                <a:latin typeface="Times New Roman"/>
                <a:cs typeface="Times New Roman"/>
              </a:rPr>
              <a:t>a</a:t>
            </a:r>
            <a:r>
              <a:rPr lang="en-US" sz="1200" dirty="0" smtClean="0">
                <a:latin typeface="Times New Roman"/>
                <a:cs typeface="Times New Roman"/>
              </a:rPr>
              <a:t>rities in a</a:t>
            </a:r>
            <a:r>
              <a:rPr lang="en-US" sz="1200" spc="-10" dirty="0" smtClean="0">
                <a:latin typeface="Times New Roman"/>
                <a:cs typeface="Times New Roman"/>
              </a:rPr>
              <a:t>c</a:t>
            </a:r>
            <a:r>
              <a:rPr lang="en-US" sz="1200" spc="4" dirty="0" smtClean="0">
                <a:latin typeface="Times New Roman"/>
                <a:cs typeface="Times New Roman"/>
              </a:rPr>
              <a:t>ce</a:t>
            </a:r>
            <a:r>
              <a:rPr lang="en-US" sz="1200" dirty="0" smtClean="0">
                <a:latin typeface="Times New Roman"/>
                <a:cs typeface="Times New Roman"/>
              </a:rPr>
              <a:t>ss to </a:t>
            </a:r>
            <a:r>
              <a:rPr lang="en-US" sz="1200" spc="-4" dirty="0" smtClean="0">
                <a:latin typeface="Times New Roman"/>
                <a:cs typeface="Times New Roman"/>
              </a:rPr>
              <a:t>ca</a:t>
            </a:r>
            <a:r>
              <a:rPr lang="en-US" sz="1200" dirty="0" smtClean="0">
                <a:latin typeface="Times New Roman"/>
                <a:cs typeface="Times New Roman"/>
              </a:rPr>
              <a:t>r</a:t>
            </a:r>
            <a:r>
              <a:rPr lang="en-US" sz="1200" spc="-4" dirty="0" smtClean="0">
                <a:latin typeface="Times New Roman"/>
                <a:cs typeface="Times New Roman"/>
              </a:rPr>
              <a:t>e</a:t>
            </a:r>
            <a:r>
              <a:rPr lang="en-US" sz="1200" dirty="0" smtClean="0">
                <a:latin typeface="Times New Roman"/>
                <a:cs typeface="Times New Roman"/>
              </a:rPr>
              <a:t>, while diminishin</a:t>
            </a:r>
            <a:r>
              <a:rPr lang="en-US" sz="1200" spc="-14" dirty="0" smtClean="0">
                <a:latin typeface="Times New Roman"/>
                <a:cs typeface="Times New Roman"/>
              </a:rPr>
              <a:t>g</a:t>
            </a:r>
            <a:r>
              <a:rPr lang="en-US" sz="1200" dirty="0" smtClean="0">
                <a:latin typeface="Times New Roman"/>
                <a:cs typeface="Times New Roman"/>
              </a:rPr>
              <a:t>, </a:t>
            </a:r>
            <a:r>
              <a:rPr lang="en-US" sz="1200" spc="-4" dirty="0" smtClean="0">
                <a:latin typeface="Times New Roman"/>
                <a:cs typeface="Times New Roman"/>
              </a:rPr>
              <a:t>re</a:t>
            </a:r>
            <a:r>
              <a:rPr lang="en-US" sz="1200" spc="10" dirty="0" smtClean="0">
                <a:latin typeface="Times New Roman"/>
                <a:cs typeface="Times New Roman"/>
              </a:rPr>
              <a:t>m</a:t>
            </a:r>
            <a:r>
              <a:rPr lang="en-US" sz="1200" spc="-4" dirty="0" smtClean="0">
                <a:latin typeface="Times New Roman"/>
                <a:cs typeface="Times New Roman"/>
              </a:rPr>
              <a:t>a</a:t>
            </a:r>
            <a:r>
              <a:rPr lang="en-US" sz="1200" dirty="0" smtClean="0">
                <a:latin typeface="Times New Roman"/>
                <a:cs typeface="Times New Roman"/>
              </a:rPr>
              <a:t>i</a:t>
            </a:r>
            <a:r>
              <a:rPr lang="en-US" sz="1200" spc="4" dirty="0" smtClean="0">
                <a:latin typeface="Times New Roman"/>
                <a:cs typeface="Times New Roman"/>
              </a:rPr>
              <a:t>n</a:t>
            </a:r>
            <a:r>
              <a:rPr lang="en-US" sz="1200" spc="-4" dirty="0" smtClean="0">
                <a:latin typeface="Times New Roman"/>
                <a:cs typeface="Times New Roman"/>
              </a:rPr>
              <a:t>e</a:t>
            </a:r>
            <a:r>
              <a:rPr lang="en-US" sz="1200" dirty="0" smtClean="0">
                <a:latin typeface="Times New Roman"/>
                <a:cs typeface="Times New Roman"/>
              </a:rPr>
              <a:t>d.</a:t>
            </a:r>
          </a:p>
          <a:p>
            <a:pPr marR="113651"/>
            <a:endParaRPr lang="en-US" sz="1200" dirty="0" smtClean="0">
              <a:latin typeface="Times New Roman"/>
              <a:cs typeface="Times New Roman"/>
            </a:endParaRPr>
          </a:p>
          <a:p>
            <a:pPr marR="113651"/>
            <a:r>
              <a:rPr lang="en-US" sz="1200" dirty="0" smtClean="0">
                <a:latin typeface="Times New Roman"/>
                <a:cs typeface="Times New Roman"/>
              </a:rPr>
              <a:t>Qu</a:t>
            </a:r>
            <a:r>
              <a:rPr lang="en-US" sz="1200" spc="-10" dirty="0" smtClean="0">
                <a:latin typeface="Times New Roman"/>
                <a:cs typeface="Times New Roman"/>
              </a:rPr>
              <a:t>a</a:t>
            </a:r>
            <a:r>
              <a:rPr lang="en-US" sz="1200" dirty="0" smtClean="0">
                <a:latin typeface="Times New Roman"/>
                <a:cs typeface="Times New Roman"/>
              </a:rPr>
              <a:t>li</a:t>
            </a:r>
            <a:r>
              <a:rPr lang="en-US" sz="1200" spc="10" dirty="0" smtClean="0">
                <a:latin typeface="Times New Roman"/>
                <a:cs typeface="Times New Roman"/>
              </a:rPr>
              <a:t>t</a:t>
            </a:r>
            <a:r>
              <a:rPr lang="en-US" sz="1200" dirty="0" smtClean="0">
                <a:latin typeface="Times New Roman"/>
                <a:cs typeface="Times New Roman"/>
              </a:rPr>
              <a:t>y</a:t>
            </a:r>
            <a:r>
              <a:rPr lang="en-US" sz="1200" spc="-25" dirty="0" smtClean="0">
                <a:latin typeface="Times New Roman"/>
                <a:cs typeface="Times New Roman"/>
              </a:rPr>
              <a:t> </a:t>
            </a:r>
            <a:r>
              <a:rPr lang="en-US" sz="1200" dirty="0" smtClean="0">
                <a:latin typeface="Times New Roman"/>
                <a:cs typeface="Times New Roman"/>
              </a:rPr>
              <a:t>of </a:t>
            </a:r>
            <a:r>
              <a:rPr lang="en-US" sz="1200" spc="4" dirty="0" smtClean="0">
                <a:latin typeface="Times New Roman"/>
                <a:cs typeface="Times New Roman"/>
              </a:rPr>
              <a:t>h</a:t>
            </a:r>
            <a:r>
              <a:rPr lang="en-US" sz="1200" spc="-4" dirty="0" smtClean="0">
                <a:latin typeface="Times New Roman"/>
                <a:cs typeface="Times New Roman"/>
              </a:rPr>
              <a:t>ea</a:t>
            </a:r>
            <a:r>
              <a:rPr lang="en-US" sz="1200" dirty="0" smtClean="0">
                <a:latin typeface="Times New Roman"/>
                <a:cs typeface="Times New Roman"/>
              </a:rPr>
              <a:t>lth </a:t>
            </a:r>
            <a:r>
              <a:rPr lang="en-US" sz="1200" spc="-4" dirty="0" smtClean="0">
                <a:latin typeface="Times New Roman"/>
                <a:cs typeface="Times New Roman"/>
              </a:rPr>
              <a:t>c</a:t>
            </a:r>
            <a:r>
              <a:rPr lang="en-US" sz="1200" spc="4" dirty="0" smtClean="0">
                <a:latin typeface="Times New Roman"/>
                <a:cs typeface="Times New Roman"/>
              </a:rPr>
              <a:t>a</a:t>
            </a:r>
            <a:r>
              <a:rPr lang="en-US" sz="1200" dirty="0" smtClean="0">
                <a:latin typeface="Times New Roman"/>
                <a:cs typeface="Times New Roman"/>
              </a:rPr>
              <a:t>re </a:t>
            </a:r>
            <a:r>
              <a:rPr lang="en-US" sz="1200" spc="-4" dirty="0" smtClean="0">
                <a:latin typeface="Times New Roman"/>
                <a:cs typeface="Times New Roman"/>
              </a:rPr>
              <a:t>c</a:t>
            </a:r>
            <a:r>
              <a:rPr lang="en-US" sz="1200" spc="10" dirty="0" smtClean="0">
                <a:latin typeface="Times New Roman"/>
                <a:cs typeface="Times New Roman"/>
              </a:rPr>
              <a:t>o</a:t>
            </a:r>
            <a:r>
              <a:rPr lang="en-US" sz="1200" dirty="0" smtClean="0">
                <a:latin typeface="Times New Roman"/>
                <a:cs typeface="Times New Roman"/>
              </a:rPr>
              <a:t>ntinu</a:t>
            </a:r>
            <a:r>
              <a:rPr lang="en-US" sz="1200" spc="4" dirty="0" smtClean="0">
                <a:latin typeface="Times New Roman"/>
                <a:cs typeface="Times New Roman"/>
              </a:rPr>
              <a:t>e</a:t>
            </a:r>
            <a:r>
              <a:rPr lang="en-US" sz="1200" dirty="0" smtClean="0">
                <a:latin typeface="Times New Roman"/>
                <a:cs typeface="Times New Roman"/>
              </a:rPr>
              <a:t>d to improv</a:t>
            </a:r>
            <a:r>
              <a:rPr lang="en-US" sz="1200" spc="-4" dirty="0" smtClean="0">
                <a:latin typeface="Times New Roman"/>
                <a:cs typeface="Times New Roman"/>
              </a:rPr>
              <a:t>e</a:t>
            </a:r>
            <a:r>
              <a:rPr lang="en-US" sz="1200" dirty="0" smtClean="0">
                <a:latin typeface="Times New Roman"/>
                <a:cs typeface="Times New Roman"/>
              </a:rPr>
              <a:t>, </a:t>
            </a:r>
            <a:r>
              <a:rPr lang="en-US" sz="1200" spc="-4" dirty="0" smtClean="0">
                <a:latin typeface="Times New Roman"/>
                <a:cs typeface="Times New Roman"/>
              </a:rPr>
              <a:t>a</a:t>
            </a:r>
            <a:r>
              <a:rPr lang="en-US" sz="1200" dirty="0" smtClean="0">
                <a:latin typeface="Times New Roman"/>
                <a:cs typeface="Times New Roman"/>
              </a:rPr>
              <a:t>lthou</a:t>
            </a:r>
            <a:r>
              <a:rPr lang="en-US" sz="1200" spc="-14" dirty="0" smtClean="0">
                <a:latin typeface="Times New Roman"/>
                <a:cs typeface="Times New Roman"/>
              </a:rPr>
              <a:t>g</a:t>
            </a:r>
            <a:r>
              <a:rPr lang="en-US" sz="1200" dirty="0" smtClean="0">
                <a:latin typeface="Times New Roman"/>
                <a:cs typeface="Times New Roman"/>
              </a:rPr>
              <a:t>h wide</a:t>
            </a:r>
            <a:r>
              <a:rPr lang="en-US" sz="1200" spc="-4" dirty="0" smtClean="0">
                <a:latin typeface="Times New Roman"/>
                <a:cs typeface="Times New Roman"/>
              </a:rPr>
              <a:t> </a:t>
            </a:r>
            <a:r>
              <a:rPr lang="en-US" sz="1200" spc="10" dirty="0" smtClean="0">
                <a:latin typeface="Times New Roman"/>
                <a:cs typeface="Times New Roman"/>
              </a:rPr>
              <a:t>v</a:t>
            </a:r>
            <a:r>
              <a:rPr lang="en-US" sz="1200" spc="-4" dirty="0" smtClean="0">
                <a:latin typeface="Times New Roman"/>
                <a:cs typeface="Times New Roman"/>
              </a:rPr>
              <a:t>a</a:t>
            </a:r>
            <a:r>
              <a:rPr lang="en-US" sz="1200" dirty="0" smtClean="0">
                <a:latin typeface="Times New Roman"/>
                <a:cs typeface="Times New Roman"/>
              </a:rPr>
              <a:t>ri</a:t>
            </a:r>
            <a:r>
              <a:rPr lang="en-US" sz="1200" spc="-10" dirty="0" smtClean="0">
                <a:latin typeface="Times New Roman"/>
                <a:cs typeface="Times New Roman"/>
              </a:rPr>
              <a:t>a</a:t>
            </a:r>
            <a:r>
              <a:rPr lang="en-US" sz="1200" dirty="0" smtClean="0">
                <a:latin typeface="Times New Roman"/>
                <a:cs typeface="Times New Roman"/>
              </a:rPr>
              <a:t>tion </a:t>
            </a:r>
            <a:r>
              <a:rPr lang="en-US" sz="1200" spc="4" dirty="0" smtClean="0">
                <a:latin typeface="Times New Roman"/>
                <a:cs typeface="Times New Roman"/>
              </a:rPr>
              <a:t>a</a:t>
            </a:r>
            <a:r>
              <a:rPr lang="en-US" sz="1200" spc="-4" dirty="0" smtClean="0">
                <a:latin typeface="Times New Roman"/>
                <a:cs typeface="Times New Roman"/>
              </a:rPr>
              <a:t>c</a:t>
            </a:r>
            <a:r>
              <a:rPr lang="en-US" sz="1200" dirty="0" smtClean="0">
                <a:latin typeface="Times New Roman"/>
                <a:cs typeface="Times New Roman"/>
              </a:rPr>
              <a:t>ro</a:t>
            </a:r>
            <a:r>
              <a:rPr lang="en-US" sz="1200" spc="4" dirty="0" smtClean="0">
                <a:latin typeface="Times New Roman"/>
                <a:cs typeface="Times New Roman"/>
              </a:rPr>
              <a:t>s</a:t>
            </a:r>
            <a:r>
              <a:rPr lang="en-US" sz="1200" dirty="0" smtClean="0">
                <a:latin typeface="Times New Roman"/>
                <a:cs typeface="Times New Roman"/>
              </a:rPr>
              <a:t>s popul</a:t>
            </a:r>
            <a:r>
              <a:rPr lang="en-US" sz="1200" spc="-4" dirty="0" smtClean="0">
                <a:latin typeface="Times New Roman"/>
                <a:cs typeface="Times New Roman"/>
              </a:rPr>
              <a:t>a</a:t>
            </a:r>
            <a:r>
              <a:rPr lang="en-US" sz="1200" dirty="0" smtClean="0">
                <a:latin typeface="Times New Roman"/>
                <a:cs typeface="Times New Roman"/>
              </a:rPr>
              <a:t>tions </a:t>
            </a:r>
            <a:r>
              <a:rPr lang="en-US" sz="1200" spc="-4" dirty="0" smtClean="0">
                <a:latin typeface="Times New Roman"/>
                <a:cs typeface="Times New Roman"/>
              </a:rPr>
              <a:t>a</a:t>
            </a:r>
            <a:r>
              <a:rPr lang="en-US" sz="1200" dirty="0" smtClean="0">
                <a:latin typeface="Times New Roman"/>
                <a:cs typeface="Times New Roman"/>
              </a:rPr>
              <a:t>nd p</a:t>
            </a:r>
            <a:r>
              <a:rPr lang="en-US" sz="1200" spc="-4" dirty="0" smtClean="0">
                <a:latin typeface="Times New Roman"/>
                <a:cs typeface="Times New Roman"/>
              </a:rPr>
              <a:t>a</a:t>
            </a:r>
            <a:r>
              <a:rPr lang="en-US" sz="1200" dirty="0" smtClean="0">
                <a:latin typeface="Times New Roman"/>
                <a:cs typeface="Times New Roman"/>
              </a:rPr>
              <a:t>rts of</a:t>
            </a:r>
            <a:r>
              <a:rPr lang="en-US" sz="1200" spc="-4" dirty="0" smtClean="0">
                <a:latin typeface="Times New Roman"/>
                <a:cs typeface="Times New Roman"/>
              </a:rPr>
              <a:t> </a:t>
            </a:r>
            <a:r>
              <a:rPr lang="en-US" sz="1200" dirty="0" smtClean="0">
                <a:latin typeface="Times New Roman"/>
                <a:cs typeface="Times New Roman"/>
              </a:rPr>
              <a:t>the </a:t>
            </a:r>
            <a:r>
              <a:rPr lang="en-US" sz="1200" spc="-10" dirty="0" smtClean="0">
                <a:latin typeface="Times New Roman"/>
                <a:cs typeface="Times New Roman"/>
              </a:rPr>
              <a:t>c</a:t>
            </a:r>
            <a:r>
              <a:rPr lang="en-US" sz="1200" dirty="0" smtClean="0">
                <a:latin typeface="Times New Roman"/>
                <a:cs typeface="Times New Roman"/>
              </a:rPr>
              <a:t>ount</a:t>
            </a:r>
            <a:r>
              <a:rPr lang="en-US" sz="1200" spc="20" dirty="0" smtClean="0">
                <a:latin typeface="Times New Roman"/>
                <a:cs typeface="Times New Roman"/>
              </a:rPr>
              <a:t>r</a:t>
            </a:r>
            <a:r>
              <a:rPr lang="en-US" sz="1200" dirty="0" smtClean="0">
                <a:latin typeface="Times New Roman"/>
                <a:cs typeface="Times New Roman"/>
              </a:rPr>
              <a:t>y</a:t>
            </a:r>
            <a:r>
              <a:rPr lang="en-US" sz="1200" spc="-14" dirty="0" smtClean="0">
                <a:latin typeface="Times New Roman"/>
                <a:cs typeface="Times New Roman"/>
              </a:rPr>
              <a:t> </a:t>
            </a:r>
            <a:r>
              <a:rPr lang="en-US" sz="1200" dirty="0" smtClean="0">
                <a:latin typeface="Times New Roman"/>
                <a:cs typeface="Times New Roman"/>
              </a:rPr>
              <a:t>r</a:t>
            </a:r>
            <a:r>
              <a:rPr lang="en-US" sz="1200" spc="-10" dirty="0" smtClean="0">
                <a:latin typeface="Times New Roman"/>
                <a:cs typeface="Times New Roman"/>
              </a:rPr>
              <a:t>e</a:t>
            </a:r>
            <a:r>
              <a:rPr lang="en-US" sz="1200" dirty="0" smtClean="0">
                <a:latin typeface="Times New Roman"/>
                <a:cs typeface="Times New Roman"/>
              </a:rPr>
              <a:t>m</a:t>
            </a:r>
            <a:r>
              <a:rPr lang="en-US" sz="1200" spc="4" dirty="0" smtClean="0">
                <a:latin typeface="Times New Roman"/>
                <a:cs typeface="Times New Roman"/>
              </a:rPr>
              <a:t>a</a:t>
            </a:r>
            <a:r>
              <a:rPr lang="en-US" sz="1200" dirty="0" smtClean="0">
                <a:latin typeface="Times New Roman"/>
                <a:cs typeface="Times New Roman"/>
              </a:rPr>
              <a:t>i</a:t>
            </a:r>
            <a:r>
              <a:rPr lang="en-US" sz="1200" spc="4" dirty="0" smtClean="0">
                <a:latin typeface="Times New Roman"/>
                <a:cs typeface="Times New Roman"/>
              </a:rPr>
              <a:t>n</a:t>
            </a:r>
            <a:r>
              <a:rPr lang="en-US" sz="1200" spc="-4" dirty="0" smtClean="0">
                <a:latin typeface="Times New Roman"/>
                <a:cs typeface="Times New Roman"/>
              </a:rPr>
              <a:t>e</a:t>
            </a:r>
            <a:r>
              <a:rPr lang="en-US" sz="1200" dirty="0" smtClean="0">
                <a:latin typeface="Times New Roman"/>
                <a:cs typeface="Times New Roman"/>
              </a:rPr>
              <a:t>d. Among</a:t>
            </a:r>
            <a:r>
              <a:rPr lang="en-US" sz="1200" spc="-14" dirty="0" smtClean="0">
                <a:latin typeface="Times New Roman"/>
                <a:cs typeface="Times New Roman"/>
              </a:rPr>
              <a:t> </a:t>
            </a:r>
            <a:r>
              <a:rPr lang="en-US" sz="1200" dirty="0" smtClean="0">
                <a:latin typeface="Times New Roman"/>
                <a:cs typeface="Times New Roman"/>
              </a:rPr>
              <a:t>the</a:t>
            </a:r>
            <a:r>
              <a:rPr lang="en-US" sz="1200" spc="4" dirty="0" smtClean="0">
                <a:latin typeface="Times New Roman"/>
                <a:cs typeface="Times New Roman"/>
              </a:rPr>
              <a:t> </a:t>
            </a:r>
            <a:r>
              <a:rPr lang="en-US" sz="1200" dirty="0" smtClean="0">
                <a:latin typeface="Times New Roman"/>
                <a:cs typeface="Times New Roman"/>
              </a:rPr>
              <a:t>N</a:t>
            </a:r>
            <a:r>
              <a:rPr lang="en-US" sz="1200" spc="-4" dirty="0" smtClean="0">
                <a:latin typeface="Times New Roman"/>
                <a:cs typeface="Times New Roman"/>
              </a:rPr>
              <a:t>Q</a:t>
            </a:r>
            <a:r>
              <a:rPr lang="en-US" sz="1200" dirty="0" smtClean="0">
                <a:latin typeface="Times New Roman"/>
                <a:cs typeface="Times New Roman"/>
              </a:rPr>
              <a:t>S p</a:t>
            </a:r>
            <a:r>
              <a:rPr lang="en-US" sz="1200" spc="4" dirty="0" smtClean="0">
                <a:latin typeface="Times New Roman"/>
                <a:cs typeface="Times New Roman"/>
              </a:rPr>
              <a:t>r</a:t>
            </a:r>
            <a:r>
              <a:rPr lang="en-US" sz="1200" dirty="0" smtClean="0">
                <a:latin typeface="Times New Roman"/>
                <a:cs typeface="Times New Roman"/>
              </a:rPr>
              <a:t>ioriti</a:t>
            </a:r>
            <a:r>
              <a:rPr lang="en-US" sz="1200" spc="-4" dirty="0" smtClean="0">
                <a:latin typeface="Times New Roman"/>
                <a:cs typeface="Times New Roman"/>
              </a:rPr>
              <a:t>e</a:t>
            </a:r>
            <a:r>
              <a:rPr lang="en-US" sz="1200" dirty="0" smtClean="0">
                <a:latin typeface="Times New Roman"/>
                <a:cs typeface="Times New Roman"/>
              </a:rPr>
              <a:t>s, </a:t>
            </a:r>
            <a:r>
              <a:rPr lang="en-US" sz="1200" spc="4" dirty="0" smtClean="0">
                <a:latin typeface="Times New Roman"/>
                <a:cs typeface="Times New Roman"/>
              </a:rPr>
              <a:t>m</a:t>
            </a:r>
            <a:r>
              <a:rPr lang="en-US" sz="1200" spc="-4" dirty="0" smtClean="0">
                <a:latin typeface="Times New Roman"/>
                <a:cs typeface="Times New Roman"/>
              </a:rPr>
              <a:t>ea</a:t>
            </a:r>
            <a:r>
              <a:rPr lang="en-US" sz="1200" dirty="0" smtClean="0">
                <a:latin typeface="Times New Roman"/>
                <a:cs typeface="Times New Roman"/>
              </a:rPr>
              <a:t>sur</a:t>
            </a:r>
            <a:r>
              <a:rPr lang="en-US" sz="1200" spc="-10" dirty="0" smtClean="0">
                <a:latin typeface="Times New Roman"/>
                <a:cs typeface="Times New Roman"/>
              </a:rPr>
              <a:t>e</a:t>
            </a:r>
            <a:r>
              <a:rPr lang="en-US" sz="1200" dirty="0" smtClean="0">
                <a:latin typeface="Times New Roman"/>
                <a:cs typeface="Times New Roman"/>
              </a:rPr>
              <a:t>s of</a:t>
            </a:r>
            <a:r>
              <a:rPr lang="en-US" sz="1200" spc="-4" dirty="0" smtClean="0">
                <a:latin typeface="Times New Roman"/>
                <a:cs typeface="Times New Roman"/>
              </a:rPr>
              <a:t> </a:t>
            </a:r>
            <a:r>
              <a:rPr lang="en-US" sz="1200" dirty="0" smtClean="0">
                <a:latin typeface="Times New Roman"/>
                <a:cs typeface="Times New Roman"/>
              </a:rPr>
              <a:t>P</a:t>
            </a:r>
            <a:r>
              <a:rPr lang="en-US" sz="1200" spc="-4" dirty="0" smtClean="0">
                <a:latin typeface="Times New Roman"/>
                <a:cs typeface="Times New Roman"/>
              </a:rPr>
              <a:t>e</a:t>
            </a:r>
            <a:r>
              <a:rPr lang="en-US" sz="1200" dirty="0" smtClean="0">
                <a:latin typeface="Times New Roman"/>
                <a:cs typeface="Times New Roman"/>
              </a:rPr>
              <a:t>r</a:t>
            </a:r>
            <a:r>
              <a:rPr lang="en-US" sz="1200" spc="4" dirty="0" smtClean="0">
                <a:latin typeface="Times New Roman"/>
                <a:cs typeface="Times New Roman"/>
              </a:rPr>
              <a:t>s</a:t>
            </a:r>
            <a:r>
              <a:rPr lang="en-US" sz="1200" dirty="0" smtClean="0">
                <a:latin typeface="Times New Roman"/>
                <a:cs typeface="Times New Roman"/>
              </a:rPr>
              <a:t>on</a:t>
            </a:r>
            <a:r>
              <a:rPr lang="en-US" sz="1200" spc="-4" dirty="0" smtClean="0">
                <a:latin typeface="Times New Roman"/>
                <a:cs typeface="Times New Roman"/>
              </a:rPr>
              <a:t>-</a:t>
            </a:r>
            <a:r>
              <a:rPr lang="en-US" sz="1200" dirty="0" smtClean="0">
                <a:latin typeface="Times New Roman"/>
                <a:cs typeface="Times New Roman"/>
              </a:rPr>
              <a:t>C</a:t>
            </a:r>
            <a:r>
              <a:rPr lang="en-US" sz="1200" spc="-4" dirty="0" smtClean="0">
                <a:latin typeface="Times New Roman"/>
                <a:cs typeface="Times New Roman"/>
              </a:rPr>
              <a:t>e</a:t>
            </a:r>
            <a:r>
              <a:rPr lang="en-US" sz="1200" dirty="0" smtClean="0">
                <a:latin typeface="Times New Roman"/>
                <a:cs typeface="Times New Roman"/>
              </a:rPr>
              <a:t>nte</a:t>
            </a:r>
            <a:r>
              <a:rPr lang="en-US" sz="1200" spc="-10" dirty="0" smtClean="0">
                <a:latin typeface="Times New Roman"/>
                <a:cs typeface="Times New Roman"/>
              </a:rPr>
              <a:t>r</a:t>
            </a:r>
            <a:r>
              <a:rPr lang="en-US" sz="1200" spc="-4" dirty="0" smtClean="0">
                <a:latin typeface="Times New Roman"/>
                <a:cs typeface="Times New Roman"/>
              </a:rPr>
              <a:t>e</a:t>
            </a:r>
            <a:r>
              <a:rPr lang="en-US" sz="1200" dirty="0" smtClean="0">
                <a:latin typeface="Times New Roman"/>
                <a:cs typeface="Times New Roman"/>
              </a:rPr>
              <a:t>d C</a:t>
            </a:r>
            <a:r>
              <a:rPr lang="en-US" sz="1200" spc="4" dirty="0" smtClean="0">
                <a:latin typeface="Times New Roman"/>
                <a:cs typeface="Times New Roman"/>
              </a:rPr>
              <a:t>a</a:t>
            </a:r>
            <a:r>
              <a:rPr lang="en-US" sz="1200" dirty="0" smtClean="0">
                <a:latin typeface="Times New Roman"/>
                <a:cs typeface="Times New Roman"/>
              </a:rPr>
              <a:t>re imp</a:t>
            </a:r>
            <a:r>
              <a:rPr lang="en-US" sz="1200" spc="-4" dirty="0" smtClean="0">
                <a:latin typeface="Times New Roman"/>
                <a:cs typeface="Times New Roman"/>
              </a:rPr>
              <a:t>r</a:t>
            </a:r>
            <a:r>
              <a:rPr lang="en-US" sz="1200" dirty="0" smtClean="0">
                <a:latin typeface="Times New Roman"/>
                <a:cs typeface="Times New Roman"/>
              </a:rPr>
              <a:t>ov</a:t>
            </a:r>
            <a:r>
              <a:rPr lang="en-US" sz="1200" spc="-4" dirty="0" smtClean="0">
                <a:latin typeface="Times New Roman"/>
                <a:cs typeface="Times New Roman"/>
              </a:rPr>
              <a:t>e</a:t>
            </a:r>
            <a:r>
              <a:rPr lang="en-US" sz="1200" dirty="0" smtClean="0">
                <a:latin typeface="Times New Roman"/>
                <a:cs typeface="Times New Roman"/>
              </a:rPr>
              <a:t>d b</a:t>
            </a:r>
            <a:r>
              <a:rPr lang="en-US" sz="1200" spc="-4" dirty="0" smtClean="0">
                <a:latin typeface="Times New Roman"/>
                <a:cs typeface="Times New Roman"/>
              </a:rPr>
              <a:t>r</a:t>
            </a:r>
            <a:r>
              <a:rPr lang="en-US" sz="1200" dirty="0" smtClean="0">
                <a:latin typeface="Times New Roman"/>
                <a:cs typeface="Times New Roman"/>
              </a:rPr>
              <a:t>o</a:t>
            </a:r>
            <a:r>
              <a:rPr lang="en-US" sz="1200" spc="-4" dirty="0" smtClean="0">
                <a:latin typeface="Times New Roman"/>
                <a:cs typeface="Times New Roman"/>
              </a:rPr>
              <a:t>a</a:t>
            </a:r>
            <a:r>
              <a:rPr lang="en-US" sz="1200" dirty="0" smtClean="0">
                <a:latin typeface="Times New Roman"/>
                <a:cs typeface="Times New Roman"/>
              </a:rPr>
              <a:t>d</a:t>
            </a:r>
            <a:r>
              <a:rPr lang="en-US" sz="1200" spc="25" dirty="0" smtClean="0">
                <a:latin typeface="Times New Roman"/>
                <a:cs typeface="Times New Roman"/>
              </a:rPr>
              <a:t>l</a:t>
            </a:r>
            <a:r>
              <a:rPr lang="en-US" sz="1200" spc="-25" dirty="0" smtClean="0">
                <a:latin typeface="Times New Roman"/>
                <a:cs typeface="Times New Roman"/>
              </a:rPr>
              <a:t>y</a:t>
            </a:r>
            <a:r>
              <a:rPr lang="en-US" sz="1200" dirty="0" smtClean="0">
                <a:latin typeface="Times New Roman"/>
                <a:cs typeface="Times New Roman"/>
              </a:rPr>
              <a:t>. Most me</a:t>
            </a:r>
            <a:r>
              <a:rPr lang="en-US" sz="1200" spc="-10" dirty="0" smtClean="0">
                <a:latin typeface="Times New Roman"/>
                <a:cs typeface="Times New Roman"/>
              </a:rPr>
              <a:t>a</a:t>
            </a:r>
            <a:r>
              <a:rPr lang="en-US" sz="1200" dirty="0" smtClean="0">
                <a:latin typeface="Times New Roman"/>
                <a:cs typeface="Times New Roman"/>
              </a:rPr>
              <a:t>sur</a:t>
            </a:r>
            <a:r>
              <a:rPr lang="en-US" sz="1200" spc="-4" dirty="0" smtClean="0">
                <a:latin typeface="Times New Roman"/>
                <a:cs typeface="Times New Roman"/>
              </a:rPr>
              <a:t>e</a:t>
            </a:r>
            <a:r>
              <a:rPr lang="en-US" sz="1200" dirty="0" smtClean="0">
                <a:latin typeface="Times New Roman"/>
                <a:cs typeface="Times New Roman"/>
              </a:rPr>
              <a:t>s of</a:t>
            </a:r>
            <a:r>
              <a:rPr lang="en-US" sz="1200" spc="-4" dirty="0" smtClean="0">
                <a:latin typeface="Times New Roman"/>
                <a:cs typeface="Times New Roman"/>
              </a:rPr>
              <a:t> </a:t>
            </a:r>
            <a:r>
              <a:rPr lang="en-US" sz="1200" dirty="0" smtClean="0">
                <a:latin typeface="Times New Roman"/>
                <a:cs typeface="Times New Roman"/>
              </a:rPr>
              <a:t>P</a:t>
            </a:r>
            <a:r>
              <a:rPr lang="en-US" sz="1200" spc="-4" dirty="0" smtClean="0">
                <a:latin typeface="Times New Roman"/>
                <a:cs typeface="Times New Roman"/>
              </a:rPr>
              <a:t>a</a:t>
            </a:r>
            <a:r>
              <a:rPr lang="en-US" sz="1200" dirty="0" smtClean="0">
                <a:latin typeface="Times New Roman"/>
                <a:cs typeface="Times New Roman"/>
              </a:rPr>
              <a:t>ti</a:t>
            </a:r>
            <a:r>
              <a:rPr lang="en-US" sz="1200" spc="-4" dirty="0" smtClean="0">
                <a:latin typeface="Times New Roman"/>
                <a:cs typeface="Times New Roman"/>
              </a:rPr>
              <a:t>e</a:t>
            </a:r>
            <a:r>
              <a:rPr lang="en-US" sz="1200" dirty="0" smtClean="0">
                <a:latin typeface="Times New Roman"/>
                <a:cs typeface="Times New Roman"/>
              </a:rPr>
              <a:t>nt </a:t>
            </a:r>
            <a:r>
              <a:rPr lang="en-US" sz="1200" spc="4" dirty="0" smtClean="0">
                <a:latin typeface="Times New Roman"/>
                <a:cs typeface="Times New Roman"/>
              </a:rPr>
              <a:t>S</a:t>
            </a:r>
            <a:r>
              <a:rPr lang="en-US" sz="1200" spc="-4" dirty="0" smtClean="0">
                <a:latin typeface="Times New Roman"/>
                <a:cs typeface="Times New Roman"/>
              </a:rPr>
              <a:t>a</a:t>
            </a:r>
            <a:r>
              <a:rPr lang="en-US" sz="1200" spc="4" dirty="0" smtClean="0">
                <a:latin typeface="Times New Roman"/>
                <a:cs typeface="Times New Roman"/>
              </a:rPr>
              <a:t>f</a:t>
            </a:r>
            <a:r>
              <a:rPr lang="en-US" sz="1200" spc="-4" dirty="0" smtClean="0">
                <a:latin typeface="Times New Roman"/>
                <a:cs typeface="Times New Roman"/>
              </a:rPr>
              <a:t>e</a:t>
            </a:r>
            <a:r>
              <a:rPr lang="en-US" sz="1200" spc="10" dirty="0" smtClean="0">
                <a:latin typeface="Times New Roman"/>
                <a:cs typeface="Times New Roman"/>
              </a:rPr>
              <a:t>t</a:t>
            </a:r>
            <a:r>
              <a:rPr lang="en-US" sz="1200" spc="-25" dirty="0" smtClean="0">
                <a:latin typeface="Times New Roman"/>
                <a:cs typeface="Times New Roman"/>
              </a:rPr>
              <a:t>y</a:t>
            </a:r>
            <a:r>
              <a:rPr lang="en-US" sz="1200" dirty="0" smtClean="0">
                <a:latin typeface="Times New Roman"/>
                <a:cs typeface="Times New Roman"/>
              </a:rPr>
              <a:t>,</a:t>
            </a:r>
            <a:r>
              <a:rPr lang="en-US" sz="1200" spc="10" dirty="0" smtClean="0">
                <a:latin typeface="Times New Roman"/>
                <a:cs typeface="Times New Roman"/>
              </a:rPr>
              <a:t> </a:t>
            </a:r>
            <a:r>
              <a:rPr lang="en-US" sz="1200" dirty="0" smtClean="0">
                <a:latin typeface="Times New Roman"/>
                <a:cs typeface="Times New Roman"/>
              </a:rPr>
              <a:t>E</a:t>
            </a:r>
            <a:r>
              <a:rPr lang="en-US" sz="1200" spc="4" dirty="0" smtClean="0">
                <a:latin typeface="Times New Roman"/>
                <a:cs typeface="Times New Roman"/>
              </a:rPr>
              <a:t>f</a:t>
            </a:r>
            <a:r>
              <a:rPr lang="en-US" sz="1200" dirty="0" smtClean="0">
                <a:latin typeface="Times New Roman"/>
                <a:cs typeface="Times New Roman"/>
              </a:rPr>
              <a:t>f</a:t>
            </a:r>
            <a:r>
              <a:rPr lang="en-US" sz="1200" spc="-10" dirty="0" smtClean="0">
                <a:latin typeface="Times New Roman"/>
                <a:cs typeface="Times New Roman"/>
              </a:rPr>
              <a:t>e</a:t>
            </a:r>
            <a:r>
              <a:rPr lang="en-US" sz="1200" spc="-4" dirty="0" smtClean="0">
                <a:latin typeface="Times New Roman"/>
                <a:cs typeface="Times New Roman"/>
              </a:rPr>
              <a:t>c</a:t>
            </a:r>
            <a:r>
              <a:rPr lang="en-US" sz="1200" dirty="0" smtClean="0">
                <a:latin typeface="Times New Roman"/>
                <a:cs typeface="Times New Roman"/>
              </a:rPr>
              <a:t>tive</a:t>
            </a:r>
            <a:r>
              <a:rPr lang="en-US" sz="1200" spc="4" dirty="0" smtClean="0">
                <a:latin typeface="Times New Roman"/>
                <a:cs typeface="Times New Roman"/>
              </a:rPr>
              <a:t> </a:t>
            </a:r>
            <a:r>
              <a:rPr lang="en-US" sz="1200" dirty="0" smtClean="0">
                <a:latin typeface="Times New Roman"/>
                <a:cs typeface="Times New Roman"/>
              </a:rPr>
              <a:t>T</a:t>
            </a:r>
            <a:r>
              <a:rPr lang="en-US" sz="1200" spc="-4" dirty="0" smtClean="0">
                <a:latin typeface="Times New Roman"/>
                <a:cs typeface="Times New Roman"/>
              </a:rPr>
              <a:t>r</a:t>
            </a:r>
            <a:r>
              <a:rPr lang="en-US" sz="1200" spc="4" dirty="0" smtClean="0">
                <a:latin typeface="Times New Roman"/>
                <a:cs typeface="Times New Roman"/>
              </a:rPr>
              <a:t>e</a:t>
            </a:r>
            <a:r>
              <a:rPr lang="en-US" sz="1200" spc="-4" dirty="0" smtClean="0">
                <a:latin typeface="Times New Roman"/>
                <a:cs typeface="Times New Roman"/>
              </a:rPr>
              <a:t>a</a:t>
            </a:r>
            <a:r>
              <a:rPr lang="en-US" sz="1200" dirty="0" smtClean="0">
                <a:latin typeface="Times New Roman"/>
                <a:cs typeface="Times New Roman"/>
              </a:rPr>
              <a:t>tm</a:t>
            </a:r>
            <a:r>
              <a:rPr lang="en-US" sz="1200" spc="-4" dirty="0" smtClean="0">
                <a:latin typeface="Times New Roman"/>
                <a:cs typeface="Times New Roman"/>
              </a:rPr>
              <a:t>e</a:t>
            </a:r>
            <a:r>
              <a:rPr lang="en-US" sz="1200" dirty="0" smtClean="0">
                <a:latin typeface="Times New Roman"/>
                <a:cs typeface="Times New Roman"/>
              </a:rPr>
              <a:t>nt, </a:t>
            </a:r>
            <a:r>
              <a:rPr lang="en-US" sz="1200" spc="4" dirty="0" smtClean="0">
                <a:latin typeface="Times New Roman"/>
                <a:cs typeface="Times New Roman"/>
              </a:rPr>
              <a:t>a</a:t>
            </a:r>
            <a:r>
              <a:rPr lang="en-US" sz="1200" dirty="0" smtClean="0">
                <a:latin typeface="Times New Roman"/>
                <a:cs typeface="Times New Roman"/>
              </a:rPr>
              <a:t>nd H</a:t>
            </a:r>
            <a:r>
              <a:rPr lang="en-US" sz="1200" spc="-10" dirty="0" smtClean="0">
                <a:latin typeface="Times New Roman"/>
                <a:cs typeface="Times New Roman"/>
              </a:rPr>
              <a:t>e</a:t>
            </a:r>
            <a:r>
              <a:rPr lang="en-US" sz="1200" spc="-4" dirty="0" smtClean="0">
                <a:latin typeface="Times New Roman"/>
                <a:cs typeface="Times New Roman"/>
              </a:rPr>
              <a:t>a</a:t>
            </a:r>
            <a:r>
              <a:rPr lang="en-US" sz="1200" dirty="0" smtClean="0">
                <a:latin typeface="Times New Roman"/>
                <a:cs typeface="Times New Roman"/>
              </a:rPr>
              <a:t>lt</a:t>
            </a:r>
            <a:r>
              <a:rPr lang="en-US" sz="1200" spc="20" dirty="0" smtClean="0">
                <a:latin typeface="Times New Roman"/>
                <a:cs typeface="Times New Roman"/>
              </a:rPr>
              <a:t>h</a:t>
            </a:r>
            <a:r>
              <a:rPr lang="en-US" sz="1200" dirty="0" smtClean="0">
                <a:latin typeface="Times New Roman"/>
                <a:cs typeface="Times New Roman"/>
              </a:rPr>
              <a:t>y</a:t>
            </a:r>
            <a:r>
              <a:rPr lang="en-US" sz="1200" spc="-14" dirty="0" smtClean="0">
                <a:latin typeface="Times New Roman"/>
                <a:cs typeface="Times New Roman"/>
              </a:rPr>
              <a:t> </a:t>
            </a:r>
            <a:r>
              <a:rPr lang="en-US" sz="1200" spc="-30" dirty="0" smtClean="0">
                <a:latin typeface="Times New Roman"/>
                <a:cs typeface="Times New Roman"/>
              </a:rPr>
              <a:t>L</a:t>
            </a:r>
            <a:r>
              <a:rPr lang="en-US" sz="1200" dirty="0" smtClean="0">
                <a:latin typeface="Times New Roman"/>
                <a:cs typeface="Times New Roman"/>
              </a:rPr>
              <a:t>ivi</a:t>
            </a:r>
            <a:r>
              <a:rPr lang="en-US" sz="1200" spc="10" dirty="0" smtClean="0">
                <a:latin typeface="Times New Roman"/>
                <a:cs typeface="Times New Roman"/>
              </a:rPr>
              <a:t>n</a:t>
            </a:r>
            <a:r>
              <a:rPr lang="en-US" sz="1200" dirty="0" smtClean="0">
                <a:latin typeface="Times New Roman"/>
                <a:cs typeface="Times New Roman"/>
              </a:rPr>
              <a:t>g </a:t>
            </a:r>
            <a:r>
              <a:rPr lang="en-US" sz="1200" spc="-4" dirty="0" smtClean="0">
                <a:latin typeface="Times New Roman"/>
                <a:cs typeface="Times New Roman"/>
              </a:rPr>
              <a:t>a</a:t>
            </a:r>
            <a:r>
              <a:rPr lang="en-US" sz="1200" dirty="0" smtClean="0">
                <a:latin typeface="Times New Roman"/>
                <a:cs typeface="Times New Roman"/>
              </a:rPr>
              <a:t>lso improv</a:t>
            </a:r>
            <a:r>
              <a:rPr lang="en-US" sz="1200" spc="-10" dirty="0" smtClean="0">
                <a:latin typeface="Times New Roman"/>
                <a:cs typeface="Times New Roman"/>
              </a:rPr>
              <a:t>e</a:t>
            </a:r>
            <a:r>
              <a:rPr lang="en-US" sz="1200" dirty="0" smtClean="0">
                <a:latin typeface="Times New Roman"/>
                <a:cs typeface="Times New Roman"/>
              </a:rPr>
              <a:t>d, but some</a:t>
            </a:r>
            <a:r>
              <a:rPr lang="en-US" sz="1200" spc="-4" dirty="0" smtClean="0">
                <a:latin typeface="Times New Roman"/>
                <a:cs typeface="Times New Roman"/>
              </a:rPr>
              <a:t> </a:t>
            </a:r>
            <a:r>
              <a:rPr lang="en-US" sz="1200" dirty="0" smtClean="0">
                <a:latin typeface="Times New Roman"/>
                <a:cs typeface="Times New Roman"/>
              </a:rPr>
              <a:t>me</a:t>
            </a:r>
            <a:r>
              <a:rPr lang="en-US" sz="1200" spc="-10" dirty="0" smtClean="0">
                <a:latin typeface="Times New Roman"/>
                <a:cs typeface="Times New Roman"/>
              </a:rPr>
              <a:t>a</a:t>
            </a:r>
            <a:r>
              <a:rPr lang="en-US" sz="1200" dirty="0" smtClean="0">
                <a:latin typeface="Times New Roman"/>
                <a:cs typeface="Times New Roman"/>
              </a:rPr>
              <a:t>su</a:t>
            </a:r>
            <a:r>
              <a:rPr lang="en-US" sz="1200" spc="-4" dirty="0" smtClean="0">
                <a:latin typeface="Times New Roman"/>
                <a:cs typeface="Times New Roman"/>
              </a:rPr>
              <a:t>re</a:t>
            </a:r>
            <a:r>
              <a:rPr lang="en-US" sz="1200" dirty="0" smtClean="0">
                <a:latin typeface="Times New Roman"/>
                <a:cs typeface="Times New Roman"/>
              </a:rPr>
              <a:t>s of</a:t>
            </a:r>
            <a:r>
              <a:rPr lang="en-US" sz="1200" spc="4" dirty="0" smtClean="0">
                <a:latin typeface="Times New Roman"/>
                <a:cs typeface="Times New Roman"/>
              </a:rPr>
              <a:t> </a:t>
            </a:r>
            <a:r>
              <a:rPr lang="en-US" sz="1200" spc="-4" dirty="0" smtClean="0">
                <a:latin typeface="Times New Roman"/>
                <a:cs typeface="Times New Roman"/>
              </a:rPr>
              <a:t>c</a:t>
            </a:r>
            <a:r>
              <a:rPr lang="en-US" sz="1200" dirty="0" smtClean="0">
                <a:latin typeface="Times New Roman"/>
                <a:cs typeface="Times New Roman"/>
              </a:rPr>
              <a:t>h</a:t>
            </a:r>
            <a:r>
              <a:rPr lang="en-US" sz="1200" spc="-4" dirty="0" smtClean="0">
                <a:latin typeface="Times New Roman"/>
                <a:cs typeface="Times New Roman"/>
              </a:rPr>
              <a:t>r</a:t>
            </a:r>
            <a:r>
              <a:rPr lang="en-US" sz="1200" dirty="0" smtClean="0">
                <a:latin typeface="Times New Roman"/>
                <a:cs typeface="Times New Roman"/>
              </a:rPr>
              <a:t>onic dis</a:t>
            </a:r>
            <a:r>
              <a:rPr lang="en-US" sz="1200" spc="4" dirty="0" smtClean="0">
                <a:latin typeface="Times New Roman"/>
                <a:cs typeface="Times New Roman"/>
              </a:rPr>
              <a:t>e</a:t>
            </a:r>
            <a:r>
              <a:rPr lang="en-US" sz="1200" spc="-4" dirty="0" smtClean="0">
                <a:latin typeface="Times New Roman"/>
                <a:cs typeface="Times New Roman"/>
              </a:rPr>
              <a:t>a</a:t>
            </a:r>
            <a:r>
              <a:rPr lang="en-US" sz="1200" dirty="0" smtClean="0">
                <a:latin typeface="Times New Roman"/>
                <a:cs typeface="Times New Roman"/>
              </a:rPr>
              <a:t>se</a:t>
            </a:r>
            <a:r>
              <a:rPr lang="en-US" sz="1200" spc="-4" dirty="0" smtClean="0">
                <a:latin typeface="Times New Roman"/>
                <a:cs typeface="Times New Roman"/>
              </a:rPr>
              <a:t> </a:t>
            </a:r>
            <a:r>
              <a:rPr lang="en-US" sz="1200" dirty="0" smtClean="0">
                <a:latin typeface="Times New Roman"/>
                <a:cs typeface="Times New Roman"/>
              </a:rPr>
              <a:t>manag</a:t>
            </a:r>
            <a:r>
              <a:rPr lang="en-US" sz="1200" spc="-4" dirty="0" smtClean="0">
                <a:latin typeface="Times New Roman"/>
                <a:cs typeface="Times New Roman"/>
              </a:rPr>
              <a:t>e</a:t>
            </a:r>
            <a:r>
              <a:rPr lang="en-US" sz="1200" dirty="0" smtClean="0">
                <a:latin typeface="Times New Roman"/>
                <a:cs typeface="Times New Roman"/>
              </a:rPr>
              <a:t>ment </a:t>
            </a:r>
            <a:r>
              <a:rPr lang="en-US" sz="1200" spc="-4" dirty="0" smtClean="0">
                <a:latin typeface="Times New Roman"/>
                <a:cs typeface="Times New Roman"/>
              </a:rPr>
              <a:t>a</a:t>
            </a:r>
            <a:r>
              <a:rPr lang="en-US" sz="1200" dirty="0" smtClean="0">
                <a:latin typeface="Times New Roman"/>
                <a:cs typeface="Times New Roman"/>
              </a:rPr>
              <a:t>nd </a:t>
            </a:r>
            <a:r>
              <a:rPr lang="en-US" sz="1200" spc="4" dirty="0" smtClean="0">
                <a:latin typeface="Times New Roman"/>
                <a:cs typeface="Times New Roman"/>
              </a:rPr>
              <a:t>c</a:t>
            </a:r>
            <a:r>
              <a:rPr lang="en-US" sz="1200" spc="-4" dirty="0" smtClean="0">
                <a:latin typeface="Times New Roman"/>
                <a:cs typeface="Times New Roman"/>
              </a:rPr>
              <a:t>a</a:t>
            </a:r>
            <a:r>
              <a:rPr lang="en-US" sz="1200" spc="10" dirty="0" smtClean="0">
                <a:latin typeface="Times New Roman"/>
                <a:cs typeface="Times New Roman"/>
              </a:rPr>
              <a:t>n</a:t>
            </a:r>
            <a:r>
              <a:rPr lang="en-US" sz="1200" spc="-4" dirty="0" smtClean="0">
                <a:latin typeface="Times New Roman"/>
                <a:cs typeface="Times New Roman"/>
              </a:rPr>
              <a:t>ce</a:t>
            </a:r>
            <a:r>
              <a:rPr lang="en-US" sz="1200" dirty="0" smtClean="0">
                <a:latin typeface="Times New Roman"/>
                <a:cs typeface="Times New Roman"/>
              </a:rPr>
              <a:t>r scr</a:t>
            </a:r>
            <a:r>
              <a:rPr lang="en-US" sz="1200" spc="-10" dirty="0" smtClean="0">
                <a:latin typeface="Times New Roman"/>
                <a:cs typeface="Times New Roman"/>
              </a:rPr>
              <a:t>e</a:t>
            </a:r>
            <a:r>
              <a:rPr lang="en-US" sz="1200" spc="-4" dirty="0" smtClean="0">
                <a:latin typeface="Times New Roman"/>
                <a:cs typeface="Times New Roman"/>
              </a:rPr>
              <a:t>e</a:t>
            </a:r>
            <a:r>
              <a:rPr lang="en-US" sz="1200" dirty="0" smtClean="0">
                <a:latin typeface="Times New Roman"/>
                <a:cs typeface="Times New Roman"/>
              </a:rPr>
              <a:t>ni</a:t>
            </a:r>
            <a:r>
              <a:rPr lang="en-US" sz="1200" spc="10" dirty="0" smtClean="0">
                <a:latin typeface="Times New Roman"/>
                <a:cs typeface="Times New Roman"/>
              </a:rPr>
              <a:t>n</a:t>
            </a:r>
            <a:r>
              <a:rPr lang="en-US" sz="1200" dirty="0" smtClean="0">
                <a:latin typeface="Times New Roman"/>
                <a:cs typeface="Times New Roman"/>
              </a:rPr>
              <a:t>g l</a:t>
            </a:r>
            <a:r>
              <a:rPr lang="en-US" sz="1200" spc="4" dirty="0" smtClean="0">
                <a:latin typeface="Times New Roman"/>
                <a:cs typeface="Times New Roman"/>
              </a:rPr>
              <a:t>a</a:t>
            </a:r>
            <a:r>
              <a:rPr lang="en-US" sz="1200" dirty="0" smtClean="0">
                <a:latin typeface="Times New Roman"/>
                <a:cs typeface="Times New Roman"/>
              </a:rPr>
              <a:t>gg</a:t>
            </a:r>
            <a:r>
              <a:rPr lang="en-US" sz="1200" spc="-4" dirty="0" smtClean="0">
                <a:latin typeface="Times New Roman"/>
                <a:cs typeface="Times New Roman"/>
              </a:rPr>
              <a:t>ed </a:t>
            </a:r>
            <a:r>
              <a:rPr lang="en-US" sz="1200" dirty="0" smtClean="0">
                <a:latin typeface="Times New Roman"/>
                <a:cs typeface="Times New Roman"/>
              </a:rPr>
              <a:t>b</a:t>
            </a:r>
            <a:r>
              <a:rPr lang="en-US" sz="1200" spc="-4" dirty="0" smtClean="0">
                <a:latin typeface="Times New Roman"/>
                <a:cs typeface="Times New Roman"/>
              </a:rPr>
              <a:t>e</a:t>
            </a:r>
            <a:r>
              <a:rPr lang="en-US" sz="1200" dirty="0" smtClean="0">
                <a:latin typeface="Times New Roman"/>
                <a:cs typeface="Times New Roman"/>
              </a:rPr>
              <a:t>hind and m</a:t>
            </a:r>
            <a:r>
              <a:rPr lang="en-US" sz="1200" spc="14" dirty="0" smtClean="0">
                <a:latin typeface="Times New Roman"/>
                <a:cs typeface="Times New Roman"/>
              </a:rPr>
              <a:t>a</a:t>
            </a:r>
            <a:r>
              <a:rPr lang="en-US" sz="1200" dirty="0" smtClean="0">
                <a:latin typeface="Times New Roman"/>
                <a:cs typeface="Times New Roman"/>
              </a:rPr>
              <a:t>y</a:t>
            </a:r>
            <a:r>
              <a:rPr lang="en-US" sz="1200" spc="-25" dirty="0" smtClean="0">
                <a:latin typeface="Times New Roman"/>
                <a:cs typeface="Times New Roman"/>
              </a:rPr>
              <a:t> </a:t>
            </a:r>
            <a:r>
              <a:rPr lang="en-US" sz="1200" dirty="0" smtClean="0">
                <a:latin typeface="Times New Roman"/>
                <a:cs typeface="Times New Roman"/>
              </a:rPr>
              <a:t>b</a:t>
            </a:r>
            <a:r>
              <a:rPr lang="en-US" sz="1200" spc="-4" dirty="0" smtClean="0">
                <a:latin typeface="Times New Roman"/>
                <a:cs typeface="Times New Roman"/>
              </a:rPr>
              <a:t>e</a:t>
            </a:r>
            <a:r>
              <a:rPr lang="en-US" sz="1200" spc="10" dirty="0" smtClean="0">
                <a:latin typeface="Times New Roman"/>
                <a:cs typeface="Times New Roman"/>
              </a:rPr>
              <a:t>n</a:t>
            </a:r>
            <a:r>
              <a:rPr lang="en-US" sz="1200" spc="-4" dirty="0" smtClean="0">
                <a:latin typeface="Times New Roman"/>
                <a:cs typeface="Times New Roman"/>
              </a:rPr>
              <a:t>e</a:t>
            </a:r>
            <a:r>
              <a:rPr lang="en-US" sz="1200" dirty="0" smtClean="0">
                <a:latin typeface="Times New Roman"/>
                <a:cs typeface="Times New Roman"/>
              </a:rPr>
              <a:t>fit </a:t>
            </a:r>
            <a:r>
              <a:rPr lang="en-US" sz="1200" spc="4" dirty="0" smtClean="0">
                <a:latin typeface="Times New Roman"/>
                <a:cs typeface="Times New Roman"/>
              </a:rPr>
              <a:t>f</a:t>
            </a:r>
            <a:r>
              <a:rPr lang="en-US" sz="1200" dirty="0" smtClean="0">
                <a:latin typeface="Times New Roman"/>
                <a:cs typeface="Times New Roman"/>
              </a:rPr>
              <a:t>rom </a:t>
            </a:r>
            <a:r>
              <a:rPr lang="en-US" sz="1200" spc="-10" dirty="0" smtClean="0">
                <a:latin typeface="Times New Roman"/>
                <a:cs typeface="Times New Roman"/>
              </a:rPr>
              <a:t>a</a:t>
            </a:r>
            <a:r>
              <a:rPr lang="en-US" sz="1200" dirty="0" smtClean="0">
                <a:latin typeface="Times New Roman"/>
                <a:cs typeface="Times New Roman"/>
              </a:rPr>
              <a:t>dditional </a:t>
            </a:r>
            <a:r>
              <a:rPr lang="en-US" sz="1200" spc="-4" dirty="0" smtClean="0">
                <a:latin typeface="Times New Roman"/>
                <a:cs typeface="Times New Roman"/>
              </a:rPr>
              <a:t>a</a:t>
            </a:r>
            <a:r>
              <a:rPr lang="en-US" sz="1200" dirty="0" smtClean="0">
                <a:latin typeface="Times New Roman"/>
                <a:cs typeface="Times New Roman"/>
              </a:rPr>
              <a:t>tt</a:t>
            </a:r>
            <a:r>
              <a:rPr lang="en-US" sz="1200" spc="-4" dirty="0" smtClean="0">
                <a:latin typeface="Times New Roman"/>
                <a:cs typeface="Times New Roman"/>
              </a:rPr>
              <a:t>e</a:t>
            </a:r>
            <a:r>
              <a:rPr lang="en-US" sz="1200" dirty="0" smtClean="0">
                <a:latin typeface="Times New Roman"/>
                <a:cs typeface="Times New Roman"/>
              </a:rPr>
              <a:t>ntion.</a:t>
            </a:r>
            <a:r>
              <a:rPr lang="en-US" sz="1200" spc="4" dirty="0" smtClean="0">
                <a:latin typeface="Times New Roman"/>
                <a:cs typeface="Times New Roman"/>
              </a:rPr>
              <a:t> </a:t>
            </a:r>
            <a:r>
              <a:rPr lang="en-US" sz="1200" dirty="0" smtClean="0">
                <a:latin typeface="Times New Roman"/>
                <a:cs typeface="Times New Roman"/>
              </a:rPr>
              <a:t>D</a:t>
            </a:r>
            <a:r>
              <a:rPr lang="en-US" sz="1200" spc="-10" dirty="0" smtClean="0">
                <a:latin typeface="Times New Roman"/>
                <a:cs typeface="Times New Roman"/>
              </a:rPr>
              <a:t>a</a:t>
            </a:r>
            <a:r>
              <a:rPr lang="en-US" sz="1200" dirty="0" smtClean="0">
                <a:latin typeface="Times New Roman"/>
                <a:cs typeface="Times New Roman"/>
              </a:rPr>
              <a:t>ta to </a:t>
            </a:r>
            <a:r>
              <a:rPr lang="en-US" sz="1200" spc="-4" dirty="0" smtClean="0">
                <a:latin typeface="Times New Roman"/>
                <a:cs typeface="Times New Roman"/>
              </a:rPr>
              <a:t>a</a:t>
            </a:r>
            <a:r>
              <a:rPr lang="en-US" sz="1200" dirty="0" smtClean="0">
                <a:latin typeface="Times New Roman"/>
                <a:cs typeface="Times New Roman"/>
              </a:rPr>
              <a:t>ssess C</a:t>
            </a:r>
            <a:r>
              <a:rPr lang="en-US" sz="1200" spc="-4" dirty="0" smtClean="0">
                <a:latin typeface="Times New Roman"/>
                <a:cs typeface="Times New Roman"/>
              </a:rPr>
              <a:t>a</a:t>
            </a:r>
            <a:r>
              <a:rPr lang="en-US" sz="1200" spc="4" dirty="0" smtClean="0">
                <a:latin typeface="Times New Roman"/>
                <a:cs typeface="Times New Roman"/>
              </a:rPr>
              <a:t>r</a:t>
            </a:r>
            <a:r>
              <a:rPr lang="en-US" sz="1200" dirty="0" smtClean="0">
                <a:latin typeface="Times New Roman"/>
                <a:cs typeface="Times New Roman"/>
              </a:rPr>
              <a:t>e</a:t>
            </a:r>
            <a:r>
              <a:rPr lang="en-US" sz="1200" spc="-4" dirty="0" smtClean="0">
                <a:latin typeface="Times New Roman"/>
                <a:cs typeface="Times New Roman"/>
              </a:rPr>
              <a:t> </a:t>
            </a:r>
            <a:r>
              <a:rPr lang="en-US" sz="1200" dirty="0" smtClean="0">
                <a:latin typeface="Times New Roman"/>
                <a:cs typeface="Times New Roman"/>
              </a:rPr>
              <a:t>Coo</a:t>
            </a:r>
            <a:r>
              <a:rPr lang="en-US" sz="1200" spc="4" dirty="0" smtClean="0">
                <a:latin typeface="Times New Roman"/>
                <a:cs typeface="Times New Roman"/>
              </a:rPr>
              <a:t>r</a:t>
            </a:r>
            <a:r>
              <a:rPr lang="en-US" sz="1200" dirty="0" smtClean="0">
                <a:latin typeface="Times New Roman"/>
                <a:cs typeface="Times New Roman"/>
              </a:rPr>
              <a:t>dination and A</a:t>
            </a:r>
            <a:r>
              <a:rPr lang="en-US" sz="1200" spc="-10" dirty="0" smtClean="0">
                <a:latin typeface="Times New Roman"/>
                <a:cs typeface="Times New Roman"/>
              </a:rPr>
              <a:t>f</a:t>
            </a:r>
            <a:r>
              <a:rPr lang="en-US" sz="1200" dirty="0" smtClean="0">
                <a:latin typeface="Times New Roman"/>
                <a:cs typeface="Times New Roman"/>
              </a:rPr>
              <a:t>fo</a:t>
            </a:r>
            <a:r>
              <a:rPr lang="en-US" sz="1200" spc="-10" dirty="0" smtClean="0">
                <a:latin typeface="Times New Roman"/>
                <a:cs typeface="Times New Roman"/>
              </a:rPr>
              <a:t>r</a:t>
            </a:r>
            <a:r>
              <a:rPr lang="en-US" sz="1200" spc="10" dirty="0" smtClean="0">
                <a:latin typeface="Times New Roman"/>
                <a:cs typeface="Times New Roman"/>
              </a:rPr>
              <a:t>d</a:t>
            </a:r>
            <a:r>
              <a:rPr lang="en-US" sz="1200" spc="-4" dirty="0" smtClean="0">
                <a:latin typeface="Times New Roman"/>
                <a:cs typeface="Times New Roman"/>
              </a:rPr>
              <a:t>a</a:t>
            </a:r>
            <a:r>
              <a:rPr lang="en-US" sz="1200" dirty="0" smtClean="0">
                <a:latin typeface="Times New Roman"/>
                <a:cs typeface="Times New Roman"/>
              </a:rPr>
              <a:t>ble Ca</a:t>
            </a:r>
            <a:r>
              <a:rPr lang="en-US" sz="1200" spc="-10" dirty="0" smtClean="0">
                <a:latin typeface="Times New Roman"/>
                <a:cs typeface="Times New Roman"/>
              </a:rPr>
              <a:t>r</a:t>
            </a:r>
            <a:r>
              <a:rPr lang="en-US" sz="1200" dirty="0" smtClean="0">
                <a:latin typeface="Times New Roman"/>
                <a:cs typeface="Times New Roman"/>
              </a:rPr>
              <a:t>e</a:t>
            </a:r>
            <a:r>
              <a:rPr lang="en-US" sz="1200" spc="4" dirty="0" smtClean="0">
                <a:latin typeface="Times New Roman"/>
                <a:cs typeface="Times New Roman"/>
              </a:rPr>
              <a:t> </a:t>
            </a:r>
            <a:r>
              <a:rPr lang="en-US" sz="1200" dirty="0" smtClean="0">
                <a:latin typeface="Times New Roman"/>
                <a:cs typeface="Times New Roman"/>
              </a:rPr>
              <a:t>w</a:t>
            </a:r>
            <a:r>
              <a:rPr lang="en-US" sz="1200" spc="-10" dirty="0" smtClean="0">
                <a:latin typeface="Times New Roman"/>
                <a:cs typeface="Times New Roman"/>
              </a:rPr>
              <a:t>e</a:t>
            </a:r>
            <a:r>
              <a:rPr lang="en-US" sz="1200" spc="4" dirty="0" smtClean="0">
                <a:latin typeface="Times New Roman"/>
                <a:cs typeface="Times New Roman"/>
              </a:rPr>
              <a:t>r</a:t>
            </a:r>
            <a:r>
              <a:rPr lang="en-US" sz="1200" dirty="0" smtClean="0">
                <a:latin typeface="Times New Roman"/>
                <a:cs typeface="Times New Roman"/>
              </a:rPr>
              <a:t>e</a:t>
            </a:r>
            <a:r>
              <a:rPr lang="en-US" sz="1200" spc="-4" dirty="0" smtClean="0">
                <a:latin typeface="Times New Roman"/>
                <a:cs typeface="Times New Roman"/>
              </a:rPr>
              <a:t> </a:t>
            </a:r>
            <a:r>
              <a:rPr lang="en-US" sz="1200" dirty="0" smtClean="0">
                <a:latin typeface="Times New Roman"/>
                <a:cs typeface="Times New Roman"/>
              </a:rPr>
              <a:t>limited </a:t>
            </a:r>
            <a:r>
              <a:rPr lang="en-US" sz="1200" spc="-10" dirty="0" smtClean="0">
                <a:latin typeface="Times New Roman"/>
                <a:cs typeface="Times New Roman"/>
              </a:rPr>
              <a:t>a</a:t>
            </a:r>
            <a:r>
              <a:rPr lang="en-US" sz="1200" dirty="0" smtClean="0">
                <a:latin typeface="Times New Roman"/>
                <a:cs typeface="Times New Roman"/>
              </a:rPr>
              <a:t>nd me</a:t>
            </a:r>
            <a:r>
              <a:rPr lang="en-US" sz="1200" spc="-10" dirty="0" smtClean="0">
                <a:latin typeface="Times New Roman"/>
                <a:cs typeface="Times New Roman"/>
              </a:rPr>
              <a:t>a</a:t>
            </a:r>
            <a:r>
              <a:rPr lang="en-US" sz="1200" dirty="0" smtClean="0">
                <a:latin typeface="Times New Roman"/>
                <a:cs typeface="Times New Roman"/>
              </a:rPr>
              <a:t>sur</a:t>
            </a:r>
            <a:r>
              <a:rPr lang="en-US" sz="1200" spc="-10" dirty="0" smtClean="0">
                <a:latin typeface="Times New Roman"/>
                <a:cs typeface="Times New Roman"/>
              </a:rPr>
              <a:t>e</a:t>
            </a:r>
            <a:r>
              <a:rPr lang="en-US" sz="1200" spc="10" dirty="0" smtClean="0">
                <a:latin typeface="Times New Roman"/>
                <a:cs typeface="Times New Roman"/>
              </a:rPr>
              <a:t>m</a:t>
            </a:r>
            <a:r>
              <a:rPr lang="en-US" sz="1200" spc="-4" dirty="0" smtClean="0">
                <a:latin typeface="Times New Roman"/>
                <a:cs typeface="Times New Roman"/>
              </a:rPr>
              <a:t>e</a:t>
            </a:r>
            <a:r>
              <a:rPr lang="en-US" sz="1200" dirty="0" smtClean="0">
                <a:latin typeface="Times New Roman"/>
                <a:cs typeface="Times New Roman"/>
              </a:rPr>
              <a:t>nt of these</a:t>
            </a:r>
            <a:r>
              <a:rPr lang="en-US" sz="1200" spc="-10" dirty="0" smtClean="0">
                <a:latin typeface="Times New Roman"/>
                <a:cs typeface="Times New Roman"/>
              </a:rPr>
              <a:t> </a:t>
            </a:r>
            <a:r>
              <a:rPr lang="en-US" sz="1200" dirty="0" smtClean="0">
                <a:latin typeface="Times New Roman"/>
                <a:cs typeface="Times New Roman"/>
              </a:rPr>
              <a:t>prio</a:t>
            </a:r>
            <a:r>
              <a:rPr lang="en-US" sz="1200" spc="-4" dirty="0" smtClean="0">
                <a:latin typeface="Times New Roman"/>
                <a:cs typeface="Times New Roman"/>
              </a:rPr>
              <a:t>r</a:t>
            </a:r>
            <a:r>
              <a:rPr lang="en-US" sz="1200" dirty="0" smtClean="0">
                <a:latin typeface="Times New Roman"/>
                <a:cs typeface="Times New Roman"/>
              </a:rPr>
              <a:t>ities should</a:t>
            </a:r>
            <a:r>
              <a:rPr lang="en-US" sz="1200" spc="10" dirty="0" smtClean="0">
                <a:latin typeface="Times New Roman"/>
                <a:cs typeface="Times New Roman"/>
              </a:rPr>
              <a:t> </a:t>
            </a:r>
            <a:r>
              <a:rPr lang="en-US" sz="1200" dirty="0" smtClean="0">
                <a:latin typeface="Times New Roman"/>
                <a:cs typeface="Times New Roman"/>
              </a:rPr>
              <a:t>be</a:t>
            </a:r>
            <a:r>
              <a:rPr lang="en-US" sz="1200" spc="-4" dirty="0" smtClean="0">
                <a:latin typeface="Times New Roman"/>
                <a:cs typeface="Times New Roman"/>
              </a:rPr>
              <a:t> e</a:t>
            </a:r>
            <a:r>
              <a:rPr lang="en-US" sz="1200" spc="10" dirty="0" smtClean="0">
                <a:latin typeface="Times New Roman"/>
                <a:cs typeface="Times New Roman"/>
              </a:rPr>
              <a:t>x</a:t>
            </a:r>
            <a:r>
              <a:rPr lang="en-US" sz="1200" dirty="0" smtClean="0">
                <a:latin typeface="Times New Roman"/>
                <a:cs typeface="Times New Roman"/>
              </a:rPr>
              <a:t>p</a:t>
            </a:r>
            <a:r>
              <a:rPr lang="en-US" sz="1200" spc="-4" dirty="0" smtClean="0">
                <a:latin typeface="Times New Roman"/>
                <a:cs typeface="Times New Roman"/>
              </a:rPr>
              <a:t>a</a:t>
            </a:r>
            <a:r>
              <a:rPr lang="en-US" sz="1200" dirty="0" smtClean="0">
                <a:latin typeface="Times New Roman"/>
                <a:cs typeface="Times New Roman"/>
              </a:rPr>
              <a:t>nd</a:t>
            </a:r>
            <a:r>
              <a:rPr lang="en-US" sz="1200" spc="-4" dirty="0" smtClean="0">
                <a:latin typeface="Times New Roman"/>
                <a:cs typeface="Times New Roman"/>
              </a:rPr>
              <a:t>e</a:t>
            </a:r>
            <a:r>
              <a:rPr lang="en-US" sz="1200" dirty="0" smtClean="0">
                <a:latin typeface="Times New Roman"/>
                <a:cs typeface="Times New Roman"/>
              </a:rPr>
              <a:t>d.</a:t>
            </a:r>
            <a:r>
              <a:rPr lang="en-US" sz="1200" spc="14" dirty="0" smtClean="0">
                <a:latin typeface="Times New Roman"/>
                <a:cs typeface="Times New Roman"/>
              </a:rPr>
              <a:t> </a:t>
            </a:r>
            <a:r>
              <a:rPr lang="en-US" sz="1200" dirty="0" smtClean="0">
                <a:latin typeface="Times New Roman"/>
                <a:cs typeface="Times New Roman"/>
              </a:rPr>
              <a:t>E</a:t>
            </a:r>
            <a:r>
              <a:rPr lang="en-US" sz="1200" spc="-4" dirty="0" smtClean="0">
                <a:latin typeface="Times New Roman"/>
                <a:cs typeface="Times New Roman"/>
              </a:rPr>
              <a:t>f</a:t>
            </a:r>
            <a:r>
              <a:rPr lang="en-US" sz="1200" dirty="0" smtClean="0">
                <a:latin typeface="Times New Roman"/>
                <a:cs typeface="Times New Roman"/>
              </a:rPr>
              <a:t>f</a:t>
            </a:r>
            <a:r>
              <a:rPr lang="en-US" sz="1200" spc="4" dirty="0" smtClean="0">
                <a:latin typeface="Times New Roman"/>
                <a:cs typeface="Times New Roman"/>
              </a:rPr>
              <a:t>o</a:t>
            </a:r>
            <a:r>
              <a:rPr lang="en-US" sz="1200" dirty="0" smtClean="0">
                <a:latin typeface="Times New Roman"/>
                <a:cs typeface="Times New Roman"/>
              </a:rPr>
              <a:t>rts </a:t>
            </a:r>
            <a:r>
              <a:rPr lang="en-US" sz="1200" spc="10" dirty="0" smtClean="0">
                <a:latin typeface="Times New Roman"/>
                <a:cs typeface="Times New Roman"/>
              </a:rPr>
              <a:t>b</a:t>
            </a:r>
            <a:r>
              <a:rPr lang="en-US" sz="1200" dirty="0" smtClean="0">
                <a:latin typeface="Times New Roman"/>
                <a:cs typeface="Times New Roman"/>
              </a:rPr>
              <a:t>y</a:t>
            </a:r>
            <a:r>
              <a:rPr lang="en-US" sz="1200" spc="-25" dirty="0" smtClean="0">
                <a:latin typeface="Times New Roman"/>
                <a:cs typeface="Times New Roman"/>
              </a:rPr>
              <a:t> </a:t>
            </a:r>
            <a:r>
              <a:rPr lang="en-US" sz="1200" dirty="0" smtClean="0">
                <a:latin typeface="Times New Roman"/>
                <a:cs typeface="Times New Roman"/>
              </a:rPr>
              <a:t>the</a:t>
            </a:r>
            <a:r>
              <a:rPr lang="en-US" sz="1200" spc="-4" dirty="0" smtClean="0">
                <a:latin typeface="Times New Roman"/>
                <a:cs typeface="Times New Roman"/>
              </a:rPr>
              <a:t> </a:t>
            </a:r>
            <a:r>
              <a:rPr lang="en-US" sz="1200" spc="4" dirty="0" smtClean="0">
                <a:latin typeface="Times New Roman"/>
                <a:cs typeface="Times New Roman"/>
              </a:rPr>
              <a:t>H</a:t>
            </a:r>
            <a:r>
              <a:rPr lang="en-US" sz="1200" dirty="0" smtClean="0">
                <a:latin typeface="Times New Roman"/>
                <a:cs typeface="Times New Roman"/>
              </a:rPr>
              <a:t>HS M</a:t>
            </a:r>
            <a:r>
              <a:rPr lang="en-US" sz="1200" spc="-4" dirty="0" smtClean="0">
                <a:latin typeface="Times New Roman"/>
                <a:cs typeface="Times New Roman"/>
              </a:rPr>
              <a:t>ea</a:t>
            </a:r>
            <a:r>
              <a:rPr lang="en-US" sz="1200" dirty="0" smtClean="0">
                <a:latin typeface="Times New Roman"/>
                <a:cs typeface="Times New Roman"/>
              </a:rPr>
              <a:t>su</a:t>
            </a:r>
            <a:r>
              <a:rPr lang="en-US" sz="1200" spc="4" dirty="0" smtClean="0">
                <a:latin typeface="Times New Roman"/>
                <a:cs typeface="Times New Roman"/>
              </a:rPr>
              <a:t>r</a:t>
            </a:r>
            <a:r>
              <a:rPr lang="en-US" sz="1200" spc="-4" dirty="0" smtClean="0">
                <a:latin typeface="Times New Roman"/>
                <a:cs typeface="Times New Roman"/>
              </a:rPr>
              <a:t>e</a:t>
            </a:r>
            <a:r>
              <a:rPr lang="en-US" sz="1200" dirty="0" smtClean="0">
                <a:latin typeface="Times New Roman"/>
                <a:cs typeface="Times New Roman"/>
              </a:rPr>
              <a:t>me</a:t>
            </a:r>
            <a:r>
              <a:rPr lang="en-US" sz="1200" spc="4" dirty="0" smtClean="0">
                <a:latin typeface="Times New Roman"/>
                <a:cs typeface="Times New Roman"/>
              </a:rPr>
              <a:t>n</a:t>
            </a:r>
            <a:r>
              <a:rPr lang="en-US" sz="1200" dirty="0" smtClean="0">
                <a:latin typeface="Times New Roman"/>
                <a:cs typeface="Times New Roman"/>
              </a:rPr>
              <a:t>t </a:t>
            </a:r>
            <a:r>
              <a:rPr lang="en-US" sz="1200" spc="4" dirty="0" smtClean="0">
                <a:latin typeface="Times New Roman"/>
                <a:cs typeface="Times New Roman"/>
              </a:rPr>
              <a:t>P</a:t>
            </a:r>
            <a:r>
              <a:rPr lang="en-US" sz="1200" dirty="0" smtClean="0">
                <a:latin typeface="Times New Roman"/>
                <a:cs typeface="Times New Roman"/>
              </a:rPr>
              <a:t>oli</a:t>
            </a:r>
            <a:r>
              <a:rPr lang="en-US" sz="1200" spc="4" dirty="0" smtClean="0">
                <a:latin typeface="Times New Roman"/>
                <a:cs typeface="Times New Roman"/>
              </a:rPr>
              <a:t>c</a:t>
            </a:r>
            <a:r>
              <a:rPr lang="en-US" sz="1200" dirty="0" smtClean="0">
                <a:latin typeface="Times New Roman"/>
                <a:cs typeface="Times New Roman"/>
              </a:rPr>
              <a:t>y</a:t>
            </a:r>
            <a:r>
              <a:rPr lang="en-US" sz="1200" spc="-40" dirty="0" smtClean="0">
                <a:latin typeface="Times New Roman"/>
                <a:cs typeface="Times New Roman"/>
              </a:rPr>
              <a:t> </a:t>
            </a:r>
            <a:r>
              <a:rPr lang="en-US" sz="1200" dirty="0" smtClean="0">
                <a:latin typeface="Times New Roman"/>
                <a:cs typeface="Times New Roman"/>
              </a:rPr>
              <a:t>Coun</a:t>
            </a:r>
            <a:r>
              <a:rPr lang="en-US" sz="1200" spc="-4" dirty="0" smtClean="0">
                <a:latin typeface="Times New Roman"/>
                <a:cs typeface="Times New Roman"/>
              </a:rPr>
              <a:t>c</a:t>
            </a:r>
            <a:r>
              <a:rPr lang="en-US" sz="1200" dirty="0" smtClean="0">
                <a:latin typeface="Times New Roman"/>
                <a:cs typeface="Times New Roman"/>
              </a:rPr>
              <a:t>il</a:t>
            </a:r>
            <a:r>
              <a:rPr lang="en-US" sz="1200" spc="14" dirty="0" smtClean="0">
                <a:latin typeface="Times New Roman"/>
                <a:cs typeface="Times New Roman"/>
              </a:rPr>
              <a:t> </a:t>
            </a:r>
            <a:r>
              <a:rPr lang="en-US" sz="1200" spc="-4" dirty="0" smtClean="0">
                <a:latin typeface="Times New Roman"/>
                <a:cs typeface="Times New Roman"/>
              </a:rPr>
              <a:t>(</a:t>
            </a:r>
            <a:r>
              <a:rPr lang="en-US" sz="1200" u="sng" dirty="0" smtClean="0">
                <a:solidFill>
                  <a:srgbClr val="0000FF"/>
                </a:solidFill>
                <a:latin typeface="Times New Roman"/>
                <a:cs typeface="Times New Roman"/>
                <a:hlinkClick r:id="rId3"/>
              </a:rPr>
              <a:t>http://</a:t>
            </a:r>
            <a:r>
              <a:rPr lang="en-US" sz="1200" u="sng" spc="10" dirty="0" smtClean="0">
                <a:solidFill>
                  <a:srgbClr val="0000FF"/>
                </a:solidFill>
                <a:latin typeface="Times New Roman"/>
                <a:cs typeface="Times New Roman"/>
                <a:hlinkClick r:id="rId3"/>
              </a:rPr>
              <a:t>w</a:t>
            </a:r>
            <a:r>
              <a:rPr lang="en-US" sz="1200" u="sng" dirty="0" smtClean="0">
                <a:solidFill>
                  <a:srgbClr val="0000FF"/>
                </a:solidFill>
                <a:latin typeface="Times New Roman"/>
                <a:cs typeface="Times New Roman"/>
                <a:hlinkClick r:id="rId3"/>
              </a:rPr>
              <a:t>w</a:t>
            </a:r>
            <a:r>
              <a:rPr lang="en-US" sz="1200" u="sng" spc="-4" dirty="0" smtClean="0">
                <a:solidFill>
                  <a:srgbClr val="0000FF"/>
                </a:solidFill>
                <a:latin typeface="Times New Roman"/>
                <a:cs typeface="Times New Roman"/>
                <a:hlinkClick r:id="rId3"/>
              </a:rPr>
              <a:t>w</a:t>
            </a:r>
            <a:r>
              <a:rPr lang="en-US" sz="1200" u="sng" dirty="0" smtClean="0">
                <a:solidFill>
                  <a:srgbClr val="0000FF"/>
                </a:solidFill>
                <a:latin typeface="Times New Roman"/>
                <a:cs typeface="Times New Roman"/>
                <a:hlinkClick r:id="rId3"/>
              </a:rPr>
              <a:t>.</a:t>
            </a:r>
            <a:r>
              <a:rPr lang="en-US" sz="1200" u="sng" spc="-4" dirty="0" smtClean="0">
                <a:solidFill>
                  <a:srgbClr val="0000FF"/>
                </a:solidFill>
                <a:latin typeface="Times New Roman"/>
                <a:cs typeface="Times New Roman"/>
                <a:hlinkClick r:id="rId3"/>
              </a:rPr>
              <a:t>a</a:t>
            </a:r>
            <a:r>
              <a:rPr lang="en-US" sz="1200" u="sng" dirty="0" smtClean="0">
                <a:solidFill>
                  <a:srgbClr val="0000FF"/>
                </a:solidFill>
                <a:latin typeface="Times New Roman"/>
                <a:cs typeface="Times New Roman"/>
                <a:hlinkClick r:id="rId3"/>
              </a:rPr>
              <a:t>h</a:t>
            </a:r>
            <a:r>
              <a:rPr lang="en-US" sz="1200" u="sng" spc="-4" dirty="0" smtClean="0">
                <a:solidFill>
                  <a:srgbClr val="0000FF"/>
                </a:solidFill>
                <a:latin typeface="Times New Roman"/>
                <a:cs typeface="Times New Roman"/>
                <a:hlinkClick r:id="rId3"/>
              </a:rPr>
              <a:t>r</a:t>
            </a:r>
            <a:r>
              <a:rPr lang="en-US" sz="1200" u="sng" dirty="0" smtClean="0">
                <a:solidFill>
                  <a:srgbClr val="0000FF"/>
                </a:solidFill>
                <a:latin typeface="Times New Roman"/>
                <a:cs typeface="Times New Roman"/>
                <a:hlinkClick r:id="rId3"/>
              </a:rPr>
              <a:t>q</a:t>
            </a:r>
            <a:r>
              <a:rPr lang="en-US" sz="1200" u="sng" spc="10" dirty="0" smtClean="0">
                <a:solidFill>
                  <a:srgbClr val="0000FF"/>
                </a:solidFill>
                <a:latin typeface="Times New Roman"/>
                <a:cs typeface="Times New Roman"/>
                <a:hlinkClick r:id="rId3"/>
              </a:rPr>
              <a:t>.</a:t>
            </a:r>
            <a:r>
              <a:rPr lang="en-US" sz="1200" u="sng" spc="-14" dirty="0" smtClean="0">
                <a:solidFill>
                  <a:srgbClr val="0000FF"/>
                </a:solidFill>
                <a:latin typeface="Times New Roman"/>
                <a:cs typeface="Times New Roman"/>
                <a:hlinkClick r:id="rId3"/>
              </a:rPr>
              <a:t>g</a:t>
            </a:r>
            <a:r>
              <a:rPr lang="en-US" sz="1200" u="sng" dirty="0" smtClean="0">
                <a:solidFill>
                  <a:srgbClr val="0000FF"/>
                </a:solidFill>
                <a:latin typeface="Times New Roman"/>
                <a:cs typeface="Times New Roman"/>
                <a:hlinkClick r:id="rId3"/>
              </a:rPr>
              <a:t>ov/wo</a:t>
            </a:r>
            <a:r>
              <a:rPr lang="en-US" sz="1200" u="sng" spc="-4" dirty="0" smtClean="0">
                <a:solidFill>
                  <a:srgbClr val="0000FF"/>
                </a:solidFill>
                <a:latin typeface="Times New Roman"/>
                <a:cs typeface="Times New Roman"/>
                <a:hlinkClick r:id="rId3"/>
              </a:rPr>
              <a:t>r</a:t>
            </a:r>
            <a:r>
              <a:rPr lang="en-US" sz="1200" u="sng" dirty="0" smtClean="0">
                <a:solidFill>
                  <a:srgbClr val="0000FF"/>
                </a:solidFill>
                <a:latin typeface="Times New Roman"/>
                <a:cs typeface="Times New Roman"/>
                <a:hlinkClick r:id="rId3"/>
              </a:rPr>
              <a:t>ki</a:t>
            </a:r>
            <a:r>
              <a:rPr lang="en-US" sz="1200" u="sng" spc="10" dirty="0" smtClean="0">
                <a:solidFill>
                  <a:srgbClr val="0000FF"/>
                </a:solidFill>
                <a:latin typeface="Times New Roman"/>
                <a:cs typeface="Times New Roman"/>
                <a:hlinkClick r:id="rId3"/>
              </a:rPr>
              <a:t>n</a:t>
            </a:r>
            <a:r>
              <a:rPr lang="en-US" sz="1200" u="sng" dirty="0" smtClean="0">
                <a:solidFill>
                  <a:srgbClr val="0000FF"/>
                </a:solidFill>
                <a:latin typeface="Times New Roman"/>
                <a:cs typeface="Times New Roman"/>
                <a:hlinkClick r:id="rId3"/>
              </a:rPr>
              <a:t>g</a:t>
            </a:r>
            <a:r>
              <a:rPr lang="en-US" sz="1200" u="sng" spc="-4" dirty="0" smtClean="0">
                <a:solidFill>
                  <a:srgbClr val="0000FF"/>
                </a:solidFill>
                <a:latin typeface="Times New Roman"/>
                <a:cs typeface="Times New Roman"/>
                <a:hlinkClick r:id="rId3"/>
              </a:rPr>
              <a:t>f</a:t>
            </a:r>
            <a:r>
              <a:rPr lang="en-US" sz="1200" u="sng" dirty="0" smtClean="0">
                <a:solidFill>
                  <a:srgbClr val="0000FF"/>
                </a:solidFill>
                <a:latin typeface="Times New Roman"/>
                <a:cs typeface="Times New Roman"/>
                <a:hlinkClick r:id="rId3"/>
              </a:rPr>
              <a:t>o</a:t>
            </a:r>
            <a:r>
              <a:rPr lang="en-US" sz="1200" u="sng" spc="4" dirty="0" smtClean="0">
                <a:solidFill>
                  <a:srgbClr val="0000FF"/>
                </a:solidFill>
                <a:latin typeface="Times New Roman"/>
                <a:cs typeface="Times New Roman"/>
                <a:hlinkClick r:id="rId3"/>
              </a:rPr>
              <a:t>r</a:t>
            </a:r>
            <a:r>
              <a:rPr lang="en-US" sz="1200" u="sng" dirty="0" smtClean="0">
                <a:solidFill>
                  <a:srgbClr val="0000FF"/>
                </a:solidFill>
                <a:latin typeface="Times New Roman"/>
                <a:cs typeface="Times New Roman"/>
                <a:hlinkClick r:id="rId3"/>
              </a:rPr>
              <a:t>qu</a:t>
            </a:r>
            <a:r>
              <a:rPr lang="en-US" sz="1200" u="sng" spc="-4" dirty="0" smtClean="0">
                <a:solidFill>
                  <a:srgbClr val="0000FF"/>
                </a:solidFill>
                <a:latin typeface="Times New Roman"/>
                <a:cs typeface="Times New Roman"/>
                <a:hlinkClick r:id="rId3"/>
              </a:rPr>
              <a:t>a</a:t>
            </a:r>
            <a:r>
              <a:rPr lang="en-US" sz="1200" u="sng" dirty="0" smtClean="0">
                <a:solidFill>
                  <a:srgbClr val="0000FF"/>
                </a:solidFill>
                <a:latin typeface="Times New Roman"/>
                <a:cs typeface="Times New Roman"/>
                <a:hlinkClick r:id="rId3"/>
              </a:rPr>
              <a:t>li</a:t>
            </a:r>
            <a:r>
              <a:rPr lang="en-US" sz="1200" u="sng" spc="10" dirty="0" smtClean="0">
                <a:solidFill>
                  <a:srgbClr val="0000FF"/>
                </a:solidFill>
                <a:latin typeface="Times New Roman"/>
                <a:cs typeface="Times New Roman"/>
                <a:hlinkClick r:id="rId3"/>
              </a:rPr>
              <a:t>t</a:t>
            </a:r>
            <a:r>
              <a:rPr lang="en-US" sz="1200" u="sng" spc="-25" dirty="0" smtClean="0">
                <a:solidFill>
                  <a:srgbClr val="0000FF"/>
                </a:solidFill>
                <a:latin typeface="Times New Roman"/>
                <a:cs typeface="Times New Roman"/>
                <a:hlinkClick r:id="rId3"/>
              </a:rPr>
              <a:t>y</a:t>
            </a:r>
            <a:r>
              <a:rPr lang="en-US" sz="1200" u="sng" dirty="0" smtClean="0">
                <a:solidFill>
                  <a:srgbClr val="0000FF"/>
                </a:solidFill>
                <a:latin typeface="Times New Roman"/>
                <a:cs typeface="Times New Roman"/>
                <a:hlinkClick r:id="rId3"/>
              </a:rPr>
              <a:t>/</a:t>
            </a:r>
            <a:r>
              <a:rPr lang="en-US" sz="1200" dirty="0" smtClean="0">
                <a:solidFill>
                  <a:srgbClr val="0000FF"/>
                </a:solidFill>
                <a:latin typeface="Times New Roman"/>
                <a:cs typeface="Times New Roman"/>
              </a:rPr>
              <a:t> </a:t>
            </a:r>
            <a:r>
              <a:rPr lang="en-US" sz="1200" u="sng" dirty="0" smtClean="0">
                <a:solidFill>
                  <a:srgbClr val="0000FF"/>
                </a:solidFill>
                <a:latin typeface="Times New Roman"/>
                <a:cs typeface="Times New Roman"/>
                <a:hlinkClick r:id="rId3"/>
              </a:rPr>
              <a:t>mpcm</a:t>
            </a:r>
            <a:r>
              <a:rPr lang="en-US" sz="1200" u="sng" spc="-4" dirty="0" smtClean="0">
                <a:solidFill>
                  <a:srgbClr val="0000FF"/>
                </a:solidFill>
                <a:latin typeface="Times New Roman"/>
                <a:cs typeface="Times New Roman"/>
                <a:hlinkClick r:id="rId3"/>
              </a:rPr>
              <a:t>ea</a:t>
            </a:r>
            <a:r>
              <a:rPr lang="en-US" sz="1200" u="sng" dirty="0" smtClean="0">
                <a:solidFill>
                  <a:srgbClr val="0000FF"/>
                </a:solidFill>
                <a:latin typeface="Times New Roman"/>
                <a:cs typeface="Times New Roman"/>
                <a:hlinkClick r:id="rId3"/>
              </a:rPr>
              <a:t>sur</a:t>
            </a:r>
            <a:r>
              <a:rPr lang="en-US" sz="1200" u="sng" spc="-10" dirty="0" smtClean="0">
                <a:solidFill>
                  <a:srgbClr val="0000FF"/>
                </a:solidFill>
                <a:latin typeface="Times New Roman"/>
                <a:cs typeface="Times New Roman"/>
                <a:hlinkClick r:id="rId3"/>
              </a:rPr>
              <a:t>e</a:t>
            </a:r>
            <a:r>
              <a:rPr lang="en-US" sz="1200" u="sng" dirty="0" smtClean="0">
                <a:solidFill>
                  <a:srgbClr val="0000FF"/>
                </a:solidFill>
                <a:latin typeface="Times New Roman"/>
                <a:cs typeface="Times New Roman"/>
                <a:hlinkClick r:id="rId3"/>
              </a:rPr>
              <a:t>s.p</a:t>
            </a:r>
            <a:r>
              <a:rPr lang="en-US" sz="1200" u="sng" spc="10" dirty="0" smtClean="0">
                <a:solidFill>
                  <a:srgbClr val="0000FF"/>
                </a:solidFill>
                <a:latin typeface="Times New Roman"/>
                <a:cs typeface="Times New Roman"/>
                <a:hlinkClick r:id="rId3"/>
              </a:rPr>
              <a:t>d</a:t>
            </a:r>
            <a:r>
              <a:rPr lang="en-US" sz="1200" u="sng" spc="-4" dirty="0" smtClean="0">
                <a:solidFill>
                  <a:srgbClr val="0000FF"/>
                </a:solidFill>
                <a:latin typeface="Times New Roman"/>
                <a:cs typeface="Times New Roman"/>
                <a:hlinkClick r:id="rId3"/>
              </a:rPr>
              <a:t>f</a:t>
            </a:r>
            <a:r>
              <a:rPr lang="en-US" sz="1200" dirty="0" smtClean="0">
                <a:latin typeface="Times New Roman"/>
                <a:cs typeface="Times New Roman"/>
              </a:rPr>
              <a:t>)</a:t>
            </a:r>
            <a:r>
              <a:rPr lang="en-US" sz="1200" spc="-4" dirty="0" smtClean="0">
                <a:latin typeface="Times New Roman"/>
                <a:cs typeface="Times New Roman"/>
              </a:rPr>
              <a:t> a</a:t>
            </a:r>
            <a:r>
              <a:rPr lang="en-US" sz="1200" dirty="0" smtClean="0">
                <a:latin typeface="Times New Roman"/>
                <a:cs typeface="Times New Roman"/>
              </a:rPr>
              <a:t>nd t</a:t>
            </a:r>
            <a:r>
              <a:rPr lang="en-US" sz="1200" spc="10" dirty="0" smtClean="0">
                <a:latin typeface="Times New Roman"/>
                <a:cs typeface="Times New Roman"/>
              </a:rPr>
              <a:t>h</a:t>
            </a:r>
            <a:r>
              <a:rPr lang="en-US" sz="1200" dirty="0" smtClean="0">
                <a:latin typeface="Times New Roman"/>
                <a:cs typeface="Times New Roman"/>
              </a:rPr>
              <a:t>e</a:t>
            </a:r>
            <a:r>
              <a:rPr lang="en-US" sz="1200" spc="-4" dirty="0" smtClean="0">
                <a:latin typeface="Times New Roman"/>
                <a:cs typeface="Times New Roman"/>
              </a:rPr>
              <a:t> </a:t>
            </a:r>
            <a:r>
              <a:rPr lang="en-US" sz="1200" dirty="0" smtClean="0">
                <a:latin typeface="Times New Roman"/>
                <a:cs typeface="Times New Roman"/>
              </a:rPr>
              <a:t>N</a:t>
            </a:r>
            <a:r>
              <a:rPr lang="en-US" sz="1200" spc="-10" dirty="0" smtClean="0">
                <a:latin typeface="Times New Roman"/>
                <a:cs typeface="Times New Roman"/>
              </a:rPr>
              <a:t>a</a:t>
            </a:r>
            <a:r>
              <a:rPr lang="en-US" sz="1200" dirty="0" smtClean="0">
                <a:latin typeface="Times New Roman"/>
                <a:cs typeface="Times New Roman"/>
              </a:rPr>
              <a:t>tion</a:t>
            </a:r>
            <a:r>
              <a:rPr lang="en-US" sz="1200" spc="-4" dirty="0" smtClean="0">
                <a:latin typeface="Times New Roman"/>
                <a:cs typeface="Times New Roman"/>
              </a:rPr>
              <a:t>a</a:t>
            </a:r>
            <a:r>
              <a:rPr lang="en-US" sz="1200" dirty="0" smtClean="0">
                <a:latin typeface="Times New Roman"/>
                <a:cs typeface="Times New Roman"/>
              </a:rPr>
              <a:t>l Qu</a:t>
            </a:r>
            <a:r>
              <a:rPr lang="en-US" sz="1200" spc="-4" dirty="0" smtClean="0">
                <a:latin typeface="Times New Roman"/>
                <a:cs typeface="Times New Roman"/>
              </a:rPr>
              <a:t>a</a:t>
            </a:r>
            <a:r>
              <a:rPr lang="en-US" sz="1200" dirty="0" smtClean="0">
                <a:latin typeface="Times New Roman"/>
                <a:cs typeface="Times New Roman"/>
              </a:rPr>
              <a:t>li</a:t>
            </a:r>
            <a:r>
              <a:rPr lang="en-US" sz="1200" spc="25" dirty="0" smtClean="0">
                <a:latin typeface="Times New Roman"/>
                <a:cs typeface="Times New Roman"/>
              </a:rPr>
              <a:t>t</a:t>
            </a:r>
            <a:r>
              <a:rPr lang="en-US" sz="1200" dirty="0" smtClean="0">
                <a:latin typeface="Times New Roman"/>
                <a:cs typeface="Times New Roman"/>
              </a:rPr>
              <a:t>y</a:t>
            </a:r>
            <a:r>
              <a:rPr lang="en-US" sz="1200" spc="-25" dirty="0" smtClean="0">
                <a:latin typeface="Times New Roman"/>
                <a:cs typeface="Times New Roman"/>
              </a:rPr>
              <a:t> </a:t>
            </a:r>
            <a:r>
              <a:rPr lang="en-US" sz="1200" spc="-10" dirty="0" smtClean="0">
                <a:latin typeface="Times New Roman"/>
                <a:cs typeface="Times New Roman"/>
              </a:rPr>
              <a:t>F</a:t>
            </a:r>
            <a:r>
              <a:rPr lang="en-US" sz="1200" spc="10" dirty="0" smtClean="0">
                <a:latin typeface="Times New Roman"/>
                <a:cs typeface="Times New Roman"/>
              </a:rPr>
              <a:t>o</a:t>
            </a:r>
            <a:r>
              <a:rPr lang="en-US" sz="1200" dirty="0" smtClean="0">
                <a:latin typeface="Times New Roman"/>
                <a:cs typeface="Times New Roman"/>
              </a:rPr>
              <a:t>r</a:t>
            </a:r>
            <a:r>
              <a:rPr lang="en-US" sz="1200" spc="4" dirty="0" smtClean="0">
                <a:latin typeface="Times New Roman"/>
                <a:cs typeface="Times New Roman"/>
              </a:rPr>
              <a:t>u</a:t>
            </a:r>
            <a:r>
              <a:rPr lang="en-US" sz="1200" dirty="0" smtClean="0">
                <a:latin typeface="Times New Roman"/>
                <a:cs typeface="Times New Roman"/>
              </a:rPr>
              <a:t>m Me</a:t>
            </a:r>
            <a:r>
              <a:rPr lang="en-US" sz="1200" spc="-10" dirty="0" smtClean="0">
                <a:latin typeface="Times New Roman"/>
                <a:cs typeface="Times New Roman"/>
              </a:rPr>
              <a:t>a</a:t>
            </a:r>
            <a:r>
              <a:rPr lang="en-US" sz="1200" dirty="0" smtClean="0">
                <a:latin typeface="Times New Roman"/>
                <a:cs typeface="Times New Roman"/>
              </a:rPr>
              <a:t>sure</a:t>
            </a:r>
            <a:r>
              <a:rPr lang="en-US" sz="1200" spc="-10" dirty="0" smtClean="0">
                <a:latin typeface="Times New Roman"/>
                <a:cs typeface="Times New Roman"/>
              </a:rPr>
              <a:t> </a:t>
            </a:r>
            <a:r>
              <a:rPr lang="en-US" sz="1200" dirty="0" smtClean="0">
                <a:latin typeface="Times New Roman"/>
                <a:cs typeface="Times New Roman"/>
              </a:rPr>
              <a:t>Appli</a:t>
            </a:r>
            <a:r>
              <a:rPr lang="en-US" sz="1200" spc="4" dirty="0" smtClean="0">
                <a:latin typeface="Times New Roman"/>
                <a:cs typeface="Times New Roman"/>
              </a:rPr>
              <a:t>c</a:t>
            </a:r>
            <a:r>
              <a:rPr lang="en-US" sz="1200" spc="-4" dirty="0" smtClean="0">
                <a:latin typeface="Times New Roman"/>
                <a:cs typeface="Times New Roman"/>
              </a:rPr>
              <a:t>a</a:t>
            </a:r>
            <a:r>
              <a:rPr lang="en-US" sz="1200" dirty="0" smtClean="0">
                <a:latin typeface="Times New Roman"/>
                <a:cs typeface="Times New Roman"/>
              </a:rPr>
              <a:t>tio</a:t>
            </a:r>
            <a:r>
              <a:rPr lang="en-US" sz="1200" spc="10" dirty="0" smtClean="0">
                <a:latin typeface="Times New Roman"/>
                <a:cs typeface="Times New Roman"/>
              </a:rPr>
              <a:t>n</a:t>
            </a:r>
            <a:r>
              <a:rPr lang="en-US" sz="1200" dirty="0" smtClean="0">
                <a:latin typeface="Times New Roman"/>
                <a:cs typeface="Times New Roman"/>
              </a:rPr>
              <a:t>s P</a:t>
            </a:r>
            <a:r>
              <a:rPr lang="en-US" sz="1200" spc="-4" dirty="0" smtClean="0">
                <a:latin typeface="Times New Roman"/>
                <a:cs typeface="Times New Roman"/>
              </a:rPr>
              <a:t>a</a:t>
            </a:r>
            <a:r>
              <a:rPr lang="en-US" sz="1200" dirty="0" smtClean="0">
                <a:latin typeface="Times New Roman"/>
                <a:cs typeface="Times New Roman"/>
              </a:rPr>
              <a:t>rtn</a:t>
            </a:r>
            <a:r>
              <a:rPr lang="en-US" sz="1200" spc="-10" dirty="0" smtClean="0">
                <a:latin typeface="Times New Roman"/>
                <a:cs typeface="Times New Roman"/>
              </a:rPr>
              <a:t>e</a:t>
            </a:r>
            <a:r>
              <a:rPr lang="en-US" sz="1200" dirty="0" smtClean="0">
                <a:latin typeface="Times New Roman"/>
                <a:cs typeface="Times New Roman"/>
              </a:rPr>
              <a:t>rship </a:t>
            </a:r>
            <a:r>
              <a:rPr lang="en-US" sz="1200" spc="-4" dirty="0" smtClean="0">
                <a:latin typeface="Times New Roman"/>
                <a:cs typeface="Times New Roman"/>
              </a:rPr>
              <a:t>(</a:t>
            </a:r>
            <a:r>
              <a:rPr lang="en-US" sz="1200" u="sng" dirty="0" smtClean="0">
                <a:solidFill>
                  <a:srgbClr val="0000FF"/>
                </a:solidFill>
                <a:latin typeface="Times New Roman"/>
                <a:cs typeface="Times New Roman"/>
                <a:hlinkClick r:id="rId3"/>
              </a:rPr>
              <a:t>http://ww</a:t>
            </a:r>
            <a:r>
              <a:rPr lang="en-US" sz="1200" u="sng" spc="-4" dirty="0" smtClean="0">
                <a:solidFill>
                  <a:srgbClr val="0000FF"/>
                </a:solidFill>
                <a:latin typeface="Times New Roman"/>
                <a:cs typeface="Times New Roman"/>
                <a:hlinkClick r:id="rId3"/>
              </a:rPr>
              <a:t>w</a:t>
            </a:r>
            <a:r>
              <a:rPr lang="en-US" sz="1200" u="sng" dirty="0" smtClean="0">
                <a:solidFill>
                  <a:srgbClr val="0000FF"/>
                </a:solidFill>
                <a:latin typeface="Times New Roman"/>
                <a:cs typeface="Times New Roman"/>
                <a:hlinkClick r:id="rId3"/>
              </a:rPr>
              <a:t>.qu</a:t>
            </a:r>
            <a:r>
              <a:rPr lang="en-US" sz="1200" u="sng" spc="-4" dirty="0" smtClean="0">
                <a:solidFill>
                  <a:srgbClr val="0000FF"/>
                </a:solidFill>
                <a:latin typeface="Times New Roman"/>
                <a:cs typeface="Times New Roman"/>
                <a:hlinkClick r:id="rId3"/>
              </a:rPr>
              <a:t>a</a:t>
            </a:r>
            <a:r>
              <a:rPr lang="en-US" sz="1200" u="sng" dirty="0" smtClean="0">
                <a:solidFill>
                  <a:srgbClr val="0000FF"/>
                </a:solidFill>
                <a:latin typeface="Times New Roman"/>
                <a:cs typeface="Times New Roman"/>
                <a:hlinkClick r:id="rId3"/>
              </a:rPr>
              <a:t>li</a:t>
            </a:r>
            <a:r>
              <a:rPr lang="en-US" sz="1200" u="sng" spc="10" dirty="0" smtClean="0">
                <a:solidFill>
                  <a:srgbClr val="0000FF"/>
                </a:solidFill>
                <a:latin typeface="Times New Roman"/>
                <a:cs typeface="Times New Roman"/>
                <a:hlinkClick r:id="rId3"/>
              </a:rPr>
              <a:t>t</a:t>
            </a:r>
            <a:r>
              <a:rPr lang="en-US" sz="1200" u="sng" spc="-25" dirty="0" smtClean="0">
                <a:solidFill>
                  <a:srgbClr val="0000FF"/>
                </a:solidFill>
                <a:latin typeface="Times New Roman"/>
                <a:cs typeface="Times New Roman"/>
                <a:hlinkClick r:id="rId3"/>
              </a:rPr>
              <a:t>y</a:t>
            </a:r>
            <a:r>
              <a:rPr lang="en-US" sz="1200" u="sng" dirty="0" smtClean="0">
                <a:solidFill>
                  <a:srgbClr val="0000FF"/>
                </a:solidFill>
                <a:latin typeface="Times New Roman"/>
                <a:cs typeface="Times New Roman"/>
                <a:hlinkClick r:id="rId3"/>
              </a:rPr>
              <a:t>fo</a:t>
            </a:r>
            <a:r>
              <a:rPr lang="en-US" sz="1200" u="sng" spc="-10" dirty="0" smtClean="0">
                <a:solidFill>
                  <a:srgbClr val="0000FF"/>
                </a:solidFill>
                <a:latin typeface="Times New Roman"/>
                <a:cs typeface="Times New Roman"/>
                <a:hlinkClick r:id="rId3"/>
              </a:rPr>
              <a:t>r</a:t>
            </a:r>
            <a:r>
              <a:rPr lang="en-US" sz="1200" u="sng" spc="10" dirty="0" smtClean="0">
                <a:solidFill>
                  <a:srgbClr val="0000FF"/>
                </a:solidFill>
                <a:latin typeface="Times New Roman"/>
                <a:cs typeface="Times New Roman"/>
                <a:hlinkClick r:id="rId3"/>
              </a:rPr>
              <a:t>u</a:t>
            </a:r>
            <a:r>
              <a:rPr lang="en-US" sz="1200" u="sng" dirty="0" smtClean="0">
                <a:solidFill>
                  <a:srgbClr val="0000FF"/>
                </a:solidFill>
                <a:latin typeface="Times New Roman"/>
                <a:cs typeface="Times New Roman"/>
                <a:hlinkClick r:id="rId3"/>
              </a:rPr>
              <a:t>m.or</a:t>
            </a:r>
            <a:r>
              <a:rPr lang="en-US" sz="1200" u="sng" spc="-14" dirty="0" smtClean="0">
                <a:solidFill>
                  <a:srgbClr val="0000FF"/>
                </a:solidFill>
                <a:latin typeface="Times New Roman"/>
                <a:cs typeface="Times New Roman"/>
                <a:hlinkClick r:id="rId3"/>
              </a:rPr>
              <a:t>g</a:t>
            </a:r>
            <a:r>
              <a:rPr lang="en-US" sz="1200" u="sng" dirty="0" smtClean="0">
                <a:solidFill>
                  <a:srgbClr val="0000FF"/>
                </a:solidFill>
                <a:latin typeface="Times New Roman"/>
                <a:cs typeface="Times New Roman"/>
                <a:hlinkClick r:id="rId3"/>
              </a:rPr>
              <a:t>/m</a:t>
            </a:r>
            <a:r>
              <a:rPr lang="en-US" sz="1200" u="sng" spc="-4" dirty="0" smtClean="0">
                <a:solidFill>
                  <a:srgbClr val="0000FF"/>
                </a:solidFill>
                <a:latin typeface="Times New Roman"/>
                <a:cs typeface="Times New Roman"/>
                <a:hlinkClick r:id="rId3"/>
              </a:rPr>
              <a:t>a</a:t>
            </a:r>
            <a:r>
              <a:rPr lang="en-US" sz="1200" u="sng" dirty="0" smtClean="0">
                <a:solidFill>
                  <a:srgbClr val="0000FF"/>
                </a:solidFill>
                <a:latin typeface="Times New Roman"/>
                <a:cs typeface="Times New Roman"/>
                <a:hlinkClick r:id="rId3"/>
              </a:rPr>
              <a:t>p</a:t>
            </a:r>
            <a:r>
              <a:rPr lang="en-US" sz="1200" u="sng" spc="10" dirty="0" smtClean="0">
                <a:solidFill>
                  <a:srgbClr val="0000FF"/>
                </a:solidFill>
                <a:latin typeface="Times New Roman"/>
                <a:cs typeface="Times New Roman"/>
                <a:hlinkClick r:id="rId3"/>
              </a:rPr>
              <a:t>/</a:t>
            </a:r>
            <a:r>
              <a:rPr lang="en-US" sz="1200" dirty="0" smtClean="0">
                <a:latin typeface="Times New Roman"/>
                <a:cs typeface="Times New Roman"/>
              </a:rPr>
              <a:t>)</a:t>
            </a:r>
            <a:r>
              <a:rPr lang="en-US" sz="1200" spc="4" dirty="0" smtClean="0">
                <a:latin typeface="Times New Roman"/>
                <a:cs typeface="Times New Roman"/>
              </a:rPr>
              <a:t> </a:t>
            </a:r>
            <a:r>
              <a:rPr lang="en-US" sz="1200" spc="-4" dirty="0" smtClean="0">
                <a:latin typeface="Times New Roman"/>
                <a:cs typeface="Times New Roman"/>
              </a:rPr>
              <a:t>a</a:t>
            </a:r>
            <a:r>
              <a:rPr lang="en-US" sz="1200" dirty="0" smtClean="0">
                <a:latin typeface="Times New Roman"/>
                <a:cs typeface="Times New Roman"/>
              </a:rPr>
              <a:t>re</a:t>
            </a:r>
            <a:r>
              <a:rPr lang="en-US" sz="1200" spc="-10" dirty="0" smtClean="0">
                <a:latin typeface="Times New Roman"/>
                <a:cs typeface="Times New Roman"/>
              </a:rPr>
              <a:t> </a:t>
            </a:r>
            <a:r>
              <a:rPr lang="en-US" sz="1200" dirty="0" smtClean="0">
                <a:latin typeface="Times New Roman"/>
                <a:cs typeface="Times New Roman"/>
              </a:rPr>
              <a:t>un</a:t>
            </a:r>
            <a:r>
              <a:rPr lang="en-US" sz="1200" spc="10" dirty="0" smtClean="0">
                <a:latin typeface="Times New Roman"/>
                <a:cs typeface="Times New Roman"/>
              </a:rPr>
              <a:t>d</a:t>
            </a:r>
            <a:r>
              <a:rPr lang="en-US" sz="1200" spc="-4" dirty="0" smtClean="0">
                <a:latin typeface="Times New Roman"/>
                <a:cs typeface="Times New Roman"/>
              </a:rPr>
              <a:t>e</a:t>
            </a:r>
            <a:r>
              <a:rPr lang="en-US" sz="1200" dirty="0" smtClean="0">
                <a:latin typeface="Times New Roman"/>
                <a:cs typeface="Times New Roman"/>
              </a:rPr>
              <a:t>rw</a:t>
            </a:r>
            <a:r>
              <a:rPr lang="en-US" sz="1200" spc="4" dirty="0" smtClean="0">
                <a:latin typeface="Times New Roman"/>
                <a:cs typeface="Times New Roman"/>
              </a:rPr>
              <a:t>a</a:t>
            </a:r>
            <a:r>
              <a:rPr lang="en-US" sz="1200" dirty="0" smtClean="0">
                <a:latin typeface="Times New Roman"/>
                <a:cs typeface="Times New Roman"/>
              </a:rPr>
              <a:t>y</a:t>
            </a:r>
            <a:r>
              <a:rPr lang="en-US" sz="1200" spc="-14" dirty="0" smtClean="0">
                <a:latin typeface="Times New Roman"/>
                <a:cs typeface="Times New Roman"/>
              </a:rPr>
              <a:t> </a:t>
            </a:r>
            <a:r>
              <a:rPr lang="en-US" sz="1200" dirty="0" smtClean="0">
                <a:latin typeface="Times New Roman"/>
                <a:cs typeface="Times New Roman"/>
              </a:rPr>
              <a:t>to fill these</a:t>
            </a:r>
            <a:r>
              <a:rPr lang="en-US" sz="1200" spc="-10" dirty="0" smtClean="0">
                <a:latin typeface="Times New Roman"/>
                <a:cs typeface="Times New Roman"/>
              </a:rPr>
              <a:t> </a:t>
            </a:r>
            <a:r>
              <a:rPr lang="en-US" sz="1200" dirty="0" smtClean="0">
                <a:latin typeface="Times New Roman"/>
                <a:cs typeface="Times New Roman"/>
              </a:rPr>
              <a:t>m</a:t>
            </a:r>
            <a:r>
              <a:rPr lang="en-US" sz="1200" spc="4" dirty="0" smtClean="0">
                <a:latin typeface="Times New Roman"/>
                <a:cs typeface="Times New Roman"/>
              </a:rPr>
              <a:t>e</a:t>
            </a:r>
            <a:r>
              <a:rPr lang="en-US" sz="1200" spc="-4" dirty="0" smtClean="0">
                <a:latin typeface="Times New Roman"/>
                <a:cs typeface="Times New Roman"/>
              </a:rPr>
              <a:t>a</a:t>
            </a:r>
            <a:r>
              <a:rPr lang="en-US" sz="1200" dirty="0" smtClean="0">
                <a:latin typeface="Times New Roman"/>
                <a:cs typeface="Times New Roman"/>
              </a:rPr>
              <a:t>sur</a:t>
            </a:r>
            <a:r>
              <a:rPr lang="en-US" sz="1200" spc="-10" dirty="0" smtClean="0">
                <a:latin typeface="Times New Roman"/>
                <a:cs typeface="Times New Roman"/>
              </a:rPr>
              <a:t>e</a:t>
            </a:r>
            <a:r>
              <a:rPr lang="en-US" sz="1200" dirty="0" smtClean="0">
                <a:latin typeface="Times New Roman"/>
                <a:cs typeface="Times New Roman"/>
              </a:rPr>
              <a:t>m</a:t>
            </a:r>
            <a:r>
              <a:rPr lang="en-US" sz="1200" spc="4" dirty="0" smtClean="0">
                <a:latin typeface="Times New Roman"/>
                <a:cs typeface="Times New Roman"/>
              </a:rPr>
              <a:t>e</a:t>
            </a:r>
            <a:r>
              <a:rPr lang="en-US" sz="1200" dirty="0" smtClean="0">
                <a:latin typeface="Times New Roman"/>
                <a:cs typeface="Times New Roman"/>
              </a:rPr>
              <a:t>nt </a:t>
            </a:r>
            <a:r>
              <a:rPr lang="en-US" sz="1200" spc="-10" dirty="0" smtClean="0">
                <a:latin typeface="Times New Roman"/>
                <a:cs typeface="Times New Roman"/>
              </a:rPr>
              <a:t>g</a:t>
            </a:r>
            <a:r>
              <a:rPr lang="en-US" sz="1200" spc="-4" dirty="0" smtClean="0">
                <a:latin typeface="Times New Roman"/>
                <a:cs typeface="Times New Roman"/>
              </a:rPr>
              <a:t>a</a:t>
            </a:r>
            <a:r>
              <a:rPr lang="en-US" sz="1200" dirty="0" smtClean="0">
                <a:latin typeface="Times New Roman"/>
                <a:cs typeface="Times New Roman"/>
              </a:rPr>
              <a:t>ps.</a:t>
            </a:r>
          </a:p>
          <a:p>
            <a:pPr marR="12699"/>
            <a:endParaRPr lang="en-US" sz="1200" dirty="0" smtClean="0">
              <a:latin typeface="Times New Roman"/>
              <a:cs typeface="Times New Roman"/>
            </a:endParaRPr>
          </a:p>
          <a:p>
            <a:pPr marR="12699"/>
            <a:r>
              <a:rPr lang="en-US" sz="1200" dirty="0" smtClean="0">
                <a:latin typeface="Times New Roman"/>
                <a:cs typeface="Times New Roman"/>
              </a:rPr>
              <a:t>Th</a:t>
            </a:r>
            <a:r>
              <a:rPr lang="en-US" sz="1200" spc="-4" dirty="0" smtClean="0">
                <a:latin typeface="Times New Roman"/>
                <a:cs typeface="Times New Roman"/>
              </a:rPr>
              <a:t>r</a:t>
            </a:r>
            <a:r>
              <a:rPr lang="en-US" sz="1200" dirty="0" smtClean="0">
                <a:latin typeface="Times New Roman"/>
                <a:cs typeface="Times New Roman"/>
              </a:rPr>
              <a:t>ou</a:t>
            </a:r>
            <a:r>
              <a:rPr lang="en-US" sz="1200" spc="-14" dirty="0" smtClean="0">
                <a:latin typeface="Times New Roman"/>
                <a:cs typeface="Times New Roman"/>
              </a:rPr>
              <a:t>g</a:t>
            </a:r>
            <a:r>
              <a:rPr lang="en-US" sz="1200" dirty="0" smtClean="0">
                <a:latin typeface="Times New Roman"/>
                <a:cs typeface="Times New Roman"/>
              </a:rPr>
              <a:t>h l</a:t>
            </a:r>
            <a:r>
              <a:rPr lang="en-US" sz="1200" spc="10" dirty="0" smtClean="0">
                <a:latin typeface="Times New Roman"/>
                <a:cs typeface="Times New Roman"/>
              </a:rPr>
              <a:t>o</a:t>
            </a:r>
            <a:r>
              <a:rPr lang="en-US" sz="1200" spc="-4" dirty="0" smtClean="0">
                <a:latin typeface="Times New Roman"/>
                <a:cs typeface="Times New Roman"/>
              </a:rPr>
              <a:t>ca</a:t>
            </a:r>
            <a:r>
              <a:rPr lang="en-US" sz="1200" dirty="0" smtClean="0">
                <a:latin typeface="Times New Roman"/>
                <a:cs typeface="Times New Roman"/>
              </a:rPr>
              <a:t>l quali</a:t>
            </a:r>
            <a:r>
              <a:rPr lang="en-US" sz="1200" spc="25" dirty="0" smtClean="0">
                <a:latin typeface="Times New Roman"/>
                <a:cs typeface="Times New Roman"/>
              </a:rPr>
              <a:t>t</a:t>
            </a:r>
            <a:r>
              <a:rPr lang="en-US" sz="1200" dirty="0" smtClean="0">
                <a:latin typeface="Times New Roman"/>
                <a:cs typeface="Times New Roman"/>
              </a:rPr>
              <a:t>y</a:t>
            </a:r>
            <a:r>
              <a:rPr lang="en-US" sz="1200" spc="-25" dirty="0" smtClean="0">
                <a:latin typeface="Times New Roman"/>
                <a:cs typeface="Times New Roman"/>
              </a:rPr>
              <a:t> </a:t>
            </a:r>
            <a:r>
              <a:rPr lang="en-US" sz="1200" dirty="0" smtClean="0">
                <a:latin typeface="Times New Roman"/>
                <a:cs typeface="Times New Roman"/>
              </a:rPr>
              <a:t>imp</a:t>
            </a:r>
            <a:r>
              <a:rPr lang="en-US" sz="1200" spc="-4" dirty="0" smtClean="0">
                <a:latin typeface="Times New Roman"/>
                <a:cs typeface="Times New Roman"/>
              </a:rPr>
              <a:t>r</a:t>
            </a:r>
            <a:r>
              <a:rPr lang="en-US" sz="1200" dirty="0" smtClean="0">
                <a:latin typeface="Times New Roman"/>
                <a:cs typeface="Times New Roman"/>
              </a:rPr>
              <a:t>ov</a:t>
            </a:r>
            <a:r>
              <a:rPr lang="en-US" sz="1200" spc="-4" dirty="0" smtClean="0">
                <a:latin typeface="Times New Roman"/>
                <a:cs typeface="Times New Roman"/>
              </a:rPr>
              <a:t>e</a:t>
            </a:r>
            <a:r>
              <a:rPr lang="en-US" sz="1200" dirty="0" smtClean="0">
                <a:latin typeface="Times New Roman"/>
                <a:cs typeface="Times New Roman"/>
              </a:rPr>
              <a:t>ment </a:t>
            </a:r>
            <a:r>
              <a:rPr lang="en-US" sz="1200" spc="-4" dirty="0" smtClean="0">
                <a:latin typeface="Times New Roman"/>
                <a:cs typeface="Times New Roman"/>
              </a:rPr>
              <a:t>a</a:t>
            </a:r>
            <a:r>
              <a:rPr lang="en-US" sz="1200" dirty="0" smtClean="0">
                <a:latin typeface="Times New Roman"/>
                <a:cs typeface="Times New Roman"/>
              </a:rPr>
              <a:t>nd p</a:t>
            </a:r>
            <a:r>
              <a:rPr lang="en-US" sz="1200" spc="-4" dirty="0" smtClean="0">
                <a:latin typeface="Times New Roman"/>
                <a:cs typeface="Times New Roman"/>
              </a:rPr>
              <a:t>a</a:t>
            </a:r>
            <a:r>
              <a:rPr lang="en-US" sz="1200" dirty="0" smtClean="0">
                <a:latin typeface="Times New Roman"/>
                <a:cs typeface="Times New Roman"/>
              </a:rPr>
              <a:t>ti</a:t>
            </a:r>
            <a:r>
              <a:rPr lang="en-US" sz="1200" spc="-4" dirty="0" smtClean="0">
                <a:latin typeface="Times New Roman"/>
                <a:cs typeface="Times New Roman"/>
              </a:rPr>
              <a:t>e</a:t>
            </a:r>
            <a:r>
              <a:rPr lang="en-US" sz="1200" dirty="0" smtClean="0">
                <a:latin typeface="Times New Roman"/>
                <a:cs typeface="Times New Roman"/>
              </a:rPr>
              <a:t>nt </a:t>
            </a:r>
            <a:r>
              <a:rPr lang="en-US" sz="1200" spc="10" dirty="0" smtClean="0">
                <a:latin typeface="Times New Roman"/>
                <a:cs typeface="Times New Roman"/>
              </a:rPr>
              <a:t>s</a:t>
            </a:r>
            <a:r>
              <a:rPr lang="en-US" sz="1200" spc="4" dirty="0" smtClean="0">
                <a:latin typeface="Times New Roman"/>
                <a:cs typeface="Times New Roman"/>
              </a:rPr>
              <a:t>a</a:t>
            </a:r>
            <a:r>
              <a:rPr lang="en-US" sz="1200" dirty="0" smtClean="0">
                <a:latin typeface="Times New Roman"/>
                <a:cs typeface="Times New Roman"/>
              </a:rPr>
              <a:t>f</a:t>
            </a:r>
            <a:r>
              <a:rPr lang="en-US" sz="1200" spc="-10" dirty="0" smtClean="0">
                <a:latin typeface="Times New Roman"/>
                <a:cs typeface="Times New Roman"/>
              </a:rPr>
              <a:t>e</a:t>
            </a:r>
            <a:r>
              <a:rPr lang="en-US" sz="1200" spc="10" dirty="0" smtClean="0">
                <a:latin typeface="Times New Roman"/>
                <a:cs typeface="Times New Roman"/>
              </a:rPr>
              <a:t>t</a:t>
            </a:r>
            <a:r>
              <a:rPr lang="en-US" sz="1200" dirty="0" smtClean="0">
                <a:latin typeface="Times New Roman"/>
                <a:cs typeface="Times New Roman"/>
              </a:rPr>
              <a:t>y</a:t>
            </a:r>
            <a:r>
              <a:rPr lang="en-US" sz="1200" spc="-25" dirty="0" smtClean="0">
                <a:latin typeface="Times New Roman"/>
                <a:cs typeface="Times New Roman"/>
              </a:rPr>
              <a:t> </a:t>
            </a:r>
            <a:r>
              <a:rPr lang="en-US" sz="1200" dirty="0" smtClean="0">
                <a:latin typeface="Times New Roman"/>
                <a:cs typeface="Times New Roman"/>
              </a:rPr>
              <a:t>initi</a:t>
            </a:r>
            <a:r>
              <a:rPr lang="en-US" sz="1200" spc="-4" dirty="0" smtClean="0">
                <a:latin typeface="Times New Roman"/>
                <a:cs typeface="Times New Roman"/>
              </a:rPr>
              <a:t>a</a:t>
            </a:r>
            <a:r>
              <a:rPr lang="en-US" sz="1200" dirty="0" smtClean="0">
                <a:latin typeface="Times New Roman"/>
                <a:cs typeface="Times New Roman"/>
              </a:rPr>
              <a:t>tiv</a:t>
            </a:r>
            <a:r>
              <a:rPr lang="en-US" sz="1200" spc="-4" dirty="0" smtClean="0">
                <a:latin typeface="Times New Roman"/>
                <a:cs typeface="Times New Roman"/>
              </a:rPr>
              <a:t>e</a:t>
            </a:r>
            <a:r>
              <a:rPr lang="en-US" sz="1200" dirty="0" smtClean="0">
                <a:latin typeface="Times New Roman"/>
                <a:cs typeface="Times New Roman"/>
              </a:rPr>
              <a:t>s, provid</a:t>
            </a:r>
            <a:r>
              <a:rPr lang="en-US" sz="1200" spc="4" dirty="0" smtClean="0">
                <a:latin typeface="Times New Roman"/>
                <a:cs typeface="Times New Roman"/>
              </a:rPr>
              <a:t>e</a:t>
            </a:r>
            <a:r>
              <a:rPr lang="en-US" sz="1200" dirty="0" smtClean="0">
                <a:latin typeface="Times New Roman"/>
                <a:cs typeface="Times New Roman"/>
              </a:rPr>
              <a:t>rs</a:t>
            </a:r>
            <a:r>
              <a:rPr lang="en-US" sz="1200" spc="4" dirty="0" smtClean="0">
                <a:latin typeface="Times New Roman"/>
                <a:cs typeface="Times New Roman"/>
              </a:rPr>
              <a:t> </a:t>
            </a:r>
            <a:r>
              <a:rPr lang="en-US" sz="1200" spc="-4" dirty="0" smtClean="0">
                <a:latin typeface="Times New Roman"/>
                <a:cs typeface="Times New Roman"/>
              </a:rPr>
              <a:t>a</a:t>
            </a:r>
            <a:r>
              <a:rPr lang="en-US" sz="1200" dirty="0" smtClean="0">
                <a:latin typeface="Times New Roman"/>
                <a:cs typeface="Times New Roman"/>
              </a:rPr>
              <a:t>nd </a:t>
            </a:r>
            <a:r>
              <a:rPr lang="en-US" sz="1200" spc="-4" dirty="0" smtClean="0">
                <a:latin typeface="Times New Roman"/>
                <a:cs typeface="Times New Roman"/>
              </a:rPr>
              <a:t>c</a:t>
            </a:r>
            <a:r>
              <a:rPr lang="en-US" sz="1200" dirty="0" smtClean="0">
                <a:latin typeface="Times New Roman"/>
                <a:cs typeface="Times New Roman"/>
              </a:rPr>
              <a:t>ommunities d</a:t>
            </a:r>
            <a:r>
              <a:rPr lang="en-US" sz="1200" spc="-4" dirty="0" smtClean="0">
                <a:latin typeface="Times New Roman"/>
                <a:cs typeface="Times New Roman"/>
              </a:rPr>
              <a:t>r</a:t>
            </a:r>
            <a:r>
              <a:rPr lang="en-US" sz="1200" dirty="0" smtClean="0">
                <a:latin typeface="Times New Roman"/>
                <a:cs typeface="Times New Roman"/>
              </a:rPr>
              <a:t>ive us tow</a:t>
            </a:r>
            <a:r>
              <a:rPr lang="en-US" sz="1200" spc="-10" dirty="0" smtClean="0">
                <a:latin typeface="Times New Roman"/>
                <a:cs typeface="Times New Roman"/>
              </a:rPr>
              <a:t>a</a:t>
            </a:r>
            <a:r>
              <a:rPr lang="en-US" sz="1200" dirty="0" smtClean="0">
                <a:latin typeface="Times New Roman"/>
                <a:cs typeface="Times New Roman"/>
              </a:rPr>
              <a:t>rd </a:t>
            </a:r>
            <a:r>
              <a:rPr lang="en-US" sz="1200" spc="4" dirty="0" smtClean="0">
                <a:latin typeface="Times New Roman"/>
                <a:cs typeface="Times New Roman"/>
              </a:rPr>
              <a:t>b</a:t>
            </a:r>
            <a:r>
              <a:rPr lang="en-US" sz="1200" spc="-4" dirty="0" smtClean="0">
                <a:latin typeface="Times New Roman"/>
                <a:cs typeface="Times New Roman"/>
              </a:rPr>
              <a:t>e</a:t>
            </a:r>
            <a:r>
              <a:rPr lang="en-US" sz="1200" dirty="0" smtClean="0">
                <a:latin typeface="Times New Roman"/>
                <a:cs typeface="Times New Roman"/>
              </a:rPr>
              <a:t>tt</a:t>
            </a:r>
            <a:r>
              <a:rPr lang="en-US" sz="1200" spc="-4" dirty="0" smtClean="0">
                <a:latin typeface="Times New Roman"/>
                <a:cs typeface="Times New Roman"/>
              </a:rPr>
              <a:t>e</a:t>
            </a:r>
            <a:r>
              <a:rPr lang="en-US" sz="1200" dirty="0" smtClean="0">
                <a:latin typeface="Times New Roman"/>
                <a:cs typeface="Times New Roman"/>
              </a:rPr>
              <a:t>r he</a:t>
            </a:r>
            <a:r>
              <a:rPr lang="en-US" sz="1200" spc="-4" dirty="0" smtClean="0">
                <a:latin typeface="Times New Roman"/>
                <a:cs typeface="Times New Roman"/>
              </a:rPr>
              <a:t>a</a:t>
            </a:r>
            <a:r>
              <a:rPr lang="en-US" sz="1200" dirty="0" smtClean="0">
                <a:latin typeface="Times New Roman"/>
                <a:cs typeface="Times New Roman"/>
              </a:rPr>
              <a:t>lth </a:t>
            </a:r>
            <a:r>
              <a:rPr lang="en-US" sz="1200" spc="-4" dirty="0" smtClean="0">
                <a:latin typeface="Times New Roman"/>
                <a:cs typeface="Times New Roman"/>
              </a:rPr>
              <a:t>ca</a:t>
            </a:r>
            <a:r>
              <a:rPr lang="en-US" sz="1200" dirty="0" smtClean="0">
                <a:latin typeface="Times New Roman"/>
                <a:cs typeface="Times New Roman"/>
              </a:rPr>
              <a:t>r</a:t>
            </a:r>
            <a:r>
              <a:rPr lang="en-US" sz="1200" spc="-10" dirty="0" smtClean="0">
                <a:latin typeface="Times New Roman"/>
                <a:cs typeface="Times New Roman"/>
              </a:rPr>
              <a:t>e</a:t>
            </a:r>
            <a:r>
              <a:rPr lang="en-US" sz="1200" dirty="0" smtClean="0">
                <a:latin typeface="Times New Roman"/>
                <a:cs typeface="Times New Roman"/>
              </a:rPr>
              <a:t>.</a:t>
            </a:r>
            <a:r>
              <a:rPr lang="en-US" sz="1200" spc="14" dirty="0" smtClean="0">
                <a:latin typeface="Times New Roman"/>
                <a:cs typeface="Times New Roman"/>
              </a:rPr>
              <a:t> </a:t>
            </a:r>
            <a:r>
              <a:rPr lang="en-US" sz="1200" dirty="0" smtClean="0">
                <a:latin typeface="Times New Roman"/>
                <a:cs typeface="Times New Roman"/>
              </a:rPr>
              <a:t>The</a:t>
            </a:r>
            <a:r>
              <a:rPr lang="en-US" sz="1200" spc="-10" dirty="0" smtClean="0">
                <a:latin typeface="Times New Roman"/>
                <a:cs typeface="Times New Roman"/>
              </a:rPr>
              <a:t> </a:t>
            </a:r>
            <a:r>
              <a:rPr lang="en-US" sz="1200" dirty="0" smtClean="0">
                <a:latin typeface="Times New Roman"/>
                <a:cs typeface="Times New Roman"/>
              </a:rPr>
              <a:t>2014 Q</a:t>
            </a:r>
            <a:r>
              <a:rPr lang="en-US" sz="1200" spc="-4" dirty="0" smtClean="0">
                <a:latin typeface="Times New Roman"/>
                <a:cs typeface="Times New Roman"/>
              </a:rPr>
              <a:t>D</a:t>
            </a:r>
            <a:r>
              <a:rPr lang="en-US" sz="1200" dirty="0" smtClean="0">
                <a:latin typeface="Times New Roman"/>
                <a:cs typeface="Times New Roman"/>
              </a:rPr>
              <a:t>R</a:t>
            </a:r>
            <a:r>
              <a:rPr lang="en-US" sz="1200" spc="10" dirty="0" smtClean="0">
                <a:latin typeface="Times New Roman"/>
                <a:cs typeface="Times New Roman"/>
              </a:rPr>
              <a:t> </a:t>
            </a:r>
            <a:r>
              <a:rPr lang="en-US" sz="1200" dirty="0" smtClean="0">
                <a:latin typeface="Times New Roman"/>
                <a:cs typeface="Times New Roman"/>
              </a:rPr>
              <a:t>do</a:t>
            </a:r>
            <a:r>
              <a:rPr lang="en-US" sz="1200" spc="-4" dirty="0" smtClean="0">
                <a:latin typeface="Times New Roman"/>
                <a:cs typeface="Times New Roman"/>
              </a:rPr>
              <a:t>c</a:t>
            </a:r>
            <a:r>
              <a:rPr lang="en-US" sz="1200" dirty="0" smtClean="0">
                <a:latin typeface="Times New Roman"/>
                <a:cs typeface="Times New Roman"/>
              </a:rPr>
              <a:t>uments the</a:t>
            </a:r>
            <a:r>
              <a:rPr lang="en-US" sz="1200" spc="-4" dirty="0" smtClean="0">
                <a:latin typeface="Times New Roman"/>
                <a:cs typeface="Times New Roman"/>
              </a:rPr>
              <a:t> </a:t>
            </a:r>
            <a:r>
              <a:rPr lang="en-US" sz="1200" dirty="0" smtClean="0">
                <a:latin typeface="Times New Roman"/>
                <a:cs typeface="Times New Roman"/>
              </a:rPr>
              <a:t>tr</a:t>
            </a:r>
            <a:r>
              <a:rPr lang="en-US" sz="1200" spc="-10" dirty="0" smtClean="0">
                <a:latin typeface="Times New Roman"/>
                <a:cs typeface="Times New Roman"/>
              </a:rPr>
              <a:t>e</a:t>
            </a:r>
            <a:r>
              <a:rPr lang="en-US" sz="1200" dirty="0" smtClean="0">
                <a:latin typeface="Times New Roman"/>
                <a:cs typeface="Times New Roman"/>
              </a:rPr>
              <a:t>mend</a:t>
            </a:r>
            <a:r>
              <a:rPr lang="en-US" sz="1200" spc="4" dirty="0" smtClean="0">
                <a:latin typeface="Times New Roman"/>
                <a:cs typeface="Times New Roman"/>
              </a:rPr>
              <a:t>o</a:t>
            </a:r>
            <a:r>
              <a:rPr lang="en-US" sz="1200" dirty="0" smtClean="0">
                <a:latin typeface="Times New Roman"/>
                <a:cs typeface="Times New Roman"/>
              </a:rPr>
              <a:t>us prog</a:t>
            </a:r>
            <a:r>
              <a:rPr lang="en-US" sz="1200" spc="-10" dirty="0" smtClean="0">
                <a:latin typeface="Times New Roman"/>
                <a:cs typeface="Times New Roman"/>
              </a:rPr>
              <a:t>r</a:t>
            </a:r>
            <a:r>
              <a:rPr lang="en-US" sz="1200" spc="-4" dirty="0" smtClean="0">
                <a:latin typeface="Times New Roman"/>
                <a:cs typeface="Times New Roman"/>
              </a:rPr>
              <a:t>e</a:t>
            </a:r>
            <a:r>
              <a:rPr lang="en-US" sz="1200" dirty="0" smtClean="0">
                <a:latin typeface="Times New Roman"/>
                <a:cs typeface="Times New Roman"/>
              </a:rPr>
              <a:t>ss the</a:t>
            </a:r>
            <a:r>
              <a:rPr lang="en-US" sz="1200" spc="-4" dirty="0" smtClean="0">
                <a:latin typeface="Times New Roman"/>
                <a:cs typeface="Times New Roman"/>
              </a:rPr>
              <a:t> </a:t>
            </a:r>
            <a:r>
              <a:rPr lang="en-US" sz="1200" dirty="0" smtClean="0">
                <a:latin typeface="Times New Roman"/>
                <a:cs typeface="Times New Roman"/>
              </a:rPr>
              <a:t>n</a:t>
            </a:r>
            <a:r>
              <a:rPr lang="en-US" sz="1200" spc="-4" dirty="0" smtClean="0">
                <a:latin typeface="Times New Roman"/>
                <a:cs typeface="Times New Roman"/>
              </a:rPr>
              <a:t>a</a:t>
            </a:r>
            <a:r>
              <a:rPr lang="en-US" sz="1200" dirty="0" smtClean="0">
                <a:latin typeface="Times New Roman"/>
                <a:cs typeface="Times New Roman"/>
              </a:rPr>
              <a:t>tion h</a:t>
            </a:r>
            <a:r>
              <a:rPr lang="en-US" sz="1200" spc="-4" dirty="0" smtClean="0">
                <a:latin typeface="Times New Roman"/>
                <a:cs typeface="Times New Roman"/>
              </a:rPr>
              <a:t>a</a:t>
            </a:r>
            <a:r>
              <a:rPr lang="en-US" sz="1200" dirty="0" smtClean="0">
                <a:latin typeface="Times New Roman"/>
                <a:cs typeface="Times New Roman"/>
              </a:rPr>
              <a:t>s made</a:t>
            </a:r>
            <a:r>
              <a:rPr lang="en-US" sz="1200" spc="-10" dirty="0" smtClean="0">
                <a:latin typeface="Times New Roman"/>
                <a:cs typeface="Times New Roman"/>
              </a:rPr>
              <a:t> </a:t>
            </a:r>
            <a:r>
              <a:rPr lang="en-US" sz="1200" dirty="0" smtClean="0">
                <a:latin typeface="Times New Roman"/>
                <a:cs typeface="Times New Roman"/>
              </a:rPr>
              <a:t>tow</a:t>
            </a:r>
            <a:r>
              <a:rPr lang="en-US" sz="1200" spc="4" dirty="0" smtClean="0">
                <a:latin typeface="Times New Roman"/>
                <a:cs typeface="Times New Roman"/>
              </a:rPr>
              <a:t>a</a:t>
            </a:r>
            <a:r>
              <a:rPr lang="en-US" sz="1200" dirty="0" smtClean="0">
                <a:latin typeface="Times New Roman"/>
                <a:cs typeface="Times New Roman"/>
              </a:rPr>
              <a:t>rd</a:t>
            </a:r>
            <a:r>
              <a:rPr lang="en-US" sz="1200" spc="-4" dirty="0" smtClean="0">
                <a:latin typeface="Times New Roman"/>
                <a:cs typeface="Times New Roman"/>
              </a:rPr>
              <a:t> </a:t>
            </a:r>
            <a:r>
              <a:rPr lang="en-US" sz="1200" dirty="0" smtClean="0">
                <a:latin typeface="Times New Roman"/>
                <a:cs typeface="Times New Roman"/>
              </a:rPr>
              <a:t>the</a:t>
            </a:r>
            <a:r>
              <a:rPr lang="en-US" sz="1200" spc="4" dirty="0" smtClean="0">
                <a:latin typeface="Times New Roman"/>
                <a:cs typeface="Times New Roman"/>
              </a:rPr>
              <a:t> </a:t>
            </a:r>
            <a:r>
              <a:rPr lang="en-US" sz="1200" spc="-14" dirty="0" smtClean="0">
                <a:latin typeface="Times New Roman"/>
                <a:cs typeface="Times New Roman"/>
              </a:rPr>
              <a:t>g</a:t>
            </a:r>
            <a:r>
              <a:rPr lang="en-US" sz="1200" dirty="0" smtClean="0">
                <a:latin typeface="Times New Roman"/>
                <a:cs typeface="Times New Roman"/>
              </a:rPr>
              <a:t>o</a:t>
            </a:r>
            <a:r>
              <a:rPr lang="en-US" sz="1200" spc="-4" dirty="0" smtClean="0">
                <a:latin typeface="Times New Roman"/>
                <a:cs typeface="Times New Roman"/>
              </a:rPr>
              <a:t>a</a:t>
            </a:r>
            <a:r>
              <a:rPr lang="en-US" sz="1200" dirty="0" smtClean="0">
                <a:latin typeface="Times New Roman"/>
                <a:cs typeface="Times New Roman"/>
              </a:rPr>
              <a:t>l</a:t>
            </a:r>
            <a:r>
              <a:rPr lang="en-US" sz="1200" spc="10" dirty="0" smtClean="0">
                <a:latin typeface="Times New Roman"/>
                <a:cs typeface="Times New Roman"/>
              </a:rPr>
              <a:t> </a:t>
            </a:r>
            <a:r>
              <a:rPr lang="en-US" sz="1200" dirty="0" smtClean="0">
                <a:latin typeface="Times New Roman"/>
                <a:cs typeface="Times New Roman"/>
              </a:rPr>
              <a:t>of hi</a:t>
            </a:r>
            <a:r>
              <a:rPr lang="en-US" sz="1200" spc="-10" dirty="0" smtClean="0">
                <a:latin typeface="Times New Roman"/>
                <a:cs typeface="Times New Roman"/>
              </a:rPr>
              <a:t>g</a:t>
            </a:r>
            <a:r>
              <a:rPr lang="en-US" sz="1200" dirty="0" smtClean="0">
                <a:latin typeface="Times New Roman"/>
                <a:cs typeface="Times New Roman"/>
              </a:rPr>
              <a:t>h</a:t>
            </a:r>
            <a:r>
              <a:rPr lang="en-US" sz="1200" spc="-4" dirty="0" smtClean="0">
                <a:latin typeface="Times New Roman"/>
                <a:cs typeface="Times New Roman"/>
              </a:rPr>
              <a:t>-</a:t>
            </a:r>
            <a:r>
              <a:rPr lang="en-US" sz="1200" dirty="0" smtClean="0">
                <a:latin typeface="Times New Roman"/>
                <a:cs typeface="Times New Roman"/>
              </a:rPr>
              <a:t>q</a:t>
            </a:r>
            <a:r>
              <a:rPr lang="en-US" sz="1200" spc="10" dirty="0" smtClean="0">
                <a:latin typeface="Times New Roman"/>
                <a:cs typeface="Times New Roman"/>
              </a:rPr>
              <a:t>u</a:t>
            </a:r>
            <a:r>
              <a:rPr lang="en-US" sz="1200" spc="-4" dirty="0" smtClean="0">
                <a:latin typeface="Times New Roman"/>
                <a:cs typeface="Times New Roman"/>
              </a:rPr>
              <a:t>a</a:t>
            </a:r>
            <a:r>
              <a:rPr lang="en-US" sz="1200" dirty="0" smtClean="0">
                <a:latin typeface="Times New Roman"/>
                <a:cs typeface="Times New Roman"/>
              </a:rPr>
              <a:t>li</a:t>
            </a:r>
            <a:r>
              <a:rPr lang="en-US" sz="1200" spc="10" dirty="0" smtClean="0">
                <a:latin typeface="Times New Roman"/>
                <a:cs typeface="Times New Roman"/>
              </a:rPr>
              <a:t>t</a:t>
            </a:r>
            <a:r>
              <a:rPr lang="en-US" sz="1200" dirty="0" smtClean="0">
                <a:latin typeface="Times New Roman"/>
                <a:cs typeface="Times New Roman"/>
              </a:rPr>
              <a:t>y</a:t>
            </a:r>
            <a:r>
              <a:rPr lang="en-US" sz="1200" spc="-25" dirty="0" smtClean="0">
                <a:latin typeface="Times New Roman"/>
                <a:cs typeface="Times New Roman"/>
              </a:rPr>
              <a:t> </a:t>
            </a:r>
            <a:r>
              <a:rPr lang="en-US" sz="1200" spc="10" dirty="0" smtClean="0">
                <a:latin typeface="Times New Roman"/>
                <a:cs typeface="Times New Roman"/>
              </a:rPr>
              <a:t>h</a:t>
            </a:r>
            <a:r>
              <a:rPr lang="en-US" sz="1200" spc="-4" dirty="0" smtClean="0">
                <a:latin typeface="Times New Roman"/>
                <a:cs typeface="Times New Roman"/>
              </a:rPr>
              <a:t>ea</a:t>
            </a:r>
            <a:r>
              <a:rPr lang="en-US" sz="1200" dirty="0" smtClean="0">
                <a:latin typeface="Times New Roman"/>
                <a:cs typeface="Times New Roman"/>
              </a:rPr>
              <a:t>lth </a:t>
            </a:r>
            <a:r>
              <a:rPr lang="en-US" sz="1200" spc="-4" dirty="0" smtClean="0">
                <a:latin typeface="Times New Roman"/>
                <a:cs typeface="Times New Roman"/>
              </a:rPr>
              <a:t>c</a:t>
            </a:r>
            <a:r>
              <a:rPr lang="en-US" sz="1200" spc="4" dirty="0" smtClean="0">
                <a:latin typeface="Times New Roman"/>
                <a:cs typeface="Times New Roman"/>
              </a:rPr>
              <a:t>a</a:t>
            </a:r>
            <a:r>
              <a:rPr lang="en-US" sz="1200" dirty="0" smtClean="0">
                <a:latin typeface="Times New Roman"/>
                <a:cs typeface="Times New Roman"/>
              </a:rPr>
              <a:t>re</a:t>
            </a:r>
            <a:r>
              <a:rPr lang="en-US" sz="1200" spc="-4" dirty="0" smtClean="0">
                <a:latin typeface="Times New Roman"/>
                <a:cs typeface="Times New Roman"/>
              </a:rPr>
              <a:t> </a:t>
            </a:r>
            <a:r>
              <a:rPr lang="en-US" sz="1200" dirty="0" smtClean="0">
                <a:latin typeface="Times New Roman"/>
                <a:cs typeface="Times New Roman"/>
              </a:rPr>
              <a:t>that is</a:t>
            </a:r>
            <a:r>
              <a:rPr lang="en-US" sz="1200" spc="4" dirty="0" smtClean="0">
                <a:latin typeface="Times New Roman"/>
                <a:cs typeface="Times New Roman"/>
              </a:rPr>
              <a:t> </a:t>
            </a:r>
            <a:r>
              <a:rPr lang="en-US" sz="1200" spc="-4" dirty="0" smtClean="0">
                <a:latin typeface="Times New Roman"/>
                <a:cs typeface="Times New Roman"/>
              </a:rPr>
              <a:t>a</a:t>
            </a:r>
            <a:r>
              <a:rPr lang="en-US" sz="1200" spc="4" dirty="0" smtClean="0">
                <a:latin typeface="Times New Roman"/>
                <a:cs typeface="Times New Roman"/>
              </a:rPr>
              <a:t>c</a:t>
            </a:r>
            <a:r>
              <a:rPr lang="en-US" sz="1200" spc="-4" dirty="0" smtClean="0">
                <a:latin typeface="Times New Roman"/>
                <a:cs typeface="Times New Roman"/>
              </a:rPr>
              <a:t>ce</a:t>
            </a:r>
            <a:r>
              <a:rPr lang="en-US" sz="1200" dirty="0" smtClean="0">
                <a:latin typeface="Times New Roman"/>
                <a:cs typeface="Times New Roman"/>
              </a:rPr>
              <a:t>ssible to </a:t>
            </a:r>
            <a:r>
              <a:rPr lang="en-US" sz="1200" spc="-4" dirty="0" smtClean="0">
                <a:latin typeface="Times New Roman"/>
                <a:cs typeface="Times New Roman"/>
              </a:rPr>
              <a:t>a</a:t>
            </a:r>
            <a:r>
              <a:rPr lang="en-US" sz="1200" dirty="0" smtClean="0">
                <a:latin typeface="Times New Roman"/>
                <a:cs typeface="Times New Roman"/>
              </a:rPr>
              <a:t>ll Am</a:t>
            </a:r>
            <a:r>
              <a:rPr lang="en-US" sz="1200" spc="-4" dirty="0" smtClean="0">
                <a:latin typeface="Times New Roman"/>
                <a:cs typeface="Times New Roman"/>
              </a:rPr>
              <a:t>e</a:t>
            </a:r>
            <a:r>
              <a:rPr lang="en-US" sz="1200" dirty="0" smtClean="0">
                <a:latin typeface="Times New Roman"/>
                <a:cs typeface="Times New Roman"/>
              </a:rPr>
              <a:t>ri</a:t>
            </a:r>
            <a:r>
              <a:rPr lang="en-US" sz="1200" spc="-10" dirty="0" smtClean="0">
                <a:latin typeface="Times New Roman"/>
                <a:cs typeface="Times New Roman"/>
              </a:rPr>
              <a:t>c</a:t>
            </a:r>
            <a:r>
              <a:rPr lang="en-US" sz="1200" spc="-4" dirty="0" smtClean="0">
                <a:latin typeface="Times New Roman"/>
                <a:cs typeface="Times New Roman"/>
              </a:rPr>
              <a:t>a</a:t>
            </a:r>
            <a:r>
              <a:rPr lang="en-US" sz="1200" dirty="0" smtClean="0">
                <a:latin typeface="Times New Roman"/>
                <a:cs typeface="Times New Roman"/>
              </a:rPr>
              <a:t>ns</a:t>
            </a:r>
            <a:r>
              <a:rPr lang="en-US" sz="1200" spc="14" dirty="0" smtClean="0">
                <a:latin typeface="Times New Roman"/>
                <a:cs typeface="Times New Roman"/>
              </a:rPr>
              <a:t> </a:t>
            </a:r>
            <a:r>
              <a:rPr lang="en-US" sz="1200" spc="-4" dirty="0" smtClean="0">
                <a:latin typeface="Times New Roman"/>
                <a:cs typeface="Times New Roman"/>
              </a:rPr>
              <a:t>a</a:t>
            </a:r>
            <a:r>
              <a:rPr lang="en-US" sz="1200" dirty="0" smtClean="0">
                <a:latin typeface="Times New Roman"/>
                <a:cs typeface="Times New Roman"/>
              </a:rPr>
              <a:t>nd identifi</a:t>
            </a:r>
            <a:r>
              <a:rPr lang="en-US" sz="1200" spc="-4" dirty="0" smtClean="0">
                <a:latin typeface="Times New Roman"/>
                <a:cs typeface="Times New Roman"/>
              </a:rPr>
              <a:t>e</a:t>
            </a:r>
            <a:r>
              <a:rPr lang="en-US" sz="1200" dirty="0" smtClean="0">
                <a:latin typeface="Times New Roman"/>
                <a:cs typeface="Times New Roman"/>
              </a:rPr>
              <a:t>s a</a:t>
            </a:r>
            <a:r>
              <a:rPr lang="en-US" sz="1200" spc="-10" dirty="0" smtClean="0">
                <a:latin typeface="Times New Roman"/>
                <a:cs typeface="Times New Roman"/>
              </a:rPr>
              <a:t>r</a:t>
            </a:r>
            <a:r>
              <a:rPr lang="en-US" sz="1200" spc="4" dirty="0" smtClean="0">
                <a:latin typeface="Times New Roman"/>
                <a:cs typeface="Times New Roman"/>
              </a:rPr>
              <a:t>e</a:t>
            </a:r>
            <a:r>
              <a:rPr lang="en-US" sz="1200" spc="-4" dirty="0" smtClean="0">
                <a:latin typeface="Times New Roman"/>
                <a:cs typeface="Times New Roman"/>
              </a:rPr>
              <a:t>a</a:t>
            </a:r>
            <a:r>
              <a:rPr lang="en-US" sz="1200" dirty="0" smtClean="0">
                <a:latin typeface="Times New Roman"/>
                <a:cs typeface="Times New Roman"/>
              </a:rPr>
              <a:t>s of str</a:t>
            </a:r>
            <a:r>
              <a:rPr lang="en-US" sz="1200" spc="-10" dirty="0" smtClean="0">
                <a:latin typeface="Times New Roman"/>
                <a:cs typeface="Times New Roman"/>
              </a:rPr>
              <a:t>e</a:t>
            </a:r>
            <a:r>
              <a:rPr lang="en-US" sz="1200" spc="10" dirty="0" smtClean="0">
                <a:latin typeface="Times New Roman"/>
                <a:cs typeface="Times New Roman"/>
              </a:rPr>
              <a:t>n</a:t>
            </a:r>
            <a:r>
              <a:rPr lang="en-US" sz="1200" spc="-14" dirty="0" smtClean="0">
                <a:latin typeface="Times New Roman"/>
                <a:cs typeface="Times New Roman"/>
              </a:rPr>
              <a:t>g</a:t>
            </a:r>
            <a:r>
              <a:rPr lang="en-US" sz="1200" spc="10" dirty="0" smtClean="0">
                <a:latin typeface="Times New Roman"/>
                <a:cs typeface="Times New Roman"/>
              </a:rPr>
              <a:t>t</a:t>
            </a:r>
            <a:r>
              <a:rPr lang="en-US" sz="1200" dirty="0" smtClean="0">
                <a:latin typeface="Times New Roman"/>
                <a:cs typeface="Times New Roman"/>
              </a:rPr>
              <a:t>h </a:t>
            </a:r>
            <a:r>
              <a:rPr lang="en-US" sz="1200" spc="-4" dirty="0" smtClean="0">
                <a:latin typeface="Times New Roman"/>
                <a:cs typeface="Times New Roman"/>
              </a:rPr>
              <a:t>a</a:t>
            </a:r>
            <a:r>
              <a:rPr lang="en-US" sz="1200" dirty="0" smtClean="0">
                <a:latin typeface="Times New Roman"/>
                <a:cs typeface="Times New Roman"/>
              </a:rPr>
              <a:t>nd w</a:t>
            </a:r>
            <a:r>
              <a:rPr lang="en-US" sz="1200" spc="-10" dirty="0" smtClean="0">
                <a:latin typeface="Times New Roman"/>
                <a:cs typeface="Times New Roman"/>
              </a:rPr>
              <a:t>e</a:t>
            </a:r>
            <a:r>
              <a:rPr lang="en-US" sz="1200" spc="-4" dirty="0" smtClean="0">
                <a:latin typeface="Times New Roman"/>
                <a:cs typeface="Times New Roman"/>
              </a:rPr>
              <a:t>a</a:t>
            </a:r>
            <a:r>
              <a:rPr lang="en-US" sz="1200" dirty="0" smtClean="0">
                <a:latin typeface="Times New Roman"/>
                <a:cs typeface="Times New Roman"/>
              </a:rPr>
              <a:t>k</a:t>
            </a:r>
            <a:r>
              <a:rPr lang="en-US" sz="1200" spc="10" dirty="0" smtClean="0">
                <a:latin typeface="Times New Roman"/>
                <a:cs typeface="Times New Roman"/>
              </a:rPr>
              <a:t>n</a:t>
            </a:r>
            <a:r>
              <a:rPr lang="en-US" sz="1200" spc="-4" dirty="0" smtClean="0">
                <a:latin typeface="Times New Roman"/>
                <a:cs typeface="Times New Roman"/>
              </a:rPr>
              <a:t>e</a:t>
            </a:r>
            <a:r>
              <a:rPr lang="en-US" sz="1200" dirty="0" smtClean="0">
                <a:latin typeface="Times New Roman"/>
                <a:cs typeface="Times New Roman"/>
              </a:rPr>
              <a:t>ss in the </a:t>
            </a:r>
            <a:r>
              <a:rPr lang="en-US" sz="1200" spc="-4" dirty="0" smtClean="0">
                <a:latin typeface="Times New Roman"/>
                <a:cs typeface="Times New Roman"/>
              </a:rPr>
              <a:t>U</a:t>
            </a:r>
            <a:r>
              <a:rPr lang="en-US" sz="1200" spc="10" dirty="0" smtClean="0">
                <a:latin typeface="Times New Roman"/>
                <a:cs typeface="Times New Roman"/>
              </a:rPr>
              <a:t>.</a:t>
            </a:r>
            <a:r>
              <a:rPr lang="en-US" sz="1200" dirty="0" smtClean="0">
                <a:latin typeface="Times New Roman"/>
                <a:cs typeface="Times New Roman"/>
              </a:rPr>
              <a:t>S. h</a:t>
            </a:r>
            <a:r>
              <a:rPr lang="en-US" sz="1200" spc="-4" dirty="0" smtClean="0">
                <a:latin typeface="Times New Roman"/>
                <a:cs typeface="Times New Roman"/>
              </a:rPr>
              <a:t>ea</a:t>
            </a:r>
            <a:r>
              <a:rPr lang="en-US" sz="1200" dirty="0" smtClean="0">
                <a:latin typeface="Times New Roman"/>
                <a:cs typeface="Times New Roman"/>
              </a:rPr>
              <a:t>lth </a:t>
            </a:r>
            <a:r>
              <a:rPr lang="en-US" sz="1200" spc="-4" dirty="0" smtClean="0">
                <a:latin typeface="Times New Roman"/>
                <a:cs typeface="Times New Roman"/>
              </a:rPr>
              <a:t>ca</a:t>
            </a:r>
            <a:r>
              <a:rPr lang="en-US" sz="1200" dirty="0" smtClean="0">
                <a:latin typeface="Times New Roman"/>
                <a:cs typeface="Times New Roman"/>
              </a:rPr>
              <a:t>re</a:t>
            </a:r>
            <a:r>
              <a:rPr lang="en-US" sz="1200" spc="-10" dirty="0" smtClean="0">
                <a:latin typeface="Times New Roman"/>
                <a:cs typeface="Times New Roman"/>
              </a:rPr>
              <a:t> </a:t>
            </a:r>
            <a:r>
              <a:rPr lang="en-US" sz="1200" spc="20" dirty="0" smtClean="0">
                <a:latin typeface="Times New Roman"/>
                <a:cs typeface="Times New Roman"/>
              </a:rPr>
              <a:t>s</a:t>
            </a:r>
            <a:r>
              <a:rPr lang="en-US" sz="1200" spc="-25" dirty="0" smtClean="0">
                <a:latin typeface="Times New Roman"/>
                <a:cs typeface="Times New Roman"/>
              </a:rPr>
              <a:t>y</a:t>
            </a:r>
            <a:r>
              <a:rPr lang="en-US" sz="1200" dirty="0" smtClean="0">
                <a:latin typeface="Times New Roman"/>
                <a:cs typeface="Times New Roman"/>
              </a:rPr>
              <a:t>ste</a:t>
            </a:r>
            <a:r>
              <a:rPr lang="en-US" sz="1200" spc="14" dirty="0" smtClean="0">
                <a:latin typeface="Times New Roman"/>
                <a:cs typeface="Times New Roman"/>
              </a:rPr>
              <a:t>m</a:t>
            </a:r>
            <a:r>
              <a:rPr lang="en-US" sz="1200" dirty="0" smtClean="0">
                <a:latin typeface="Times New Roman"/>
                <a:cs typeface="Times New Roman"/>
              </a:rPr>
              <a:t>. P</a:t>
            </a:r>
            <a:r>
              <a:rPr lang="en-US" sz="1200" spc="10" dirty="0" smtClean="0">
                <a:latin typeface="Times New Roman"/>
                <a:cs typeface="Times New Roman"/>
              </a:rPr>
              <a:t>o</a:t>
            </a:r>
            <a:r>
              <a:rPr lang="en-US" sz="1200" dirty="0" smtClean="0">
                <a:latin typeface="Times New Roman"/>
                <a:cs typeface="Times New Roman"/>
              </a:rPr>
              <a:t>li</a:t>
            </a:r>
            <a:r>
              <a:rPr lang="en-US" sz="1200" spc="4" dirty="0" smtClean="0">
                <a:latin typeface="Times New Roman"/>
                <a:cs typeface="Times New Roman"/>
              </a:rPr>
              <a:t>c</a:t>
            </a:r>
            <a:r>
              <a:rPr lang="en-US" sz="1200" spc="-25" dirty="0" smtClean="0">
                <a:latin typeface="Times New Roman"/>
                <a:cs typeface="Times New Roman"/>
              </a:rPr>
              <a:t>y</a:t>
            </a:r>
            <a:r>
              <a:rPr lang="en-US" sz="1200" dirty="0" smtClean="0">
                <a:latin typeface="Times New Roman"/>
                <a:cs typeface="Times New Roman"/>
              </a:rPr>
              <a:t>ma</a:t>
            </a:r>
            <a:r>
              <a:rPr lang="en-US" sz="1200" spc="4" dirty="0" smtClean="0">
                <a:latin typeface="Times New Roman"/>
                <a:cs typeface="Times New Roman"/>
              </a:rPr>
              <a:t>k</a:t>
            </a:r>
            <a:r>
              <a:rPr lang="en-US" sz="1200" spc="-4" dirty="0" smtClean="0">
                <a:latin typeface="Times New Roman"/>
                <a:cs typeface="Times New Roman"/>
              </a:rPr>
              <a:t>e</a:t>
            </a:r>
            <a:r>
              <a:rPr lang="en-US" sz="1200" dirty="0" smtClean="0">
                <a:latin typeface="Times New Roman"/>
                <a:cs typeface="Times New Roman"/>
              </a:rPr>
              <a:t>rs</a:t>
            </a:r>
            <a:r>
              <a:rPr lang="en-US" sz="1200" spc="4" dirty="0" smtClean="0">
                <a:latin typeface="Times New Roman"/>
                <a:cs typeface="Times New Roman"/>
              </a:rPr>
              <a:t> c</a:t>
            </a:r>
            <a:r>
              <a:rPr lang="en-US" sz="1200" spc="-4" dirty="0" smtClean="0">
                <a:latin typeface="Times New Roman"/>
                <a:cs typeface="Times New Roman"/>
              </a:rPr>
              <a:t>a</a:t>
            </a:r>
            <a:r>
              <a:rPr lang="en-US" sz="1200" dirty="0" smtClean="0">
                <a:latin typeface="Times New Roman"/>
                <a:cs typeface="Times New Roman"/>
              </a:rPr>
              <a:t>n use these</a:t>
            </a:r>
            <a:r>
              <a:rPr lang="en-US" sz="1200" spc="-10" dirty="0" smtClean="0">
                <a:latin typeface="Times New Roman"/>
                <a:cs typeface="Times New Roman"/>
              </a:rPr>
              <a:t> </a:t>
            </a:r>
            <a:r>
              <a:rPr lang="en-US" sz="1200" spc="-4" dirty="0" smtClean="0">
                <a:latin typeface="Times New Roman"/>
                <a:cs typeface="Times New Roman"/>
              </a:rPr>
              <a:t>f</a:t>
            </a:r>
            <a:r>
              <a:rPr lang="en-US" sz="1200" dirty="0" smtClean="0">
                <a:latin typeface="Times New Roman"/>
                <a:cs typeface="Times New Roman"/>
              </a:rPr>
              <a:t>indin</a:t>
            </a:r>
            <a:r>
              <a:rPr lang="en-US" sz="1200" spc="-10" dirty="0" smtClean="0">
                <a:latin typeface="Times New Roman"/>
                <a:cs typeface="Times New Roman"/>
              </a:rPr>
              <a:t>g</a:t>
            </a:r>
            <a:r>
              <a:rPr lang="en-US" sz="1200" dirty="0" smtClean="0">
                <a:latin typeface="Times New Roman"/>
                <a:cs typeface="Times New Roman"/>
              </a:rPr>
              <a:t>s to </a:t>
            </a:r>
            <a:r>
              <a:rPr lang="en-US" sz="1200" spc="4" dirty="0" smtClean="0">
                <a:latin typeface="Times New Roman"/>
                <a:cs typeface="Times New Roman"/>
              </a:rPr>
              <a:t>c</a:t>
            </a:r>
            <a:r>
              <a:rPr lang="en-US" sz="1200" spc="-4" dirty="0" smtClean="0">
                <a:latin typeface="Times New Roman"/>
                <a:cs typeface="Times New Roman"/>
              </a:rPr>
              <a:t>e</a:t>
            </a:r>
            <a:r>
              <a:rPr lang="en-US" sz="1200" dirty="0" smtClean="0">
                <a:latin typeface="Times New Roman"/>
                <a:cs typeface="Times New Roman"/>
              </a:rPr>
              <a:t>lebr</a:t>
            </a:r>
            <a:r>
              <a:rPr lang="en-US" sz="1200" spc="-4" dirty="0" smtClean="0">
                <a:latin typeface="Times New Roman"/>
                <a:cs typeface="Times New Roman"/>
              </a:rPr>
              <a:t>a</a:t>
            </a:r>
            <a:r>
              <a:rPr lang="en-US" sz="1200" spc="10" dirty="0" smtClean="0">
                <a:latin typeface="Times New Roman"/>
                <a:cs typeface="Times New Roman"/>
              </a:rPr>
              <a:t>t</a:t>
            </a:r>
            <a:r>
              <a:rPr lang="en-US" sz="1200" dirty="0" smtClean="0">
                <a:latin typeface="Times New Roman"/>
                <a:cs typeface="Times New Roman"/>
              </a:rPr>
              <a:t>e</a:t>
            </a:r>
            <a:r>
              <a:rPr lang="en-US" sz="1200" spc="-4" dirty="0" smtClean="0">
                <a:latin typeface="Times New Roman"/>
                <a:cs typeface="Times New Roman"/>
              </a:rPr>
              <a:t> </a:t>
            </a:r>
            <a:r>
              <a:rPr lang="en-US" sz="1200" dirty="0" smtClean="0">
                <a:latin typeface="Times New Roman"/>
                <a:cs typeface="Times New Roman"/>
              </a:rPr>
              <a:t>the su</a:t>
            </a:r>
            <a:r>
              <a:rPr lang="en-US" sz="1200" spc="-10" dirty="0" smtClean="0">
                <a:latin typeface="Times New Roman"/>
                <a:cs typeface="Times New Roman"/>
              </a:rPr>
              <a:t>c</a:t>
            </a:r>
            <a:r>
              <a:rPr lang="en-US" sz="1200" spc="4" dirty="0" smtClean="0">
                <a:latin typeface="Times New Roman"/>
                <a:cs typeface="Times New Roman"/>
              </a:rPr>
              <a:t>c</a:t>
            </a:r>
            <a:r>
              <a:rPr lang="en-US" sz="1200" spc="-4" dirty="0" smtClean="0">
                <a:latin typeface="Times New Roman"/>
                <a:cs typeface="Times New Roman"/>
              </a:rPr>
              <a:t>e</a:t>
            </a:r>
            <a:r>
              <a:rPr lang="en-US" sz="1200" dirty="0" smtClean="0">
                <a:latin typeface="Times New Roman"/>
                <a:cs typeface="Times New Roman"/>
              </a:rPr>
              <a:t>ss th</a:t>
            </a:r>
            <a:r>
              <a:rPr lang="en-US" sz="1200" spc="-4" dirty="0" smtClean="0">
                <a:latin typeface="Times New Roman"/>
                <a:cs typeface="Times New Roman"/>
              </a:rPr>
              <a:t>a</a:t>
            </a:r>
            <a:r>
              <a:rPr lang="en-US" sz="1200" dirty="0" smtClean="0">
                <a:latin typeface="Times New Roman"/>
                <a:cs typeface="Times New Roman"/>
              </a:rPr>
              <a:t>t has be</a:t>
            </a:r>
            <a:r>
              <a:rPr lang="en-US" sz="1200" spc="4" dirty="0" smtClean="0">
                <a:latin typeface="Times New Roman"/>
                <a:cs typeface="Times New Roman"/>
              </a:rPr>
              <a:t>e</a:t>
            </a:r>
            <a:r>
              <a:rPr lang="en-US" sz="1200" dirty="0" smtClean="0">
                <a:latin typeface="Times New Roman"/>
                <a:cs typeface="Times New Roman"/>
              </a:rPr>
              <a:t>n </a:t>
            </a:r>
            <a:r>
              <a:rPr lang="en-US" sz="1200" spc="-4" dirty="0" smtClean="0">
                <a:latin typeface="Times New Roman"/>
                <a:cs typeface="Times New Roman"/>
              </a:rPr>
              <a:t>ac</a:t>
            </a:r>
            <a:r>
              <a:rPr lang="en-US" sz="1200" dirty="0" smtClean="0">
                <a:latin typeface="Times New Roman"/>
                <a:cs typeface="Times New Roman"/>
              </a:rPr>
              <a:t>hiev</a:t>
            </a:r>
            <a:r>
              <a:rPr lang="en-US" sz="1200" spc="-10" dirty="0" smtClean="0">
                <a:latin typeface="Times New Roman"/>
                <a:cs typeface="Times New Roman"/>
              </a:rPr>
              <a:t>e</a:t>
            </a:r>
            <a:r>
              <a:rPr lang="en-US" sz="1200" dirty="0" smtClean="0">
                <a:latin typeface="Times New Roman"/>
                <a:cs typeface="Times New Roman"/>
              </a:rPr>
              <a:t>d</a:t>
            </a:r>
            <a:r>
              <a:rPr lang="en-US" sz="1200" spc="10" dirty="0" smtClean="0">
                <a:latin typeface="Times New Roman"/>
                <a:cs typeface="Times New Roman"/>
              </a:rPr>
              <a:t> </a:t>
            </a:r>
            <a:r>
              <a:rPr lang="en-US" sz="1200" spc="-4" dirty="0" smtClean="0">
                <a:latin typeface="Times New Roman"/>
                <a:cs typeface="Times New Roman"/>
              </a:rPr>
              <a:t>a</a:t>
            </a:r>
            <a:r>
              <a:rPr lang="en-US" sz="1200" dirty="0" smtClean="0">
                <a:latin typeface="Times New Roman"/>
                <a:cs typeface="Times New Roman"/>
              </a:rPr>
              <a:t>nd to dir</a:t>
            </a:r>
            <a:r>
              <a:rPr lang="en-US" sz="1200" spc="-10" dirty="0" smtClean="0">
                <a:latin typeface="Times New Roman"/>
                <a:cs typeface="Times New Roman"/>
              </a:rPr>
              <a:t>e</a:t>
            </a:r>
            <a:r>
              <a:rPr lang="en-US" sz="1200" spc="-4" dirty="0" smtClean="0">
                <a:latin typeface="Times New Roman"/>
                <a:cs typeface="Times New Roman"/>
              </a:rPr>
              <a:t>c</a:t>
            </a:r>
            <a:r>
              <a:rPr lang="en-US" sz="1200" dirty="0" smtClean="0">
                <a:latin typeface="Times New Roman"/>
                <a:cs typeface="Times New Roman"/>
              </a:rPr>
              <a:t>t</a:t>
            </a:r>
            <a:r>
              <a:rPr lang="en-US" sz="1200" spc="10" dirty="0" smtClean="0">
                <a:latin typeface="Times New Roman"/>
                <a:cs typeface="Times New Roman"/>
              </a:rPr>
              <a:t> </a:t>
            </a:r>
            <a:r>
              <a:rPr lang="en-US" sz="1200" spc="4" dirty="0" smtClean="0">
                <a:latin typeface="Times New Roman"/>
                <a:cs typeface="Times New Roman"/>
              </a:rPr>
              <a:t>f</a:t>
            </a:r>
            <a:r>
              <a:rPr lang="en-US" sz="1200" dirty="0" smtClean="0">
                <a:latin typeface="Times New Roman"/>
                <a:cs typeface="Times New Roman"/>
              </a:rPr>
              <a:t>uture</a:t>
            </a:r>
            <a:r>
              <a:rPr lang="en-US" sz="1200" spc="-10" dirty="0" smtClean="0">
                <a:latin typeface="Times New Roman"/>
                <a:cs typeface="Times New Roman"/>
              </a:rPr>
              <a:t> </a:t>
            </a:r>
            <a:r>
              <a:rPr lang="en-US" sz="1200" spc="-4" dirty="0" smtClean="0">
                <a:latin typeface="Times New Roman"/>
                <a:cs typeface="Times New Roman"/>
              </a:rPr>
              <a:t>e</a:t>
            </a:r>
            <a:r>
              <a:rPr lang="en-US" sz="1200" dirty="0" smtClean="0">
                <a:latin typeface="Times New Roman"/>
                <a:cs typeface="Times New Roman"/>
              </a:rPr>
              <a:t>f</a:t>
            </a:r>
            <a:r>
              <a:rPr lang="en-US" sz="1200" spc="-10" dirty="0" smtClean="0">
                <a:latin typeface="Times New Roman"/>
                <a:cs typeface="Times New Roman"/>
              </a:rPr>
              <a:t>f</a:t>
            </a:r>
            <a:r>
              <a:rPr lang="en-US" sz="1200" spc="10" dirty="0" smtClean="0">
                <a:latin typeface="Times New Roman"/>
                <a:cs typeface="Times New Roman"/>
              </a:rPr>
              <a:t>o</a:t>
            </a:r>
            <a:r>
              <a:rPr lang="en-US" sz="1200" dirty="0" smtClean="0">
                <a:latin typeface="Times New Roman"/>
                <a:cs typeface="Times New Roman"/>
              </a:rPr>
              <a:t>rts</a:t>
            </a:r>
            <a:r>
              <a:rPr lang="en-US" sz="1200" spc="20" dirty="0" smtClean="0">
                <a:latin typeface="Times New Roman"/>
                <a:cs typeface="Times New Roman"/>
              </a:rPr>
              <a:t> </a:t>
            </a:r>
            <a:r>
              <a:rPr lang="en-US" sz="1200" dirty="0" smtClean="0">
                <a:latin typeface="Times New Roman"/>
                <a:cs typeface="Times New Roman"/>
              </a:rPr>
              <a:t>tow</a:t>
            </a:r>
            <a:r>
              <a:rPr lang="en-US" sz="1200" spc="-4" dirty="0" smtClean="0">
                <a:latin typeface="Times New Roman"/>
                <a:cs typeface="Times New Roman"/>
              </a:rPr>
              <a:t>a</a:t>
            </a:r>
            <a:r>
              <a:rPr lang="en-US" sz="1200" dirty="0" smtClean="0">
                <a:latin typeface="Times New Roman"/>
                <a:cs typeface="Times New Roman"/>
              </a:rPr>
              <a:t>rd making</a:t>
            </a:r>
            <a:r>
              <a:rPr lang="en-US" sz="1200" spc="-14" dirty="0" smtClean="0">
                <a:latin typeface="Times New Roman"/>
                <a:cs typeface="Times New Roman"/>
              </a:rPr>
              <a:t> </a:t>
            </a:r>
            <a:r>
              <a:rPr lang="en-US" sz="1200" dirty="0" smtClean="0">
                <a:latin typeface="Times New Roman"/>
                <a:cs typeface="Times New Roman"/>
              </a:rPr>
              <a:t>h</a:t>
            </a:r>
            <a:r>
              <a:rPr lang="en-US" sz="1200" spc="4" dirty="0" smtClean="0">
                <a:latin typeface="Times New Roman"/>
                <a:cs typeface="Times New Roman"/>
              </a:rPr>
              <a:t>e</a:t>
            </a:r>
            <a:r>
              <a:rPr lang="en-US" sz="1200" spc="-4" dirty="0" smtClean="0">
                <a:latin typeface="Times New Roman"/>
                <a:cs typeface="Times New Roman"/>
              </a:rPr>
              <a:t>a</a:t>
            </a:r>
            <a:r>
              <a:rPr lang="en-US" sz="1200" dirty="0" smtClean="0">
                <a:latin typeface="Times New Roman"/>
                <a:cs typeface="Times New Roman"/>
              </a:rPr>
              <a:t>lth </a:t>
            </a:r>
            <a:r>
              <a:rPr lang="en-US" sz="1200" spc="-4" dirty="0" smtClean="0">
                <a:latin typeface="Times New Roman"/>
                <a:cs typeface="Times New Roman"/>
              </a:rPr>
              <a:t>ca</a:t>
            </a:r>
            <a:r>
              <a:rPr lang="en-US" sz="1200" spc="4" dirty="0" smtClean="0">
                <a:latin typeface="Times New Roman"/>
                <a:cs typeface="Times New Roman"/>
              </a:rPr>
              <a:t>r</a:t>
            </a:r>
            <a:r>
              <a:rPr lang="en-US" sz="1200" dirty="0" smtClean="0">
                <a:latin typeface="Times New Roman"/>
                <a:cs typeface="Times New Roman"/>
              </a:rPr>
              <a:t>e</a:t>
            </a:r>
            <a:r>
              <a:rPr lang="en-US" sz="1200" spc="-4" dirty="0" smtClean="0">
                <a:latin typeface="Times New Roman"/>
                <a:cs typeface="Times New Roman"/>
              </a:rPr>
              <a:t> </a:t>
            </a:r>
            <a:r>
              <a:rPr lang="en-US" sz="1200" dirty="0" smtClean="0">
                <a:latin typeface="Times New Roman"/>
                <a:cs typeface="Times New Roman"/>
              </a:rPr>
              <a:t>more </a:t>
            </a:r>
            <a:r>
              <a:rPr lang="en-US" sz="1200" spc="-4" dirty="0" smtClean="0">
                <a:latin typeface="Times New Roman"/>
                <a:cs typeface="Times New Roman"/>
              </a:rPr>
              <a:t>c</a:t>
            </a:r>
            <a:r>
              <a:rPr lang="en-US" sz="1200" dirty="0" smtClean="0">
                <a:latin typeface="Times New Roman"/>
                <a:cs typeface="Times New Roman"/>
              </a:rPr>
              <a:t>oordin</a:t>
            </a:r>
            <a:r>
              <a:rPr lang="en-US" sz="1200" spc="-10" dirty="0" smtClean="0">
                <a:latin typeface="Times New Roman"/>
                <a:cs typeface="Times New Roman"/>
              </a:rPr>
              <a:t>a</a:t>
            </a:r>
            <a:r>
              <a:rPr lang="en-US" sz="1200" dirty="0" smtClean="0">
                <a:latin typeface="Times New Roman"/>
                <a:cs typeface="Times New Roman"/>
              </a:rPr>
              <a:t>ted, af</a:t>
            </a:r>
            <a:r>
              <a:rPr lang="en-US" sz="1200" spc="-10" dirty="0" smtClean="0">
                <a:latin typeface="Times New Roman"/>
                <a:cs typeface="Times New Roman"/>
              </a:rPr>
              <a:t>f</a:t>
            </a:r>
            <a:r>
              <a:rPr lang="en-US" sz="1200" dirty="0" smtClean="0">
                <a:latin typeface="Times New Roman"/>
                <a:cs typeface="Times New Roman"/>
              </a:rPr>
              <a:t>o</a:t>
            </a:r>
            <a:r>
              <a:rPr lang="en-US" sz="1200" spc="-4" dirty="0" smtClean="0">
                <a:latin typeface="Times New Roman"/>
                <a:cs typeface="Times New Roman"/>
              </a:rPr>
              <a:t>r</a:t>
            </a:r>
            <a:r>
              <a:rPr lang="en-US" sz="1200" spc="10" dirty="0" smtClean="0">
                <a:latin typeface="Times New Roman"/>
                <a:cs typeface="Times New Roman"/>
              </a:rPr>
              <a:t>d</a:t>
            </a:r>
            <a:r>
              <a:rPr lang="en-US" sz="1200" spc="-4" dirty="0" smtClean="0">
                <a:latin typeface="Times New Roman"/>
                <a:cs typeface="Times New Roman"/>
              </a:rPr>
              <a:t>a</a:t>
            </a:r>
            <a:r>
              <a:rPr lang="en-US" sz="1200" dirty="0" smtClean="0">
                <a:latin typeface="Times New Roman"/>
                <a:cs typeface="Times New Roman"/>
              </a:rPr>
              <a:t>ble,</a:t>
            </a:r>
            <a:r>
              <a:rPr lang="en-US" sz="1200" spc="4" dirty="0" smtClean="0">
                <a:latin typeface="Times New Roman"/>
                <a:cs typeface="Times New Roman"/>
              </a:rPr>
              <a:t> </a:t>
            </a:r>
            <a:r>
              <a:rPr lang="en-US" sz="1200" spc="-4" dirty="0" smtClean="0">
                <a:latin typeface="Times New Roman"/>
                <a:cs typeface="Times New Roman"/>
              </a:rPr>
              <a:t>a</a:t>
            </a:r>
            <a:r>
              <a:rPr lang="en-US" sz="1200" dirty="0" smtClean="0">
                <a:latin typeface="Times New Roman"/>
                <a:cs typeface="Times New Roman"/>
              </a:rPr>
              <a:t>nd </a:t>
            </a:r>
            <a:r>
              <a:rPr lang="en-US" sz="1200" spc="-4" dirty="0" smtClean="0">
                <a:latin typeface="Times New Roman"/>
                <a:cs typeface="Times New Roman"/>
              </a:rPr>
              <a:t>e</a:t>
            </a:r>
            <a:r>
              <a:rPr lang="en-US" sz="1200" dirty="0" smtClean="0">
                <a:latin typeface="Times New Roman"/>
                <a:cs typeface="Times New Roman"/>
              </a:rPr>
              <a:t>quit</a:t>
            </a:r>
            <a:r>
              <a:rPr lang="en-US" sz="1200" spc="-4" dirty="0" smtClean="0">
                <a:latin typeface="Times New Roman"/>
                <a:cs typeface="Times New Roman"/>
              </a:rPr>
              <a:t>a</a:t>
            </a:r>
            <a:r>
              <a:rPr lang="en-US" sz="1200" dirty="0" smtClean="0">
                <a:latin typeface="Times New Roman"/>
                <a:cs typeface="Times New Roman"/>
              </a:rPr>
              <a:t>ble.</a:t>
            </a:r>
          </a:p>
          <a:p>
            <a:endParaRPr lang="en-US" dirty="0"/>
          </a:p>
        </p:txBody>
      </p:sp>
      <p:sp>
        <p:nvSpPr>
          <p:cNvPr id="4" name="Slide Number Placeholder 3"/>
          <p:cNvSpPr>
            <a:spLocks noGrp="1"/>
          </p:cNvSpPr>
          <p:nvPr>
            <p:ph type="sldNum" sz="quarter" idx="10"/>
          </p:nvPr>
        </p:nvSpPr>
        <p:spPr/>
        <p:txBody>
          <a:bodyPr/>
          <a:lstStyle/>
          <a:p>
            <a:fld id="{B3EF0EEC-1D1B-4067-A962-C742C5F9CB51}" type="slidenum">
              <a:rPr lang="en-US" smtClean="0"/>
              <a:t>32</a:t>
            </a:fld>
            <a:endParaRPr lang="en-US"/>
          </a:p>
        </p:txBody>
      </p:sp>
    </p:spTree>
    <p:extLst>
      <p:ext uri="{BB962C8B-B14F-4D97-AF65-F5344CB8AC3E}">
        <p14:creationId xmlns:p14="http://schemas.microsoft.com/office/powerpoint/2010/main" val="2783034648"/>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3EF0EEC-1D1B-4067-A962-C742C5F9CB51}" type="slidenum">
              <a:rPr lang="en-US" smtClean="0"/>
              <a:t>33</a:t>
            </a:fld>
            <a:endParaRPr lang="en-US"/>
          </a:p>
        </p:txBody>
      </p:sp>
    </p:spTree>
    <p:extLst>
      <p:ext uri="{BB962C8B-B14F-4D97-AF65-F5344CB8AC3E}">
        <p14:creationId xmlns:p14="http://schemas.microsoft.com/office/powerpoint/2010/main" val="380502494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46213" y="754063"/>
            <a:ext cx="4879975" cy="3771900"/>
          </a:xfrm>
        </p:spPr>
      </p:sp>
      <p:sp>
        <p:nvSpPr>
          <p:cNvPr id="3" name="Notes Placeholder 2"/>
          <p:cNvSpPr>
            <a:spLocks noGrp="1"/>
          </p:cNvSpPr>
          <p:nvPr>
            <p:ph type="body" idx="1"/>
          </p:nvPr>
        </p:nvSpPr>
        <p:spPr/>
        <p:txBody>
          <a:bodyPr/>
          <a:lstStyle/>
          <a:p>
            <a:pPr marL="0" lvl="1"/>
            <a:r>
              <a:rPr lang="en-US" dirty="0" smtClean="0">
                <a:latin typeface="Times New Roman" panose="02020603050405020304" pitchFamily="18" charset="0"/>
                <a:cs typeface="Times New Roman" panose="02020603050405020304" pitchFamily="18" charset="0"/>
              </a:rPr>
              <a:t>Beginning with this 2014 report, findings on health care quality and health care disparities are integrated into a single document.  This new National Healthcare Quality and Disparities Report highlights the importance of examining quality and disparities together to gain a complete picture of health care.  This document is also shorter and focuses on summarizing information over the many measures that are tracked; information on individual measures will still be available through </a:t>
            </a:r>
            <a:r>
              <a:rPr lang="en-US" dirty="0" err="1" smtClean="0">
                <a:latin typeface="Times New Roman" panose="02020603050405020304" pitchFamily="18" charset="0"/>
                <a:cs typeface="Times New Roman" panose="02020603050405020304" pitchFamily="18" charset="0"/>
              </a:rPr>
              <a:t>chartbooks</a:t>
            </a:r>
            <a:r>
              <a:rPr lang="en-US" dirty="0" smtClean="0">
                <a:latin typeface="Times New Roman" panose="02020603050405020304" pitchFamily="18" charset="0"/>
                <a:cs typeface="Times New Roman" panose="02020603050405020304" pitchFamily="18" charset="0"/>
              </a:rPr>
              <a:t> posted on the Web (</a:t>
            </a:r>
            <a:r>
              <a:rPr lang="en-US" u="sng" dirty="0" smtClean="0">
                <a:latin typeface="Times New Roman" panose="02020603050405020304" pitchFamily="18" charset="0"/>
                <a:cs typeface="Times New Roman" panose="02020603050405020304" pitchFamily="18" charset="0"/>
                <a:hlinkClick r:id="rId3"/>
              </a:rPr>
              <a:t>http://www.ahrq.gov/research/findings/nhqrdr/</a:t>
            </a:r>
            <a:r>
              <a:rPr lang="en-US" u="sng" dirty="0" smtClean="0">
                <a:latin typeface="Times New Roman" panose="02020603050405020304" pitchFamily="18" charset="0"/>
                <a:cs typeface="Times New Roman" panose="02020603050405020304" pitchFamily="18" charset="0"/>
                <a:hlinkClick r:id="rId4"/>
              </a:rPr>
              <a:t>2014chartbooks</a:t>
            </a:r>
            <a:r>
              <a:rPr lang="en-US" dirty="0" smtClean="0">
                <a:latin typeface="Times New Roman" panose="02020603050405020304" pitchFamily="18" charset="0"/>
                <a:cs typeface="Times New Roman" panose="02020603050405020304" pitchFamily="18" charset="0"/>
              </a:rPr>
              <a:t>).</a:t>
            </a:r>
          </a:p>
          <a:p>
            <a:endParaRPr lang="en-US" dirty="0" smtClean="0">
              <a:latin typeface="Times New Roman" panose="02020603050405020304" pitchFamily="18" charset="0"/>
              <a:cs typeface="Times New Roman" panose="02020603050405020304" pitchFamily="18" charset="0"/>
            </a:endParaRPr>
          </a:p>
          <a:p>
            <a:r>
              <a:rPr lang="en-US" dirty="0" smtClean="0">
                <a:latin typeface="Times New Roman" panose="02020603050405020304" pitchFamily="18" charset="0"/>
                <a:cs typeface="Times New Roman" panose="02020603050405020304" pitchFamily="18" charset="0"/>
              </a:rPr>
              <a:t>The new QDR and supporting </a:t>
            </a:r>
            <a:r>
              <a:rPr lang="en-US" dirty="0" err="1" smtClean="0">
                <a:latin typeface="Times New Roman" panose="02020603050405020304" pitchFamily="18" charset="0"/>
                <a:cs typeface="Times New Roman" panose="02020603050405020304" pitchFamily="18" charset="0"/>
              </a:rPr>
              <a:t>chartbooks</a:t>
            </a:r>
            <a:r>
              <a:rPr lang="en-US" dirty="0" smtClean="0">
                <a:latin typeface="Times New Roman" panose="02020603050405020304" pitchFamily="18" charset="0"/>
                <a:cs typeface="Times New Roman" panose="02020603050405020304" pitchFamily="18" charset="0"/>
              </a:rPr>
              <a:t> are further integrated with the National Quality Strategy (NQS).  The NQS has three overarching aims that build on the Institute for Healthcare Improvement's Triple Aim</a:t>
            </a:r>
            <a:r>
              <a:rPr lang="en-US" baseline="30000" dirty="0" smtClean="0">
                <a:latin typeface="Times New Roman" panose="02020603050405020304" pitchFamily="18" charset="0"/>
                <a:cs typeface="Times New Roman" panose="02020603050405020304" pitchFamily="18" charset="0"/>
              </a:rPr>
              <a:t>®</a:t>
            </a:r>
            <a:r>
              <a:rPr lang="en-US" dirty="0" smtClean="0">
                <a:latin typeface="Times New Roman" panose="02020603050405020304" pitchFamily="18" charset="0"/>
                <a:cs typeface="Times New Roman" panose="02020603050405020304" pitchFamily="18" charset="0"/>
              </a:rPr>
              <a:t> and that support HHS’s delivery system reform initiatives to achieve better care, smarter spending, and healthier people through incentives, information, and the way care is delivered. These aims are used to guide and assess local, State, and national efforts to improve health and the quality of health care.  </a:t>
            </a:r>
          </a:p>
          <a:p>
            <a:endParaRPr lang="en-US" dirty="0" smtClean="0">
              <a:latin typeface="Times New Roman" panose="02020603050405020304" pitchFamily="18" charset="0"/>
              <a:cs typeface="Times New Roman" panose="02020603050405020304" pitchFamily="18" charset="0"/>
            </a:endParaRPr>
          </a:p>
          <a:p>
            <a:r>
              <a:rPr lang="en-US" dirty="0" smtClean="0">
                <a:latin typeface="Times New Roman" panose="02020603050405020304" pitchFamily="18" charset="0"/>
                <a:cs typeface="Times New Roman" panose="02020603050405020304" pitchFamily="18" charset="0"/>
              </a:rPr>
              <a:t>To advance these aims, the NQS focuses on six priorities that address the most common health concerns that Americans face. Quality measures tracked in the QDR have been reorganized around these priorities, and a </a:t>
            </a:r>
            <a:r>
              <a:rPr lang="en-US" dirty="0" err="1" smtClean="0">
                <a:latin typeface="Times New Roman" panose="02020603050405020304" pitchFamily="18" charset="0"/>
                <a:cs typeface="Times New Roman" panose="02020603050405020304" pitchFamily="18" charset="0"/>
              </a:rPr>
              <a:t>chartbook</a:t>
            </a:r>
            <a:r>
              <a:rPr lang="en-US" dirty="0" smtClean="0">
                <a:latin typeface="Times New Roman" panose="02020603050405020304" pitchFamily="18" charset="0"/>
                <a:cs typeface="Times New Roman" panose="02020603050405020304" pitchFamily="18" charset="0"/>
              </a:rPr>
              <a:t> will be released marking progress for each NQS priority.</a:t>
            </a:r>
            <a:endParaRPr lang="en-US" dirty="0">
              <a:latin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10"/>
          </p:nvPr>
        </p:nvSpPr>
        <p:spPr/>
        <p:txBody>
          <a:bodyPr/>
          <a:lstStyle/>
          <a:p>
            <a:fld id="{B3EF0EEC-1D1B-4067-A962-C742C5F9CB51}" type="slidenum">
              <a:rPr lang="en-US" smtClean="0"/>
              <a:t>4</a:t>
            </a:fld>
            <a:endParaRPr lang="en-US"/>
          </a:p>
        </p:txBody>
      </p:sp>
    </p:spTree>
    <p:extLst>
      <p:ext uri="{BB962C8B-B14F-4D97-AF65-F5344CB8AC3E}">
        <p14:creationId xmlns:p14="http://schemas.microsoft.com/office/powerpoint/2010/main" val="75229896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3EF0EEC-1D1B-4067-A962-C742C5F9CB51}" type="slidenum">
              <a:rPr lang="en-US" smtClean="0"/>
              <a:t>5</a:t>
            </a:fld>
            <a:endParaRPr lang="en-US"/>
          </a:p>
        </p:txBody>
      </p:sp>
    </p:spTree>
    <p:extLst>
      <p:ext uri="{BB962C8B-B14F-4D97-AF65-F5344CB8AC3E}">
        <p14:creationId xmlns:p14="http://schemas.microsoft.com/office/powerpoint/2010/main" val="68937546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46213" y="754063"/>
            <a:ext cx="4879975" cy="3771900"/>
          </a:xfrm>
        </p:spPr>
      </p:sp>
      <p:sp>
        <p:nvSpPr>
          <p:cNvPr id="3" name="Notes Placeholder 2"/>
          <p:cNvSpPr>
            <a:spLocks noGrp="1"/>
          </p:cNvSpPr>
          <p:nvPr>
            <p:ph type="body" idx="1"/>
          </p:nvPr>
        </p:nvSpPr>
        <p:spPr/>
        <p:txBody>
          <a:bodyPr/>
          <a:lstStyle/>
          <a:p>
            <a:pPr marR="323215"/>
            <a:r>
              <a:rPr lang="en-US" sz="1200" dirty="0" smtClean="0">
                <a:latin typeface="Times New Roman"/>
                <a:cs typeface="Times New Roman"/>
              </a:rPr>
              <a:t>The</a:t>
            </a:r>
            <a:r>
              <a:rPr lang="en-US" sz="1200" spc="-10" dirty="0" smtClean="0">
                <a:latin typeface="Times New Roman"/>
                <a:cs typeface="Times New Roman"/>
              </a:rPr>
              <a:t> </a:t>
            </a:r>
            <a:r>
              <a:rPr lang="en-US" sz="1200" spc="0" dirty="0" smtClean="0">
                <a:latin typeface="Times New Roman"/>
                <a:cs typeface="Times New Roman"/>
              </a:rPr>
              <a:t>A</a:t>
            </a:r>
            <a:r>
              <a:rPr lang="en-US" sz="1200" spc="-10" dirty="0" smtClean="0">
                <a:latin typeface="Times New Roman"/>
                <a:cs typeface="Times New Roman"/>
              </a:rPr>
              <a:t>f</a:t>
            </a:r>
            <a:r>
              <a:rPr lang="en-US" sz="1200" spc="0" dirty="0" smtClean="0">
                <a:latin typeface="Times New Roman"/>
                <a:cs typeface="Times New Roman"/>
              </a:rPr>
              <a:t>f</a:t>
            </a:r>
            <a:r>
              <a:rPr lang="en-US" sz="1200" spc="5" dirty="0" smtClean="0">
                <a:latin typeface="Times New Roman"/>
                <a:cs typeface="Times New Roman"/>
              </a:rPr>
              <a:t>o</a:t>
            </a:r>
            <a:r>
              <a:rPr lang="en-US" sz="1200" spc="0" dirty="0" smtClean="0">
                <a:latin typeface="Times New Roman"/>
                <a:cs typeface="Times New Roman"/>
              </a:rPr>
              <a:t>rd</a:t>
            </a:r>
            <a:r>
              <a:rPr lang="en-US" sz="1200" spc="-10" dirty="0" smtClean="0">
                <a:latin typeface="Times New Roman"/>
                <a:cs typeface="Times New Roman"/>
              </a:rPr>
              <a:t>a</a:t>
            </a:r>
            <a:r>
              <a:rPr lang="en-US" sz="1200" spc="0" dirty="0" smtClean="0">
                <a:latin typeface="Times New Roman"/>
                <a:cs typeface="Times New Roman"/>
              </a:rPr>
              <a:t>ble C</a:t>
            </a:r>
            <a:r>
              <a:rPr lang="en-US" sz="1200" spc="5" dirty="0" smtClean="0">
                <a:latin typeface="Times New Roman"/>
                <a:cs typeface="Times New Roman"/>
              </a:rPr>
              <a:t>a</a:t>
            </a:r>
            <a:r>
              <a:rPr lang="en-US" sz="1200" spc="0" dirty="0" smtClean="0">
                <a:latin typeface="Times New Roman"/>
                <a:cs typeface="Times New Roman"/>
              </a:rPr>
              <a:t>re</a:t>
            </a:r>
            <a:r>
              <a:rPr lang="en-US" sz="1200" spc="-10" dirty="0" smtClean="0">
                <a:latin typeface="Times New Roman"/>
                <a:cs typeface="Times New Roman"/>
              </a:rPr>
              <a:t> </a:t>
            </a:r>
            <a:r>
              <a:rPr lang="en-US" sz="1200" spc="5" dirty="0" smtClean="0">
                <a:latin typeface="Times New Roman"/>
                <a:cs typeface="Times New Roman"/>
              </a:rPr>
              <a:t>A</a:t>
            </a:r>
            <a:r>
              <a:rPr lang="en-US" sz="1200" spc="-5" dirty="0" smtClean="0">
                <a:latin typeface="Times New Roman"/>
                <a:cs typeface="Times New Roman"/>
              </a:rPr>
              <a:t>c</a:t>
            </a:r>
            <a:r>
              <a:rPr lang="en-US" sz="1200" spc="0" dirty="0" smtClean="0">
                <a:latin typeface="Times New Roman"/>
                <a:cs typeface="Times New Roman"/>
              </a:rPr>
              <a:t>t</a:t>
            </a:r>
            <a:r>
              <a:rPr lang="en-US" sz="1200" spc="5" dirty="0" smtClean="0">
                <a:latin typeface="Times New Roman"/>
                <a:cs typeface="Times New Roman"/>
              </a:rPr>
              <a:t> </a:t>
            </a:r>
            <a:r>
              <a:rPr lang="en-US" sz="1200" spc="0" dirty="0" smtClean="0">
                <a:latin typeface="Times New Roman"/>
                <a:cs typeface="Times New Roman"/>
              </a:rPr>
              <a:t>is the</a:t>
            </a:r>
            <a:r>
              <a:rPr lang="en-US" sz="1200" spc="-5" dirty="0" smtClean="0">
                <a:latin typeface="Times New Roman"/>
                <a:cs typeface="Times New Roman"/>
              </a:rPr>
              <a:t> </a:t>
            </a:r>
            <a:r>
              <a:rPr lang="en-US" sz="1200" spc="0" dirty="0" smtClean="0">
                <a:latin typeface="Times New Roman"/>
                <a:cs typeface="Times New Roman"/>
              </a:rPr>
              <a:t>most </a:t>
            </a:r>
            <a:r>
              <a:rPr lang="en-US" sz="1200" spc="-5" dirty="0" smtClean="0">
                <a:latin typeface="Times New Roman"/>
                <a:cs typeface="Times New Roman"/>
              </a:rPr>
              <a:t>fa</a:t>
            </a:r>
            <a:r>
              <a:rPr lang="en-US" sz="1200" spc="0" dirty="0" smtClean="0">
                <a:latin typeface="Times New Roman"/>
                <a:cs typeface="Times New Roman"/>
              </a:rPr>
              <a:t>r</a:t>
            </a:r>
            <a:r>
              <a:rPr lang="en-US" sz="1200" spc="-5" dirty="0" smtClean="0">
                <a:latin typeface="Times New Roman"/>
                <a:cs typeface="Times New Roman"/>
              </a:rPr>
              <a:t>-</a:t>
            </a:r>
            <a:r>
              <a:rPr lang="en-US" sz="1200" spc="0" dirty="0" smtClean="0">
                <a:latin typeface="Times New Roman"/>
                <a:cs typeface="Times New Roman"/>
              </a:rPr>
              <a:t>re</a:t>
            </a:r>
            <a:r>
              <a:rPr lang="en-US" sz="1200" spc="-5" dirty="0" smtClean="0">
                <a:latin typeface="Times New Roman"/>
                <a:cs typeface="Times New Roman"/>
              </a:rPr>
              <a:t>ac</a:t>
            </a:r>
            <a:r>
              <a:rPr lang="en-US" sz="1200" spc="0" dirty="0" smtClean="0">
                <a:latin typeface="Times New Roman"/>
                <a:cs typeface="Times New Roman"/>
              </a:rPr>
              <a:t>hi</a:t>
            </a:r>
            <a:r>
              <a:rPr lang="en-US" sz="1200" spc="10" dirty="0" smtClean="0">
                <a:latin typeface="Times New Roman"/>
                <a:cs typeface="Times New Roman"/>
              </a:rPr>
              <a:t>n</a:t>
            </a:r>
            <a:r>
              <a:rPr lang="en-US" sz="1200" spc="0" dirty="0" smtClean="0">
                <a:latin typeface="Times New Roman"/>
                <a:cs typeface="Times New Roman"/>
              </a:rPr>
              <a:t>g</a:t>
            </a:r>
            <a:r>
              <a:rPr lang="en-US" sz="1200" spc="-5" dirty="0" smtClean="0">
                <a:latin typeface="Times New Roman"/>
                <a:cs typeface="Times New Roman"/>
              </a:rPr>
              <a:t> e</a:t>
            </a:r>
            <a:r>
              <a:rPr lang="en-US" sz="1200" spc="0" dirty="0" smtClean="0">
                <a:latin typeface="Times New Roman"/>
                <a:cs typeface="Times New Roman"/>
              </a:rPr>
              <a:t>f</a:t>
            </a:r>
            <a:r>
              <a:rPr lang="en-US" sz="1200" spc="-10" dirty="0" smtClean="0">
                <a:latin typeface="Times New Roman"/>
                <a:cs typeface="Times New Roman"/>
              </a:rPr>
              <a:t>f</a:t>
            </a:r>
            <a:r>
              <a:rPr lang="en-US" sz="1200" spc="0" dirty="0" smtClean="0">
                <a:latin typeface="Times New Roman"/>
                <a:cs typeface="Times New Roman"/>
              </a:rPr>
              <a:t>o</a:t>
            </a:r>
            <a:r>
              <a:rPr lang="en-US" sz="1200" spc="-5" dirty="0" smtClean="0">
                <a:latin typeface="Times New Roman"/>
                <a:cs typeface="Times New Roman"/>
              </a:rPr>
              <a:t>r</a:t>
            </a:r>
            <a:r>
              <a:rPr lang="en-US" sz="1200" spc="0" dirty="0" smtClean="0">
                <a:latin typeface="Times New Roman"/>
                <a:cs typeface="Times New Roman"/>
              </a:rPr>
              <a:t>t</a:t>
            </a:r>
            <a:r>
              <a:rPr lang="en-US" sz="1200" spc="5" dirty="0" smtClean="0">
                <a:latin typeface="Times New Roman"/>
                <a:cs typeface="Times New Roman"/>
              </a:rPr>
              <a:t> </a:t>
            </a:r>
            <a:r>
              <a:rPr lang="en-US" sz="1200" spc="0" dirty="0" smtClean="0">
                <a:latin typeface="Times New Roman"/>
                <a:cs typeface="Times New Roman"/>
              </a:rPr>
              <a:t>to improve </a:t>
            </a:r>
            <a:r>
              <a:rPr lang="en-US" sz="1200" spc="-5" dirty="0" smtClean="0">
                <a:latin typeface="Times New Roman"/>
                <a:cs typeface="Times New Roman"/>
              </a:rPr>
              <a:t>ac</a:t>
            </a:r>
            <a:r>
              <a:rPr lang="en-US" sz="1200" spc="5" dirty="0" smtClean="0">
                <a:latin typeface="Times New Roman"/>
                <a:cs typeface="Times New Roman"/>
              </a:rPr>
              <a:t>c</a:t>
            </a:r>
            <a:r>
              <a:rPr lang="en-US" sz="1200" spc="-5" dirty="0" smtClean="0">
                <a:latin typeface="Times New Roman"/>
                <a:cs typeface="Times New Roman"/>
              </a:rPr>
              <a:t>e</a:t>
            </a:r>
            <a:r>
              <a:rPr lang="en-US" sz="1200" spc="0" dirty="0" smtClean="0">
                <a:latin typeface="Times New Roman"/>
                <a:cs typeface="Times New Roman"/>
              </a:rPr>
              <a:t>ss to </a:t>
            </a:r>
            <a:r>
              <a:rPr lang="en-US" sz="1200" spc="-5" dirty="0" smtClean="0">
                <a:latin typeface="Times New Roman"/>
                <a:cs typeface="Times New Roman"/>
              </a:rPr>
              <a:t>ca</a:t>
            </a:r>
            <a:r>
              <a:rPr lang="en-US" sz="1200" spc="0" dirty="0" smtClean="0">
                <a:latin typeface="Times New Roman"/>
                <a:cs typeface="Times New Roman"/>
              </a:rPr>
              <a:t>re</a:t>
            </a:r>
            <a:r>
              <a:rPr lang="en-US" sz="1200" spc="-5" dirty="0" smtClean="0">
                <a:latin typeface="Times New Roman"/>
                <a:cs typeface="Times New Roman"/>
              </a:rPr>
              <a:t> </a:t>
            </a:r>
            <a:r>
              <a:rPr lang="en-US" sz="1200" spc="0" dirty="0" smtClean="0">
                <a:latin typeface="Times New Roman"/>
                <a:cs typeface="Times New Roman"/>
              </a:rPr>
              <a:t>si</a:t>
            </a:r>
            <a:r>
              <a:rPr lang="en-US" sz="1200" spc="10" dirty="0" smtClean="0">
                <a:latin typeface="Times New Roman"/>
                <a:cs typeface="Times New Roman"/>
              </a:rPr>
              <a:t>n</a:t>
            </a:r>
            <a:r>
              <a:rPr lang="en-US" sz="1200" spc="-5" dirty="0" smtClean="0">
                <a:latin typeface="Times New Roman"/>
                <a:cs typeface="Times New Roman"/>
              </a:rPr>
              <a:t>c</a:t>
            </a:r>
            <a:r>
              <a:rPr lang="en-US" sz="1200" spc="0" dirty="0" smtClean="0">
                <a:latin typeface="Times New Roman"/>
                <a:cs typeface="Times New Roman"/>
              </a:rPr>
              <a:t>e</a:t>
            </a:r>
            <a:r>
              <a:rPr lang="en-US" sz="1200" spc="-5" dirty="0" smtClean="0">
                <a:latin typeface="Times New Roman"/>
                <a:cs typeface="Times New Roman"/>
              </a:rPr>
              <a:t> </a:t>
            </a:r>
            <a:r>
              <a:rPr lang="en-US" sz="1200" spc="0" dirty="0" smtClean="0">
                <a:latin typeface="Times New Roman"/>
                <a:cs typeface="Times New Roman"/>
              </a:rPr>
              <a:t>the </a:t>
            </a:r>
            <a:r>
              <a:rPr lang="en-US" sz="1200" spc="-5" dirty="0" smtClean="0">
                <a:latin typeface="Times New Roman"/>
                <a:cs typeface="Times New Roman"/>
              </a:rPr>
              <a:t>e</a:t>
            </a:r>
            <a:r>
              <a:rPr lang="en-US" sz="1200" spc="0" dirty="0" smtClean="0">
                <a:latin typeface="Times New Roman"/>
                <a:cs typeface="Times New Roman"/>
              </a:rPr>
              <a:t>n</a:t>
            </a:r>
            <a:r>
              <a:rPr lang="en-US" sz="1200" spc="-5" dirty="0" smtClean="0">
                <a:latin typeface="Times New Roman"/>
                <a:cs typeface="Times New Roman"/>
              </a:rPr>
              <a:t>ac</a:t>
            </a:r>
            <a:r>
              <a:rPr lang="en-US" sz="1200" spc="0" dirty="0" smtClean="0">
                <a:latin typeface="Times New Roman"/>
                <a:cs typeface="Times New Roman"/>
              </a:rPr>
              <a:t>tm</a:t>
            </a:r>
            <a:r>
              <a:rPr lang="en-US" sz="1200" spc="-5" dirty="0" smtClean="0">
                <a:latin typeface="Times New Roman"/>
                <a:cs typeface="Times New Roman"/>
              </a:rPr>
              <a:t>e</a:t>
            </a:r>
            <a:r>
              <a:rPr lang="en-US" sz="1200" spc="0" dirty="0" smtClean="0">
                <a:latin typeface="Times New Roman"/>
                <a:cs typeface="Times New Roman"/>
              </a:rPr>
              <a:t>nt of </a:t>
            </a:r>
            <a:r>
              <a:rPr lang="en-US" sz="1200" spc="10" dirty="0" smtClean="0">
                <a:latin typeface="Times New Roman"/>
                <a:cs typeface="Times New Roman"/>
              </a:rPr>
              <a:t>M</a:t>
            </a:r>
            <a:r>
              <a:rPr lang="en-US" sz="1200" spc="-5" dirty="0" smtClean="0">
                <a:latin typeface="Times New Roman"/>
                <a:cs typeface="Times New Roman"/>
              </a:rPr>
              <a:t>e</a:t>
            </a:r>
            <a:r>
              <a:rPr lang="en-US" sz="1200" spc="0" dirty="0" smtClean="0">
                <a:latin typeface="Times New Roman"/>
                <a:cs typeface="Times New Roman"/>
              </a:rPr>
              <a:t>dic</a:t>
            </a:r>
            <a:r>
              <a:rPr lang="en-US" sz="1200" spc="-10" dirty="0" smtClean="0">
                <a:latin typeface="Times New Roman"/>
                <a:cs typeface="Times New Roman"/>
              </a:rPr>
              <a:t>a</a:t>
            </a:r>
            <a:r>
              <a:rPr lang="en-US" sz="1200" spc="5" dirty="0" smtClean="0">
                <a:latin typeface="Times New Roman"/>
                <a:cs typeface="Times New Roman"/>
              </a:rPr>
              <a:t>r</a:t>
            </a:r>
            <a:r>
              <a:rPr lang="en-US" sz="1200" spc="0" dirty="0" smtClean="0">
                <a:latin typeface="Times New Roman"/>
                <a:cs typeface="Times New Roman"/>
              </a:rPr>
              <a:t>e</a:t>
            </a:r>
            <a:r>
              <a:rPr lang="en-US" sz="1200" spc="-5" dirty="0" smtClean="0">
                <a:latin typeface="Times New Roman"/>
                <a:cs typeface="Times New Roman"/>
              </a:rPr>
              <a:t> </a:t>
            </a:r>
            <a:r>
              <a:rPr lang="en-US" sz="1200" spc="5" dirty="0" smtClean="0">
                <a:latin typeface="Times New Roman"/>
                <a:cs typeface="Times New Roman"/>
              </a:rPr>
              <a:t>a</a:t>
            </a:r>
            <a:r>
              <a:rPr lang="en-US" sz="1200" spc="0" dirty="0" smtClean="0">
                <a:latin typeface="Times New Roman"/>
                <a:cs typeface="Times New Roman"/>
              </a:rPr>
              <a:t>nd Medi</a:t>
            </a:r>
            <a:r>
              <a:rPr lang="en-US" sz="1200" spc="-10" dirty="0" smtClean="0">
                <a:latin typeface="Times New Roman"/>
                <a:cs typeface="Times New Roman"/>
              </a:rPr>
              <a:t>c</a:t>
            </a:r>
            <a:r>
              <a:rPr lang="en-US" sz="1200" spc="-5" dirty="0" smtClean="0">
                <a:latin typeface="Times New Roman"/>
                <a:cs typeface="Times New Roman"/>
              </a:rPr>
              <a:t>a</a:t>
            </a:r>
            <a:r>
              <a:rPr lang="en-US" sz="1200" spc="0" dirty="0" smtClean="0">
                <a:latin typeface="Times New Roman"/>
                <a:cs typeface="Times New Roman"/>
              </a:rPr>
              <a:t>id in 196</a:t>
            </a:r>
            <a:r>
              <a:rPr lang="en-US" sz="1200" spc="5" dirty="0" smtClean="0">
                <a:latin typeface="Times New Roman"/>
                <a:cs typeface="Times New Roman"/>
              </a:rPr>
              <a:t>5</a:t>
            </a:r>
            <a:r>
              <a:rPr lang="en-US" sz="1200" spc="0" dirty="0" smtClean="0">
                <a:latin typeface="Times New Roman"/>
                <a:cs typeface="Times New Roman"/>
              </a:rPr>
              <a:t>. Provisions</a:t>
            </a:r>
            <a:r>
              <a:rPr lang="en-US" sz="1200" spc="5" dirty="0" smtClean="0">
                <a:latin typeface="Times New Roman"/>
                <a:cs typeface="Times New Roman"/>
              </a:rPr>
              <a:t> </a:t>
            </a:r>
            <a:r>
              <a:rPr lang="en-US" sz="1200" spc="0" dirty="0" smtClean="0">
                <a:latin typeface="Times New Roman"/>
                <a:cs typeface="Times New Roman"/>
              </a:rPr>
              <a:t>to inc</a:t>
            </a:r>
            <a:r>
              <a:rPr lang="en-US" sz="1200" spc="-10" dirty="0" smtClean="0">
                <a:latin typeface="Times New Roman"/>
                <a:cs typeface="Times New Roman"/>
              </a:rPr>
              <a:t>r</a:t>
            </a:r>
            <a:r>
              <a:rPr lang="en-US" sz="1200" spc="-5" dirty="0" smtClean="0">
                <a:latin typeface="Times New Roman"/>
                <a:cs typeface="Times New Roman"/>
              </a:rPr>
              <a:t>ea</a:t>
            </a:r>
            <a:r>
              <a:rPr lang="en-US" sz="1200" spc="0" dirty="0" smtClean="0">
                <a:latin typeface="Times New Roman"/>
                <a:cs typeface="Times New Roman"/>
              </a:rPr>
              <a:t>se</a:t>
            </a:r>
            <a:r>
              <a:rPr lang="en-US" sz="1200" spc="-5" dirty="0" smtClean="0">
                <a:latin typeface="Times New Roman"/>
                <a:cs typeface="Times New Roman"/>
              </a:rPr>
              <a:t> </a:t>
            </a:r>
            <a:r>
              <a:rPr lang="en-US" sz="1200" spc="0" dirty="0" smtClean="0">
                <a:latin typeface="Times New Roman"/>
                <a:cs typeface="Times New Roman"/>
              </a:rPr>
              <a:t>h</a:t>
            </a:r>
            <a:r>
              <a:rPr lang="en-US" sz="1200" spc="5" dirty="0" smtClean="0">
                <a:latin typeface="Times New Roman"/>
                <a:cs typeface="Times New Roman"/>
              </a:rPr>
              <a:t>e</a:t>
            </a:r>
            <a:r>
              <a:rPr lang="en-US" sz="1200" spc="-5" dirty="0" smtClean="0">
                <a:latin typeface="Times New Roman"/>
                <a:cs typeface="Times New Roman"/>
              </a:rPr>
              <a:t>a</a:t>
            </a:r>
            <a:r>
              <a:rPr lang="en-US" sz="1200" spc="0" dirty="0" smtClean="0">
                <a:latin typeface="Times New Roman"/>
                <a:cs typeface="Times New Roman"/>
              </a:rPr>
              <a:t>lth insur</a:t>
            </a:r>
            <a:r>
              <a:rPr lang="en-US" sz="1200" spc="-10" dirty="0" smtClean="0">
                <a:latin typeface="Times New Roman"/>
                <a:cs typeface="Times New Roman"/>
              </a:rPr>
              <a:t>a</a:t>
            </a:r>
            <a:r>
              <a:rPr lang="en-US" sz="1200" spc="0" dirty="0" smtClean="0">
                <a:latin typeface="Times New Roman"/>
                <a:cs typeface="Times New Roman"/>
              </a:rPr>
              <a:t>n</a:t>
            </a:r>
            <a:r>
              <a:rPr lang="en-US" sz="1200" spc="-5" dirty="0" smtClean="0">
                <a:latin typeface="Times New Roman"/>
                <a:cs typeface="Times New Roman"/>
              </a:rPr>
              <a:t>c</a:t>
            </a:r>
            <a:r>
              <a:rPr lang="en-US" sz="1200" spc="0" dirty="0" smtClean="0">
                <a:latin typeface="Times New Roman"/>
                <a:cs typeface="Times New Roman"/>
              </a:rPr>
              <a:t>e options for </a:t>
            </a:r>
            <a:r>
              <a:rPr lang="en-US" sz="1200" spc="-25" dirty="0" smtClean="0">
                <a:latin typeface="Times New Roman"/>
                <a:cs typeface="Times New Roman"/>
              </a:rPr>
              <a:t>y</a:t>
            </a:r>
            <a:r>
              <a:rPr lang="en-US" sz="1200" spc="10" dirty="0" smtClean="0">
                <a:latin typeface="Times New Roman"/>
                <a:cs typeface="Times New Roman"/>
              </a:rPr>
              <a:t>o</a:t>
            </a:r>
            <a:r>
              <a:rPr lang="en-US" sz="1200" spc="0" dirty="0" smtClean="0">
                <a:latin typeface="Times New Roman"/>
                <a:cs typeface="Times New Roman"/>
              </a:rPr>
              <a:t>u</a:t>
            </a:r>
            <a:r>
              <a:rPr lang="en-US" sz="1200" spc="10" dirty="0" smtClean="0">
                <a:latin typeface="Times New Roman"/>
                <a:cs typeface="Times New Roman"/>
              </a:rPr>
              <a:t>n</a:t>
            </a:r>
            <a:r>
              <a:rPr lang="en-US" sz="1200" spc="0" dirty="0" smtClean="0">
                <a:latin typeface="Times New Roman"/>
                <a:cs typeface="Times New Roman"/>
              </a:rPr>
              <a:t>g</a:t>
            </a:r>
            <a:r>
              <a:rPr lang="en-US" sz="1200" spc="-10" dirty="0" smtClean="0">
                <a:latin typeface="Times New Roman"/>
                <a:cs typeface="Times New Roman"/>
              </a:rPr>
              <a:t> </a:t>
            </a:r>
            <a:r>
              <a:rPr lang="en-US" sz="1200" spc="-5" dirty="0" smtClean="0">
                <a:latin typeface="Times New Roman"/>
                <a:cs typeface="Times New Roman"/>
              </a:rPr>
              <a:t>a</a:t>
            </a:r>
            <a:r>
              <a:rPr lang="en-US" sz="1200" spc="0" dirty="0" smtClean="0">
                <a:latin typeface="Times New Roman"/>
                <a:cs typeface="Times New Roman"/>
              </a:rPr>
              <a:t>dults, </a:t>
            </a:r>
            <a:r>
              <a:rPr lang="en-US" sz="1200" spc="5" dirty="0" smtClean="0">
                <a:latin typeface="Times New Roman"/>
                <a:cs typeface="Times New Roman"/>
              </a:rPr>
              <a:t>e</a:t>
            </a:r>
            <a:r>
              <a:rPr lang="en-US" sz="1200" spc="-5" dirty="0" smtClean="0">
                <a:latin typeface="Times New Roman"/>
                <a:cs typeface="Times New Roman"/>
              </a:rPr>
              <a:t>a</a:t>
            </a:r>
            <a:r>
              <a:rPr lang="en-US" sz="1200" spc="0" dirty="0" smtClean="0">
                <a:latin typeface="Times New Roman"/>
                <a:cs typeface="Times New Roman"/>
              </a:rPr>
              <a:t>r</a:t>
            </a:r>
            <a:r>
              <a:rPr lang="en-US" sz="1200" spc="20" dirty="0" smtClean="0">
                <a:latin typeface="Times New Roman"/>
                <a:cs typeface="Times New Roman"/>
              </a:rPr>
              <a:t>l</a:t>
            </a:r>
            <a:r>
              <a:rPr lang="en-US" sz="1200" spc="0" dirty="0" smtClean="0">
                <a:latin typeface="Times New Roman"/>
                <a:cs typeface="Times New Roman"/>
              </a:rPr>
              <a:t>y</a:t>
            </a:r>
            <a:r>
              <a:rPr lang="en-US" sz="1200" spc="-25" dirty="0" smtClean="0">
                <a:latin typeface="Times New Roman"/>
                <a:cs typeface="Times New Roman"/>
              </a:rPr>
              <a:t> </a:t>
            </a:r>
            <a:r>
              <a:rPr lang="en-US" sz="1200" spc="-5" dirty="0" smtClean="0">
                <a:latin typeface="Times New Roman"/>
                <a:cs typeface="Times New Roman"/>
              </a:rPr>
              <a:t>re</a:t>
            </a:r>
            <a:r>
              <a:rPr lang="en-US" sz="1200" spc="0" dirty="0" smtClean="0">
                <a:latin typeface="Times New Roman"/>
                <a:cs typeface="Times New Roman"/>
              </a:rPr>
              <a:t>ti</a:t>
            </a:r>
            <a:r>
              <a:rPr lang="en-US" sz="1200" spc="5" dirty="0" smtClean="0">
                <a:latin typeface="Times New Roman"/>
                <a:cs typeface="Times New Roman"/>
              </a:rPr>
              <a:t>re</a:t>
            </a:r>
            <a:r>
              <a:rPr lang="en-US" sz="1200" spc="-5" dirty="0" smtClean="0">
                <a:latin typeface="Times New Roman"/>
                <a:cs typeface="Times New Roman"/>
              </a:rPr>
              <a:t>e</a:t>
            </a:r>
            <a:r>
              <a:rPr lang="en-US" sz="1200" spc="0" dirty="0" smtClean="0">
                <a:latin typeface="Times New Roman"/>
                <a:cs typeface="Times New Roman"/>
              </a:rPr>
              <a:t>s, and</a:t>
            </a:r>
            <a:r>
              <a:rPr lang="en-US" sz="1200" spc="-5" dirty="0" smtClean="0">
                <a:latin typeface="Times New Roman"/>
                <a:cs typeface="Times New Roman"/>
              </a:rPr>
              <a:t> </a:t>
            </a:r>
            <a:r>
              <a:rPr lang="en-US" sz="1200" spc="0" dirty="0" smtClean="0">
                <a:latin typeface="Times New Roman"/>
                <a:cs typeface="Times New Roman"/>
              </a:rPr>
              <a:t>Am</a:t>
            </a:r>
            <a:r>
              <a:rPr lang="en-US" sz="1200" spc="-5" dirty="0" smtClean="0">
                <a:latin typeface="Times New Roman"/>
                <a:cs typeface="Times New Roman"/>
              </a:rPr>
              <a:t>e</a:t>
            </a:r>
            <a:r>
              <a:rPr lang="en-US" sz="1200" spc="0" dirty="0" smtClean="0">
                <a:latin typeface="Times New Roman"/>
                <a:cs typeface="Times New Roman"/>
              </a:rPr>
              <a:t>r</a:t>
            </a:r>
            <a:r>
              <a:rPr lang="en-US" sz="1200" spc="5" dirty="0" smtClean="0">
                <a:latin typeface="Times New Roman"/>
                <a:cs typeface="Times New Roman"/>
              </a:rPr>
              <a:t>i</a:t>
            </a:r>
            <a:r>
              <a:rPr lang="en-US" sz="1200" spc="-5" dirty="0" smtClean="0">
                <a:latin typeface="Times New Roman"/>
                <a:cs typeface="Times New Roman"/>
              </a:rPr>
              <a:t>ca</a:t>
            </a:r>
            <a:r>
              <a:rPr lang="en-US" sz="1200" spc="0" dirty="0" smtClean="0">
                <a:latin typeface="Times New Roman"/>
                <a:cs typeface="Times New Roman"/>
              </a:rPr>
              <a:t>ns with </a:t>
            </a:r>
            <a:r>
              <a:rPr lang="en-US" sz="1200" spc="10" dirty="0" smtClean="0">
                <a:latin typeface="Times New Roman"/>
                <a:cs typeface="Times New Roman"/>
              </a:rPr>
              <a:t>p</a:t>
            </a:r>
            <a:r>
              <a:rPr lang="en-US" sz="1200" spc="0" dirty="0" smtClean="0">
                <a:latin typeface="Times New Roman"/>
                <a:cs typeface="Times New Roman"/>
              </a:rPr>
              <a:t>r</a:t>
            </a:r>
            <a:r>
              <a:rPr lang="en-US" sz="1200" spc="5" dirty="0" smtClean="0">
                <a:latin typeface="Times New Roman"/>
                <a:cs typeface="Times New Roman"/>
              </a:rPr>
              <a:t>e</a:t>
            </a:r>
            <a:r>
              <a:rPr lang="en-US" sz="1200" spc="-5" dirty="0" smtClean="0">
                <a:latin typeface="Times New Roman"/>
                <a:cs typeface="Times New Roman"/>
              </a:rPr>
              <a:t>-e</a:t>
            </a:r>
            <a:r>
              <a:rPr lang="en-US" sz="1200" spc="10" dirty="0" smtClean="0">
                <a:latin typeface="Times New Roman"/>
                <a:cs typeface="Times New Roman"/>
              </a:rPr>
              <a:t>x</a:t>
            </a:r>
            <a:r>
              <a:rPr lang="en-US" sz="1200" spc="0" dirty="0" smtClean="0">
                <a:latin typeface="Times New Roman"/>
                <a:cs typeface="Times New Roman"/>
              </a:rPr>
              <a:t>isting</a:t>
            </a:r>
            <a:r>
              <a:rPr lang="en-US" sz="1200" spc="-10" dirty="0" smtClean="0">
                <a:latin typeface="Times New Roman"/>
                <a:cs typeface="Times New Roman"/>
              </a:rPr>
              <a:t> </a:t>
            </a:r>
            <a:r>
              <a:rPr lang="en-US" sz="1200" spc="-5" dirty="0" smtClean="0">
                <a:latin typeface="Times New Roman"/>
                <a:cs typeface="Times New Roman"/>
              </a:rPr>
              <a:t>c</a:t>
            </a:r>
            <a:r>
              <a:rPr lang="en-US" sz="1200" spc="0" dirty="0" smtClean="0">
                <a:latin typeface="Times New Roman"/>
                <a:cs typeface="Times New Roman"/>
              </a:rPr>
              <a:t>onditions</a:t>
            </a:r>
            <a:r>
              <a:rPr lang="en-US" sz="1200" spc="5" dirty="0" smtClean="0">
                <a:latin typeface="Times New Roman"/>
                <a:cs typeface="Times New Roman"/>
              </a:rPr>
              <a:t> </a:t>
            </a:r>
            <a:r>
              <a:rPr lang="en-US" sz="1200" spc="0" dirty="0" smtClean="0">
                <a:latin typeface="Times New Roman"/>
                <a:cs typeface="Times New Roman"/>
              </a:rPr>
              <a:t>were</a:t>
            </a:r>
            <a:r>
              <a:rPr lang="en-US" sz="1200" spc="-10" dirty="0" smtClean="0">
                <a:latin typeface="Times New Roman"/>
                <a:cs typeface="Times New Roman"/>
              </a:rPr>
              <a:t> </a:t>
            </a:r>
            <a:r>
              <a:rPr lang="en-US" sz="1200" spc="0" dirty="0" smtClean="0">
                <a:latin typeface="Times New Roman"/>
                <a:cs typeface="Times New Roman"/>
              </a:rPr>
              <a:t>implem</a:t>
            </a:r>
            <a:r>
              <a:rPr lang="en-US" sz="1200" spc="-5" dirty="0" smtClean="0">
                <a:latin typeface="Times New Roman"/>
                <a:cs typeface="Times New Roman"/>
              </a:rPr>
              <a:t>e</a:t>
            </a:r>
            <a:r>
              <a:rPr lang="en-US" sz="1200" spc="0" dirty="0" smtClean="0">
                <a:latin typeface="Times New Roman"/>
                <a:cs typeface="Times New Roman"/>
              </a:rPr>
              <a:t>nted in 2010.</a:t>
            </a:r>
            <a:r>
              <a:rPr lang="en-US" sz="1200" spc="-5" dirty="0" smtClean="0">
                <a:latin typeface="Times New Roman"/>
                <a:cs typeface="Times New Roman"/>
              </a:rPr>
              <a:t> </a:t>
            </a:r>
            <a:r>
              <a:rPr lang="en-US" sz="1200" spc="0" dirty="0" smtClean="0">
                <a:latin typeface="Times New Roman"/>
                <a:cs typeface="Times New Roman"/>
              </a:rPr>
              <a:t>Op</a:t>
            </a:r>
            <a:r>
              <a:rPr lang="en-US" sz="1200" spc="-10" dirty="0" smtClean="0">
                <a:latin typeface="Times New Roman"/>
                <a:cs typeface="Times New Roman"/>
              </a:rPr>
              <a:t>e</a:t>
            </a:r>
            <a:r>
              <a:rPr lang="en-US" sz="1200" spc="0" dirty="0" smtClean="0">
                <a:latin typeface="Times New Roman"/>
                <a:cs typeface="Times New Roman"/>
              </a:rPr>
              <a:t>n </a:t>
            </a:r>
            <a:r>
              <a:rPr lang="en-US" sz="1200" spc="-5" dirty="0" smtClean="0">
                <a:latin typeface="Times New Roman"/>
                <a:cs typeface="Times New Roman"/>
              </a:rPr>
              <a:t>e</a:t>
            </a:r>
            <a:r>
              <a:rPr lang="en-US" sz="1200" spc="0" dirty="0" smtClean="0">
                <a:latin typeface="Times New Roman"/>
                <a:cs typeface="Times New Roman"/>
              </a:rPr>
              <a:t>n</a:t>
            </a:r>
            <a:r>
              <a:rPr lang="en-US" sz="1200" spc="-5" dirty="0" smtClean="0">
                <a:latin typeface="Times New Roman"/>
                <a:cs typeface="Times New Roman"/>
              </a:rPr>
              <a:t>r</a:t>
            </a:r>
            <a:r>
              <a:rPr lang="en-US" sz="1200" spc="0" dirty="0" smtClean="0">
                <a:latin typeface="Times New Roman"/>
                <a:cs typeface="Times New Roman"/>
              </a:rPr>
              <a:t>ollment </a:t>
            </a:r>
            <a:r>
              <a:rPr lang="en-US" sz="1200" spc="10" dirty="0" smtClean="0">
                <a:latin typeface="Times New Roman"/>
                <a:cs typeface="Times New Roman"/>
              </a:rPr>
              <a:t>i</a:t>
            </a:r>
            <a:r>
              <a:rPr lang="en-US" sz="1200" spc="0" dirty="0" smtClean="0">
                <a:latin typeface="Times New Roman"/>
                <a:cs typeface="Times New Roman"/>
              </a:rPr>
              <a:t>n h</a:t>
            </a:r>
            <a:r>
              <a:rPr lang="en-US" sz="1200" spc="-5" dirty="0" smtClean="0">
                <a:latin typeface="Times New Roman"/>
                <a:cs typeface="Times New Roman"/>
              </a:rPr>
              <a:t>ea</a:t>
            </a:r>
            <a:r>
              <a:rPr lang="en-US" sz="1200" spc="0" dirty="0" smtClean="0">
                <a:latin typeface="Times New Roman"/>
                <a:cs typeface="Times New Roman"/>
              </a:rPr>
              <a:t>lth insur</a:t>
            </a:r>
            <a:r>
              <a:rPr lang="en-US" sz="1200" spc="-10" dirty="0" smtClean="0">
                <a:latin typeface="Times New Roman"/>
                <a:cs typeface="Times New Roman"/>
              </a:rPr>
              <a:t>a</a:t>
            </a:r>
            <a:r>
              <a:rPr lang="en-US" sz="1200" spc="0" dirty="0" smtClean="0">
                <a:latin typeface="Times New Roman"/>
                <a:cs typeface="Times New Roman"/>
              </a:rPr>
              <a:t>n</a:t>
            </a:r>
            <a:r>
              <a:rPr lang="en-US" sz="1200" spc="5" dirty="0" smtClean="0">
                <a:latin typeface="Times New Roman"/>
                <a:cs typeface="Times New Roman"/>
              </a:rPr>
              <a:t>c</a:t>
            </a:r>
            <a:r>
              <a:rPr lang="en-US" sz="1200" spc="0" dirty="0" smtClean="0">
                <a:latin typeface="Times New Roman"/>
                <a:cs typeface="Times New Roman"/>
              </a:rPr>
              <a:t>e</a:t>
            </a:r>
            <a:r>
              <a:rPr lang="en-US" sz="1200" spc="-5" dirty="0" smtClean="0">
                <a:latin typeface="Times New Roman"/>
                <a:cs typeface="Times New Roman"/>
              </a:rPr>
              <a:t> </a:t>
            </a:r>
            <a:r>
              <a:rPr lang="en-US" sz="1200" spc="0" dirty="0" smtClean="0">
                <a:latin typeface="Times New Roman"/>
                <a:cs typeface="Times New Roman"/>
              </a:rPr>
              <a:t>m</a:t>
            </a:r>
            <a:r>
              <a:rPr lang="en-US" sz="1200" spc="-5" dirty="0" smtClean="0">
                <a:latin typeface="Times New Roman"/>
                <a:cs typeface="Times New Roman"/>
              </a:rPr>
              <a:t>a</a:t>
            </a:r>
            <a:r>
              <a:rPr lang="en-US" sz="1200" spc="0" dirty="0" smtClean="0">
                <a:latin typeface="Times New Roman"/>
                <a:cs typeface="Times New Roman"/>
              </a:rPr>
              <a:t>rketpl</a:t>
            </a:r>
            <a:r>
              <a:rPr lang="en-US" sz="1200" spc="-5" dirty="0" smtClean="0">
                <a:latin typeface="Times New Roman"/>
                <a:cs typeface="Times New Roman"/>
              </a:rPr>
              <a:t>ace</a:t>
            </a:r>
            <a:r>
              <a:rPr lang="en-US" sz="1200" spc="0" dirty="0" smtClean="0">
                <a:latin typeface="Times New Roman"/>
                <a:cs typeface="Times New Roman"/>
              </a:rPr>
              <a:t>s</a:t>
            </a:r>
            <a:r>
              <a:rPr lang="en-US" sz="1200" spc="5" dirty="0" smtClean="0">
                <a:latin typeface="Times New Roman"/>
                <a:cs typeface="Times New Roman"/>
              </a:rPr>
              <a:t> </a:t>
            </a:r>
            <a:r>
              <a:rPr lang="en-US" sz="1200" spc="0" dirty="0" smtClean="0">
                <a:latin typeface="Times New Roman"/>
                <a:cs typeface="Times New Roman"/>
              </a:rPr>
              <a:t>b</a:t>
            </a:r>
            <a:r>
              <a:rPr lang="en-US" sz="1200" spc="5" dirty="0" smtClean="0">
                <a:latin typeface="Times New Roman"/>
                <a:cs typeface="Times New Roman"/>
              </a:rPr>
              <a:t>e</a:t>
            </a:r>
            <a:r>
              <a:rPr lang="en-US" sz="1200" spc="-15" dirty="0" smtClean="0">
                <a:latin typeface="Times New Roman"/>
                <a:cs typeface="Times New Roman"/>
              </a:rPr>
              <a:t>g</a:t>
            </a:r>
            <a:r>
              <a:rPr lang="en-US" sz="1200" spc="-5" dirty="0" smtClean="0">
                <a:latin typeface="Times New Roman"/>
                <a:cs typeface="Times New Roman"/>
              </a:rPr>
              <a:t>a</a:t>
            </a:r>
            <a:r>
              <a:rPr lang="en-US" sz="1200" spc="0" dirty="0" smtClean="0">
                <a:latin typeface="Times New Roman"/>
                <a:cs typeface="Times New Roman"/>
              </a:rPr>
              <a:t>n in </a:t>
            </a:r>
            <a:r>
              <a:rPr lang="en-US" sz="1200" spc="5" dirty="0" smtClean="0">
                <a:latin typeface="Times New Roman"/>
                <a:cs typeface="Times New Roman"/>
              </a:rPr>
              <a:t>O</a:t>
            </a:r>
            <a:r>
              <a:rPr lang="en-US" sz="1200" spc="-5" dirty="0" smtClean="0">
                <a:latin typeface="Times New Roman"/>
                <a:cs typeface="Times New Roman"/>
              </a:rPr>
              <a:t>c</a:t>
            </a:r>
            <a:r>
              <a:rPr lang="en-US" sz="1200" spc="0" dirty="0" smtClean="0">
                <a:latin typeface="Times New Roman"/>
                <a:cs typeface="Times New Roman"/>
              </a:rPr>
              <a:t>tober</a:t>
            </a:r>
            <a:r>
              <a:rPr lang="en-US" sz="1200" spc="5" dirty="0" smtClean="0">
                <a:latin typeface="Times New Roman"/>
                <a:cs typeface="Times New Roman"/>
              </a:rPr>
              <a:t> </a:t>
            </a:r>
            <a:r>
              <a:rPr lang="en-US" sz="1200" spc="0" dirty="0" smtClean="0">
                <a:latin typeface="Times New Roman"/>
                <a:cs typeface="Times New Roman"/>
              </a:rPr>
              <a:t>2013 </a:t>
            </a:r>
            <a:r>
              <a:rPr lang="en-US" sz="1200" spc="-5" dirty="0" smtClean="0">
                <a:latin typeface="Times New Roman"/>
                <a:cs typeface="Times New Roman"/>
              </a:rPr>
              <a:t>a</a:t>
            </a:r>
            <a:r>
              <a:rPr lang="en-US" sz="1200" spc="0" dirty="0" smtClean="0">
                <a:latin typeface="Times New Roman"/>
                <a:cs typeface="Times New Roman"/>
              </a:rPr>
              <a:t>nd </a:t>
            </a:r>
            <a:r>
              <a:rPr lang="en-US" sz="1200" spc="-5" dirty="0" smtClean="0">
                <a:latin typeface="Times New Roman"/>
                <a:cs typeface="Times New Roman"/>
              </a:rPr>
              <a:t>c</a:t>
            </a:r>
            <a:r>
              <a:rPr lang="en-US" sz="1200" spc="0" dirty="0" smtClean="0">
                <a:latin typeface="Times New Roman"/>
                <a:cs typeface="Times New Roman"/>
              </a:rPr>
              <a:t>ov</a:t>
            </a:r>
            <a:r>
              <a:rPr lang="en-US" sz="1200" spc="5" dirty="0" smtClean="0">
                <a:latin typeface="Times New Roman"/>
                <a:cs typeface="Times New Roman"/>
              </a:rPr>
              <a:t>e</a:t>
            </a:r>
            <a:r>
              <a:rPr lang="en-US" sz="1200" spc="0" dirty="0" smtClean="0">
                <a:latin typeface="Times New Roman"/>
                <a:cs typeface="Times New Roman"/>
              </a:rPr>
              <a:t>ra</a:t>
            </a:r>
            <a:r>
              <a:rPr lang="en-US" sz="1200" spc="-15" dirty="0" smtClean="0">
                <a:latin typeface="Times New Roman"/>
                <a:cs typeface="Times New Roman"/>
              </a:rPr>
              <a:t>g</a:t>
            </a:r>
            <a:r>
              <a:rPr lang="en-US" sz="1200" spc="0" dirty="0" smtClean="0">
                <a:latin typeface="Times New Roman"/>
                <a:cs typeface="Times New Roman"/>
              </a:rPr>
              <a:t>e </a:t>
            </a:r>
            <a:r>
              <a:rPr lang="en-US" sz="1200" dirty="0" smtClean="0">
                <a:latin typeface="Times New Roman"/>
                <a:cs typeface="Times New Roman"/>
              </a:rPr>
              <a:t>b</a:t>
            </a:r>
            <a:r>
              <a:rPr lang="en-US" sz="1200" spc="-5" dirty="0" smtClean="0">
                <a:latin typeface="Times New Roman"/>
                <a:cs typeface="Times New Roman"/>
              </a:rPr>
              <a:t>e</a:t>
            </a:r>
            <a:r>
              <a:rPr lang="en-US" sz="1200" spc="0" dirty="0" smtClean="0">
                <a:latin typeface="Times New Roman"/>
                <a:cs typeface="Times New Roman"/>
              </a:rPr>
              <a:t>g</a:t>
            </a:r>
            <a:r>
              <a:rPr lang="en-US" sz="1200" spc="-5" dirty="0" smtClean="0">
                <a:latin typeface="Times New Roman"/>
                <a:cs typeface="Times New Roman"/>
              </a:rPr>
              <a:t>a</a:t>
            </a:r>
            <a:r>
              <a:rPr lang="en-US" sz="1200" spc="0" dirty="0" smtClean="0">
                <a:latin typeface="Times New Roman"/>
                <a:cs typeface="Times New Roman"/>
              </a:rPr>
              <a:t>n in </a:t>
            </a:r>
            <a:r>
              <a:rPr lang="en-US" sz="1200" spc="10" dirty="0" smtClean="0">
                <a:latin typeface="Times New Roman"/>
                <a:cs typeface="Times New Roman"/>
              </a:rPr>
              <a:t>J</a:t>
            </a:r>
            <a:r>
              <a:rPr lang="en-US" sz="1200" spc="-5" dirty="0" smtClean="0">
                <a:latin typeface="Times New Roman"/>
                <a:cs typeface="Times New Roman"/>
              </a:rPr>
              <a:t>a</a:t>
            </a:r>
            <a:r>
              <a:rPr lang="en-US" sz="1200" spc="0" dirty="0" smtClean="0">
                <a:latin typeface="Times New Roman"/>
                <a:cs typeface="Times New Roman"/>
              </a:rPr>
              <a:t>nu</a:t>
            </a:r>
            <a:r>
              <a:rPr lang="en-US" sz="1200" spc="-5" dirty="0" smtClean="0">
                <a:latin typeface="Times New Roman"/>
                <a:cs typeface="Times New Roman"/>
              </a:rPr>
              <a:t>a</a:t>
            </a:r>
            <a:r>
              <a:rPr lang="en-US" sz="1200" spc="15" dirty="0" smtClean="0">
                <a:latin typeface="Times New Roman"/>
                <a:cs typeface="Times New Roman"/>
              </a:rPr>
              <a:t>r</a:t>
            </a:r>
            <a:r>
              <a:rPr lang="en-US" sz="1200" spc="0" dirty="0" smtClean="0">
                <a:latin typeface="Times New Roman"/>
                <a:cs typeface="Times New Roman"/>
              </a:rPr>
              <a:t>y</a:t>
            </a:r>
            <a:r>
              <a:rPr lang="en-US" sz="1200" spc="-25" dirty="0" smtClean="0">
                <a:latin typeface="Times New Roman"/>
                <a:cs typeface="Times New Roman"/>
              </a:rPr>
              <a:t> </a:t>
            </a:r>
            <a:r>
              <a:rPr lang="en-US" sz="1200" spc="0" dirty="0" smtClean="0">
                <a:latin typeface="Times New Roman"/>
                <a:cs typeface="Times New Roman"/>
              </a:rPr>
              <a:t>2014. </a:t>
            </a:r>
            <a:r>
              <a:rPr lang="en-US" sz="1200" spc="10" dirty="0" smtClean="0">
                <a:latin typeface="Times New Roman"/>
                <a:cs typeface="Times New Roman"/>
              </a:rPr>
              <a:t>Ex</a:t>
            </a:r>
            <a:r>
              <a:rPr lang="en-US" sz="1200" spc="0" dirty="0" smtClean="0">
                <a:latin typeface="Times New Roman"/>
                <a:cs typeface="Times New Roman"/>
              </a:rPr>
              <a:t>p</a:t>
            </a:r>
            <a:r>
              <a:rPr lang="en-US" sz="1200" spc="-5" dirty="0" smtClean="0">
                <a:latin typeface="Times New Roman"/>
                <a:cs typeface="Times New Roman"/>
              </a:rPr>
              <a:t>a</a:t>
            </a:r>
            <a:r>
              <a:rPr lang="en-US" sz="1200" spc="0" dirty="0" smtClean="0">
                <a:latin typeface="Times New Roman"/>
                <a:cs typeface="Times New Roman"/>
              </a:rPr>
              <a:t>nd</a:t>
            </a:r>
            <a:r>
              <a:rPr lang="en-US" sz="1200" spc="-5" dirty="0" smtClean="0">
                <a:latin typeface="Times New Roman"/>
                <a:cs typeface="Times New Roman"/>
              </a:rPr>
              <a:t>e</a:t>
            </a:r>
            <a:r>
              <a:rPr lang="en-US" sz="1200" spc="0" dirty="0" smtClean="0">
                <a:latin typeface="Times New Roman"/>
                <a:cs typeface="Times New Roman"/>
              </a:rPr>
              <a:t>d </a:t>
            </a:r>
            <a:r>
              <a:rPr lang="en-US" sz="1200" spc="-5" dirty="0" smtClean="0">
                <a:latin typeface="Times New Roman"/>
                <a:cs typeface="Times New Roman"/>
              </a:rPr>
              <a:t>acce</a:t>
            </a:r>
            <a:r>
              <a:rPr lang="en-US" sz="1200" spc="0" dirty="0" smtClean="0">
                <a:latin typeface="Times New Roman"/>
                <a:cs typeface="Times New Roman"/>
              </a:rPr>
              <a:t>ss to M</a:t>
            </a:r>
            <a:r>
              <a:rPr lang="en-US" sz="1200" spc="-5" dirty="0" smtClean="0">
                <a:latin typeface="Times New Roman"/>
                <a:cs typeface="Times New Roman"/>
              </a:rPr>
              <a:t>e</a:t>
            </a:r>
            <a:r>
              <a:rPr lang="en-US" sz="1200" spc="0" dirty="0" smtClean="0">
                <a:latin typeface="Times New Roman"/>
                <a:cs typeface="Times New Roman"/>
              </a:rPr>
              <a:t>di</a:t>
            </a:r>
            <a:r>
              <a:rPr lang="en-US" sz="1200" spc="5" dirty="0" smtClean="0">
                <a:latin typeface="Times New Roman"/>
                <a:cs typeface="Times New Roman"/>
              </a:rPr>
              <a:t>c</a:t>
            </a:r>
            <a:r>
              <a:rPr lang="en-US" sz="1200" spc="-5" dirty="0" smtClean="0">
                <a:latin typeface="Times New Roman"/>
                <a:cs typeface="Times New Roman"/>
              </a:rPr>
              <a:t>a</a:t>
            </a:r>
            <a:r>
              <a:rPr lang="en-US" sz="1200" spc="0" dirty="0" smtClean="0">
                <a:latin typeface="Times New Roman"/>
                <a:cs typeface="Times New Roman"/>
              </a:rPr>
              <a:t>id in</a:t>
            </a:r>
            <a:r>
              <a:rPr lang="en-US" sz="1200" spc="5" dirty="0" smtClean="0">
                <a:latin typeface="Times New Roman"/>
                <a:cs typeface="Times New Roman"/>
              </a:rPr>
              <a:t> </a:t>
            </a:r>
            <a:r>
              <a:rPr lang="en-US" sz="1200" spc="0" dirty="0" smtClean="0">
                <a:latin typeface="Times New Roman"/>
                <a:cs typeface="Times New Roman"/>
              </a:rPr>
              <a:t>ma</a:t>
            </a:r>
            <a:r>
              <a:rPr lang="en-US" sz="1200" spc="5" dirty="0" smtClean="0">
                <a:latin typeface="Times New Roman"/>
                <a:cs typeface="Times New Roman"/>
              </a:rPr>
              <a:t>n</a:t>
            </a:r>
            <a:r>
              <a:rPr lang="en-US" sz="1200" spc="0" dirty="0" smtClean="0">
                <a:latin typeface="Times New Roman"/>
                <a:cs typeface="Times New Roman"/>
              </a:rPr>
              <a:t>y</a:t>
            </a:r>
            <a:r>
              <a:rPr lang="en-US" sz="1200" spc="-25" dirty="0" smtClean="0">
                <a:latin typeface="Times New Roman"/>
                <a:cs typeface="Times New Roman"/>
              </a:rPr>
              <a:t> </a:t>
            </a:r>
            <a:r>
              <a:rPr lang="en-US" sz="1200" spc="0" dirty="0" smtClean="0">
                <a:latin typeface="Times New Roman"/>
                <a:cs typeface="Times New Roman"/>
              </a:rPr>
              <a:t>stat</a:t>
            </a:r>
            <a:r>
              <a:rPr lang="en-US" sz="1200" spc="-5" dirty="0" smtClean="0">
                <a:latin typeface="Times New Roman"/>
                <a:cs typeface="Times New Roman"/>
              </a:rPr>
              <a:t>e</a:t>
            </a:r>
            <a:r>
              <a:rPr lang="en-US" sz="1200" spc="0" dirty="0" smtClean="0">
                <a:latin typeface="Times New Roman"/>
                <a:cs typeface="Times New Roman"/>
              </a:rPr>
              <a:t>s </a:t>
            </a:r>
            <a:r>
              <a:rPr lang="en-US" sz="1200" spc="10" dirty="0" smtClean="0">
                <a:latin typeface="Times New Roman"/>
                <a:cs typeface="Times New Roman"/>
              </a:rPr>
              <a:t>b</a:t>
            </a:r>
            <a:r>
              <a:rPr lang="en-US" sz="1200" spc="5" dirty="0" smtClean="0">
                <a:latin typeface="Times New Roman"/>
                <a:cs typeface="Times New Roman"/>
              </a:rPr>
              <a:t>e</a:t>
            </a:r>
            <a:r>
              <a:rPr lang="en-US" sz="1200" spc="-15" dirty="0" smtClean="0">
                <a:latin typeface="Times New Roman"/>
                <a:cs typeface="Times New Roman"/>
              </a:rPr>
              <a:t>g</a:t>
            </a:r>
            <a:r>
              <a:rPr lang="en-US" sz="1200" spc="-5" dirty="0" smtClean="0">
                <a:latin typeface="Times New Roman"/>
                <a:cs typeface="Times New Roman"/>
              </a:rPr>
              <a:t>a</a:t>
            </a:r>
            <a:r>
              <a:rPr lang="en-US" sz="1200" spc="0" dirty="0" smtClean="0">
                <a:latin typeface="Times New Roman"/>
                <a:cs typeface="Times New Roman"/>
              </a:rPr>
              <a:t>n</a:t>
            </a:r>
            <a:r>
              <a:rPr lang="en-US" sz="1200" spc="10" dirty="0" smtClean="0">
                <a:latin typeface="Times New Roman"/>
                <a:cs typeface="Times New Roman"/>
              </a:rPr>
              <a:t> </a:t>
            </a:r>
            <a:r>
              <a:rPr lang="en-US" sz="1200" spc="0" dirty="0" smtClean="0">
                <a:latin typeface="Times New Roman"/>
                <a:cs typeface="Times New Roman"/>
              </a:rPr>
              <a:t>in </a:t>
            </a:r>
            <a:r>
              <a:rPr lang="en-US" sz="1200" spc="10" dirty="0" smtClean="0">
                <a:latin typeface="Times New Roman"/>
                <a:cs typeface="Times New Roman"/>
              </a:rPr>
              <a:t>J</a:t>
            </a:r>
            <a:r>
              <a:rPr lang="en-US" sz="1200" spc="-5" dirty="0" smtClean="0">
                <a:latin typeface="Times New Roman"/>
                <a:cs typeface="Times New Roman"/>
              </a:rPr>
              <a:t>a</a:t>
            </a:r>
            <a:r>
              <a:rPr lang="en-US" sz="1200" spc="0" dirty="0" smtClean="0">
                <a:latin typeface="Times New Roman"/>
                <a:cs typeface="Times New Roman"/>
              </a:rPr>
              <a:t>n</a:t>
            </a:r>
            <a:r>
              <a:rPr lang="en-US" sz="1200" spc="5" dirty="0" smtClean="0">
                <a:latin typeface="Times New Roman"/>
                <a:cs typeface="Times New Roman"/>
              </a:rPr>
              <a:t>u</a:t>
            </a:r>
            <a:r>
              <a:rPr lang="en-US" sz="1200" spc="-5" dirty="0" smtClean="0">
                <a:latin typeface="Times New Roman"/>
                <a:cs typeface="Times New Roman"/>
              </a:rPr>
              <a:t>a</a:t>
            </a:r>
            <a:r>
              <a:rPr lang="en-US" sz="1200" spc="5" dirty="0" smtClean="0">
                <a:latin typeface="Times New Roman"/>
                <a:cs typeface="Times New Roman"/>
              </a:rPr>
              <a:t>r</a:t>
            </a:r>
            <a:r>
              <a:rPr lang="en-US" sz="1200" spc="0" dirty="0" smtClean="0">
                <a:latin typeface="Times New Roman"/>
                <a:cs typeface="Times New Roman"/>
              </a:rPr>
              <a:t>y</a:t>
            </a:r>
            <a:r>
              <a:rPr lang="en-US" sz="1200" spc="-25" dirty="0" smtClean="0">
                <a:latin typeface="Times New Roman"/>
                <a:cs typeface="Times New Roman"/>
              </a:rPr>
              <a:t> </a:t>
            </a:r>
            <a:r>
              <a:rPr lang="en-US" sz="1200" spc="0" dirty="0" smtClean="0">
                <a:latin typeface="Times New Roman"/>
                <a:cs typeface="Times New Roman"/>
              </a:rPr>
              <a:t>2014, </a:t>
            </a:r>
            <a:r>
              <a:rPr lang="en-US" sz="1200" spc="-5" dirty="0" smtClean="0">
                <a:latin typeface="Times New Roman"/>
                <a:cs typeface="Times New Roman"/>
              </a:rPr>
              <a:t>a</a:t>
            </a:r>
            <a:r>
              <a:rPr lang="en-US" sz="1200" spc="0" dirty="0" smtClean="0">
                <a:latin typeface="Times New Roman"/>
                <a:cs typeface="Times New Roman"/>
              </a:rPr>
              <a:t>lthou</a:t>
            </a:r>
            <a:r>
              <a:rPr lang="en-US" sz="1200" spc="-15" dirty="0" smtClean="0">
                <a:latin typeface="Times New Roman"/>
                <a:cs typeface="Times New Roman"/>
              </a:rPr>
              <a:t>g</a:t>
            </a:r>
            <a:r>
              <a:rPr lang="en-US" sz="1200" spc="0" dirty="0" smtClean="0">
                <a:latin typeface="Times New Roman"/>
                <a:cs typeface="Times New Roman"/>
              </a:rPr>
              <a:t>h a</a:t>
            </a:r>
            <a:r>
              <a:rPr lang="en-US" sz="1200" spc="5" dirty="0" smtClean="0">
                <a:latin typeface="Times New Roman"/>
                <a:cs typeface="Times New Roman"/>
              </a:rPr>
              <a:t> </a:t>
            </a:r>
            <a:r>
              <a:rPr lang="en-US" sz="1200" spc="0" dirty="0" smtClean="0">
                <a:latin typeface="Times New Roman"/>
                <a:cs typeface="Times New Roman"/>
              </a:rPr>
              <a:t>f</a:t>
            </a:r>
            <a:r>
              <a:rPr lang="en-US" sz="1200" spc="-10" dirty="0" smtClean="0">
                <a:latin typeface="Times New Roman"/>
                <a:cs typeface="Times New Roman"/>
              </a:rPr>
              <a:t>e</a:t>
            </a:r>
            <a:r>
              <a:rPr lang="en-US" sz="1200" spc="0" dirty="0" smtClean="0">
                <a:latin typeface="Times New Roman"/>
                <a:cs typeface="Times New Roman"/>
              </a:rPr>
              <a:t>w </a:t>
            </a:r>
            <a:r>
              <a:rPr lang="en-US" sz="1200" spc="5" dirty="0" smtClean="0">
                <a:latin typeface="Times New Roman"/>
                <a:cs typeface="Times New Roman"/>
              </a:rPr>
              <a:t>h</a:t>
            </a:r>
            <a:r>
              <a:rPr lang="en-US" sz="1200" spc="-5" dirty="0" smtClean="0">
                <a:latin typeface="Times New Roman"/>
                <a:cs typeface="Times New Roman"/>
              </a:rPr>
              <a:t>a</a:t>
            </a:r>
            <a:r>
              <a:rPr lang="en-US" sz="1200" spc="0" dirty="0" smtClean="0">
                <a:latin typeface="Times New Roman"/>
                <a:cs typeface="Times New Roman"/>
              </a:rPr>
              <a:t>d opted</a:t>
            </a:r>
            <a:r>
              <a:rPr lang="en-US" sz="1200" spc="5" dirty="0" smtClean="0">
                <a:latin typeface="Times New Roman"/>
                <a:cs typeface="Times New Roman"/>
              </a:rPr>
              <a:t> </a:t>
            </a:r>
            <a:r>
              <a:rPr lang="en-US" sz="1200" spc="0" dirty="0" smtClean="0">
                <a:latin typeface="Times New Roman"/>
                <a:cs typeface="Times New Roman"/>
              </a:rPr>
              <a:t>to e</a:t>
            </a:r>
            <a:r>
              <a:rPr lang="en-US" sz="1200" spc="5" dirty="0" smtClean="0">
                <a:latin typeface="Times New Roman"/>
                <a:cs typeface="Times New Roman"/>
              </a:rPr>
              <a:t>x</a:t>
            </a:r>
            <a:r>
              <a:rPr lang="en-US" sz="1200" spc="0" dirty="0" smtClean="0">
                <a:latin typeface="Times New Roman"/>
                <a:cs typeface="Times New Roman"/>
              </a:rPr>
              <a:t>p</a:t>
            </a:r>
            <a:r>
              <a:rPr lang="en-US" sz="1200" spc="-5" dirty="0" smtClean="0">
                <a:latin typeface="Times New Roman"/>
                <a:cs typeface="Times New Roman"/>
              </a:rPr>
              <a:t>a</a:t>
            </a:r>
            <a:r>
              <a:rPr lang="en-US" sz="1200" spc="0" dirty="0" smtClean="0">
                <a:latin typeface="Times New Roman"/>
                <a:cs typeface="Times New Roman"/>
              </a:rPr>
              <a:t>nd Medi</a:t>
            </a:r>
            <a:r>
              <a:rPr lang="en-US" sz="1200" spc="-10" dirty="0" smtClean="0">
                <a:latin typeface="Times New Roman"/>
                <a:cs typeface="Times New Roman"/>
              </a:rPr>
              <a:t>c</a:t>
            </a:r>
            <a:r>
              <a:rPr lang="en-US" sz="1200" spc="-5" dirty="0" smtClean="0">
                <a:latin typeface="Times New Roman"/>
                <a:cs typeface="Times New Roman"/>
              </a:rPr>
              <a:t>a</a:t>
            </a:r>
            <a:r>
              <a:rPr lang="en-US" sz="1200" spc="0" dirty="0" smtClean="0">
                <a:latin typeface="Times New Roman"/>
                <a:cs typeface="Times New Roman"/>
              </a:rPr>
              <a:t>id e</a:t>
            </a:r>
            <a:r>
              <a:rPr lang="en-US" sz="1200" spc="-10" dirty="0" smtClean="0">
                <a:latin typeface="Times New Roman"/>
                <a:cs typeface="Times New Roman"/>
              </a:rPr>
              <a:t>a</a:t>
            </a:r>
            <a:r>
              <a:rPr lang="en-US" sz="1200" spc="0" dirty="0" smtClean="0">
                <a:latin typeface="Times New Roman"/>
                <a:cs typeface="Times New Roman"/>
              </a:rPr>
              <a:t>rl</a:t>
            </a:r>
            <a:r>
              <a:rPr lang="en-US" sz="1200" spc="10" dirty="0" smtClean="0">
                <a:latin typeface="Times New Roman"/>
                <a:cs typeface="Times New Roman"/>
              </a:rPr>
              <a:t>i</a:t>
            </a:r>
            <a:r>
              <a:rPr lang="en-US" sz="1200" spc="-5" dirty="0" smtClean="0">
                <a:latin typeface="Times New Roman"/>
                <a:cs typeface="Times New Roman"/>
              </a:rPr>
              <a:t>e</a:t>
            </a:r>
            <a:r>
              <a:rPr lang="en-US" sz="1200" spc="5" dirty="0" smtClean="0">
                <a:latin typeface="Times New Roman"/>
                <a:cs typeface="Times New Roman"/>
              </a:rPr>
              <a:t>r</a:t>
            </a:r>
            <a:r>
              <a:rPr lang="en-US" sz="1200" spc="0" dirty="0" smtClean="0">
                <a:latin typeface="Times New Roman"/>
                <a:cs typeface="Times New Roman"/>
              </a:rPr>
              <a:t>.</a:t>
            </a:r>
            <a:endParaRPr lang="en-US" sz="1200" dirty="0" smtClean="0">
              <a:latin typeface="Times New Roman"/>
              <a:cs typeface="Times New Roman"/>
            </a:endParaRPr>
          </a:p>
          <a:p>
            <a:endParaRPr lang="en-US" sz="500" dirty="0" smtClean="0"/>
          </a:p>
          <a:p>
            <a:r>
              <a:rPr lang="en-US" sz="1200" b="1" dirty="0" smtClean="0">
                <a:latin typeface="Times New Roman"/>
                <a:cs typeface="Times New Roman"/>
              </a:rPr>
              <a:t>T</a:t>
            </a:r>
            <a:r>
              <a:rPr lang="en-US" sz="1200" b="1" spc="-5" dirty="0" smtClean="0">
                <a:latin typeface="Times New Roman"/>
                <a:cs typeface="Times New Roman"/>
              </a:rPr>
              <a:t>re</a:t>
            </a:r>
            <a:r>
              <a:rPr lang="en-US" sz="1200" b="1" spc="0" dirty="0" smtClean="0">
                <a:latin typeface="Times New Roman"/>
                <a:cs typeface="Times New Roman"/>
              </a:rPr>
              <a:t>nds</a:t>
            </a:r>
            <a:endParaRPr lang="en-US" sz="1200" dirty="0" smtClean="0">
              <a:latin typeface="Times New Roman"/>
              <a:cs typeface="Times New Roman"/>
            </a:endParaRPr>
          </a:p>
          <a:p>
            <a:endParaRPr lang="en-US" sz="1300" dirty="0" smtClean="0"/>
          </a:p>
          <a:p>
            <a:pPr marL="234950" marR="325755" indent="-234950">
              <a:buFont typeface="Symbol"/>
              <a:buChar char=""/>
              <a:tabLst>
                <a:tab pos="240665" algn="l"/>
              </a:tabLst>
            </a:pPr>
            <a:r>
              <a:rPr lang="en-US" sz="1200" spc="-10" dirty="0" smtClean="0">
                <a:latin typeface="Times New Roman"/>
                <a:cs typeface="Times New Roman"/>
              </a:rPr>
              <a:t>F</a:t>
            </a:r>
            <a:r>
              <a:rPr lang="en-US" sz="1200" spc="0" dirty="0" smtClean="0">
                <a:latin typeface="Times New Roman"/>
                <a:cs typeface="Times New Roman"/>
              </a:rPr>
              <a:t>rom 2000 to 2010, the</a:t>
            </a:r>
            <a:r>
              <a:rPr lang="en-US" sz="1200" spc="-5" dirty="0" smtClean="0">
                <a:latin typeface="Times New Roman"/>
                <a:cs typeface="Times New Roman"/>
              </a:rPr>
              <a:t> </a:t>
            </a:r>
            <a:r>
              <a:rPr lang="en-US" sz="1200" spc="10" dirty="0" smtClean="0">
                <a:latin typeface="Times New Roman"/>
                <a:cs typeface="Times New Roman"/>
              </a:rPr>
              <a:t>p</a:t>
            </a:r>
            <a:r>
              <a:rPr lang="en-US" sz="1200" spc="-5" dirty="0" smtClean="0">
                <a:latin typeface="Times New Roman"/>
                <a:cs typeface="Times New Roman"/>
              </a:rPr>
              <a:t>e</a:t>
            </a:r>
            <a:r>
              <a:rPr lang="en-US" sz="1200" spc="0" dirty="0" smtClean="0">
                <a:latin typeface="Times New Roman"/>
                <a:cs typeface="Times New Roman"/>
              </a:rPr>
              <a:t>r</a:t>
            </a:r>
            <a:r>
              <a:rPr lang="en-US" sz="1200" spc="-10" dirty="0" smtClean="0">
                <a:latin typeface="Times New Roman"/>
                <a:cs typeface="Times New Roman"/>
              </a:rPr>
              <a:t>c</a:t>
            </a:r>
            <a:r>
              <a:rPr lang="en-US" sz="1200" spc="-5" dirty="0" smtClean="0">
                <a:latin typeface="Times New Roman"/>
                <a:cs typeface="Times New Roman"/>
              </a:rPr>
              <a:t>e</a:t>
            </a:r>
            <a:r>
              <a:rPr lang="en-US" sz="1200" spc="0" dirty="0" smtClean="0">
                <a:latin typeface="Times New Roman"/>
                <a:cs typeface="Times New Roman"/>
              </a:rPr>
              <a:t>n</a:t>
            </a:r>
            <a:r>
              <a:rPr lang="en-US" sz="1200" spc="10" dirty="0" smtClean="0">
                <a:latin typeface="Times New Roman"/>
                <a:cs typeface="Times New Roman"/>
              </a:rPr>
              <a:t>t</a:t>
            </a:r>
            <a:r>
              <a:rPr lang="en-US" sz="1200" spc="5" dirty="0" smtClean="0">
                <a:latin typeface="Times New Roman"/>
                <a:cs typeface="Times New Roman"/>
              </a:rPr>
              <a:t>a</a:t>
            </a:r>
            <a:r>
              <a:rPr lang="en-US" sz="1200" spc="-15" dirty="0" smtClean="0">
                <a:latin typeface="Times New Roman"/>
                <a:cs typeface="Times New Roman"/>
              </a:rPr>
              <a:t>g</a:t>
            </a:r>
            <a:r>
              <a:rPr lang="en-US" sz="1200" spc="0" dirty="0" smtClean="0">
                <a:latin typeface="Times New Roman"/>
                <a:cs typeface="Times New Roman"/>
              </a:rPr>
              <a:t>e</a:t>
            </a:r>
            <a:r>
              <a:rPr lang="en-US" sz="1200" spc="-5" dirty="0" smtClean="0">
                <a:latin typeface="Times New Roman"/>
                <a:cs typeface="Times New Roman"/>
              </a:rPr>
              <a:t> </a:t>
            </a:r>
            <a:r>
              <a:rPr lang="en-US" sz="1200" spc="0" dirty="0" smtClean="0">
                <a:latin typeface="Times New Roman"/>
                <a:cs typeface="Times New Roman"/>
              </a:rPr>
              <a:t>of</a:t>
            </a:r>
            <a:r>
              <a:rPr lang="en-US" sz="1200" spc="5" dirty="0" smtClean="0">
                <a:latin typeface="Times New Roman"/>
                <a:cs typeface="Times New Roman"/>
              </a:rPr>
              <a:t> </a:t>
            </a:r>
            <a:r>
              <a:rPr lang="en-US" sz="1200" spc="-5" dirty="0" smtClean="0">
                <a:latin typeface="Times New Roman"/>
                <a:cs typeface="Times New Roman"/>
              </a:rPr>
              <a:t>a</a:t>
            </a:r>
            <a:r>
              <a:rPr lang="en-US" sz="1200" spc="0" dirty="0" smtClean="0">
                <a:latin typeface="Times New Roman"/>
                <a:cs typeface="Times New Roman"/>
              </a:rPr>
              <a:t>dults </a:t>
            </a:r>
            <a:r>
              <a:rPr lang="en-US" sz="1200" spc="5" dirty="0" smtClean="0">
                <a:latin typeface="Times New Roman"/>
                <a:cs typeface="Times New Roman"/>
              </a:rPr>
              <a:t>a</a:t>
            </a:r>
            <a:r>
              <a:rPr lang="en-US" sz="1200" spc="-15" dirty="0" smtClean="0">
                <a:latin typeface="Times New Roman"/>
                <a:cs typeface="Times New Roman"/>
              </a:rPr>
              <a:t>g</a:t>
            </a:r>
            <a:r>
              <a:rPr lang="en-US" sz="1200" spc="-5" dirty="0" smtClean="0">
                <a:latin typeface="Times New Roman"/>
                <a:cs typeface="Times New Roman"/>
              </a:rPr>
              <a:t>e</a:t>
            </a:r>
            <a:r>
              <a:rPr lang="en-US" sz="1200" spc="0" dirty="0" smtClean="0">
                <a:latin typeface="Times New Roman"/>
                <a:cs typeface="Times New Roman"/>
              </a:rPr>
              <a:t>s</a:t>
            </a:r>
            <a:r>
              <a:rPr lang="en-US" sz="1200" spc="10" dirty="0" smtClean="0">
                <a:latin typeface="Times New Roman"/>
                <a:cs typeface="Times New Roman"/>
              </a:rPr>
              <a:t> </a:t>
            </a:r>
            <a:r>
              <a:rPr lang="en-US" sz="1200" spc="0" dirty="0" smtClean="0">
                <a:latin typeface="Times New Roman"/>
                <a:cs typeface="Times New Roman"/>
              </a:rPr>
              <a:t>1</a:t>
            </a:r>
            <a:r>
              <a:rPr lang="en-US" sz="1200" spc="10" dirty="0" smtClean="0">
                <a:latin typeface="Times New Roman"/>
                <a:cs typeface="Times New Roman"/>
              </a:rPr>
              <a:t>8</a:t>
            </a:r>
            <a:r>
              <a:rPr lang="en-US" sz="1200" spc="-5" dirty="0" smtClean="0">
                <a:latin typeface="Times New Roman"/>
                <a:cs typeface="Times New Roman"/>
              </a:rPr>
              <a:t>-</a:t>
            </a:r>
            <a:r>
              <a:rPr lang="en-US" sz="1200" spc="0" dirty="0" smtClean="0">
                <a:latin typeface="Times New Roman"/>
                <a:cs typeface="Times New Roman"/>
              </a:rPr>
              <a:t>64 who </a:t>
            </a:r>
            <a:r>
              <a:rPr lang="en-US" sz="1200" spc="-10" dirty="0" smtClean="0">
                <a:latin typeface="Times New Roman"/>
                <a:cs typeface="Times New Roman"/>
              </a:rPr>
              <a:t>r</a:t>
            </a:r>
            <a:r>
              <a:rPr lang="en-US" sz="1200" spc="-5" dirty="0" smtClean="0">
                <a:latin typeface="Times New Roman"/>
                <a:cs typeface="Times New Roman"/>
              </a:rPr>
              <a:t>e</a:t>
            </a:r>
            <a:r>
              <a:rPr lang="en-US" sz="1200" spc="0" dirty="0" smtClean="0">
                <a:latin typeface="Times New Roman"/>
                <a:cs typeface="Times New Roman"/>
              </a:rPr>
              <a:t>p</a:t>
            </a:r>
            <a:r>
              <a:rPr lang="en-US" sz="1200" spc="10" dirty="0" smtClean="0">
                <a:latin typeface="Times New Roman"/>
                <a:cs typeface="Times New Roman"/>
              </a:rPr>
              <a:t>o</a:t>
            </a:r>
            <a:r>
              <a:rPr lang="en-US" sz="1200" spc="0" dirty="0" smtClean="0">
                <a:latin typeface="Times New Roman"/>
                <a:cs typeface="Times New Roman"/>
              </a:rPr>
              <a:t>rt</a:t>
            </a:r>
            <a:r>
              <a:rPr lang="en-US" sz="1200" spc="-10" dirty="0" smtClean="0">
                <a:latin typeface="Times New Roman"/>
                <a:cs typeface="Times New Roman"/>
              </a:rPr>
              <a:t>e</a:t>
            </a:r>
            <a:r>
              <a:rPr lang="en-US" sz="1200" spc="0" dirty="0" smtClean="0">
                <a:latin typeface="Times New Roman"/>
                <a:cs typeface="Times New Roman"/>
              </a:rPr>
              <a:t>d th</a:t>
            </a:r>
            <a:r>
              <a:rPr lang="en-US" sz="1200" spc="20" dirty="0" smtClean="0">
                <a:latin typeface="Times New Roman"/>
                <a:cs typeface="Times New Roman"/>
              </a:rPr>
              <a:t>e</a:t>
            </a:r>
            <a:r>
              <a:rPr lang="en-US" sz="1200" spc="0" dirty="0" smtClean="0">
                <a:latin typeface="Times New Roman"/>
                <a:cs typeface="Times New Roman"/>
              </a:rPr>
              <a:t>y</a:t>
            </a:r>
            <a:r>
              <a:rPr lang="en-US" sz="1200" spc="-15" dirty="0" smtClean="0">
                <a:latin typeface="Times New Roman"/>
                <a:cs typeface="Times New Roman"/>
              </a:rPr>
              <a:t> </a:t>
            </a:r>
            <a:r>
              <a:rPr lang="en-US" sz="1200" spc="0" dirty="0" smtClean="0">
                <a:latin typeface="Times New Roman"/>
                <a:cs typeface="Times New Roman"/>
              </a:rPr>
              <a:t>w</a:t>
            </a:r>
            <a:r>
              <a:rPr lang="en-US" sz="1200" spc="-10" dirty="0" smtClean="0">
                <a:latin typeface="Times New Roman"/>
                <a:cs typeface="Times New Roman"/>
              </a:rPr>
              <a:t>e</a:t>
            </a:r>
            <a:r>
              <a:rPr lang="en-US" sz="1200" spc="0" dirty="0" smtClean="0">
                <a:latin typeface="Times New Roman"/>
                <a:cs typeface="Times New Roman"/>
              </a:rPr>
              <a:t>re</a:t>
            </a:r>
            <a:r>
              <a:rPr lang="en-US" sz="1200" spc="10" dirty="0" smtClean="0">
                <a:latin typeface="Times New Roman"/>
                <a:cs typeface="Times New Roman"/>
              </a:rPr>
              <a:t> </a:t>
            </a:r>
            <a:r>
              <a:rPr lang="en-US" sz="1200" spc="0" dirty="0" smtClean="0">
                <a:latin typeface="Times New Roman"/>
                <a:cs typeface="Times New Roman"/>
              </a:rPr>
              <a:t>without h</a:t>
            </a:r>
            <a:r>
              <a:rPr lang="en-US" sz="1200" spc="-5" dirty="0" smtClean="0">
                <a:latin typeface="Times New Roman"/>
                <a:cs typeface="Times New Roman"/>
              </a:rPr>
              <a:t>ea</a:t>
            </a:r>
            <a:r>
              <a:rPr lang="en-US" sz="1200" spc="0" dirty="0" smtClean="0">
                <a:latin typeface="Times New Roman"/>
                <a:cs typeface="Times New Roman"/>
              </a:rPr>
              <a:t>lth insur</a:t>
            </a:r>
            <a:r>
              <a:rPr lang="en-US" sz="1200" spc="-10" dirty="0" smtClean="0">
                <a:latin typeface="Times New Roman"/>
                <a:cs typeface="Times New Roman"/>
              </a:rPr>
              <a:t>a</a:t>
            </a:r>
            <a:r>
              <a:rPr lang="en-US" sz="1200" spc="0" dirty="0" smtClean="0">
                <a:latin typeface="Times New Roman"/>
                <a:cs typeface="Times New Roman"/>
              </a:rPr>
              <a:t>n</a:t>
            </a:r>
            <a:r>
              <a:rPr lang="en-US" sz="1200" spc="5" dirty="0" smtClean="0">
                <a:latin typeface="Times New Roman"/>
                <a:cs typeface="Times New Roman"/>
              </a:rPr>
              <a:t>c</a:t>
            </a:r>
            <a:r>
              <a:rPr lang="en-US" sz="1200" spc="0" dirty="0" smtClean="0">
                <a:latin typeface="Times New Roman"/>
                <a:cs typeface="Times New Roman"/>
              </a:rPr>
              <a:t>e</a:t>
            </a:r>
            <a:r>
              <a:rPr lang="en-US" sz="1200" spc="-5" dirty="0" smtClean="0">
                <a:latin typeface="Times New Roman"/>
                <a:cs typeface="Times New Roman"/>
              </a:rPr>
              <a:t> c</a:t>
            </a:r>
            <a:r>
              <a:rPr lang="en-US" sz="1200" spc="0" dirty="0" smtClean="0">
                <a:latin typeface="Times New Roman"/>
                <a:cs typeface="Times New Roman"/>
              </a:rPr>
              <a:t>ov</a:t>
            </a:r>
            <a:r>
              <a:rPr lang="en-US" sz="1200" spc="5" dirty="0" smtClean="0">
                <a:latin typeface="Times New Roman"/>
                <a:cs typeface="Times New Roman"/>
              </a:rPr>
              <a:t>e</a:t>
            </a:r>
            <a:r>
              <a:rPr lang="en-US" sz="1200" spc="0" dirty="0" smtClean="0">
                <a:latin typeface="Times New Roman"/>
                <a:cs typeface="Times New Roman"/>
              </a:rPr>
              <a:t>rage</a:t>
            </a:r>
            <a:r>
              <a:rPr lang="en-US" sz="1200" spc="-5" dirty="0" smtClean="0">
                <a:latin typeface="Times New Roman"/>
                <a:cs typeface="Times New Roman"/>
              </a:rPr>
              <a:t> a</a:t>
            </a:r>
            <a:r>
              <a:rPr lang="en-US" sz="1200" spc="0" dirty="0" smtClean="0">
                <a:latin typeface="Times New Roman"/>
                <a:cs typeface="Times New Roman"/>
              </a:rPr>
              <a:t>t the</a:t>
            </a:r>
            <a:r>
              <a:rPr lang="en-US" sz="1200" spc="-5" dirty="0" smtClean="0">
                <a:latin typeface="Times New Roman"/>
                <a:cs typeface="Times New Roman"/>
              </a:rPr>
              <a:t> </a:t>
            </a:r>
            <a:r>
              <a:rPr lang="en-US" sz="1200" spc="0" dirty="0" smtClean="0">
                <a:latin typeface="Times New Roman"/>
                <a:cs typeface="Times New Roman"/>
              </a:rPr>
              <a:t>time of</a:t>
            </a:r>
            <a:r>
              <a:rPr lang="en-US" sz="1200" spc="-10" dirty="0" smtClean="0">
                <a:latin typeface="Times New Roman"/>
                <a:cs typeface="Times New Roman"/>
              </a:rPr>
              <a:t> </a:t>
            </a:r>
            <a:r>
              <a:rPr lang="en-US" sz="1200" spc="0" dirty="0" smtClean="0">
                <a:latin typeface="Times New Roman"/>
                <a:cs typeface="Times New Roman"/>
              </a:rPr>
              <a:t>int</a:t>
            </a:r>
            <a:r>
              <a:rPr lang="en-US" sz="1200" spc="-5" dirty="0" smtClean="0">
                <a:latin typeface="Times New Roman"/>
                <a:cs typeface="Times New Roman"/>
              </a:rPr>
              <a:t>e</a:t>
            </a:r>
            <a:r>
              <a:rPr lang="en-US" sz="1200" spc="0" dirty="0" smtClean="0">
                <a:latin typeface="Times New Roman"/>
                <a:cs typeface="Times New Roman"/>
              </a:rPr>
              <a:t>rvi</a:t>
            </a:r>
            <a:r>
              <a:rPr lang="en-US" sz="1200" spc="-10" dirty="0" smtClean="0">
                <a:latin typeface="Times New Roman"/>
                <a:cs typeface="Times New Roman"/>
              </a:rPr>
              <a:t>e</a:t>
            </a:r>
            <a:r>
              <a:rPr lang="en-US" sz="1200" spc="0" dirty="0" smtClean="0">
                <a:latin typeface="Times New Roman"/>
                <a:cs typeface="Times New Roman"/>
              </a:rPr>
              <a:t>w</a:t>
            </a:r>
            <a:r>
              <a:rPr lang="en-US" sz="1200" spc="5" dirty="0" smtClean="0">
                <a:latin typeface="Times New Roman"/>
                <a:cs typeface="Times New Roman"/>
              </a:rPr>
              <a:t> </a:t>
            </a:r>
            <a:r>
              <a:rPr lang="en-US" sz="1200" spc="0" dirty="0" smtClean="0">
                <a:latin typeface="Times New Roman"/>
                <a:cs typeface="Times New Roman"/>
              </a:rPr>
              <a:t>inc</a:t>
            </a:r>
            <a:r>
              <a:rPr lang="en-US" sz="1200" spc="-10" dirty="0" smtClean="0">
                <a:latin typeface="Times New Roman"/>
                <a:cs typeface="Times New Roman"/>
              </a:rPr>
              <a:t>r</a:t>
            </a:r>
            <a:r>
              <a:rPr lang="en-US" sz="1200" spc="-5" dirty="0" smtClean="0">
                <a:latin typeface="Times New Roman"/>
                <a:cs typeface="Times New Roman"/>
              </a:rPr>
              <a:t>ea</a:t>
            </a:r>
            <a:r>
              <a:rPr lang="en-US" sz="1200" spc="10" dirty="0" smtClean="0">
                <a:latin typeface="Times New Roman"/>
                <a:cs typeface="Times New Roman"/>
              </a:rPr>
              <a:t>s</a:t>
            </a:r>
            <a:r>
              <a:rPr lang="en-US" sz="1200" spc="-5" dirty="0" smtClean="0">
                <a:latin typeface="Times New Roman"/>
                <a:cs typeface="Times New Roman"/>
              </a:rPr>
              <a:t>e</a:t>
            </a:r>
            <a:r>
              <a:rPr lang="en-US" sz="1200" spc="0" dirty="0" smtClean="0">
                <a:latin typeface="Times New Roman"/>
                <a:cs typeface="Times New Roman"/>
              </a:rPr>
              <a:t>d f</a:t>
            </a:r>
            <a:r>
              <a:rPr lang="en-US" sz="1200" spc="-10" dirty="0" smtClean="0">
                <a:latin typeface="Times New Roman"/>
                <a:cs typeface="Times New Roman"/>
              </a:rPr>
              <a:t>r</a:t>
            </a:r>
            <a:r>
              <a:rPr lang="en-US" sz="1200" spc="0" dirty="0" smtClean="0">
                <a:latin typeface="Times New Roman"/>
                <a:cs typeface="Times New Roman"/>
              </a:rPr>
              <a:t>om 18.7% to</a:t>
            </a:r>
            <a:r>
              <a:rPr lang="en-US" sz="1200" spc="10" dirty="0" smtClean="0">
                <a:latin typeface="Times New Roman"/>
                <a:cs typeface="Times New Roman"/>
              </a:rPr>
              <a:t> </a:t>
            </a:r>
            <a:r>
              <a:rPr lang="en-US" sz="1200" spc="0" dirty="0" smtClean="0">
                <a:latin typeface="Times New Roman"/>
                <a:cs typeface="Times New Roman"/>
              </a:rPr>
              <a:t>22.3</a:t>
            </a:r>
            <a:r>
              <a:rPr lang="en-US" sz="1200" spc="-5" dirty="0" smtClean="0">
                <a:latin typeface="Times New Roman"/>
                <a:cs typeface="Times New Roman"/>
              </a:rPr>
              <a:t>%</a:t>
            </a:r>
            <a:r>
              <a:rPr lang="en-US" sz="1200" spc="0" dirty="0" smtClean="0">
                <a:latin typeface="Times New Roman"/>
                <a:cs typeface="Times New Roman"/>
              </a:rPr>
              <a:t>.</a:t>
            </a:r>
            <a:endParaRPr lang="en-US" sz="1200" dirty="0" smtClean="0">
              <a:latin typeface="Times New Roman"/>
              <a:cs typeface="Times New Roman"/>
            </a:endParaRPr>
          </a:p>
          <a:p>
            <a:pPr indent="-228600">
              <a:buFont typeface="Symbol"/>
              <a:buChar char=""/>
              <a:tabLst>
                <a:tab pos="240665" algn="l"/>
              </a:tabLst>
            </a:pPr>
            <a:r>
              <a:rPr lang="en-US" sz="1200" spc="-10" dirty="0" smtClean="0">
                <a:latin typeface="Times New Roman"/>
                <a:cs typeface="Times New Roman"/>
              </a:rPr>
              <a:t>F</a:t>
            </a:r>
            <a:r>
              <a:rPr lang="en-US" sz="1200" spc="0" dirty="0" smtClean="0">
                <a:latin typeface="Times New Roman"/>
                <a:cs typeface="Times New Roman"/>
              </a:rPr>
              <a:t>rom</a:t>
            </a:r>
            <a:r>
              <a:rPr lang="en-US" sz="1200" spc="-5" dirty="0" smtClean="0">
                <a:latin typeface="Times New Roman"/>
                <a:cs typeface="Times New Roman"/>
              </a:rPr>
              <a:t> </a:t>
            </a:r>
            <a:r>
              <a:rPr lang="en-US" sz="1200" spc="0" dirty="0" smtClean="0">
                <a:latin typeface="Times New Roman"/>
                <a:cs typeface="Times New Roman"/>
              </a:rPr>
              <a:t>2010 to 2013, the </a:t>
            </a:r>
            <a:r>
              <a:rPr lang="en-US" sz="1200" spc="5" dirty="0" smtClean="0">
                <a:latin typeface="Times New Roman"/>
                <a:cs typeface="Times New Roman"/>
              </a:rPr>
              <a:t>p</a:t>
            </a:r>
            <a:r>
              <a:rPr lang="en-US" sz="1200" spc="-5" dirty="0" smtClean="0">
                <a:latin typeface="Times New Roman"/>
                <a:cs typeface="Times New Roman"/>
              </a:rPr>
              <a:t>e</a:t>
            </a:r>
            <a:r>
              <a:rPr lang="en-US" sz="1200" spc="0" dirty="0" smtClean="0">
                <a:latin typeface="Times New Roman"/>
                <a:cs typeface="Times New Roman"/>
              </a:rPr>
              <a:t>r</a:t>
            </a:r>
            <a:r>
              <a:rPr lang="en-US" sz="1200" spc="-10" dirty="0" smtClean="0">
                <a:latin typeface="Times New Roman"/>
                <a:cs typeface="Times New Roman"/>
              </a:rPr>
              <a:t>c</a:t>
            </a:r>
            <a:r>
              <a:rPr lang="en-US" sz="1200" spc="-5" dirty="0" smtClean="0">
                <a:latin typeface="Times New Roman"/>
                <a:cs typeface="Times New Roman"/>
              </a:rPr>
              <a:t>e</a:t>
            </a:r>
            <a:r>
              <a:rPr lang="en-US" sz="1200" spc="0" dirty="0" smtClean="0">
                <a:latin typeface="Times New Roman"/>
                <a:cs typeface="Times New Roman"/>
              </a:rPr>
              <a:t>n</a:t>
            </a:r>
            <a:r>
              <a:rPr lang="en-US" sz="1200" spc="10" dirty="0" smtClean="0">
                <a:latin typeface="Times New Roman"/>
                <a:cs typeface="Times New Roman"/>
              </a:rPr>
              <a:t>t</a:t>
            </a:r>
            <a:r>
              <a:rPr lang="en-US" sz="1200" spc="5" dirty="0" smtClean="0">
                <a:latin typeface="Times New Roman"/>
                <a:cs typeface="Times New Roman"/>
              </a:rPr>
              <a:t>a</a:t>
            </a:r>
            <a:r>
              <a:rPr lang="en-US" sz="1200" spc="-15" dirty="0" smtClean="0">
                <a:latin typeface="Times New Roman"/>
                <a:cs typeface="Times New Roman"/>
              </a:rPr>
              <a:t>g</a:t>
            </a:r>
            <a:r>
              <a:rPr lang="en-US" sz="1200" spc="0" dirty="0" smtClean="0">
                <a:latin typeface="Times New Roman"/>
                <a:cs typeface="Times New Roman"/>
              </a:rPr>
              <a:t>e</a:t>
            </a:r>
            <a:r>
              <a:rPr lang="en-US" sz="1200" spc="-5" dirty="0" smtClean="0">
                <a:latin typeface="Times New Roman"/>
                <a:cs typeface="Times New Roman"/>
              </a:rPr>
              <a:t> </a:t>
            </a:r>
            <a:r>
              <a:rPr lang="en-US" sz="1200" spc="0" dirty="0" smtClean="0">
                <a:latin typeface="Times New Roman"/>
                <a:cs typeface="Times New Roman"/>
              </a:rPr>
              <a:t>wit</a:t>
            </a:r>
            <a:r>
              <a:rPr lang="en-US" sz="1200" spc="5" dirty="0" smtClean="0">
                <a:latin typeface="Times New Roman"/>
                <a:cs typeface="Times New Roman"/>
              </a:rPr>
              <a:t>h</a:t>
            </a:r>
            <a:r>
              <a:rPr lang="en-US" sz="1200" spc="0" dirty="0" smtClean="0">
                <a:latin typeface="Times New Roman"/>
                <a:cs typeface="Times New Roman"/>
              </a:rPr>
              <a:t>out h</a:t>
            </a:r>
            <a:r>
              <a:rPr lang="en-US" sz="1200" spc="-5" dirty="0" smtClean="0">
                <a:latin typeface="Times New Roman"/>
                <a:cs typeface="Times New Roman"/>
              </a:rPr>
              <a:t>ea</a:t>
            </a:r>
            <a:r>
              <a:rPr lang="en-US" sz="1200" spc="0" dirty="0" smtClean="0">
                <a:latin typeface="Times New Roman"/>
                <a:cs typeface="Times New Roman"/>
              </a:rPr>
              <a:t>lth</a:t>
            </a:r>
            <a:r>
              <a:rPr lang="en-US" sz="1200" spc="10" dirty="0" smtClean="0">
                <a:latin typeface="Times New Roman"/>
                <a:cs typeface="Times New Roman"/>
              </a:rPr>
              <a:t> </a:t>
            </a:r>
            <a:r>
              <a:rPr lang="en-US" sz="1200" spc="0" dirty="0" smtClean="0">
                <a:latin typeface="Times New Roman"/>
                <a:cs typeface="Times New Roman"/>
              </a:rPr>
              <a:t>insur</a:t>
            </a:r>
            <a:r>
              <a:rPr lang="en-US" sz="1200" spc="-5" dirty="0" smtClean="0">
                <a:latin typeface="Times New Roman"/>
                <a:cs typeface="Times New Roman"/>
              </a:rPr>
              <a:t>a</a:t>
            </a:r>
            <a:r>
              <a:rPr lang="en-US" sz="1200" spc="0" dirty="0" smtClean="0">
                <a:latin typeface="Times New Roman"/>
                <a:cs typeface="Times New Roman"/>
              </a:rPr>
              <a:t>n</a:t>
            </a:r>
            <a:r>
              <a:rPr lang="en-US" sz="1200" spc="-5" dirty="0" smtClean="0">
                <a:latin typeface="Times New Roman"/>
                <a:cs typeface="Times New Roman"/>
              </a:rPr>
              <a:t>c</a:t>
            </a:r>
            <a:r>
              <a:rPr lang="en-US" sz="1200" spc="0" dirty="0" smtClean="0">
                <a:latin typeface="Times New Roman"/>
                <a:cs typeface="Times New Roman"/>
              </a:rPr>
              <a:t>e</a:t>
            </a:r>
            <a:r>
              <a:rPr lang="en-US" sz="1200" spc="-5" dirty="0" smtClean="0">
                <a:latin typeface="Times New Roman"/>
                <a:cs typeface="Times New Roman"/>
              </a:rPr>
              <a:t> </a:t>
            </a:r>
            <a:r>
              <a:rPr lang="en-US" sz="1200" spc="10" dirty="0" smtClean="0">
                <a:latin typeface="Times New Roman"/>
                <a:cs typeface="Times New Roman"/>
              </a:rPr>
              <a:t>d</a:t>
            </a:r>
            <a:r>
              <a:rPr lang="en-US" sz="1200" spc="-5" dirty="0" smtClean="0">
                <a:latin typeface="Times New Roman"/>
                <a:cs typeface="Times New Roman"/>
              </a:rPr>
              <a:t>ec</a:t>
            </a:r>
            <a:r>
              <a:rPr lang="en-US" sz="1200" spc="5" dirty="0" smtClean="0">
                <a:latin typeface="Times New Roman"/>
                <a:cs typeface="Times New Roman"/>
              </a:rPr>
              <a:t>r</a:t>
            </a:r>
            <a:r>
              <a:rPr lang="en-US" sz="1200" spc="-5" dirty="0" smtClean="0">
                <a:latin typeface="Times New Roman"/>
                <a:cs typeface="Times New Roman"/>
              </a:rPr>
              <a:t>ea</a:t>
            </a:r>
            <a:r>
              <a:rPr lang="en-US" sz="1200" spc="0" dirty="0" smtClean="0">
                <a:latin typeface="Times New Roman"/>
                <a:cs typeface="Times New Roman"/>
              </a:rPr>
              <a:t>s</a:t>
            </a:r>
            <a:r>
              <a:rPr lang="en-US" sz="1200" spc="-5" dirty="0" smtClean="0">
                <a:latin typeface="Times New Roman"/>
                <a:cs typeface="Times New Roman"/>
              </a:rPr>
              <a:t>e</a:t>
            </a:r>
            <a:r>
              <a:rPr lang="en-US" sz="1200" spc="0" dirty="0" smtClean="0">
                <a:latin typeface="Times New Roman"/>
                <a:cs typeface="Times New Roman"/>
              </a:rPr>
              <a:t>d</a:t>
            </a:r>
            <a:r>
              <a:rPr lang="en-US" sz="1200" spc="10" dirty="0" smtClean="0">
                <a:latin typeface="Times New Roman"/>
                <a:cs typeface="Times New Roman"/>
              </a:rPr>
              <a:t> </a:t>
            </a:r>
            <a:r>
              <a:rPr lang="en-US" sz="1200" spc="0" dirty="0" smtClean="0">
                <a:latin typeface="Times New Roman"/>
                <a:cs typeface="Times New Roman"/>
              </a:rPr>
              <a:t>f</a:t>
            </a:r>
            <a:r>
              <a:rPr lang="en-US" sz="1200" spc="-10" dirty="0" smtClean="0">
                <a:latin typeface="Times New Roman"/>
                <a:cs typeface="Times New Roman"/>
              </a:rPr>
              <a:t>r</a:t>
            </a:r>
            <a:r>
              <a:rPr lang="en-US" sz="1200" spc="0" dirty="0" smtClean="0">
                <a:latin typeface="Times New Roman"/>
                <a:cs typeface="Times New Roman"/>
              </a:rPr>
              <a:t>om</a:t>
            </a:r>
            <a:r>
              <a:rPr lang="en-US" sz="1200" spc="10" dirty="0" smtClean="0">
                <a:latin typeface="Times New Roman"/>
                <a:cs typeface="Times New Roman"/>
              </a:rPr>
              <a:t> </a:t>
            </a:r>
            <a:r>
              <a:rPr lang="en-US" sz="1200" spc="0" dirty="0" smtClean="0">
                <a:latin typeface="Times New Roman"/>
                <a:cs typeface="Times New Roman"/>
              </a:rPr>
              <a:t>22.3% to 20.4%.</a:t>
            </a:r>
            <a:endParaRPr lang="en-US" sz="1200" dirty="0" smtClean="0">
              <a:latin typeface="Times New Roman"/>
              <a:cs typeface="Times New Roman"/>
            </a:endParaRPr>
          </a:p>
          <a:p>
            <a:pPr indent="-228600">
              <a:buFont typeface="Symbol"/>
              <a:buChar char=""/>
              <a:tabLst>
                <a:tab pos="240665" algn="l"/>
              </a:tabLst>
            </a:pPr>
            <a:r>
              <a:rPr lang="en-US" sz="1200" dirty="0" smtClean="0">
                <a:latin typeface="Times New Roman"/>
                <a:cs typeface="Times New Roman"/>
              </a:rPr>
              <a:t>Du</a:t>
            </a:r>
            <a:r>
              <a:rPr lang="en-US" sz="1200" spc="-10" dirty="0" smtClean="0">
                <a:latin typeface="Times New Roman"/>
                <a:cs typeface="Times New Roman"/>
              </a:rPr>
              <a:t>r</a:t>
            </a:r>
            <a:r>
              <a:rPr lang="en-US" sz="1200" spc="0" dirty="0" smtClean="0">
                <a:latin typeface="Times New Roman"/>
                <a:cs typeface="Times New Roman"/>
              </a:rPr>
              <a:t>ing</a:t>
            </a:r>
            <a:r>
              <a:rPr lang="en-US" sz="1200" spc="-10" dirty="0" smtClean="0">
                <a:latin typeface="Times New Roman"/>
                <a:cs typeface="Times New Roman"/>
              </a:rPr>
              <a:t> </a:t>
            </a:r>
            <a:r>
              <a:rPr lang="en-US" sz="1200" spc="0" dirty="0" smtClean="0">
                <a:latin typeface="Times New Roman"/>
                <a:cs typeface="Times New Roman"/>
              </a:rPr>
              <a:t>t</a:t>
            </a:r>
            <a:r>
              <a:rPr lang="en-US" sz="1200" spc="10" dirty="0" smtClean="0">
                <a:latin typeface="Times New Roman"/>
                <a:cs typeface="Times New Roman"/>
              </a:rPr>
              <a:t>h</a:t>
            </a:r>
            <a:r>
              <a:rPr lang="en-US" sz="1200" spc="0" dirty="0" smtClean="0">
                <a:latin typeface="Times New Roman"/>
                <a:cs typeface="Times New Roman"/>
              </a:rPr>
              <a:t>e</a:t>
            </a:r>
            <a:r>
              <a:rPr lang="en-US" sz="1200" spc="-5" dirty="0" smtClean="0">
                <a:latin typeface="Times New Roman"/>
                <a:cs typeface="Times New Roman"/>
              </a:rPr>
              <a:t> f</a:t>
            </a:r>
            <a:r>
              <a:rPr lang="en-US" sz="1200" spc="0" dirty="0" smtClean="0">
                <a:latin typeface="Times New Roman"/>
                <a:cs typeface="Times New Roman"/>
              </a:rPr>
              <a:t>irst half</a:t>
            </a:r>
            <a:r>
              <a:rPr lang="en-US" sz="1200" spc="-5" dirty="0" smtClean="0">
                <a:latin typeface="Times New Roman"/>
                <a:cs typeface="Times New Roman"/>
              </a:rPr>
              <a:t> </a:t>
            </a:r>
            <a:r>
              <a:rPr lang="en-US" sz="1200" spc="0" dirty="0" smtClean="0">
                <a:latin typeface="Times New Roman"/>
                <a:cs typeface="Times New Roman"/>
              </a:rPr>
              <a:t>of </a:t>
            </a:r>
            <a:r>
              <a:rPr lang="en-US" sz="1200" spc="5" dirty="0" smtClean="0">
                <a:latin typeface="Times New Roman"/>
                <a:cs typeface="Times New Roman"/>
              </a:rPr>
              <a:t>2</a:t>
            </a:r>
            <a:r>
              <a:rPr lang="en-US" sz="1200" spc="0" dirty="0" smtClean="0">
                <a:latin typeface="Times New Roman"/>
                <a:cs typeface="Times New Roman"/>
              </a:rPr>
              <a:t>014, the p</a:t>
            </a:r>
            <a:r>
              <a:rPr lang="en-US" sz="1200" spc="-10" dirty="0" smtClean="0">
                <a:latin typeface="Times New Roman"/>
                <a:cs typeface="Times New Roman"/>
              </a:rPr>
              <a:t>e</a:t>
            </a:r>
            <a:r>
              <a:rPr lang="en-US" sz="1200" spc="0" dirty="0" smtClean="0">
                <a:latin typeface="Times New Roman"/>
                <a:cs typeface="Times New Roman"/>
              </a:rPr>
              <a:t>rc</a:t>
            </a:r>
            <a:r>
              <a:rPr lang="en-US" sz="1200" spc="-5" dirty="0" smtClean="0">
                <a:latin typeface="Times New Roman"/>
                <a:cs typeface="Times New Roman"/>
              </a:rPr>
              <a:t>e</a:t>
            </a:r>
            <a:r>
              <a:rPr lang="en-US" sz="1200" spc="0" dirty="0" smtClean="0">
                <a:latin typeface="Times New Roman"/>
                <a:cs typeface="Times New Roman"/>
              </a:rPr>
              <a:t>nt</a:t>
            </a:r>
            <a:r>
              <a:rPr lang="en-US" sz="1200" spc="5" dirty="0" smtClean="0">
                <a:latin typeface="Times New Roman"/>
                <a:cs typeface="Times New Roman"/>
              </a:rPr>
              <a:t>a</a:t>
            </a:r>
            <a:r>
              <a:rPr lang="en-US" sz="1200" spc="-15" dirty="0" smtClean="0">
                <a:latin typeface="Times New Roman"/>
                <a:cs typeface="Times New Roman"/>
              </a:rPr>
              <a:t>g</a:t>
            </a:r>
            <a:r>
              <a:rPr lang="en-US" sz="1200" spc="0" dirty="0" smtClean="0">
                <a:latin typeface="Times New Roman"/>
                <a:cs typeface="Times New Roman"/>
              </a:rPr>
              <a:t>e</a:t>
            </a:r>
            <a:r>
              <a:rPr lang="en-US" sz="1200" spc="-5" dirty="0" smtClean="0">
                <a:latin typeface="Times New Roman"/>
                <a:cs typeface="Times New Roman"/>
              </a:rPr>
              <a:t> </a:t>
            </a:r>
            <a:r>
              <a:rPr lang="en-US" sz="1200" spc="0" dirty="0" smtClean="0">
                <a:latin typeface="Times New Roman"/>
                <a:cs typeface="Times New Roman"/>
              </a:rPr>
              <a:t>wit</a:t>
            </a:r>
            <a:r>
              <a:rPr lang="en-US" sz="1200" spc="10" dirty="0" smtClean="0">
                <a:latin typeface="Times New Roman"/>
                <a:cs typeface="Times New Roman"/>
              </a:rPr>
              <a:t>h</a:t>
            </a:r>
            <a:r>
              <a:rPr lang="en-US" sz="1200" spc="0" dirty="0" smtClean="0">
                <a:latin typeface="Times New Roman"/>
                <a:cs typeface="Times New Roman"/>
              </a:rPr>
              <a:t>out he</a:t>
            </a:r>
            <a:r>
              <a:rPr lang="en-US" sz="1200" spc="-10" dirty="0" smtClean="0">
                <a:latin typeface="Times New Roman"/>
                <a:cs typeface="Times New Roman"/>
              </a:rPr>
              <a:t>a</a:t>
            </a:r>
            <a:r>
              <a:rPr lang="en-US" sz="1200" spc="0" dirty="0" smtClean="0">
                <a:latin typeface="Times New Roman"/>
                <a:cs typeface="Times New Roman"/>
              </a:rPr>
              <a:t>lth insur</a:t>
            </a:r>
            <a:r>
              <a:rPr lang="en-US" sz="1200" spc="-10" dirty="0" smtClean="0">
                <a:latin typeface="Times New Roman"/>
                <a:cs typeface="Times New Roman"/>
              </a:rPr>
              <a:t>a</a:t>
            </a:r>
            <a:r>
              <a:rPr lang="en-US" sz="1200" spc="0" dirty="0" smtClean="0">
                <a:latin typeface="Times New Roman"/>
                <a:cs typeface="Times New Roman"/>
              </a:rPr>
              <a:t>n</a:t>
            </a:r>
            <a:r>
              <a:rPr lang="en-US" sz="1200" spc="-5" dirty="0" smtClean="0">
                <a:latin typeface="Times New Roman"/>
                <a:cs typeface="Times New Roman"/>
              </a:rPr>
              <a:t>c</a:t>
            </a:r>
            <a:r>
              <a:rPr lang="en-US" sz="1200" spc="0" dirty="0" smtClean="0">
                <a:latin typeface="Times New Roman"/>
                <a:cs typeface="Times New Roman"/>
              </a:rPr>
              <a:t>e</a:t>
            </a:r>
            <a:r>
              <a:rPr lang="en-US" sz="1200" spc="5" dirty="0" smtClean="0">
                <a:latin typeface="Times New Roman"/>
                <a:cs typeface="Times New Roman"/>
              </a:rPr>
              <a:t> </a:t>
            </a:r>
            <a:r>
              <a:rPr lang="en-US" sz="1200" spc="10" dirty="0" smtClean="0">
                <a:latin typeface="Times New Roman"/>
                <a:cs typeface="Times New Roman"/>
              </a:rPr>
              <a:t>d</a:t>
            </a:r>
            <a:r>
              <a:rPr lang="en-US" sz="1200" spc="-5" dirty="0" smtClean="0">
                <a:latin typeface="Times New Roman"/>
                <a:cs typeface="Times New Roman"/>
              </a:rPr>
              <a:t>ec</a:t>
            </a:r>
            <a:r>
              <a:rPr lang="en-US" sz="1200" spc="5" dirty="0" smtClean="0">
                <a:latin typeface="Times New Roman"/>
                <a:cs typeface="Times New Roman"/>
              </a:rPr>
              <a:t>r</a:t>
            </a:r>
            <a:r>
              <a:rPr lang="en-US" sz="1200" spc="-5" dirty="0" smtClean="0">
                <a:latin typeface="Times New Roman"/>
                <a:cs typeface="Times New Roman"/>
              </a:rPr>
              <a:t>ea</a:t>
            </a:r>
            <a:r>
              <a:rPr lang="en-US" sz="1200" spc="0" dirty="0" smtClean="0">
                <a:latin typeface="Times New Roman"/>
                <a:cs typeface="Times New Roman"/>
              </a:rPr>
              <a:t>s</a:t>
            </a:r>
            <a:r>
              <a:rPr lang="en-US" sz="1200" spc="-5" dirty="0" smtClean="0">
                <a:latin typeface="Times New Roman"/>
                <a:cs typeface="Times New Roman"/>
              </a:rPr>
              <a:t>e</a:t>
            </a:r>
            <a:r>
              <a:rPr lang="en-US" sz="1200" spc="0" dirty="0" smtClean="0">
                <a:latin typeface="Times New Roman"/>
                <a:cs typeface="Times New Roman"/>
              </a:rPr>
              <a:t>d</a:t>
            </a:r>
            <a:r>
              <a:rPr lang="en-US" sz="1200" spc="5" dirty="0" smtClean="0">
                <a:latin typeface="Times New Roman"/>
                <a:cs typeface="Times New Roman"/>
              </a:rPr>
              <a:t> </a:t>
            </a:r>
            <a:r>
              <a:rPr lang="en-US" sz="1200" spc="0" dirty="0" smtClean="0">
                <a:latin typeface="Times New Roman"/>
                <a:cs typeface="Times New Roman"/>
              </a:rPr>
              <a:t>to 15.6</a:t>
            </a:r>
            <a:r>
              <a:rPr lang="en-US" sz="1200" spc="-5" dirty="0" smtClean="0">
                <a:latin typeface="Times New Roman"/>
                <a:cs typeface="Times New Roman"/>
              </a:rPr>
              <a:t>%</a:t>
            </a:r>
            <a:r>
              <a:rPr lang="en-US" sz="1200" spc="0" dirty="0" smtClean="0">
                <a:latin typeface="Times New Roman"/>
                <a:cs typeface="Times New Roman"/>
              </a:rPr>
              <a:t>.</a:t>
            </a:r>
            <a:endParaRPr lang="en-US" sz="1200" dirty="0" smtClean="0">
              <a:latin typeface="Times New Roman"/>
              <a:cs typeface="Times New Roman"/>
            </a:endParaRPr>
          </a:p>
          <a:p>
            <a:pPr marL="234950" marR="235585" indent="-234950">
              <a:buFont typeface="Symbol"/>
              <a:buChar char=""/>
              <a:tabLst>
                <a:tab pos="234950" algn="l"/>
              </a:tabLst>
            </a:pPr>
            <a:r>
              <a:rPr lang="en-US" sz="1200" dirty="0" smtClean="0">
                <a:latin typeface="Times New Roman"/>
                <a:cs typeface="Times New Roman"/>
              </a:rPr>
              <a:t>D</a:t>
            </a:r>
            <a:r>
              <a:rPr lang="en-US" sz="1200" spc="-10" dirty="0" smtClean="0">
                <a:latin typeface="Times New Roman"/>
                <a:cs typeface="Times New Roman"/>
              </a:rPr>
              <a:t>a</a:t>
            </a:r>
            <a:r>
              <a:rPr lang="en-US" sz="1200" spc="0" dirty="0" smtClean="0">
                <a:latin typeface="Times New Roman"/>
                <a:cs typeface="Times New Roman"/>
              </a:rPr>
              <a:t>ta </a:t>
            </a:r>
            <a:r>
              <a:rPr lang="en-US" sz="1200" spc="-10" dirty="0" smtClean="0">
                <a:latin typeface="Times New Roman"/>
                <a:cs typeface="Times New Roman"/>
              </a:rPr>
              <a:t>f</a:t>
            </a:r>
            <a:r>
              <a:rPr lang="en-US" sz="1200" spc="0" dirty="0" smtClean="0">
                <a:latin typeface="Times New Roman"/>
                <a:cs typeface="Times New Roman"/>
              </a:rPr>
              <a:t>rom the</a:t>
            </a:r>
            <a:r>
              <a:rPr lang="en-US" sz="1200" spc="5" dirty="0" smtClean="0">
                <a:latin typeface="Times New Roman"/>
                <a:cs typeface="Times New Roman"/>
              </a:rPr>
              <a:t> </a:t>
            </a:r>
            <a:r>
              <a:rPr lang="en-US" sz="1200" spc="0" dirty="0" smtClean="0">
                <a:latin typeface="Times New Roman"/>
                <a:cs typeface="Times New Roman"/>
              </a:rPr>
              <a:t>G</a:t>
            </a:r>
            <a:r>
              <a:rPr lang="en-US" sz="1200" spc="-10" dirty="0" smtClean="0">
                <a:latin typeface="Times New Roman"/>
                <a:cs typeface="Times New Roman"/>
              </a:rPr>
              <a:t>a</a:t>
            </a:r>
            <a:r>
              <a:rPr lang="en-US" sz="1200" spc="0" dirty="0" smtClean="0">
                <a:latin typeface="Times New Roman"/>
                <a:cs typeface="Times New Roman"/>
              </a:rPr>
              <a:t>llup</a:t>
            </a:r>
            <a:r>
              <a:rPr lang="en-US" sz="1200" spc="-5" dirty="0" smtClean="0">
                <a:latin typeface="Times New Roman"/>
                <a:cs typeface="Times New Roman"/>
              </a:rPr>
              <a:t>-</a:t>
            </a:r>
            <a:r>
              <a:rPr lang="en-US" sz="1200" spc="0" dirty="0" err="1" smtClean="0">
                <a:latin typeface="Times New Roman"/>
                <a:cs typeface="Times New Roman"/>
              </a:rPr>
              <a:t>He</a:t>
            </a:r>
            <a:r>
              <a:rPr lang="en-US" sz="1200" spc="-5" dirty="0" err="1" smtClean="0">
                <a:latin typeface="Times New Roman"/>
                <a:cs typeface="Times New Roman"/>
              </a:rPr>
              <a:t>a</a:t>
            </a:r>
            <a:r>
              <a:rPr lang="en-US" sz="1200" spc="0" dirty="0" err="1" smtClean="0">
                <a:latin typeface="Times New Roman"/>
                <a:cs typeface="Times New Roman"/>
              </a:rPr>
              <a:t>lthw</a:t>
            </a:r>
            <a:r>
              <a:rPr lang="en-US" sz="1200" spc="15" dirty="0" err="1" smtClean="0">
                <a:latin typeface="Times New Roman"/>
                <a:cs typeface="Times New Roman"/>
              </a:rPr>
              <a:t>a</a:t>
            </a:r>
            <a:r>
              <a:rPr lang="en-US" sz="1200" spc="-40" dirty="0" err="1" smtClean="0">
                <a:latin typeface="Times New Roman"/>
                <a:cs typeface="Times New Roman"/>
              </a:rPr>
              <a:t>y</a:t>
            </a:r>
            <a:r>
              <a:rPr lang="en-US" sz="1200" spc="0" dirty="0" err="1" smtClean="0">
                <a:latin typeface="Times New Roman"/>
                <a:cs typeface="Times New Roman"/>
              </a:rPr>
              <a:t>s</a:t>
            </a:r>
            <a:r>
              <a:rPr lang="en-US" sz="1200" spc="0" dirty="0" smtClean="0">
                <a:latin typeface="Times New Roman"/>
                <a:cs typeface="Times New Roman"/>
              </a:rPr>
              <a:t> </a:t>
            </a:r>
            <a:r>
              <a:rPr lang="en-US" sz="1200" spc="5" dirty="0" smtClean="0">
                <a:latin typeface="Times New Roman"/>
                <a:cs typeface="Times New Roman"/>
              </a:rPr>
              <a:t>W</a:t>
            </a:r>
            <a:r>
              <a:rPr lang="en-US" sz="1200" spc="-5" dirty="0" smtClean="0">
                <a:latin typeface="Times New Roman"/>
                <a:cs typeface="Times New Roman"/>
              </a:rPr>
              <a:t>e</a:t>
            </a:r>
            <a:r>
              <a:rPr lang="en-US" sz="1200" spc="0" dirty="0" smtClean="0">
                <a:latin typeface="Times New Roman"/>
                <a:cs typeface="Times New Roman"/>
              </a:rPr>
              <a:t>l</a:t>
            </a:r>
            <a:r>
              <a:rPr lang="en-US" sz="1200" spc="10" dirty="0" smtClean="0">
                <a:latin typeface="Times New Roman"/>
                <a:cs typeface="Times New Roman"/>
              </a:rPr>
              <a:t>l</a:t>
            </a:r>
            <a:r>
              <a:rPr lang="en-US" sz="1200" spc="5" dirty="0" smtClean="0">
                <a:latin typeface="Times New Roman"/>
                <a:cs typeface="Times New Roman"/>
              </a:rPr>
              <a:t>-</a:t>
            </a:r>
            <a:r>
              <a:rPr lang="en-US" sz="1200" spc="-10" dirty="0" smtClean="0">
                <a:latin typeface="Times New Roman"/>
                <a:cs typeface="Times New Roman"/>
              </a:rPr>
              <a:t>B</a:t>
            </a:r>
            <a:r>
              <a:rPr lang="en-US" sz="1200" spc="-5" dirty="0" smtClean="0">
                <a:latin typeface="Times New Roman"/>
                <a:cs typeface="Times New Roman"/>
              </a:rPr>
              <a:t>e</a:t>
            </a:r>
            <a:r>
              <a:rPr lang="en-US" sz="1200" spc="0" dirty="0" smtClean="0">
                <a:latin typeface="Times New Roman"/>
                <a:cs typeface="Times New Roman"/>
              </a:rPr>
              <a:t>i</a:t>
            </a:r>
            <a:r>
              <a:rPr lang="en-US" sz="1200" spc="10" dirty="0" smtClean="0">
                <a:latin typeface="Times New Roman"/>
                <a:cs typeface="Times New Roman"/>
              </a:rPr>
              <a:t>n</a:t>
            </a:r>
            <a:r>
              <a:rPr lang="en-US" sz="1200" spc="0" dirty="0" smtClean="0">
                <a:latin typeface="Times New Roman"/>
                <a:cs typeface="Times New Roman"/>
              </a:rPr>
              <a:t>g</a:t>
            </a:r>
            <a:r>
              <a:rPr lang="en-US" sz="1200" spc="-5" dirty="0" smtClean="0">
                <a:latin typeface="Times New Roman"/>
                <a:cs typeface="Times New Roman"/>
              </a:rPr>
              <a:t> </a:t>
            </a:r>
            <a:r>
              <a:rPr lang="en-US" sz="1200" spc="-20" dirty="0" smtClean="0">
                <a:latin typeface="Times New Roman"/>
                <a:cs typeface="Times New Roman"/>
              </a:rPr>
              <a:t>I</a:t>
            </a:r>
            <a:r>
              <a:rPr lang="en-US" sz="1200" spc="0" dirty="0" smtClean="0">
                <a:latin typeface="Times New Roman"/>
                <a:cs typeface="Times New Roman"/>
              </a:rPr>
              <a:t>n</a:t>
            </a:r>
            <a:r>
              <a:rPr lang="en-US" sz="1200" spc="10" dirty="0" smtClean="0">
                <a:latin typeface="Times New Roman"/>
                <a:cs typeface="Times New Roman"/>
              </a:rPr>
              <a:t>d</a:t>
            </a:r>
            <a:r>
              <a:rPr lang="en-US" sz="1200" spc="-5" dirty="0" smtClean="0">
                <a:latin typeface="Times New Roman"/>
                <a:cs typeface="Times New Roman"/>
              </a:rPr>
              <a:t>e</a:t>
            </a:r>
            <a:r>
              <a:rPr lang="en-US" sz="1200" spc="0" dirty="0" smtClean="0">
                <a:latin typeface="Times New Roman"/>
                <a:cs typeface="Times New Roman"/>
              </a:rPr>
              <a:t>x</a:t>
            </a:r>
            <a:r>
              <a:rPr lang="en-US" sz="1200" spc="15" dirty="0" smtClean="0">
                <a:latin typeface="Times New Roman"/>
                <a:cs typeface="Times New Roman"/>
              </a:rPr>
              <a:t> </a:t>
            </a:r>
            <a:r>
              <a:rPr lang="en-US" sz="1200" spc="0" dirty="0" smtClean="0">
                <a:latin typeface="Times New Roman"/>
                <a:cs typeface="Times New Roman"/>
              </a:rPr>
              <a:t>indi</a:t>
            </a:r>
            <a:r>
              <a:rPr lang="en-US" sz="1200" spc="-5" dirty="0" smtClean="0">
                <a:latin typeface="Times New Roman"/>
                <a:cs typeface="Times New Roman"/>
              </a:rPr>
              <a:t>ca</a:t>
            </a:r>
            <a:r>
              <a:rPr lang="en-US" sz="1200" spc="0" dirty="0" smtClean="0">
                <a:latin typeface="Times New Roman"/>
                <a:cs typeface="Times New Roman"/>
              </a:rPr>
              <a:t>te th</a:t>
            </a:r>
            <a:r>
              <a:rPr lang="en-US" sz="1200" spc="-5" dirty="0" smtClean="0">
                <a:latin typeface="Times New Roman"/>
                <a:cs typeface="Times New Roman"/>
              </a:rPr>
              <a:t>a</a:t>
            </a:r>
            <a:r>
              <a:rPr lang="en-US" sz="1200" spc="0" dirty="0" smtClean="0">
                <a:latin typeface="Times New Roman"/>
                <a:cs typeface="Times New Roman"/>
              </a:rPr>
              <a:t>t the p</a:t>
            </a:r>
            <a:r>
              <a:rPr lang="en-US" sz="1200" spc="-10" dirty="0" smtClean="0">
                <a:latin typeface="Times New Roman"/>
                <a:cs typeface="Times New Roman"/>
              </a:rPr>
              <a:t>e</a:t>
            </a:r>
            <a:r>
              <a:rPr lang="en-US" sz="1200" spc="0" dirty="0" smtClean="0">
                <a:latin typeface="Times New Roman"/>
                <a:cs typeface="Times New Roman"/>
              </a:rPr>
              <a:t>rc</a:t>
            </a:r>
            <a:r>
              <a:rPr lang="en-US" sz="1200" spc="5" dirty="0" smtClean="0">
                <a:latin typeface="Times New Roman"/>
                <a:cs typeface="Times New Roman"/>
              </a:rPr>
              <a:t>e</a:t>
            </a:r>
            <a:r>
              <a:rPr lang="en-US" sz="1200" spc="0" dirty="0" smtClean="0">
                <a:latin typeface="Times New Roman"/>
                <a:cs typeface="Times New Roman"/>
              </a:rPr>
              <a:t>ntage</a:t>
            </a:r>
            <a:r>
              <a:rPr lang="en-US" sz="1200" spc="-10" dirty="0" smtClean="0">
                <a:latin typeface="Times New Roman"/>
                <a:cs typeface="Times New Roman"/>
              </a:rPr>
              <a:t> </a:t>
            </a:r>
            <a:r>
              <a:rPr lang="en-US" sz="1200" spc="0" dirty="0" smtClean="0">
                <a:latin typeface="Times New Roman"/>
                <a:cs typeface="Times New Roman"/>
              </a:rPr>
              <a:t>of </a:t>
            </a:r>
            <a:r>
              <a:rPr lang="en-US" sz="1200" spc="-5" dirty="0" smtClean="0">
                <a:latin typeface="Times New Roman"/>
                <a:cs typeface="Times New Roman"/>
              </a:rPr>
              <a:t>a</a:t>
            </a:r>
            <a:r>
              <a:rPr lang="en-US" sz="1200" spc="0" dirty="0" smtClean="0">
                <a:latin typeface="Times New Roman"/>
                <a:cs typeface="Times New Roman"/>
              </a:rPr>
              <a:t>dults without he</a:t>
            </a:r>
            <a:r>
              <a:rPr lang="en-US" sz="1200" spc="-10" dirty="0" smtClean="0">
                <a:latin typeface="Times New Roman"/>
                <a:cs typeface="Times New Roman"/>
              </a:rPr>
              <a:t>a</a:t>
            </a:r>
            <a:r>
              <a:rPr lang="en-US" sz="1200" spc="0" dirty="0" smtClean="0">
                <a:latin typeface="Times New Roman"/>
                <a:cs typeface="Times New Roman"/>
              </a:rPr>
              <a:t>lth insur</a:t>
            </a:r>
            <a:r>
              <a:rPr lang="en-US" sz="1200" spc="-10" dirty="0" smtClean="0">
                <a:latin typeface="Times New Roman"/>
                <a:cs typeface="Times New Roman"/>
              </a:rPr>
              <a:t>a</a:t>
            </a:r>
            <a:r>
              <a:rPr lang="en-US" sz="1200" spc="0" dirty="0" smtClean="0">
                <a:latin typeface="Times New Roman"/>
                <a:cs typeface="Times New Roman"/>
              </a:rPr>
              <a:t>n</a:t>
            </a:r>
            <a:r>
              <a:rPr lang="en-US" sz="1200" spc="-5" dirty="0" smtClean="0">
                <a:latin typeface="Times New Roman"/>
                <a:cs typeface="Times New Roman"/>
              </a:rPr>
              <a:t>c</a:t>
            </a:r>
            <a:r>
              <a:rPr lang="en-US" sz="1200" spc="0" dirty="0" smtClean="0">
                <a:latin typeface="Times New Roman"/>
                <a:cs typeface="Times New Roman"/>
              </a:rPr>
              <a:t>e</a:t>
            </a:r>
            <a:r>
              <a:rPr lang="en-US" sz="1200" spc="5" dirty="0" smtClean="0">
                <a:latin typeface="Times New Roman"/>
                <a:cs typeface="Times New Roman"/>
              </a:rPr>
              <a:t> </a:t>
            </a:r>
            <a:r>
              <a:rPr lang="en-US" sz="1200" spc="-5" dirty="0" smtClean="0">
                <a:latin typeface="Times New Roman"/>
                <a:cs typeface="Times New Roman"/>
              </a:rPr>
              <a:t>c</a:t>
            </a:r>
            <a:r>
              <a:rPr lang="en-US" sz="1200" spc="0" dirty="0" smtClean="0">
                <a:latin typeface="Times New Roman"/>
                <a:cs typeface="Times New Roman"/>
              </a:rPr>
              <a:t>ontinu</a:t>
            </a:r>
            <a:r>
              <a:rPr lang="en-US" sz="1200" spc="-5" dirty="0" smtClean="0">
                <a:latin typeface="Times New Roman"/>
                <a:cs typeface="Times New Roman"/>
              </a:rPr>
              <a:t>e</a:t>
            </a:r>
            <a:r>
              <a:rPr lang="en-US" sz="1200" spc="0" dirty="0" smtClean="0">
                <a:latin typeface="Times New Roman"/>
                <a:cs typeface="Times New Roman"/>
              </a:rPr>
              <a:t>d to</a:t>
            </a:r>
            <a:r>
              <a:rPr lang="en-US" sz="1200" spc="10" dirty="0" smtClean="0">
                <a:latin typeface="Times New Roman"/>
                <a:cs typeface="Times New Roman"/>
              </a:rPr>
              <a:t> </a:t>
            </a:r>
            <a:r>
              <a:rPr lang="en-US" sz="1200" spc="0" dirty="0" smtClean="0">
                <a:latin typeface="Times New Roman"/>
                <a:cs typeface="Times New Roman"/>
              </a:rPr>
              <a:t>d</a:t>
            </a:r>
            <a:r>
              <a:rPr lang="en-US" sz="1200" spc="-5" dirty="0" smtClean="0">
                <a:latin typeface="Times New Roman"/>
                <a:cs typeface="Times New Roman"/>
              </a:rPr>
              <a:t>ec</a:t>
            </a:r>
            <a:r>
              <a:rPr lang="en-US" sz="1200" spc="5" dirty="0" smtClean="0">
                <a:latin typeface="Times New Roman"/>
                <a:cs typeface="Times New Roman"/>
              </a:rPr>
              <a:t>r</a:t>
            </a:r>
            <a:r>
              <a:rPr lang="en-US" sz="1200" spc="-5" dirty="0" smtClean="0">
                <a:latin typeface="Times New Roman"/>
                <a:cs typeface="Times New Roman"/>
              </a:rPr>
              <a:t>ea</a:t>
            </a:r>
            <a:r>
              <a:rPr lang="en-US" sz="1200" spc="0" dirty="0" smtClean="0">
                <a:latin typeface="Times New Roman"/>
                <a:cs typeface="Times New Roman"/>
              </a:rPr>
              <a:t>se</a:t>
            </a:r>
            <a:r>
              <a:rPr lang="en-US" sz="1200" spc="-5" dirty="0" smtClean="0">
                <a:latin typeface="Times New Roman"/>
                <a:cs typeface="Times New Roman"/>
              </a:rPr>
              <a:t> </a:t>
            </a:r>
            <a:r>
              <a:rPr lang="en-US" sz="1200" spc="0" dirty="0" smtClean="0">
                <a:latin typeface="Times New Roman"/>
                <a:cs typeface="Times New Roman"/>
              </a:rPr>
              <a:t>th</a:t>
            </a:r>
            <a:r>
              <a:rPr lang="en-US" sz="1200" spc="5" dirty="0" smtClean="0">
                <a:latin typeface="Times New Roman"/>
                <a:cs typeface="Times New Roman"/>
              </a:rPr>
              <a:t>r</a:t>
            </a:r>
            <a:r>
              <a:rPr lang="en-US" sz="1200" spc="0" dirty="0" smtClean="0">
                <a:latin typeface="Times New Roman"/>
                <a:cs typeface="Times New Roman"/>
              </a:rPr>
              <a:t>ou</a:t>
            </a:r>
            <a:r>
              <a:rPr lang="en-US" sz="1200" spc="-15" dirty="0" smtClean="0">
                <a:latin typeface="Times New Roman"/>
                <a:cs typeface="Times New Roman"/>
              </a:rPr>
              <a:t>g</a:t>
            </a:r>
            <a:r>
              <a:rPr lang="en-US" sz="1200" spc="0" dirty="0" smtClean="0">
                <a:latin typeface="Times New Roman"/>
                <a:cs typeface="Times New Roman"/>
              </a:rPr>
              <a:t>h the</a:t>
            </a:r>
            <a:r>
              <a:rPr lang="en-US" sz="1200" spc="5" dirty="0" smtClean="0">
                <a:latin typeface="Times New Roman"/>
                <a:cs typeface="Times New Roman"/>
              </a:rPr>
              <a:t> </a:t>
            </a:r>
            <a:r>
              <a:rPr lang="en-US" sz="1200" spc="-5" dirty="0" smtClean="0">
                <a:latin typeface="Times New Roman"/>
                <a:cs typeface="Times New Roman"/>
              </a:rPr>
              <a:t>e</a:t>
            </a:r>
            <a:r>
              <a:rPr lang="en-US" sz="1200" spc="0" dirty="0" smtClean="0">
                <a:latin typeface="Times New Roman"/>
                <a:cs typeface="Times New Roman"/>
              </a:rPr>
              <a:t>nd of</a:t>
            </a:r>
            <a:r>
              <a:rPr lang="en-US" sz="1200" spc="-5" dirty="0" smtClean="0">
                <a:latin typeface="Times New Roman"/>
                <a:cs typeface="Times New Roman"/>
              </a:rPr>
              <a:t> </a:t>
            </a:r>
            <a:r>
              <a:rPr lang="en-US" sz="1200" spc="0" dirty="0" smtClean="0">
                <a:latin typeface="Times New Roman"/>
                <a:cs typeface="Times New Roman"/>
              </a:rPr>
              <a:t>2014,</a:t>
            </a:r>
            <a:r>
              <a:rPr lang="en-US" sz="1200" spc="0" baseline="38194" dirty="0" smtClean="0">
                <a:latin typeface="Times New Roman"/>
                <a:cs typeface="Times New Roman"/>
              </a:rPr>
              <a:t>1 </a:t>
            </a:r>
            <a:r>
              <a:rPr lang="en-US" sz="1200" spc="-142" baseline="38194" dirty="0" smtClean="0">
                <a:latin typeface="Times New Roman"/>
                <a:cs typeface="Times New Roman"/>
              </a:rPr>
              <a:t> </a:t>
            </a:r>
            <a:r>
              <a:rPr lang="en-US" sz="1200" spc="5" dirty="0" smtClean="0">
                <a:latin typeface="Times New Roman"/>
                <a:cs typeface="Times New Roman"/>
              </a:rPr>
              <a:t>c</a:t>
            </a:r>
            <a:r>
              <a:rPr lang="en-US" sz="1200" spc="0" dirty="0" smtClean="0">
                <a:latin typeface="Times New Roman"/>
                <a:cs typeface="Times New Roman"/>
              </a:rPr>
              <a:t>onsistent with these</a:t>
            </a:r>
            <a:r>
              <a:rPr lang="en-US" sz="1200" spc="-10" dirty="0" smtClean="0">
                <a:latin typeface="Times New Roman"/>
                <a:cs typeface="Times New Roman"/>
              </a:rPr>
              <a:t> </a:t>
            </a:r>
            <a:r>
              <a:rPr lang="en-US" sz="1200" spc="0" dirty="0" smtClean="0">
                <a:latin typeface="Times New Roman"/>
                <a:cs typeface="Times New Roman"/>
              </a:rPr>
              <a:t>tr</a:t>
            </a:r>
            <a:r>
              <a:rPr lang="en-US" sz="1200" spc="-10" dirty="0" smtClean="0">
                <a:latin typeface="Times New Roman"/>
                <a:cs typeface="Times New Roman"/>
              </a:rPr>
              <a:t>e</a:t>
            </a:r>
            <a:r>
              <a:rPr lang="en-US" sz="1200" spc="0" dirty="0" smtClean="0">
                <a:latin typeface="Times New Roman"/>
                <a:cs typeface="Times New Roman"/>
              </a:rPr>
              <a:t>nds.</a:t>
            </a:r>
            <a:endParaRPr lang="en-US" sz="1200" dirty="0" smtClean="0">
              <a:latin typeface="Times New Roman"/>
              <a:cs typeface="Times New Roman"/>
            </a:endParaRPr>
          </a:p>
          <a:p>
            <a:endParaRPr lang="en-US" dirty="0"/>
          </a:p>
        </p:txBody>
      </p:sp>
      <p:sp>
        <p:nvSpPr>
          <p:cNvPr id="4" name="Slide Number Placeholder 3"/>
          <p:cNvSpPr>
            <a:spLocks noGrp="1"/>
          </p:cNvSpPr>
          <p:nvPr>
            <p:ph type="sldNum" sz="quarter" idx="10"/>
          </p:nvPr>
        </p:nvSpPr>
        <p:spPr/>
        <p:txBody>
          <a:bodyPr/>
          <a:lstStyle/>
          <a:p>
            <a:fld id="{B3EF0EEC-1D1B-4067-A962-C742C5F9CB51}" type="slidenum">
              <a:rPr lang="en-US" smtClean="0"/>
              <a:t>6</a:t>
            </a:fld>
            <a:endParaRPr lang="en-US"/>
          </a:p>
        </p:txBody>
      </p:sp>
    </p:spTree>
    <p:extLst>
      <p:ext uri="{BB962C8B-B14F-4D97-AF65-F5344CB8AC3E}">
        <p14:creationId xmlns:p14="http://schemas.microsoft.com/office/powerpoint/2010/main" val="203522292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46213" y="754063"/>
            <a:ext cx="4879975" cy="3771900"/>
          </a:xfrm>
        </p:spPr>
      </p:sp>
      <p:sp>
        <p:nvSpPr>
          <p:cNvPr id="3" name="Notes Placeholder 2"/>
          <p:cNvSpPr>
            <a:spLocks noGrp="1"/>
          </p:cNvSpPr>
          <p:nvPr>
            <p:ph type="body" idx="1"/>
          </p:nvPr>
        </p:nvSpPr>
        <p:spPr/>
        <p:txBody>
          <a:bodyPr/>
          <a:lstStyle/>
          <a:p>
            <a:r>
              <a:rPr lang="en-US" sz="1200" b="1" kern="1200" dirty="0" smtClean="0">
                <a:solidFill>
                  <a:schemeClr val="tx1"/>
                </a:solidFill>
                <a:effectLst/>
                <a:latin typeface="Times New Roman" panose="02020603050405020304" pitchFamily="18" charset="0"/>
                <a:cs typeface="Times New Roman" panose="02020603050405020304" pitchFamily="18" charset="0"/>
              </a:rPr>
              <a:t>Trends </a:t>
            </a:r>
          </a:p>
          <a:p>
            <a:pPr marL="171450" lvl="0" indent="-171450">
              <a:buFont typeface="Arial" panose="020B0604020202020204" pitchFamily="34" charset="0"/>
              <a:buChar char="•"/>
            </a:pPr>
            <a:r>
              <a:rPr lang="en-US" sz="1200" kern="1200" dirty="0" smtClean="0">
                <a:solidFill>
                  <a:schemeClr val="tx1"/>
                </a:solidFill>
                <a:effectLst/>
                <a:latin typeface="Times New Roman" panose="02020603050405020304" pitchFamily="18" charset="0"/>
                <a:cs typeface="Times New Roman" panose="02020603050405020304" pitchFamily="18" charset="0"/>
              </a:rPr>
              <a:t>From 2002 to 2012, the percentage of people who needed care right away and were able to get care as soon as wanted improved for children but did not improve for adults ages 18-64.</a:t>
            </a:r>
          </a:p>
          <a:p>
            <a:endParaRPr lang="en-US" sz="1200" b="1" kern="1200" dirty="0" smtClean="0">
              <a:solidFill>
                <a:schemeClr val="tx1"/>
              </a:solidFill>
              <a:effectLst/>
              <a:latin typeface="Times New Roman" panose="02020603050405020304" pitchFamily="18" charset="0"/>
              <a:cs typeface="Times New Roman" panose="02020603050405020304" pitchFamily="18" charset="0"/>
            </a:endParaRPr>
          </a:p>
          <a:p>
            <a:r>
              <a:rPr lang="en-US" sz="1200" b="1" kern="1200" dirty="0" smtClean="0">
                <a:solidFill>
                  <a:schemeClr val="tx1"/>
                </a:solidFill>
                <a:effectLst/>
                <a:latin typeface="Times New Roman" panose="02020603050405020304" pitchFamily="18" charset="0"/>
                <a:cs typeface="Times New Roman" panose="02020603050405020304" pitchFamily="18" charset="0"/>
              </a:rPr>
              <a:t>Disparities</a:t>
            </a:r>
            <a:endParaRPr lang="en-US" sz="1200" kern="1200" dirty="0" smtClean="0">
              <a:solidFill>
                <a:schemeClr val="tx1"/>
              </a:solidFill>
              <a:effectLst/>
              <a:latin typeface="Times New Roman" panose="02020603050405020304" pitchFamily="18" charset="0"/>
              <a:cs typeface="Times New Roman" panose="02020603050405020304" pitchFamily="18" charset="0"/>
            </a:endParaRPr>
          </a:p>
          <a:p>
            <a:pPr marL="171450" lvl="0" indent="-171450">
              <a:buFont typeface="Arial" panose="020B0604020202020204" pitchFamily="34" charset="0"/>
              <a:buChar char="•"/>
            </a:pPr>
            <a:r>
              <a:rPr lang="en-US" sz="1200" kern="1200" dirty="0" smtClean="0">
                <a:solidFill>
                  <a:schemeClr val="tx1"/>
                </a:solidFill>
                <a:effectLst/>
                <a:latin typeface="Times New Roman" panose="02020603050405020304" pitchFamily="18" charset="0"/>
                <a:cs typeface="Times New Roman" panose="02020603050405020304" pitchFamily="18" charset="0"/>
              </a:rPr>
              <a:t>Children with only Medicaid or CHIP coverage were less likely to get care as soon as wanted compared with children with any private insurance in almost all years.</a:t>
            </a:r>
          </a:p>
          <a:p>
            <a:pPr marL="171450" lvl="0" indent="-171450">
              <a:buFont typeface="Arial" panose="020B0604020202020204" pitchFamily="34" charset="0"/>
              <a:buChar char="•"/>
            </a:pPr>
            <a:r>
              <a:rPr lang="en-US" sz="1200" kern="1200" dirty="0" smtClean="0">
                <a:solidFill>
                  <a:schemeClr val="tx1"/>
                </a:solidFill>
                <a:effectLst/>
                <a:latin typeface="Times New Roman" panose="02020603050405020304" pitchFamily="18" charset="0"/>
                <a:cs typeface="Times New Roman" panose="02020603050405020304" pitchFamily="18" charset="0"/>
              </a:rPr>
              <a:t>Adults ages 18-64 who were uninsured or had only Medicaid coverage were less likely to get care as soon as wanted compared with adults with any private insurance in all years.</a:t>
            </a:r>
          </a:p>
          <a:p>
            <a:endParaRPr lang="en-US" dirty="0" smtClean="0">
              <a:latin typeface="Times New Roman" panose="02020603050405020304" pitchFamily="18" charset="0"/>
              <a:cs typeface="Times New Roman" panose="02020603050405020304" pitchFamily="18" charset="0"/>
            </a:endParaRPr>
          </a:p>
          <a:p>
            <a:endParaRPr lang="en-US" dirty="0"/>
          </a:p>
        </p:txBody>
      </p:sp>
      <p:sp>
        <p:nvSpPr>
          <p:cNvPr id="4" name="Slide Number Placeholder 3"/>
          <p:cNvSpPr>
            <a:spLocks noGrp="1"/>
          </p:cNvSpPr>
          <p:nvPr>
            <p:ph type="sldNum" sz="quarter" idx="10"/>
          </p:nvPr>
        </p:nvSpPr>
        <p:spPr/>
        <p:txBody>
          <a:bodyPr/>
          <a:lstStyle/>
          <a:p>
            <a:fld id="{B3EF0EEC-1D1B-4067-A962-C742C5F9CB51}" type="slidenum">
              <a:rPr lang="en-US" smtClean="0"/>
              <a:t>7</a:t>
            </a:fld>
            <a:endParaRPr lang="en-US"/>
          </a:p>
        </p:txBody>
      </p:sp>
    </p:spTree>
    <p:extLst>
      <p:ext uri="{BB962C8B-B14F-4D97-AF65-F5344CB8AC3E}">
        <p14:creationId xmlns:p14="http://schemas.microsoft.com/office/powerpoint/2010/main" val="304464137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46213" y="754063"/>
            <a:ext cx="4879975" cy="3771900"/>
          </a:xfrm>
        </p:spPr>
      </p:sp>
      <p:sp>
        <p:nvSpPr>
          <p:cNvPr id="3" name="Notes Placeholder 2"/>
          <p:cNvSpPr>
            <a:spLocks noGrp="1"/>
          </p:cNvSpPr>
          <p:nvPr>
            <p:ph type="body" idx="1"/>
          </p:nvPr>
        </p:nvSpPr>
        <p:spPr/>
        <p:txBody>
          <a:bodyPr/>
          <a:lstStyle/>
          <a:p>
            <a:r>
              <a:rPr lang="en-US" sz="1200" b="1" kern="1200" dirty="0" smtClean="0">
                <a:solidFill>
                  <a:schemeClr val="tx1"/>
                </a:solidFill>
                <a:effectLst/>
                <a:latin typeface="Times New Roman" panose="02020603050405020304" pitchFamily="18" charset="0"/>
                <a:cs typeface="Times New Roman" panose="02020603050405020304" pitchFamily="18" charset="0"/>
              </a:rPr>
              <a:t>Trends </a:t>
            </a:r>
          </a:p>
          <a:p>
            <a:pPr marL="171450" lvl="0" indent="-171450">
              <a:buFont typeface="Arial" panose="020B0604020202020204" pitchFamily="34" charset="0"/>
              <a:buChar char="•"/>
            </a:pPr>
            <a:r>
              <a:rPr lang="en-US" sz="1200" kern="1200" dirty="0" smtClean="0">
                <a:solidFill>
                  <a:schemeClr val="tx1"/>
                </a:solidFill>
                <a:effectLst/>
                <a:latin typeface="Times New Roman" panose="02020603050405020304" pitchFamily="18" charset="0"/>
                <a:cs typeface="Times New Roman" panose="02020603050405020304" pitchFamily="18" charset="0"/>
              </a:rPr>
              <a:t>From 2002 to 2012, the percentage of people who were able to appointments as soon as wanted improved for children but did not improve for adults ages 18-64.</a:t>
            </a:r>
          </a:p>
          <a:p>
            <a:endParaRPr lang="en-US" sz="1200" b="1" kern="1200" dirty="0" smtClean="0">
              <a:solidFill>
                <a:schemeClr val="tx1"/>
              </a:solidFill>
              <a:effectLst/>
              <a:latin typeface="Times New Roman" panose="02020603050405020304" pitchFamily="18" charset="0"/>
              <a:cs typeface="Times New Roman" panose="02020603050405020304" pitchFamily="18" charset="0"/>
            </a:endParaRPr>
          </a:p>
          <a:p>
            <a:r>
              <a:rPr lang="en-US" sz="1200" b="1" kern="1200" dirty="0" smtClean="0">
                <a:solidFill>
                  <a:schemeClr val="tx1"/>
                </a:solidFill>
                <a:effectLst/>
                <a:latin typeface="Times New Roman" panose="02020603050405020304" pitchFamily="18" charset="0"/>
                <a:cs typeface="Times New Roman" panose="02020603050405020304" pitchFamily="18" charset="0"/>
              </a:rPr>
              <a:t>Disparities</a:t>
            </a:r>
            <a:endParaRPr lang="en-US" sz="1200" kern="1200" dirty="0" smtClean="0">
              <a:solidFill>
                <a:schemeClr val="tx1"/>
              </a:solidFill>
              <a:effectLst/>
              <a:latin typeface="Times New Roman" panose="02020603050405020304" pitchFamily="18" charset="0"/>
              <a:cs typeface="Times New Roman" panose="02020603050405020304" pitchFamily="18" charset="0"/>
            </a:endParaRPr>
          </a:p>
          <a:p>
            <a:pPr marL="171450" lvl="0" indent="-171450">
              <a:buFont typeface="Arial" panose="020B0604020202020204" pitchFamily="34" charset="0"/>
              <a:buChar char="•"/>
            </a:pPr>
            <a:r>
              <a:rPr lang="en-US" sz="1200" kern="1200" dirty="0" smtClean="0">
                <a:solidFill>
                  <a:schemeClr val="tx1"/>
                </a:solidFill>
                <a:effectLst/>
                <a:latin typeface="Times New Roman" panose="02020603050405020304" pitchFamily="18" charset="0"/>
                <a:cs typeface="Times New Roman" panose="02020603050405020304" pitchFamily="18" charset="0"/>
              </a:rPr>
              <a:t>Children with only Medicaid or CHIP coverage were less likely to get appointments as soon as wanted compared with children with any private insurance in almost all years.</a:t>
            </a:r>
          </a:p>
          <a:p>
            <a:pPr marL="171450" lvl="0" indent="-171450">
              <a:buFont typeface="Arial" panose="020B0604020202020204" pitchFamily="34" charset="0"/>
              <a:buChar char="•"/>
            </a:pPr>
            <a:r>
              <a:rPr lang="en-US" sz="1200" kern="1200" dirty="0" smtClean="0">
                <a:solidFill>
                  <a:schemeClr val="tx1"/>
                </a:solidFill>
                <a:effectLst/>
                <a:latin typeface="Times New Roman" panose="02020603050405020304" pitchFamily="18" charset="0"/>
                <a:cs typeface="Times New Roman" panose="02020603050405020304" pitchFamily="18" charset="0"/>
              </a:rPr>
              <a:t>Adults ages 18-64 who were uninsured or had only Medicaid coverage were less likely to get appointments as soon as wanted compared with adults with any private insurance in all years.</a:t>
            </a:r>
          </a:p>
          <a:p>
            <a:endParaRPr lang="en-US" dirty="0">
              <a:latin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10"/>
          </p:nvPr>
        </p:nvSpPr>
        <p:spPr/>
        <p:txBody>
          <a:bodyPr/>
          <a:lstStyle/>
          <a:p>
            <a:fld id="{B3EF0EEC-1D1B-4067-A962-C742C5F9CB51}" type="slidenum">
              <a:rPr lang="en-US" smtClean="0"/>
              <a:t>8</a:t>
            </a:fld>
            <a:endParaRPr lang="en-US"/>
          </a:p>
        </p:txBody>
      </p:sp>
    </p:spTree>
    <p:extLst>
      <p:ext uri="{BB962C8B-B14F-4D97-AF65-F5344CB8AC3E}">
        <p14:creationId xmlns:p14="http://schemas.microsoft.com/office/powerpoint/2010/main" val="208104503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46213" y="754063"/>
            <a:ext cx="4879975" cy="3771900"/>
          </a:xfrm>
        </p:spPr>
      </p:sp>
      <p:sp>
        <p:nvSpPr>
          <p:cNvPr id="3" name="Notes Placeholder 2"/>
          <p:cNvSpPr>
            <a:spLocks noGrp="1"/>
          </p:cNvSpPr>
          <p:nvPr>
            <p:ph type="body" idx="1"/>
          </p:nvPr>
        </p:nvSpPr>
        <p:spPr/>
        <p:txBody>
          <a:bodyPr/>
          <a:lstStyle/>
          <a:p>
            <a:pPr marR="0" indent="0" algn="l" defTabSz="914400" rtl="0" eaLnBrk="1" fontAlgn="auto" latinLnBrk="0" hangingPunct="1">
              <a:lnSpc>
                <a:spcPct val="100000"/>
              </a:lnSpc>
              <a:spcBef>
                <a:spcPts val="0"/>
              </a:spcBef>
              <a:spcAft>
                <a:spcPts val="0"/>
              </a:spcAft>
              <a:buClrTx/>
              <a:buSzTx/>
              <a:buFontTx/>
              <a:buNone/>
              <a:tabLst/>
              <a:defRPr/>
            </a:pPr>
            <a:r>
              <a:rPr lang="en-US" sz="1000" b="1" dirty="0" smtClean="0">
                <a:latin typeface="Arial" panose="020B0604020202020204" pitchFamily="34" charset="0"/>
                <a:cs typeface="Arial" panose="020B0604020202020204" pitchFamily="34" charset="0"/>
              </a:rPr>
              <a:t>Note:</a:t>
            </a:r>
            <a:r>
              <a:rPr lang="en-US" sz="1000" b="1" spc="-10" dirty="0" smtClean="0">
                <a:latin typeface="Arial" panose="020B0604020202020204" pitchFamily="34" charset="0"/>
                <a:cs typeface="Arial" panose="020B0604020202020204" pitchFamily="34" charset="0"/>
              </a:rPr>
              <a:t> </a:t>
            </a:r>
            <a:r>
              <a:rPr lang="en-US" sz="1000" spc="0" dirty="0" smtClean="0">
                <a:latin typeface="Arial" panose="020B0604020202020204" pitchFamily="34" charset="0"/>
                <a:cs typeface="Arial" panose="020B0604020202020204" pitchFamily="34" charset="0"/>
              </a:rPr>
              <a:t>Ea</a:t>
            </a:r>
            <a:r>
              <a:rPr lang="en-US" sz="1000" spc="5" dirty="0" smtClean="0">
                <a:latin typeface="Arial" panose="020B0604020202020204" pitchFamily="34" charset="0"/>
                <a:cs typeface="Arial" panose="020B0604020202020204" pitchFamily="34" charset="0"/>
              </a:rPr>
              <a:t>c</a:t>
            </a:r>
            <a:r>
              <a:rPr lang="en-US" sz="1000" spc="0" dirty="0" smtClean="0">
                <a:latin typeface="Arial" panose="020B0604020202020204" pitchFamily="34" charset="0"/>
                <a:cs typeface="Arial" panose="020B0604020202020204" pitchFamily="34" charset="0"/>
              </a:rPr>
              <a:t>h p</a:t>
            </a:r>
            <a:r>
              <a:rPr lang="en-US" sz="1000" spc="-10" dirty="0" smtClean="0">
                <a:latin typeface="Arial" panose="020B0604020202020204" pitchFamily="34" charset="0"/>
                <a:cs typeface="Arial" panose="020B0604020202020204" pitchFamily="34" charset="0"/>
              </a:rPr>
              <a:t>o</a:t>
            </a:r>
            <a:r>
              <a:rPr lang="en-US" sz="1000" spc="0" dirty="0" smtClean="0">
                <a:latin typeface="Arial" panose="020B0604020202020204" pitchFamily="34" charset="0"/>
                <a:cs typeface="Arial" panose="020B0604020202020204" pitchFamily="34" charset="0"/>
              </a:rPr>
              <a:t>int</a:t>
            </a:r>
            <a:r>
              <a:rPr lang="en-US" sz="1000" spc="5" dirty="0" smtClean="0">
                <a:latin typeface="Arial" panose="020B0604020202020204" pitchFamily="34" charset="0"/>
                <a:cs typeface="Arial" panose="020B0604020202020204" pitchFamily="34" charset="0"/>
              </a:rPr>
              <a:t> </a:t>
            </a:r>
            <a:r>
              <a:rPr lang="en-US" sz="1000" spc="-15" dirty="0" smtClean="0">
                <a:latin typeface="Arial" panose="020B0604020202020204" pitchFamily="34" charset="0"/>
                <a:cs typeface="Arial" panose="020B0604020202020204" pitchFamily="34" charset="0"/>
              </a:rPr>
              <a:t>r</a:t>
            </a:r>
            <a:r>
              <a:rPr lang="en-US" sz="1000" spc="0" dirty="0" smtClean="0">
                <a:latin typeface="Arial" panose="020B0604020202020204" pitchFamily="34" charset="0"/>
                <a:cs typeface="Arial" panose="020B0604020202020204" pitchFamily="34" charset="0"/>
              </a:rPr>
              <a:t>epr</a:t>
            </a:r>
            <a:r>
              <a:rPr lang="en-US" sz="1000" spc="-10" dirty="0" smtClean="0">
                <a:latin typeface="Arial" panose="020B0604020202020204" pitchFamily="34" charset="0"/>
                <a:cs typeface="Arial" panose="020B0604020202020204" pitchFamily="34" charset="0"/>
              </a:rPr>
              <a:t>e</a:t>
            </a:r>
            <a:r>
              <a:rPr lang="en-US" sz="1000" spc="5" dirty="0" smtClean="0">
                <a:latin typeface="Arial" panose="020B0604020202020204" pitchFamily="34" charset="0"/>
                <a:cs typeface="Arial" panose="020B0604020202020204" pitchFamily="34" charset="0"/>
              </a:rPr>
              <a:t>s</a:t>
            </a:r>
            <a:r>
              <a:rPr lang="en-US" sz="1000" spc="0" dirty="0" smtClean="0">
                <a:latin typeface="Arial" panose="020B0604020202020204" pitchFamily="34" charset="0"/>
                <a:cs typeface="Arial" panose="020B0604020202020204" pitchFamily="34" charset="0"/>
              </a:rPr>
              <a:t>en</a:t>
            </a:r>
            <a:r>
              <a:rPr lang="en-US" sz="1000" spc="-10" dirty="0" smtClean="0">
                <a:latin typeface="Arial" panose="020B0604020202020204" pitchFamily="34" charset="0"/>
                <a:cs typeface="Arial" panose="020B0604020202020204" pitchFamily="34" charset="0"/>
              </a:rPr>
              <a:t>t</a:t>
            </a:r>
            <a:r>
              <a:rPr lang="en-US" sz="1000" spc="0" dirty="0" smtClean="0">
                <a:latin typeface="Arial" panose="020B0604020202020204" pitchFamily="34" charset="0"/>
                <a:cs typeface="Arial" panose="020B0604020202020204" pitchFamily="34" charset="0"/>
              </a:rPr>
              <a:t>s</a:t>
            </a:r>
            <a:r>
              <a:rPr lang="en-US" sz="1000" spc="5" dirty="0" smtClean="0">
                <a:latin typeface="Arial" panose="020B0604020202020204" pitchFamily="34" charset="0"/>
                <a:cs typeface="Arial" panose="020B0604020202020204" pitchFamily="34" charset="0"/>
              </a:rPr>
              <a:t> </a:t>
            </a:r>
            <a:r>
              <a:rPr lang="en-US" sz="1000" spc="-10" dirty="0" smtClean="0">
                <a:latin typeface="Arial" panose="020B0604020202020204" pitchFamily="34" charset="0"/>
                <a:cs typeface="Arial" panose="020B0604020202020204" pitchFamily="34" charset="0"/>
              </a:rPr>
              <a:t>o</a:t>
            </a:r>
            <a:r>
              <a:rPr lang="en-US" sz="1000" spc="0" dirty="0" smtClean="0">
                <a:latin typeface="Arial" panose="020B0604020202020204" pitchFamily="34" charset="0"/>
                <a:cs typeface="Arial" panose="020B0604020202020204" pitchFamily="34" charset="0"/>
              </a:rPr>
              <a:t>ne </a:t>
            </a:r>
            <a:r>
              <a:rPr lang="en-US" sz="1000" spc="-5" dirty="0" smtClean="0">
                <a:latin typeface="Arial" panose="020B0604020202020204" pitchFamily="34" charset="0"/>
                <a:cs typeface="Arial" panose="020B0604020202020204" pitchFamily="34" charset="0"/>
              </a:rPr>
              <a:t>m</a:t>
            </a:r>
            <a:r>
              <a:rPr lang="en-US" sz="1000" spc="0" dirty="0" smtClean="0">
                <a:latin typeface="Arial" panose="020B0604020202020204" pitchFamily="34" charset="0"/>
                <a:cs typeface="Arial" panose="020B0604020202020204" pitchFamily="34" charset="0"/>
              </a:rPr>
              <a:t>ea</a:t>
            </a:r>
            <a:r>
              <a:rPr lang="en-US" sz="1000" spc="-10" dirty="0" smtClean="0">
                <a:latin typeface="Arial" panose="020B0604020202020204" pitchFamily="34" charset="0"/>
                <a:cs typeface="Arial" panose="020B0604020202020204" pitchFamily="34" charset="0"/>
              </a:rPr>
              <a:t>s</a:t>
            </a:r>
            <a:r>
              <a:rPr lang="en-US" sz="1000" spc="0" dirty="0" smtClean="0">
                <a:latin typeface="Arial" panose="020B0604020202020204" pitchFamily="34" charset="0"/>
                <a:cs typeface="Arial" panose="020B0604020202020204" pitchFamily="34" charset="0"/>
              </a:rPr>
              <a:t>ure. Large</a:t>
            </a:r>
            <a:r>
              <a:rPr lang="en-US" sz="1000" spc="-5" dirty="0" smtClean="0">
                <a:latin typeface="Arial" panose="020B0604020202020204" pitchFamily="34" charset="0"/>
                <a:cs typeface="Arial" panose="020B0604020202020204" pitchFamily="34" charset="0"/>
              </a:rPr>
              <a:t> </a:t>
            </a:r>
            <a:r>
              <a:rPr lang="en-US" sz="1000" spc="0" dirty="0" smtClean="0">
                <a:latin typeface="Arial" panose="020B0604020202020204" pitchFamily="34" charset="0"/>
                <a:cs typeface="Arial" panose="020B0604020202020204" pitchFamily="34" charset="0"/>
              </a:rPr>
              <a:t>red</a:t>
            </a:r>
            <a:r>
              <a:rPr lang="en-US" sz="1000" spc="-10" dirty="0" smtClean="0">
                <a:latin typeface="Arial" panose="020B0604020202020204" pitchFamily="34" charset="0"/>
                <a:cs typeface="Arial" panose="020B0604020202020204" pitchFamily="34" charset="0"/>
              </a:rPr>
              <a:t> </a:t>
            </a:r>
            <a:r>
              <a:rPr lang="en-US" sz="1000" spc="0" dirty="0" smtClean="0">
                <a:latin typeface="Arial" panose="020B0604020202020204" pitchFamily="34" charset="0"/>
                <a:cs typeface="Arial" panose="020B0604020202020204" pitchFamily="34" charset="0"/>
              </a:rPr>
              <a:t>di</a:t>
            </a:r>
            <a:r>
              <a:rPr lang="en-US" sz="1000" spc="-10" dirty="0" smtClean="0">
                <a:latin typeface="Arial" panose="020B0604020202020204" pitchFamily="34" charset="0"/>
                <a:cs typeface="Arial" panose="020B0604020202020204" pitchFamily="34" charset="0"/>
              </a:rPr>
              <a:t>a</a:t>
            </a:r>
            <a:r>
              <a:rPr lang="en-US" sz="1000" spc="5" dirty="0" smtClean="0">
                <a:latin typeface="Arial" panose="020B0604020202020204" pitchFamily="34" charset="0"/>
                <a:cs typeface="Arial" panose="020B0604020202020204" pitchFamily="34" charset="0"/>
              </a:rPr>
              <a:t>m</a:t>
            </a:r>
            <a:r>
              <a:rPr lang="en-US" sz="1000" spc="-10" dirty="0" smtClean="0">
                <a:latin typeface="Arial" panose="020B0604020202020204" pitchFamily="34" charset="0"/>
                <a:cs typeface="Arial" panose="020B0604020202020204" pitchFamily="34" charset="0"/>
              </a:rPr>
              <a:t>o</a:t>
            </a:r>
            <a:r>
              <a:rPr lang="en-US" sz="1000" spc="0" dirty="0" smtClean="0">
                <a:latin typeface="Arial" panose="020B0604020202020204" pitchFamily="34" charset="0"/>
                <a:cs typeface="Arial" panose="020B0604020202020204" pitchFamily="34" charset="0"/>
              </a:rPr>
              <a:t>n</a:t>
            </a:r>
            <a:r>
              <a:rPr lang="en-US" sz="1000" spc="5" dirty="0" smtClean="0">
                <a:latin typeface="Arial" panose="020B0604020202020204" pitchFamily="34" charset="0"/>
                <a:cs typeface="Arial" panose="020B0604020202020204" pitchFamily="34" charset="0"/>
              </a:rPr>
              <a:t>d</a:t>
            </a:r>
            <a:r>
              <a:rPr lang="en-US" sz="1000" spc="0" dirty="0" smtClean="0">
                <a:latin typeface="Arial" panose="020B0604020202020204" pitchFamily="34" charset="0"/>
                <a:cs typeface="Arial" panose="020B0604020202020204" pitchFamily="34" charset="0"/>
              </a:rPr>
              <a:t>s</a:t>
            </a:r>
            <a:r>
              <a:rPr lang="en-US" sz="1000" spc="-5" dirty="0" smtClean="0">
                <a:latin typeface="Arial" panose="020B0604020202020204" pitchFamily="34" charset="0"/>
                <a:cs typeface="Arial" panose="020B0604020202020204" pitchFamily="34" charset="0"/>
              </a:rPr>
              <a:t> </a:t>
            </a:r>
            <a:r>
              <a:rPr lang="en-US" sz="1000" spc="0" dirty="0" smtClean="0">
                <a:latin typeface="Arial" panose="020B0604020202020204" pitchFamily="34" charset="0"/>
                <a:cs typeface="Arial" panose="020B0604020202020204" pitchFamily="34" charset="0"/>
              </a:rPr>
              <a:t>ind</a:t>
            </a:r>
            <a:r>
              <a:rPr lang="en-US" sz="1000" spc="-10" dirty="0" smtClean="0">
                <a:latin typeface="Arial" panose="020B0604020202020204" pitchFamily="34" charset="0"/>
                <a:cs typeface="Arial" panose="020B0604020202020204" pitchFamily="34" charset="0"/>
              </a:rPr>
              <a:t>i</a:t>
            </a:r>
            <a:r>
              <a:rPr lang="en-US" sz="1000" spc="5" dirty="0" smtClean="0">
                <a:latin typeface="Arial" panose="020B0604020202020204" pitchFamily="34" charset="0"/>
                <a:cs typeface="Arial" panose="020B0604020202020204" pitchFamily="34" charset="0"/>
              </a:rPr>
              <a:t>c</a:t>
            </a:r>
            <a:r>
              <a:rPr lang="en-US" sz="1000" spc="0" dirty="0" smtClean="0">
                <a:latin typeface="Arial" panose="020B0604020202020204" pitchFamily="34" charset="0"/>
                <a:cs typeface="Arial" panose="020B0604020202020204" pitchFamily="34" charset="0"/>
              </a:rPr>
              <a:t>a</a:t>
            </a:r>
            <a:r>
              <a:rPr lang="en-US" sz="1000" spc="-10" dirty="0" smtClean="0">
                <a:latin typeface="Arial" panose="020B0604020202020204" pitchFamily="34" charset="0"/>
                <a:cs typeface="Arial" panose="020B0604020202020204" pitchFamily="34" charset="0"/>
              </a:rPr>
              <a:t>t</a:t>
            </a:r>
            <a:r>
              <a:rPr lang="en-US" sz="1000" spc="0" dirty="0" smtClean="0">
                <a:latin typeface="Arial" panose="020B0604020202020204" pitchFamily="34" charset="0"/>
                <a:cs typeface="Arial" panose="020B0604020202020204" pitchFamily="34" charset="0"/>
              </a:rPr>
              <a:t>e </a:t>
            </a:r>
            <a:r>
              <a:rPr lang="en-US" sz="1000" spc="-5" dirty="0" smtClean="0">
                <a:latin typeface="Arial" panose="020B0604020202020204" pitchFamily="34" charset="0"/>
                <a:cs typeface="Arial" panose="020B0604020202020204" pitchFamily="34" charset="0"/>
              </a:rPr>
              <a:t>m</a:t>
            </a:r>
            <a:r>
              <a:rPr lang="en-US" sz="1000" spc="0" dirty="0" smtClean="0">
                <a:latin typeface="Arial" panose="020B0604020202020204" pitchFamily="34" charset="0"/>
                <a:cs typeface="Arial" panose="020B0604020202020204" pitchFamily="34" charset="0"/>
              </a:rPr>
              <a:t>ed</a:t>
            </a:r>
            <a:r>
              <a:rPr lang="en-US" sz="1000" spc="-10" dirty="0" smtClean="0">
                <a:latin typeface="Arial" panose="020B0604020202020204" pitchFamily="34" charset="0"/>
                <a:cs typeface="Arial" panose="020B0604020202020204" pitchFamily="34" charset="0"/>
              </a:rPr>
              <a:t>i</a:t>
            </a:r>
            <a:r>
              <a:rPr lang="en-US" sz="1000" spc="0" dirty="0" smtClean="0">
                <a:latin typeface="Arial" panose="020B0604020202020204" pitchFamily="34" charset="0"/>
                <a:cs typeface="Arial" panose="020B0604020202020204" pitchFamily="34" charset="0"/>
              </a:rPr>
              <a:t>an </a:t>
            </a:r>
            <a:r>
              <a:rPr lang="en-US" sz="1000" spc="-5" dirty="0" smtClean="0">
                <a:latin typeface="Arial" panose="020B0604020202020204" pitchFamily="34" charset="0"/>
                <a:cs typeface="Arial" panose="020B0604020202020204" pitchFamily="34" charset="0"/>
              </a:rPr>
              <a:t>v</a:t>
            </a:r>
            <a:r>
              <a:rPr lang="en-US" sz="1000" spc="0" dirty="0" smtClean="0">
                <a:latin typeface="Arial" panose="020B0604020202020204" pitchFamily="34" charset="0"/>
                <a:cs typeface="Arial" panose="020B0604020202020204" pitchFamily="34" charset="0"/>
              </a:rPr>
              <a:t>al</a:t>
            </a:r>
            <a:r>
              <a:rPr lang="en-US" sz="1000" spc="-10" dirty="0" smtClean="0">
                <a:latin typeface="Arial" panose="020B0604020202020204" pitchFamily="34" charset="0"/>
                <a:cs typeface="Arial" panose="020B0604020202020204" pitchFamily="34" charset="0"/>
              </a:rPr>
              <a:t>u</a:t>
            </a:r>
            <a:r>
              <a:rPr lang="en-US" sz="1000" spc="15" dirty="0" smtClean="0">
                <a:latin typeface="Arial" panose="020B0604020202020204" pitchFamily="34" charset="0"/>
                <a:cs typeface="Arial" panose="020B0604020202020204" pitchFamily="34" charset="0"/>
              </a:rPr>
              <a:t>e</a:t>
            </a:r>
            <a:r>
              <a:rPr lang="en-US" sz="1000" spc="5" dirty="0" smtClean="0">
                <a:latin typeface="Arial" panose="020B0604020202020204" pitchFamily="34" charset="0"/>
                <a:cs typeface="Arial" panose="020B0604020202020204" pitchFamily="34" charset="0"/>
              </a:rPr>
              <a:t>s</a:t>
            </a:r>
            <a:r>
              <a:rPr lang="en-US" sz="1000" spc="0" dirty="0" smtClean="0">
                <a:latin typeface="Arial" panose="020B0604020202020204" pitchFamily="34" charset="0"/>
                <a:cs typeface="Arial" panose="020B0604020202020204" pitchFamily="34" charset="0"/>
              </a:rPr>
              <a:t>.</a:t>
            </a:r>
            <a:r>
              <a:rPr lang="en-US" sz="1000" spc="-10" dirty="0" smtClean="0">
                <a:latin typeface="Arial" panose="020B0604020202020204" pitchFamily="34" charset="0"/>
                <a:cs typeface="Arial" panose="020B0604020202020204" pitchFamily="34" charset="0"/>
              </a:rPr>
              <a:t> </a:t>
            </a:r>
            <a:r>
              <a:rPr lang="en-US" sz="1000" spc="0" dirty="0" smtClean="0">
                <a:latin typeface="Arial" panose="020B0604020202020204" pitchFamily="34" charset="0"/>
                <a:cs typeface="Arial" panose="020B0604020202020204" pitchFamily="34" charset="0"/>
              </a:rPr>
              <a:t>Ac</a:t>
            </a:r>
            <a:r>
              <a:rPr lang="en-US" sz="1000" spc="5" dirty="0" smtClean="0">
                <a:latin typeface="Arial" panose="020B0604020202020204" pitchFamily="34" charset="0"/>
                <a:cs typeface="Arial" panose="020B0604020202020204" pitchFamily="34" charset="0"/>
              </a:rPr>
              <a:t>c</a:t>
            </a:r>
            <a:r>
              <a:rPr lang="en-US" sz="1000" spc="-10" dirty="0" smtClean="0">
                <a:latin typeface="Arial" panose="020B0604020202020204" pitchFamily="34" charset="0"/>
                <a:cs typeface="Arial" panose="020B0604020202020204" pitchFamily="34" charset="0"/>
              </a:rPr>
              <a:t>e</a:t>
            </a:r>
            <a:r>
              <a:rPr lang="en-US" sz="1000" spc="5" dirty="0" smtClean="0">
                <a:latin typeface="Arial" panose="020B0604020202020204" pitchFamily="34" charset="0"/>
                <a:cs typeface="Arial" panose="020B0604020202020204" pitchFamily="34" charset="0"/>
              </a:rPr>
              <a:t>s</a:t>
            </a:r>
            <a:r>
              <a:rPr lang="en-US" sz="1000" spc="0" dirty="0" smtClean="0">
                <a:latin typeface="Arial" panose="020B0604020202020204" pitchFamily="34" charset="0"/>
                <a:cs typeface="Arial" panose="020B0604020202020204" pitchFamily="34" charset="0"/>
              </a:rPr>
              <a:t>s</a:t>
            </a:r>
            <a:r>
              <a:rPr lang="en-US" sz="1000" spc="-5" dirty="0" smtClean="0">
                <a:latin typeface="Arial" panose="020B0604020202020204" pitchFamily="34" charset="0"/>
                <a:cs typeface="Arial" panose="020B0604020202020204" pitchFamily="34" charset="0"/>
              </a:rPr>
              <a:t> </a:t>
            </a:r>
            <a:r>
              <a:rPr lang="en-US" sz="1000" spc="5" dirty="0" smtClean="0">
                <a:latin typeface="Arial" panose="020B0604020202020204" pitchFamily="34" charset="0"/>
                <a:cs typeface="Arial" panose="020B0604020202020204" pitchFamily="34" charset="0"/>
              </a:rPr>
              <a:t>m</a:t>
            </a:r>
            <a:r>
              <a:rPr lang="en-US" sz="1000" spc="-10" dirty="0" smtClean="0">
                <a:latin typeface="Arial" panose="020B0604020202020204" pitchFamily="34" charset="0"/>
                <a:cs typeface="Arial" panose="020B0604020202020204" pitchFamily="34" charset="0"/>
              </a:rPr>
              <a:t>e</a:t>
            </a:r>
            <a:r>
              <a:rPr lang="en-US" sz="1000" spc="0" dirty="0" smtClean="0">
                <a:latin typeface="Arial" panose="020B0604020202020204" pitchFamily="34" charset="0"/>
                <a:cs typeface="Arial" panose="020B0604020202020204" pitchFamily="34" charset="0"/>
              </a:rPr>
              <a:t>a</a:t>
            </a:r>
            <a:r>
              <a:rPr lang="en-US" sz="1000" spc="5" dirty="0" smtClean="0">
                <a:latin typeface="Arial" panose="020B0604020202020204" pitchFamily="34" charset="0"/>
                <a:cs typeface="Arial" panose="020B0604020202020204" pitchFamily="34" charset="0"/>
              </a:rPr>
              <a:t>s</a:t>
            </a:r>
            <a:r>
              <a:rPr lang="en-US" sz="1000" spc="0" dirty="0" smtClean="0">
                <a:latin typeface="Arial" panose="020B0604020202020204" pitchFamily="34" charset="0"/>
                <a:cs typeface="Arial" panose="020B0604020202020204" pitchFamily="34" charset="0"/>
              </a:rPr>
              <a:t>u</a:t>
            </a:r>
            <a:r>
              <a:rPr lang="en-US" sz="1000" spc="-15" dirty="0" smtClean="0">
                <a:latin typeface="Arial" panose="020B0604020202020204" pitchFamily="34" charset="0"/>
                <a:cs typeface="Arial" panose="020B0604020202020204" pitchFamily="34" charset="0"/>
              </a:rPr>
              <a:t>r</a:t>
            </a:r>
            <a:r>
              <a:rPr lang="en-US" sz="1000" spc="0" dirty="0" smtClean="0">
                <a:latin typeface="Arial" panose="020B0604020202020204" pitchFamily="34" charset="0"/>
                <a:cs typeface="Arial" panose="020B0604020202020204" pitchFamily="34" charset="0"/>
              </a:rPr>
              <a:t>es</a:t>
            </a:r>
            <a:r>
              <a:rPr lang="en-US" sz="1000" spc="-5" dirty="0" smtClean="0">
                <a:latin typeface="Arial" panose="020B0604020202020204" pitchFamily="34" charset="0"/>
                <a:cs typeface="Arial" panose="020B0604020202020204" pitchFamily="34" charset="0"/>
              </a:rPr>
              <a:t> </a:t>
            </a:r>
            <a:r>
              <a:rPr lang="en-US" sz="1000" spc="0" dirty="0" smtClean="0">
                <a:latin typeface="Arial" panose="020B0604020202020204" pitchFamily="34" charset="0"/>
                <a:cs typeface="Arial" panose="020B0604020202020204" pitchFamily="34" charset="0"/>
              </a:rPr>
              <a:t>in</a:t>
            </a:r>
            <a:r>
              <a:rPr lang="en-US" sz="1000" spc="-10" dirty="0" smtClean="0">
                <a:latin typeface="Arial" panose="020B0604020202020204" pitchFamily="34" charset="0"/>
                <a:cs typeface="Arial" panose="020B0604020202020204" pitchFamily="34" charset="0"/>
              </a:rPr>
              <a:t>c</a:t>
            </a:r>
            <a:r>
              <a:rPr lang="en-US" sz="1000" spc="0" dirty="0" smtClean="0">
                <a:latin typeface="Arial" panose="020B0604020202020204" pitchFamily="34" charset="0"/>
                <a:cs typeface="Arial" panose="020B0604020202020204" pitchFamily="34" charset="0"/>
              </a:rPr>
              <a:t>lu</a:t>
            </a:r>
            <a:r>
              <a:rPr lang="en-US" sz="1000" spc="-10" dirty="0" smtClean="0">
                <a:latin typeface="Arial" panose="020B0604020202020204" pitchFamily="34" charset="0"/>
                <a:cs typeface="Arial" panose="020B0604020202020204" pitchFamily="34" charset="0"/>
              </a:rPr>
              <a:t>d</a:t>
            </a:r>
            <a:r>
              <a:rPr lang="en-US" sz="1000" spc="0" dirty="0" smtClean="0">
                <a:latin typeface="Arial" panose="020B0604020202020204" pitchFamily="34" charset="0"/>
                <a:cs typeface="Arial" panose="020B0604020202020204" pitchFamily="34" charset="0"/>
              </a:rPr>
              <a:t>e in</a:t>
            </a:r>
            <a:r>
              <a:rPr lang="en-US" sz="1000" spc="5" dirty="0" smtClean="0">
                <a:latin typeface="Arial" panose="020B0604020202020204" pitchFamily="34" charset="0"/>
                <a:cs typeface="Arial" panose="020B0604020202020204" pitchFamily="34" charset="0"/>
              </a:rPr>
              <a:t>s</a:t>
            </a:r>
            <a:r>
              <a:rPr lang="en-US" sz="1000" spc="0" dirty="0" smtClean="0">
                <a:latin typeface="Arial" panose="020B0604020202020204" pitchFamily="34" charset="0"/>
                <a:cs typeface="Arial" panose="020B0604020202020204" pitchFamily="34" charset="0"/>
              </a:rPr>
              <a:t>u</a:t>
            </a:r>
            <a:r>
              <a:rPr lang="en-US" sz="1000" spc="-15" dirty="0" smtClean="0">
                <a:latin typeface="Arial" panose="020B0604020202020204" pitchFamily="34" charset="0"/>
                <a:cs typeface="Arial" panose="020B0604020202020204" pitchFamily="34" charset="0"/>
              </a:rPr>
              <a:t>r</a:t>
            </a:r>
            <a:r>
              <a:rPr lang="en-US" sz="1000" spc="0" dirty="0" smtClean="0">
                <a:latin typeface="Arial" panose="020B0604020202020204" pitchFamily="34" charset="0"/>
                <a:cs typeface="Arial" panose="020B0604020202020204" pitchFamily="34" charset="0"/>
              </a:rPr>
              <a:t>an</a:t>
            </a:r>
            <a:r>
              <a:rPr lang="en-US" sz="1000" spc="-10" dirty="0" smtClean="0">
                <a:latin typeface="Arial" panose="020B0604020202020204" pitchFamily="34" charset="0"/>
                <a:cs typeface="Arial" panose="020B0604020202020204" pitchFamily="34" charset="0"/>
              </a:rPr>
              <a:t>c</a:t>
            </a:r>
            <a:r>
              <a:rPr lang="en-US" sz="1000" spc="0" dirty="0" smtClean="0">
                <a:latin typeface="Arial" panose="020B0604020202020204" pitchFamily="34" charset="0"/>
                <a:cs typeface="Arial" panose="020B0604020202020204" pitchFamily="34" charset="0"/>
              </a:rPr>
              <a:t>e, </a:t>
            </a:r>
            <a:r>
              <a:rPr lang="en-US" sz="1000" spc="-10" dirty="0" smtClean="0">
                <a:latin typeface="Arial" panose="020B0604020202020204" pitchFamily="34" charset="0"/>
                <a:cs typeface="Arial" panose="020B0604020202020204" pitchFamily="34" charset="0"/>
              </a:rPr>
              <a:t>u</a:t>
            </a:r>
            <a:r>
              <a:rPr lang="en-US" sz="1000" spc="5" dirty="0" smtClean="0">
                <a:latin typeface="Arial" panose="020B0604020202020204" pitchFamily="34" charset="0"/>
                <a:cs typeface="Arial" panose="020B0604020202020204" pitchFamily="34" charset="0"/>
              </a:rPr>
              <a:t>s</a:t>
            </a:r>
            <a:r>
              <a:rPr lang="en-US" sz="1000" spc="0" dirty="0" smtClean="0">
                <a:latin typeface="Arial" panose="020B0604020202020204" pitchFamily="34" charset="0"/>
                <a:cs typeface="Arial" panose="020B0604020202020204" pitchFamily="34" charset="0"/>
              </a:rPr>
              <a:t>u</a:t>
            </a:r>
            <a:r>
              <a:rPr lang="en-US" sz="1000" spc="-10" dirty="0" smtClean="0">
                <a:latin typeface="Arial" panose="020B0604020202020204" pitchFamily="34" charset="0"/>
                <a:cs typeface="Arial" panose="020B0604020202020204" pitchFamily="34" charset="0"/>
              </a:rPr>
              <a:t>a</a:t>
            </a:r>
            <a:r>
              <a:rPr lang="en-US" sz="1000" spc="0" dirty="0" smtClean="0">
                <a:latin typeface="Arial" panose="020B0604020202020204" pitchFamily="34" charset="0"/>
                <a:cs typeface="Arial" panose="020B0604020202020204" pitchFamily="34" charset="0"/>
              </a:rPr>
              <a:t>l p</a:t>
            </a:r>
            <a:r>
              <a:rPr lang="en-US" sz="1000" spc="-15" dirty="0" smtClean="0">
                <a:latin typeface="Arial" panose="020B0604020202020204" pitchFamily="34" charset="0"/>
                <a:cs typeface="Arial" panose="020B0604020202020204" pitchFamily="34" charset="0"/>
              </a:rPr>
              <a:t>r</a:t>
            </a:r>
            <a:r>
              <a:rPr lang="en-US" sz="1000" spc="0" dirty="0" smtClean="0">
                <a:latin typeface="Arial" panose="020B0604020202020204" pitchFamily="34" charset="0"/>
                <a:cs typeface="Arial" panose="020B0604020202020204" pitchFamily="34" charset="0"/>
              </a:rPr>
              <a:t>o</a:t>
            </a:r>
            <a:r>
              <a:rPr lang="en-US" sz="1000" spc="-10" dirty="0" smtClean="0">
                <a:latin typeface="Arial" panose="020B0604020202020204" pitchFamily="34" charset="0"/>
                <a:cs typeface="Arial" panose="020B0604020202020204" pitchFamily="34" charset="0"/>
              </a:rPr>
              <a:t>v</a:t>
            </a:r>
            <a:r>
              <a:rPr lang="en-US" sz="1000" spc="0" dirty="0" smtClean="0">
                <a:latin typeface="Arial" panose="020B0604020202020204" pitchFamily="34" charset="0"/>
                <a:cs typeface="Arial" panose="020B0604020202020204" pitchFamily="34" charset="0"/>
              </a:rPr>
              <a:t>ider,</a:t>
            </a:r>
            <a:r>
              <a:rPr lang="en-US" sz="1000" spc="-10" dirty="0" smtClean="0">
                <a:latin typeface="Arial" panose="020B0604020202020204" pitchFamily="34" charset="0"/>
                <a:cs typeface="Arial" panose="020B0604020202020204" pitchFamily="34" charset="0"/>
              </a:rPr>
              <a:t> </a:t>
            </a:r>
            <a:r>
              <a:rPr lang="en-US" sz="1000" spc="0" dirty="0" smtClean="0">
                <a:latin typeface="Arial" panose="020B0604020202020204" pitchFamily="34" charset="0"/>
                <a:cs typeface="Arial" panose="020B0604020202020204" pitchFamily="34" charset="0"/>
              </a:rPr>
              <a:t>bar</a:t>
            </a:r>
            <a:r>
              <a:rPr lang="en-US" sz="1000" spc="-15" dirty="0" smtClean="0">
                <a:latin typeface="Arial" panose="020B0604020202020204" pitchFamily="34" charset="0"/>
                <a:cs typeface="Arial" panose="020B0604020202020204" pitchFamily="34" charset="0"/>
              </a:rPr>
              <a:t>r</a:t>
            </a:r>
            <a:r>
              <a:rPr lang="en-US" sz="1000" spc="0" dirty="0" smtClean="0">
                <a:latin typeface="Arial" panose="020B0604020202020204" pitchFamily="34" charset="0"/>
                <a:cs typeface="Arial" panose="020B0604020202020204" pitchFamily="34" charset="0"/>
              </a:rPr>
              <a:t>iers</a:t>
            </a:r>
            <a:r>
              <a:rPr lang="en-US" sz="1000" spc="5" dirty="0" smtClean="0">
                <a:latin typeface="Arial" panose="020B0604020202020204" pitchFamily="34" charset="0"/>
                <a:cs typeface="Arial" panose="020B0604020202020204" pitchFamily="34" charset="0"/>
              </a:rPr>
              <a:t> </a:t>
            </a:r>
            <a:r>
              <a:rPr lang="en-US" sz="1000" spc="-10" dirty="0" smtClean="0">
                <a:latin typeface="Arial" panose="020B0604020202020204" pitchFamily="34" charset="0"/>
                <a:cs typeface="Arial" panose="020B0604020202020204" pitchFamily="34" charset="0"/>
              </a:rPr>
              <a:t>t</a:t>
            </a:r>
            <a:r>
              <a:rPr lang="en-US" sz="1000" spc="0" dirty="0" smtClean="0">
                <a:latin typeface="Arial" panose="020B0604020202020204" pitchFamily="34" charset="0"/>
                <a:cs typeface="Arial" panose="020B0604020202020204" pitchFamily="34" charset="0"/>
              </a:rPr>
              <a:t>o </a:t>
            </a:r>
            <a:r>
              <a:rPr lang="en-US" sz="1000" spc="-5" dirty="0" smtClean="0">
                <a:latin typeface="Arial" panose="020B0604020202020204" pitchFamily="34" charset="0"/>
                <a:cs typeface="Arial" panose="020B0604020202020204" pitchFamily="34" charset="0"/>
              </a:rPr>
              <a:t>c</a:t>
            </a:r>
            <a:r>
              <a:rPr lang="en-US" sz="1000" spc="0" dirty="0" smtClean="0">
                <a:latin typeface="Arial" panose="020B0604020202020204" pitchFamily="34" charset="0"/>
                <a:cs typeface="Arial" panose="020B0604020202020204" pitchFamily="34" charset="0"/>
              </a:rPr>
              <a:t>are,</a:t>
            </a:r>
            <a:r>
              <a:rPr lang="en-US" sz="1000" spc="10" dirty="0" smtClean="0">
                <a:latin typeface="Arial" panose="020B0604020202020204" pitchFamily="34" charset="0"/>
                <a:cs typeface="Arial" panose="020B0604020202020204" pitchFamily="34" charset="0"/>
              </a:rPr>
              <a:t> </a:t>
            </a:r>
            <a:r>
              <a:rPr lang="en-US" sz="1000" spc="0" dirty="0" smtClean="0">
                <a:latin typeface="Arial" panose="020B0604020202020204" pitchFamily="34" charset="0"/>
                <a:cs typeface="Arial" panose="020B0604020202020204" pitchFamily="34" charset="0"/>
              </a:rPr>
              <a:t>and</a:t>
            </a:r>
            <a:r>
              <a:rPr lang="en-US" sz="1000" spc="5" dirty="0" smtClean="0">
                <a:latin typeface="Arial" panose="020B0604020202020204" pitchFamily="34" charset="0"/>
                <a:cs typeface="Arial" panose="020B0604020202020204" pitchFamily="34" charset="0"/>
              </a:rPr>
              <a:t> </a:t>
            </a:r>
            <a:r>
              <a:rPr lang="en-US" sz="1000" spc="-10" dirty="0" smtClean="0">
                <a:latin typeface="Arial" panose="020B0604020202020204" pitchFamily="34" charset="0"/>
                <a:cs typeface="Arial" panose="020B0604020202020204" pitchFamily="34" charset="0"/>
              </a:rPr>
              <a:t>t</a:t>
            </a:r>
            <a:r>
              <a:rPr lang="en-US" sz="1000" spc="0" dirty="0" smtClean="0">
                <a:latin typeface="Arial" panose="020B0604020202020204" pitchFamily="34" charset="0"/>
                <a:cs typeface="Arial" panose="020B0604020202020204" pitchFamily="34" charset="0"/>
              </a:rPr>
              <a:t>i</a:t>
            </a:r>
            <a:r>
              <a:rPr lang="en-US" sz="1000" spc="-10" dirty="0" smtClean="0">
                <a:latin typeface="Arial" panose="020B0604020202020204" pitchFamily="34" charset="0"/>
                <a:cs typeface="Arial" panose="020B0604020202020204" pitchFamily="34" charset="0"/>
              </a:rPr>
              <a:t>m</a:t>
            </a:r>
            <a:r>
              <a:rPr lang="en-US" sz="1000" spc="0" dirty="0" smtClean="0">
                <a:latin typeface="Arial" panose="020B0604020202020204" pitchFamily="34" charset="0"/>
                <a:cs typeface="Arial" panose="020B0604020202020204" pitchFamily="34" charset="0"/>
              </a:rPr>
              <a:t>el</a:t>
            </a:r>
            <a:r>
              <a:rPr lang="en-US" sz="1000" spc="-10" dirty="0" smtClean="0">
                <a:latin typeface="Arial" panose="020B0604020202020204" pitchFamily="34" charset="0"/>
                <a:cs typeface="Arial" panose="020B0604020202020204" pitchFamily="34" charset="0"/>
              </a:rPr>
              <a:t>i</a:t>
            </a:r>
            <a:r>
              <a:rPr lang="en-US" sz="1000" spc="0" dirty="0" smtClean="0">
                <a:latin typeface="Arial" panose="020B0604020202020204" pitchFamily="34" charset="0"/>
                <a:cs typeface="Arial" panose="020B0604020202020204" pitchFamily="34" charset="0"/>
              </a:rPr>
              <a:t>ne</a:t>
            </a:r>
            <a:r>
              <a:rPr lang="en-US" sz="1000" spc="-10" dirty="0" smtClean="0">
                <a:latin typeface="Arial" panose="020B0604020202020204" pitchFamily="34" charset="0"/>
                <a:cs typeface="Arial" panose="020B0604020202020204" pitchFamily="34" charset="0"/>
              </a:rPr>
              <a:t>s</a:t>
            </a:r>
            <a:r>
              <a:rPr lang="en-US" sz="1000" spc="0" dirty="0" smtClean="0">
                <a:latin typeface="Arial" panose="020B0604020202020204" pitchFamily="34" charset="0"/>
                <a:cs typeface="Arial" panose="020B0604020202020204" pitchFamily="34" charset="0"/>
              </a:rPr>
              <a:t>s</a:t>
            </a:r>
            <a:r>
              <a:rPr lang="en-US" sz="1000" spc="5" dirty="0" smtClean="0">
                <a:latin typeface="Arial" panose="020B0604020202020204" pitchFamily="34" charset="0"/>
                <a:cs typeface="Arial" panose="020B0604020202020204" pitchFamily="34" charset="0"/>
              </a:rPr>
              <a:t> </a:t>
            </a:r>
            <a:r>
              <a:rPr lang="en-US" sz="1000" spc="0" dirty="0" smtClean="0">
                <a:latin typeface="Arial" panose="020B0604020202020204" pitchFamily="34" charset="0"/>
                <a:cs typeface="Arial" panose="020B0604020202020204" pitchFamily="34" charset="0"/>
              </a:rPr>
              <a:t>of</a:t>
            </a:r>
            <a:r>
              <a:rPr lang="en-US" sz="1000" spc="-20" dirty="0" smtClean="0">
                <a:latin typeface="Arial" panose="020B0604020202020204" pitchFamily="34" charset="0"/>
                <a:cs typeface="Arial" panose="020B0604020202020204" pitchFamily="34" charset="0"/>
              </a:rPr>
              <a:t> </a:t>
            </a:r>
            <a:r>
              <a:rPr lang="en-US" sz="1000" spc="5" dirty="0" smtClean="0">
                <a:latin typeface="Arial" panose="020B0604020202020204" pitchFamily="34" charset="0"/>
                <a:cs typeface="Arial" panose="020B0604020202020204" pitchFamily="34" charset="0"/>
              </a:rPr>
              <a:t>c</a:t>
            </a:r>
            <a:r>
              <a:rPr lang="en-US" sz="1000" spc="0" dirty="0" smtClean="0">
                <a:latin typeface="Arial" panose="020B0604020202020204" pitchFamily="34" charset="0"/>
                <a:cs typeface="Arial" panose="020B0604020202020204" pitchFamily="34" charset="0"/>
              </a:rPr>
              <a:t>ar</a:t>
            </a:r>
            <a:r>
              <a:rPr lang="en-US" sz="1000" spc="10" dirty="0" smtClean="0">
                <a:latin typeface="Arial" panose="020B0604020202020204" pitchFamily="34" charset="0"/>
                <a:cs typeface="Arial" panose="020B0604020202020204" pitchFamily="34" charset="0"/>
              </a:rPr>
              <a:t>e</a:t>
            </a:r>
            <a:r>
              <a:rPr lang="en-US" sz="1000" spc="0" dirty="0" smtClean="0">
                <a:latin typeface="Arial" panose="020B0604020202020204" pitchFamily="34" charset="0"/>
                <a:cs typeface="Arial" panose="020B0604020202020204" pitchFamily="34" charset="0"/>
              </a:rPr>
              <a:t>.</a:t>
            </a:r>
            <a:r>
              <a:rPr lang="en-US" sz="1000" spc="-10" dirty="0" smtClean="0">
                <a:latin typeface="Arial" panose="020B0604020202020204" pitchFamily="34" charset="0"/>
                <a:cs typeface="Arial" panose="020B0604020202020204" pitchFamily="34" charset="0"/>
              </a:rPr>
              <a:t> </a:t>
            </a:r>
            <a:r>
              <a:rPr lang="en-US" sz="1000" spc="0" dirty="0" smtClean="0">
                <a:latin typeface="Arial" panose="020B0604020202020204" pitchFamily="34" charset="0"/>
                <a:cs typeface="Arial" panose="020B0604020202020204" pitchFamily="34" charset="0"/>
              </a:rPr>
              <a:t>For </a:t>
            </a:r>
            <a:r>
              <a:rPr lang="en-US" sz="1000" spc="-10" dirty="0" smtClean="0">
                <a:latin typeface="Arial" panose="020B0604020202020204" pitchFamily="34" charset="0"/>
                <a:cs typeface="Arial" panose="020B0604020202020204" pitchFamily="34" charset="0"/>
              </a:rPr>
              <a:t>t</a:t>
            </a:r>
            <a:r>
              <a:rPr lang="en-US" sz="1000" spc="0" dirty="0" smtClean="0">
                <a:latin typeface="Arial" panose="020B0604020202020204" pitchFamily="34" charset="0"/>
                <a:cs typeface="Arial" panose="020B0604020202020204" pitchFamily="34" charset="0"/>
              </a:rPr>
              <a:t>he </a:t>
            </a:r>
            <a:r>
              <a:rPr lang="en-US" sz="1000" spc="-5" dirty="0" smtClean="0">
                <a:latin typeface="Arial" panose="020B0604020202020204" pitchFamily="34" charset="0"/>
                <a:cs typeface="Arial" panose="020B0604020202020204" pitchFamily="34" charset="0"/>
              </a:rPr>
              <a:t>v</a:t>
            </a:r>
            <a:r>
              <a:rPr lang="en-US" sz="1000" spc="0" dirty="0" smtClean="0">
                <a:latin typeface="Arial" panose="020B0604020202020204" pitchFamily="34" charset="0"/>
                <a:cs typeface="Arial" panose="020B0604020202020204" pitchFamily="34" charset="0"/>
              </a:rPr>
              <a:t>a</a:t>
            </a:r>
            <a:r>
              <a:rPr lang="en-US" sz="1000" spc="5" dirty="0" smtClean="0">
                <a:latin typeface="Arial" panose="020B0604020202020204" pitchFamily="34" charset="0"/>
                <a:cs typeface="Arial" panose="020B0604020202020204" pitchFamily="34" charset="0"/>
              </a:rPr>
              <a:t>s</a:t>
            </a:r>
            <a:r>
              <a:rPr lang="en-US" sz="1000" spc="0" dirty="0" smtClean="0">
                <a:latin typeface="Arial" panose="020B0604020202020204" pitchFamily="34" charset="0"/>
                <a:cs typeface="Arial" panose="020B0604020202020204" pitchFamily="34" charset="0"/>
              </a:rPr>
              <a:t>t</a:t>
            </a:r>
            <a:r>
              <a:rPr lang="en-US" sz="1000" spc="-10" dirty="0" smtClean="0">
                <a:latin typeface="Arial" panose="020B0604020202020204" pitchFamily="34" charset="0"/>
                <a:cs typeface="Arial" panose="020B0604020202020204" pitchFamily="34" charset="0"/>
              </a:rPr>
              <a:t> </a:t>
            </a:r>
            <a:r>
              <a:rPr lang="en-US" sz="1000" spc="5" dirty="0" smtClean="0">
                <a:latin typeface="Arial" panose="020B0604020202020204" pitchFamily="34" charset="0"/>
                <a:cs typeface="Arial" panose="020B0604020202020204" pitchFamily="34" charset="0"/>
              </a:rPr>
              <a:t>m</a:t>
            </a:r>
            <a:r>
              <a:rPr lang="en-US" sz="1000" spc="-10" dirty="0" smtClean="0">
                <a:latin typeface="Arial" panose="020B0604020202020204" pitchFamily="34" charset="0"/>
                <a:cs typeface="Arial" panose="020B0604020202020204" pitchFamily="34" charset="0"/>
              </a:rPr>
              <a:t>a</a:t>
            </a:r>
            <a:r>
              <a:rPr lang="en-US" sz="1000" spc="0" dirty="0" smtClean="0">
                <a:latin typeface="Arial" panose="020B0604020202020204" pitchFamily="34" charset="0"/>
                <a:cs typeface="Arial" panose="020B0604020202020204" pitchFamily="34" charset="0"/>
              </a:rPr>
              <a:t>jor</a:t>
            </a:r>
            <a:r>
              <a:rPr lang="en-US" sz="1000" spc="-10" dirty="0" smtClean="0">
                <a:latin typeface="Arial" panose="020B0604020202020204" pitchFamily="34" charset="0"/>
                <a:cs typeface="Arial" panose="020B0604020202020204" pitchFamily="34" charset="0"/>
              </a:rPr>
              <a:t>i</a:t>
            </a:r>
            <a:r>
              <a:rPr lang="en-US" sz="1000" spc="0" dirty="0" smtClean="0">
                <a:latin typeface="Arial" panose="020B0604020202020204" pitchFamily="34" charset="0"/>
                <a:cs typeface="Arial" panose="020B0604020202020204" pitchFamily="34" charset="0"/>
              </a:rPr>
              <a:t>ty</a:t>
            </a:r>
            <a:r>
              <a:rPr lang="en-US" sz="1000" spc="-5" dirty="0" smtClean="0">
                <a:latin typeface="Arial" panose="020B0604020202020204" pitchFamily="34" charset="0"/>
                <a:cs typeface="Arial" panose="020B0604020202020204" pitchFamily="34" charset="0"/>
              </a:rPr>
              <a:t> </a:t>
            </a:r>
            <a:r>
              <a:rPr lang="en-US" sz="1000" spc="0" dirty="0" smtClean="0">
                <a:latin typeface="Arial" panose="020B0604020202020204" pitchFamily="34" charset="0"/>
                <a:cs typeface="Arial" panose="020B0604020202020204" pitchFamily="34" charset="0"/>
              </a:rPr>
              <a:t>of</a:t>
            </a:r>
            <a:r>
              <a:rPr lang="en-US" sz="1000" spc="-10" dirty="0" smtClean="0">
                <a:latin typeface="Arial" panose="020B0604020202020204" pitchFamily="34" charset="0"/>
                <a:cs typeface="Arial" panose="020B0604020202020204" pitchFamily="34" charset="0"/>
              </a:rPr>
              <a:t> </a:t>
            </a:r>
            <a:r>
              <a:rPr lang="en-US" sz="1000" spc="5" dirty="0" smtClean="0">
                <a:latin typeface="Arial" panose="020B0604020202020204" pitchFamily="34" charset="0"/>
                <a:cs typeface="Arial" panose="020B0604020202020204" pitchFamily="34" charset="0"/>
              </a:rPr>
              <a:t>m</a:t>
            </a:r>
            <a:r>
              <a:rPr lang="en-US" sz="1000" spc="0" dirty="0" smtClean="0">
                <a:latin typeface="Arial" panose="020B0604020202020204" pitchFamily="34" charset="0"/>
                <a:cs typeface="Arial" panose="020B0604020202020204" pitchFamily="34" charset="0"/>
              </a:rPr>
              <a:t>e</a:t>
            </a:r>
            <a:r>
              <a:rPr lang="en-US" sz="1000" spc="-10" dirty="0" smtClean="0">
                <a:latin typeface="Arial" panose="020B0604020202020204" pitchFamily="34" charset="0"/>
                <a:cs typeface="Arial" panose="020B0604020202020204" pitchFamily="34" charset="0"/>
              </a:rPr>
              <a:t>a</a:t>
            </a:r>
            <a:r>
              <a:rPr lang="en-US" sz="1000" spc="5" dirty="0" smtClean="0">
                <a:latin typeface="Arial" panose="020B0604020202020204" pitchFamily="34" charset="0"/>
                <a:cs typeface="Arial" panose="020B0604020202020204" pitchFamily="34" charset="0"/>
              </a:rPr>
              <a:t>s</a:t>
            </a:r>
            <a:r>
              <a:rPr lang="en-US" sz="1000" spc="0" dirty="0" smtClean="0">
                <a:latin typeface="Arial" panose="020B0604020202020204" pitchFamily="34" charset="0"/>
                <a:cs typeface="Arial" panose="020B0604020202020204" pitchFamily="34" charset="0"/>
              </a:rPr>
              <a:t>ur</a:t>
            </a:r>
            <a:r>
              <a:rPr lang="en-US" sz="1000" spc="-10" dirty="0" smtClean="0">
                <a:latin typeface="Arial" panose="020B0604020202020204" pitchFamily="34" charset="0"/>
                <a:cs typeface="Arial" panose="020B0604020202020204" pitchFamily="34" charset="0"/>
              </a:rPr>
              <a:t>e</a:t>
            </a:r>
            <a:r>
              <a:rPr lang="en-US" sz="1000" spc="5" dirty="0" smtClean="0">
                <a:latin typeface="Arial" panose="020B0604020202020204" pitchFamily="34" charset="0"/>
                <a:cs typeface="Arial" panose="020B0604020202020204" pitchFamily="34" charset="0"/>
              </a:rPr>
              <a:t>s</a:t>
            </a:r>
            <a:r>
              <a:rPr lang="en-US" sz="1000" spc="0" dirty="0" smtClean="0">
                <a:latin typeface="Arial" panose="020B0604020202020204" pitchFamily="34" charset="0"/>
                <a:cs typeface="Arial" panose="020B0604020202020204" pitchFamily="34" charset="0"/>
              </a:rPr>
              <a:t>, tr</a:t>
            </a:r>
            <a:r>
              <a:rPr lang="en-US" sz="1000" spc="-10" dirty="0" smtClean="0">
                <a:latin typeface="Arial" panose="020B0604020202020204" pitchFamily="34" charset="0"/>
                <a:cs typeface="Arial" panose="020B0604020202020204" pitchFamily="34" charset="0"/>
              </a:rPr>
              <a:t>e</a:t>
            </a:r>
            <a:r>
              <a:rPr lang="en-US" sz="1000" spc="0" dirty="0" smtClean="0">
                <a:latin typeface="Arial" panose="020B0604020202020204" pitchFamily="34" charset="0"/>
                <a:cs typeface="Arial" panose="020B0604020202020204" pitchFamily="34" charset="0"/>
              </a:rPr>
              <a:t>nd </a:t>
            </a:r>
            <a:r>
              <a:rPr lang="en-US" sz="1000" spc="-10" dirty="0" smtClean="0">
                <a:latin typeface="Arial" panose="020B0604020202020204" pitchFamily="34" charset="0"/>
                <a:cs typeface="Arial" panose="020B0604020202020204" pitchFamily="34" charset="0"/>
              </a:rPr>
              <a:t>d</a:t>
            </a:r>
            <a:r>
              <a:rPr lang="en-US" sz="1000" spc="0" dirty="0" smtClean="0">
                <a:latin typeface="Arial" panose="020B0604020202020204" pitchFamily="34" charset="0"/>
                <a:cs typeface="Arial" panose="020B0604020202020204" pitchFamily="34" charset="0"/>
              </a:rPr>
              <a:t>ata</a:t>
            </a:r>
            <a:r>
              <a:rPr lang="en-US" sz="1000" spc="-10" dirty="0" smtClean="0">
                <a:latin typeface="Arial" panose="020B0604020202020204" pitchFamily="34" charset="0"/>
                <a:cs typeface="Arial" panose="020B0604020202020204" pitchFamily="34" charset="0"/>
              </a:rPr>
              <a:t> </a:t>
            </a:r>
            <a:r>
              <a:rPr lang="en-US" sz="1000" spc="0" dirty="0" smtClean="0">
                <a:latin typeface="Arial" panose="020B0604020202020204" pitchFamily="34" charset="0"/>
                <a:cs typeface="Arial" panose="020B0604020202020204" pitchFamily="34" charset="0"/>
              </a:rPr>
              <a:t>are a</a:t>
            </a:r>
            <a:r>
              <a:rPr lang="en-US" sz="1000" spc="-10" dirty="0" smtClean="0">
                <a:latin typeface="Arial" panose="020B0604020202020204" pitchFamily="34" charset="0"/>
                <a:cs typeface="Arial" panose="020B0604020202020204" pitchFamily="34" charset="0"/>
              </a:rPr>
              <a:t>v</a:t>
            </a:r>
            <a:r>
              <a:rPr lang="en-US" sz="1000" spc="0" dirty="0" smtClean="0">
                <a:latin typeface="Arial" panose="020B0604020202020204" pitchFamily="34" charset="0"/>
                <a:cs typeface="Arial" panose="020B0604020202020204" pitchFamily="34" charset="0"/>
              </a:rPr>
              <a:t>ai</a:t>
            </a:r>
            <a:r>
              <a:rPr lang="en-US" sz="1000" spc="5" dirty="0" smtClean="0">
                <a:latin typeface="Arial" panose="020B0604020202020204" pitchFamily="34" charset="0"/>
                <a:cs typeface="Arial" panose="020B0604020202020204" pitchFamily="34" charset="0"/>
              </a:rPr>
              <a:t>l</a:t>
            </a:r>
            <a:r>
              <a:rPr lang="en-US" sz="1000" spc="0" dirty="0" smtClean="0">
                <a:latin typeface="Arial" panose="020B0604020202020204" pitchFamily="34" charset="0"/>
                <a:cs typeface="Arial" panose="020B0604020202020204" pitchFamily="34" charset="0"/>
              </a:rPr>
              <a:t>a</a:t>
            </a:r>
            <a:r>
              <a:rPr lang="en-US" sz="1000" spc="-10" dirty="0" smtClean="0">
                <a:latin typeface="Arial" panose="020B0604020202020204" pitchFamily="34" charset="0"/>
                <a:cs typeface="Arial" panose="020B0604020202020204" pitchFamily="34" charset="0"/>
              </a:rPr>
              <a:t>b</a:t>
            </a:r>
            <a:r>
              <a:rPr lang="en-US" sz="1000" spc="0" dirty="0" smtClean="0">
                <a:latin typeface="Arial" panose="020B0604020202020204" pitchFamily="34" charset="0"/>
                <a:cs typeface="Arial" panose="020B0604020202020204" pitchFamily="34" charset="0"/>
              </a:rPr>
              <a:t>le f</a:t>
            </a:r>
            <a:r>
              <a:rPr lang="en-US" sz="1000" spc="-15" dirty="0" smtClean="0">
                <a:latin typeface="Arial" panose="020B0604020202020204" pitchFamily="34" charset="0"/>
                <a:cs typeface="Arial" panose="020B0604020202020204" pitchFamily="34" charset="0"/>
              </a:rPr>
              <a:t>r</a:t>
            </a:r>
            <a:r>
              <a:rPr lang="en-US" sz="1000" spc="0" dirty="0" smtClean="0">
                <a:latin typeface="Arial" panose="020B0604020202020204" pitchFamily="34" charset="0"/>
                <a:cs typeface="Arial" panose="020B0604020202020204" pitchFamily="34" charset="0"/>
              </a:rPr>
              <a:t>om</a:t>
            </a:r>
            <a:r>
              <a:rPr lang="en-US" sz="1000" spc="-5" dirty="0" smtClean="0">
                <a:latin typeface="Arial" panose="020B0604020202020204" pitchFamily="34" charset="0"/>
                <a:cs typeface="Arial" panose="020B0604020202020204" pitchFamily="34" charset="0"/>
              </a:rPr>
              <a:t> </a:t>
            </a:r>
            <a:r>
              <a:rPr lang="en-US" sz="1000" spc="0" dirty="0" smtClean="0">
                <a:latin typeface="Arial" panose="020B0604020202020204" pitchFamily="34" charset="0"/>
                <a:cs typeface="Arial" panose="020B0604020202020204" pitchFamily="34" charset="0"/>
              </a:rPr>
              <a:t>200</a:t>
            </a:r>
            <a:r>
              <a:rPr lang="en-US" sz="1000" spc="10" dirty="0" smtClean="0">
                <a:latin typeface="Arial" panose="020B0604020202020204" pitchFamily="34" charset="0"/>
                <a:cs typeface="Arial" panose="020B0604020202020204" pitchFamily="34" charset="0"/>
              </a:rPr>
              <a:t>1</a:t>
            </a:r>
            <a:r>
              <a:rPr lang="en-US" sz="1000" spc="-15" dirty="0" smtClean="0">
                <a:latin typeface="Arial" panose="020B0604020202020204" pitchFamily="34" charset="0"/>
                <a:cs typeface="Arial" panose="020B0604020202020204" pitchFamily="34" charset="0"/>
              </a:rPr>
              <a:t>-</a:t>
            </a:r>
            <a:r>
              <a:rPr lang="en-US" sz="1000" spc="0" dirty="0" smtClean="0">
                <a:latin typeface="Arial" panose="020B0604020202020204" pitchFamily="34" charset="0"/>
                <a:cs typeface="Arial" panose="020B0604020202020204" pitchFamily="34" charset="0"/>
              </a:rPr>
              <a:t>20</a:t>
            </a:r>
            <a:r>
              <a:rPr lang="en-US" sz="1000" spc="-10" dirty="0" smtClean="0">
                <a:latin typeface="Arial" panose="020B0604020202020204" pitchFamily="34" charset="0"/>
                <a:cs typeface="Arial" panose="020B0604020202020204" pitchFamily="34" charset="0"/>
              </a:rPr>
              <a:t>0</a:t>
            </a:r>
            <a:r>
              <a:rPr lang="en-US" sz="1000" spc="0" dirty="0" smtClean="0">
                <a:latin typeface="Arial" panose="020B0604020202020204" pitchFamily="34" charset="0"/>
                <a:cs typeface="Arial" panose="020B0604020202020204" pitchFamily="34" charset="0"/>
              </a:rPr>
              <a:t>2 to</a:t>
            </a:r>
            <a:r>
              <a:rPr lang="en-US" sz="1000" spc="-10" dirty="0" smtClean="0">
                <a:latin typeface="Arial" panose="020B0604020202020204" pitchFamily="34" charset="0"/>
                <a:cs typeface="Arial" panose="020B0604020202020204" pitchFamily="34" charset="0"/>
              </a:rPr>
              <a:t> 2</a:t>
            </a:r>
            <a:r>
              <a:rPr lang="en-US" sz="1000" spc="0" dirty="0" smtClean="0">
                <a:latin typeface="Arial" panose="020B0604020202020204" pitchFamily="34" charset="0"/>
                <a:cs typeface="Arial" panose="020B0604020202020204" pitchFamily="34" charset="0"/>
              </a:rPr>
              <a:t>01</a:t>
            </a:r>
            <a:r>
              <a:rPr lang="en-US" sz="1000" spc="10" dirty="0" smtClean="0">
                <a:latin typeface="Arial" panose="020B0604020202020204" pitchFamily="34" charset="0"/>
                <a:cs typeface="Arial" panose="020B0604020202020204" pitchFamily="34" charset="0"/>
              </a:rPr>
              <a:t>2</a:t>
            </a:r>
            <a:r>
              <a:rPr lang="en-US" sz="1000" spc="0" dirty="0" smtClean="0">
                <a:latin typeface="Arial" panose="020B0604020202020204" pitchFamily="34" charset="0"/>
                <a:cs typeface="Arial" panose="020B0604020202020204" pitchFamily="34" charset="0"/>
              </a:rPr>
              <a:t>. </a:t>
            </a:r>
            <a:r>
              <a:rPr lang="en-US" sz="1000" spc="-10" dirty="0" smtClean="0">
                <a:latin typeface="Arial" panose="020B0604020202020204" pitchFamily="34" charset="0"/>
                <a:cs typeface="Arial" panose="020B0604020202020204" pitchFamily="34" charset="0"/>
              </a:rPr>
              <a:t>F</a:t>
            </a:r>
            <a:r>
              <a:rPr lang="en-US" sz="1000" spc="0" dirty="0" smtClean="0">
                <a:latin typeface="Arial" panose="020B0604020202020204" pitchFamily="34" charset="0"/>
                <a:cs typeface="Arial" panose="020B0604020202020204" pitchFamily="34" charset="0"/>
              </a:rPr>
              <a:t>or e</a:t>
            </a:r>
            <a:r>
              <a:rPr lang="en-US" sz="1000" spc="-10" dirty="0" smtClean="0">
                <a:latin typeface="Arial" panose="020B0604020202020204" pitchFamily="34" charset="0"/>
                <a:cs typeface="Arial" panose="020B0604020202020204" pitchFamily="34" charset="0"/>
              </a:rPr>
              <a:t>a</a:t>
            </a:r>
            <a:r>
              <a:rPr lang="en-US" sz="1000" spc="5" dirty="0" smtClean="0">
                <a:latin typeface="Arial" panose="020B0604020202020204" pitchFamily="34" charset="0"/>
                <a:cs typeface="Arial" panose="020B0604020202020204" pitchFamily="34" charset="0"/>
              </a:rPr>
              <a:t>c</a:t>
            </a:r>
            <a:r>
              <a:rPr lang="en-US" sz="1000" spc="0" dirty="0" smtClean="0">
                <a:latin typeface="Arial" panose="020B0604020202020204" pitchFamily="34" charset="0"/>
                <a:cs typeface="Arial" panose="020B0604020202020204" pitchFamily="34" charset="0"/>
              </a:rPr>
              <a:t>h</a:t>
            </a:r>
            <a:r>
              <a:rPr lang="en-US" sz="1000" spc="-10" dirty="0" smtClean="0">
                <a:latin typeface="Arial" panose="020B0604020202020204" pitchFamily="34" charset="0"/>
                <a:cs typeface="Arial" panose="020B0604020202020204" pitchFamily="34" charset="0"/>
              </a:rPr>
              <a:t> </a:t>
            </a:r>
            <a:r>
              <a:rPr lang="en-US" sz="1000" spc="5" dirty="0" smtClean="0">
                <a:latin typeface="Arial" panose="020B0604020202020204" pitchFamily="34" charset="0"/>
                <a:cs typeface="Arial" panose="020B0604020202020204" pitchFamily="34" charset="0"/>
              </a:rPr>
              <a:t>m</a:t>
            </a:r>
            <a:r>
              <a:rPr lang="en-US" sz="1000" spc="0" dirty="0" smtClean="0">
                <a:latin typeface="Arial" panose="020B0604020202020204" pitchFamily="34" charset="0"/>
                <a:cs typeface="Arial" panose="020B0604020202020204" pitchFamily="34" charset="0"/>
              </a:rPr>
              <a:t>e</a:t>
            </a:r>
            <a:r>
              <a:rPr lang="en-US" sz="1000" spc="-5" dirty="0" smtClean="0">
                <a:latin typeface="Arial" panose="020B0604020202020204" pitchFamily="34" charset="0"/>
                <a:cs typeface="Arial" panose="020B0604020202020204" pitchFamily="34" charset="0"/>
              </a:rPr>
              <a:t>a</a:t>
            </a:r>
            <a:r>
              <a:rPr lang="en-US" sz="1000" spc="5" dirty="0" smtClean="0">
                <a:latin typeface="Arial" panose="020B0604020202020204" pitchFamily="34" charset="0"/>
                <a:cs typeface="Arial" panose="020B0604020202020204" pitchFamily="34" charset="0"/>
              </a:rPr>
              <a:t>s</a:t>
            </a:r>
            <a:r>
              <a:rPr lang="en-US" sz="1000" spc="0" dirty="0" smtClean="0">
                <a:latin typeface="Arial" panose="020B0604020202020204" pitchFamily="34" charset="0"/>
                <a:cs typeface="Arial" panose="020B0604020202020204" pitchFamily="34" charset="0"/>
              </a:rPr>
              <a:t>u</a:t>
            </a:r>
            <a:r>
              <a:rPr lang="en-US" sz="1000" spc="-15" dirty="0" smtClean="0">
                <a:latin typeface="Arial" panose="020B0604020202020204" pitchFamily="34" charset="0"/>
                <a:cs typeface="Arial" panose="020B0604020202020204" pitchFamily="34" charset="0"/>
              </a:rPr>
              <a:t>r</a:t>
            </a:r>
            <a:r>
              <a:rPr lang="en-US" sz="1000" spc="0" dirty="0" smtClean="0">
                <a:latin typeface="Arial" panose="020B0604020202020204" pitchFamily="34" charset="0"/>
                <a:cs typeface="Arial" panose="020B0604020202020204" pitchFamily="34" charset="0"/>
              </a:rPr>
              <a:t>e </a:t>
            </a:r>
            <a:r>
              <a:rPr lang="en-US" sz="1000" spc="-15" dirty="0" smtClean="0">
                <a:latin typeface="Arial" panose="020B0604020202020204" pitchFamily="34" charset="0"/>
                <a:cs typeface="Arial" panose="020B0604020202020204" pitchFamily="34" charset="0"/>
              </a:rPr>
              <a:t>w</a:t>
            </a:r>
            <a:r>
              <a:rPr lang="en-US" sz="1000" spc="0" dirty="0" smtClean="0">
                <a:latin typeface="Arial" panose="020B0604020202020204" pitchFamily="34" charset="0"/>
                <a:cs typeface="Arial" panose="020B0604020202020204" pitchFamily="34" charset="0"/>
              </a:rPr>
              <a:t>ith at</a:t>
            </a:r>
            <a:r>
              <a:rPr lang="en-US" sz="1000" spc="-10" dirty="0" smtClean="0">
                <a:latin typeface="Arial" panose="020B0604020202020204" pitchFamily="34" charset="0"/>
                <a:cs typeface="Arial" panose="020B0604020202020204" pitchFamily="34" charset="0"/>
              </a:rPr>
              <a:t> </a:t>
            </a:r>
            <a:r>
              <a:rPr lang="en-US" sz="1000" spc="5" dirty="0" smtClean="0">
                <a:latin typeface="Arial" panose="020B0604020202020204" pitchFamily="34" charset="0"/>
                <a:cs typeface="Arial" panose="020B0604020202020204" pitchFamily="34" charset="0"/>
              </a:rPr>
              <a:t>l</a:t>
            </a:r>
            <a:r>
              <a:rPr lang="en-US" sz="1000" spc="0" dirty="0" smtClean="0">
                <a:latin typeface="Arial" panose="020B0604020202020204" pitchFamily="34" charset="0"/>
                <a:cs typeface="Arial" panose="020B0604020202020204" pitchFamily="34" charset="0"/>
              </a:rPr>
              <a:t>e</a:t>
            </a:r>
            <a:r>
              <a:rPr lang="en-US" sz="1000" spc="-10" dirty="0" smtClean="0">
                <a:latin typeface="Arial" panose="020B0604020202020204" pitchFamily="34" charset="0"/>
                <a:cs typeface="Arial" panose="020B0604020202020204" pitchFamily="34" charset="0"/>
              </a:rPr>
              <a:t>a</a:t>
            </a:r>
            <a:r>
              <a:rPr lang="en-US" sz="1000" spc="5" dirty="0" smtClean="0">
                <a:latin typeface="Arial" panose="020B0604020202020204" pitchFamily="34" charset="0"/>
                <a:cs typeface="Arial" panose="020B0604020202020204" pitchFamily="34" charset="0"/>
              </a:rPr>
              <a:t>s</a:t>
            </a:r>
            <a:r>
              <a:rPr lang="en-US" sz="1000" spc="0" dirty="0" smtClean="0">
                <a:latin typeface="Arial" panose="020B0604020202020204" pitchFamily="34" charset="0"/>
                <a:cs typeface="Arial" panose="020B0604020202020204" pitchFamily="34" charset="0"/>
              </a:rPr>
              <a:t>t f</a:t>
            </a:r>
            <a:r>
              <a:rPr lang="en-US" sz="1000" spc="-10" dirty="0" smtClean="0">
                <a:latin typeface="Arial" panose="020B0604020202020204" pitchFamily="34" charset="0"/>
                <a:cs typeface="Arial" panose="020B0604020202020204" pitchFamily="34" charset="0"/>
              </a:rPr>
              <a:t>o</a:t>
            </a:r>
            <a:r>
              <a:rPr lang="en-US" sz="1000" spc="0" dirty="0" smtClean="0">
                <a:latin typeface="Arial" panose="020B0604020202020204" pitchFamily="34" charset="0"/>
                <a:cs typeface="Arial" panose="020B0604020202020204" pitchFamily="34" charset="0"/>
              </a:rPr>
              <a:t>ur </a:t>
            </a:r>
            <a:r>
              <a:rPr lang="en-US" sz="1000" spc="-10" dirty="0" smtClean="0">
                <a:latin typeface="Arial" panose="020B0604020202020204" pitchFamily="34" charset="0"/>
                <a:cs typeface="Arial" panose="020B0604020202020204" pitchFamily="34" charset="0"/>
              </a:rPr>
              <a:t>e</a:t>
            </a:r>
            <a:r>
              <a:rPr lang="en-US" sz="1000" spc="5" dirty="0" smtClean="0">
                <a:latin typeface="Arial" panose="020B0604020202020204" pitchFamily="34" charset="0"/>
                <a:cs typeface="Arial" panose="020B0604020202020204" pitchFamily="34" charset="0"/>
              </a:rPr>
              <a:t>s</a:t>
            </a:r>
            <a:r>
              <a:rPr lang="en-US" sz="1000" spc="0" dirty="0" smtClean="0">
                <a:latin typeface="Arial" panose="020B0604020202020204" pitchFamily="34" charset="0"/>
                <a:cs typeface="Arial" panose="020B0604020202020204" pitchFamily="34" charset="0"/>
              </a:rPr>
              <a:t>t</a:t>
            </a:r>
            <a:r>
              <a:rPr lang="en-US" sz="1000" spc="-10" dirty="0" smtClean="0">
                <a:latin typeface="Arial" panose="020B0604020202020204" pitchFamily="34" charset="0"/>
                <a:cs typeface="Arial" panose="020B0604020202020204" pitchFamily="34" charset="0"/>
              </a:rPr>
              <a:t>i</a:t>
            </a:r>
            <a:r>
              <a:rPr lang="en-US" sz="1000" spc="5" dirty="0" smtClean="0">
                <a:latin typeface="Arial" panose="020B0604020202020204" pitchFamily="34" charset="0"/>
                <a:cs typeface="Arial" panose="020B0604020202020204" pitchFamily="34" charset="0"/>
              </a:rPr>
              <a:t>m</a:t>
            </a:r>
            <a:r>
              <a:rPr lang="en-US" sz="1000" spc="0" dirty="0" smtClean="0">
                <a:latin typeface="Arial" panose="020B0604020202020204" pitchFamily="34" charset="0"/>
                <a:cs typeface="Arial" panose="020B0604020202020204" pitchFamily="34" charset="0"/>
              </a:rPr>
              <a:t>at</a:t>
            </a:r>
            <a:r>
              <a:rPr lang="en-US" sz="1000" spc="-10" dirty="0" smtClean="0">
                <a:latin typeface="Arial" panose="020B0604020202020204" pitchFamily="34" charset="0"/>
                <a:cs typeface="Arial" panose="020B0604020202020204" pitchFamily="34" charset="0"/>
              </a:rPr>
              <a:t>e</a:t>
            </a:r>
            <a:r>
              <a:rPr lang="en-US" sz="1000" spc="0" dirty="0" smtClean="0">
                <a:latin typeface="Arial" panose="020B0604020202020204" pitchFamily="34" charset="0"/>
                <a:cs typeface="Arial" panose="020B0604020202020204" pitchFamily="34" charset="0"/>
              </a:rPr>
              <a:t>s</a:t>
            </a:r>
            <a:r>
              <a:rPr lang="en-US" sz="1000" spc="5" dirty="0" smtClean="0">
                <a:latin typeface="Arial" panose="020B0604020202020204" pitchFamily="34" charset="0"/>
                <a:cs typeface="Arial" panose="020B0604020202020204" pitchFamily="34" charset="0"/>
              </a:rPr>
              <a:t> </a:t>
            </a:r>
            <a:r>
              <a:rPr lang="en-US" sz="1000" spc="0" dirty="0" smtClean="0">
                <a:latin typeface="Arial" panose="020B0604020202020204" pitchFamily="34" charset="0"/>
                <a:cs typeface="Arial" panose="020B0604020202020204" pitchFamily="34" charset="0"/>
              </a:rPr>
              <a:t>o</a:t>
            </a:r>
            <a:r>
              <a:rPr lang="en-US" sz="1000" spc="-10" dirty="0" smtClean="0">
                <a:latin typeface="Arial" panose="020B0604020202020204" pitchFamily="34" charset="0"/>
                <a:cs typeface="Arial" panose="020B0604020202020204" pitchFamily="34" charset="0"/>
              </a:rPr>
              <a:t>v</a:t>
            </a:r>
            <a:r>
              <a:rPr lang="en-US" sz="1000" spc="0" dirty="0" smtClean="0">
                <a:latin typeface="Arial" panose="020B0604020202020204" pitchFamily="34" charset="0"/>
                <a:cs typeface="Arial" panose="020B0604020202020204" pitchFamily="34" charset="0"/>
              </a:rPr>
              <a:t>er </a:t>
            </a:r>
            <a:r>
              <a:rPr lang="en-US" sz="1000" spc="-10" dirty="0" smtClean="0">
                <a:latin typeface="Arial" panose="020B0604020202020204" pitchFamily="34" charset="0"/>
                <a:cs typeface="Arial" panose="020B0604020202020204" pitchFamily="34" charset="0"/>
              </a:rPr>
              <a:t>t</a:t>
            </a:r>
            <a:r>
              <a:rPr lang="en-US" sz="1000" spc="0" dirty="0" smtClean="0">
                <a:latin typeface="Arial" panose="020B0604020202020204" pitchFamily="34" charset="0"/>
                <a:cs typeface="Arial" panose="020B0604020202020204" pitchFamily="34" charset="0"/>
              </a:rPr>
              <a:t>i</a:t>
            </a:r>
            <a:r>
              <a:rPr lang="en-US" sz="1000" spc="-10" dirty="0" smtClean="0">
                <a:latin typeface="Arial" panose="020B0604020202020204" pitchFamily="34" charset="0"/>
                <a:cs typeface="Arial" panose="020B0604020202020204" pitchFamily="34" charset="0"/>
              </a:rPr>
              <a:t>m</a:t>
            </a:r>
            <a:r>
              <a:rPr lang="en-US" sz="1000" spc="0" dirty="0" smtClean="0">
                <a:latin typeface="Arial" panose="020B0604020202020204" pitchFamily="34" charset="0"/>
                <a:cs typeface="Arial" panose="020B0604020202020204" pitchFamily="34" charset="0"/>
              </a:rPr>
              <a:t>e,</a:t>
            </a:r>
            <a:r>
              <a:rPr lang="en-US" sz="1000" spc="-10" dirty="0" smtClean="0">
                <a:latin typeface="Arial" panose="020B0604020202020204" pitchFamily="34" charset="0"/>
                <a:cs typeface="Arial" panose="020B0604020202020204" pitchFamily="34" charset="0"/>
              </a:rPr>
              <a:t> </a:t>
            </a:r>
            <a:r>
              <a:rPr lang="en-US" sz="1000" spc="-15" dirty="0" smtClean="0">
                <a:latin typeface="Arial" panose="020B0604020202020204" pitchFamily="34" charset="0"/>
                <a:cs typeface="Arial" panose="020B0604020202020204" pitchFamily="34" charset="0"/>
              </a:rPr>
              <a:t>w</a:t>
            </a:r>
            <a:r>
              <a:rPr lang="en-US" sz="1000" spc="15" dirty="0" smtClean="0">
                <a:latin typeface="Arial" panose="020B0604020202020204" pitchFamily="34" charset="0"/>
                <a:cs typeface="Arial" panose="020B0604020202020204" pitchFamily="34" charset="0"/>
              </a:rPr>
              <a:t>e</a:t>
            </a:r>
            <a:r>
              <a:rPr lang="en-US" sz="1000" spc="0" dirty="0" smtClean="0">
                <a:latin typeface="Arial" panose="020B0604020202020204" pitchFamily="34" charset="0"/>
                <a:cs typeface="Arial" panose="020B0604020202020204" pitchFamily="34" charset="0"/>
              </a:rPr>
              <a:t>ighted</a:t>
            </a:r>
            <a:r>
              <a:rPr lang="en-US" sz="1000" spc="10" dirty="0" smtClean="0">
                <a:latin typeface="Arial" panose="020B0604020202020204" pitchFamily="34" charset="0"/>
                <a:cs typeface="Arial" panose="020B0604020202020204" pitchFamily="34" charset="0"/>
              </a:rPr>
              <a:t> </a:t>
            </a:r>
            <a:r>
              <a:rPr lang="en-US" sz="1000" spc="-10" dirty="0" smtClean="0">
                <a:latin typeface="Arial" panose="020B0604020202020204" pitchFamily="34" charset="0"/>
                <a:cs typeface="Arial" panose="020B0604020202020204" pitchFamily="34" charset="0"/>
              </a:rPr>
              <a:t>l</a:t>
            </a:r>
            <a:r>
              <a:rPr lang="en-US" sz="1000" spc="0" dirty="0" smtClean="0">
                <a:latin typeface="Arial" panose="020B0604020202020204" pitchFamily="34" charset="0"/>
                <a:cs typeface="Arial" panose="020B0604020202020204" pitchFamily="34" charset="0"/>
              </a:rPr>
              <a:t>og-</a:t>
            </a:r>
            <a:r>
              <a:rPr lang="en-US" sz="1000" spc="-10" dirty="0" smtClean="0">
                <a:latin typeface="Arial" panose="020B0604020202020204" pitchFamily="34" charset="0"/>
                <a:cs typeface="Arial" panose="020B0604020202020204" pitchFamily="34" charset="0"/>
              </a:rPr>
              <a:t>l</a:t>
            </a:r>
            <a:r>
              <a:rPr lang="en-US" sz="1000" spc="0" dirty="0" smtClean="0">
                <a:latin typeface="Arial" panose="020B0604020202020204" pitchFamily="34" charset="0"/>
                <a:cs typeface="Arial" panose="020B0604020202020204" pitchFamily="34" charset="0"/>
              </a:rPr>
              <a:t>in</a:t>
            </a:r>
            <a:r>
              <a:rPr lang="en-US" sz="1000" spc="-10" dirty="0" smtClean="0">
                <a:latin typeface="Arial" panose="020B0604020202020204" pitchFamily="34" charset="0"/>
                <a:cs typeface="Arial" panose="020B0604020202020204" pitchFamily="34" charset="0"/>
              </a:rPr>
              <a:t>e</a:t>
            </a:r>
            <a:r>
              <a:rPr lang="en-US" sz="1000" spc="0" dirty="0" smtClean="0">
                <a:latin typeface="Arial" panose="020B0604020202020204" pitchFamily="34" charset="0"/>
                <a:cs typeface="Arial" panose="020B0604020202020204" pitchFamily="34" charset="0"/>
              </a:rPr>
              <a:t>ar regre</a:t>
            </a:r>
            <a:r>
              <a:rPr lang="en-US" sz="1000" spc="-10" dirty="0" smtClean="0">
                <a:latin typeface="Arial" panose="020B0604020202020204" pitchFamily="34" charset="0"/>
                <a:cs typeface="Arial" panose="020B0604020202020204" pitchFamily="34" charset="0"/>
              </a:rPr>
              <a:t>s</a:t>
            </a:r>
            <a:r>
              <a:rPr lang="en-US" sz="1000" spc="5" dirty="0" smtClean="0">
                <a:latin typeface="Arial" panose="020B0604020202020204" pitchFamily="34" charset="0"/>
                <a:cs typeface="Arial" panose="020B0604020202020204" pitchFamily="34" charset="0"/>
              </a:rPr>
              <a:t>s</a:t>
            </a:r>
            <a:r>
              <a:rPr lang="en-US" sz="1000" spc="-10" dirty="0" smtClean="0">
                <a:latin typeface="Arial" panose="020B0604020202020204" pitchFamily="34" charset="0"/>
                <a:cs typeface="Arial" panose="020B0604020202020204" pitchFamily="34" charset="0"/>
              </a:rPr>
              <a:t>i</a:t>
            </a:r>
            <a:r>
              <a:rPr lang="en-US" sz="1000" spc="0" dirty="0" smtClean="0">
                <a:latin typeface="Arial" panose="020B0604020202020204" pitchFamily="34" charset="0"/>
                <a:cs typeface="Arial" panose="020B0604020202020204" pitchFamily="34" charset="0"/>
              </a:rPr>
              <a:t>on</a:t>
            </a:r>
            <a:r>
              <a:rPr lang="en-US" sz="1000" spc="10" dirty="0" smtClean="0">
                <a:latin typeface="Arial" panose="020B0604020202020204" pitchFamily="34" charset="0"/>
                <a:cs typeface="Arial" panose="020B0604020202020204" pitchFamily="34" charset="0"/>
              </a:rPr>
              <a:t> </a:t>
            </a:r>
            <a:r>
              <a:rPr lang="en-US" sz="1000" spc="-10" dirty="0" smtClean="0">
                <a:latin typeface="Arial" panose="020B0604020202020204" pitchFamily="34" charset="0"/>
                <a:cs typeface="Arial" panose="020B0604020202020204" pitchFamily="34" charset="0"/>
              </a:rPr>
              <a:t>i</a:t>
            </a:r>
            <a:r>
              <a:rPr lang="en-US" sz="1000" spc="0" dirty="0" smtClean="0">
                <a:latin typeface="Arial" panose="020B0604020202020204" pitchFamily="34" charset="0"/>
                <a:cs typeface="Arial" panose="020B0604020202020204" pitchFamily="34" charset="0"/>
              </a:rPr>
              <a:t>s</a:t>
            </a:r>
            <a:r>
              <a:rPr lang="en-US" sz="1000" spc="5" dirty="0" smtClean="0">
                <a:latin typeface="Arial" panose="020B0604020202020204" pitchFamily="34" charset="0"/>
                <a:cs typeface="Arial" panose="020B0604020202020204" pitchFamily="34" charset="0"/>
              </a:rPr>
              <a:t> </a:t>
            </a:r>
            <a:r>
              <a:rPr lang="en-US" sz="1000" spc="-10" dirty="0" smtClean="0">
                <a:latin typeface="Arial" panose="020B0604020202020204" pitchFamily="34" charset="0"/>
                <a:cs typeface="Arial" panose="020B0604020202020204" pitchFamily="34" charset="0"/>
              </a:rPr>
              <a:t>u</a:t>
            </a:r>
            <a:r>
              <a:rPr lang="en-US" sz="1000" spc="5" dirty="0" smtClean="0">
                <a:latin typeface="Arial" panose="020B0604020202020204" pitchFamily="34" charset="0"/>
                <a:cs typeface="Arial" panose="020B0604020202020204" pitchFamily="34" charset="0"/>
              </a:rPr>
              <a:t>s</a:t>
            </a:r>
            <a:r>
              <a:rPr lang="en-US" sz="1000" spc="0" dirty="0" smtClean="0">
                <a:latin typeface="Arial" panose="020B0604020202020204" pitchFamily="34" charset="0"/>
                <a:cs typeface="Arial" panose="020B0604020202020204" pitchFamily="34" charset="0"/>
              </a:rPr>
              <a:t>ed</a:t>
            </a:r>
            <a:r>
              <a:rPr lang="en-US" sz="1000" spc="-5" dirty="0" smtClean="0">
                <a:latin typeface="Arial" panose="020B0604020202020204" pitchFamily="34" charset="0"/>
                <a:cs typeface="Arial" panose="020B0604020202020204" pitchFamily="34" charset="0"/>
              </a:rPr>
              <a:t> </a:t>
            </a:r>
            <a:r>
              <a:rPr lang="en-US" sz="1000" spc="0" dirty="0" smtClean="0">
                <a:latin typeface="Arial" panose="020B0604020202020204" pitchFamily="34" charset="0"/>
                <a:cs typeface="Arial" panose="020B0604020202020204" pitchFamily="34" charset="0"/>
              </a:rPr>
              <a:t>to</a:t>
            </a:r>
            <a:r>
              <a:rPr lang="en-US" sz="1000" spc="-5" dirty="0" smtClean="0">
                <a:latin typeface="Arial" panose="020B0604020202020204" pitchFamily="34" charset="0"/>
                <a:cs typeface="Arial" panose="020B0604020202020204" pitchFamily="34" charset="0"/>
              </a:rPr>
              <a:t> </a:t>
            </a:r>
            <a:r>
              <a:rPr lang="en-US" sz="1000" spc="5" dirty="0" smtClean="0">
                <a:latin typeface="Arial" panose="020B0604020202020204" pitchFamily="34" charset="0"/>
                <a:cs typeface="Arial" panose="020B0604020202020204" pitchFamily="34" charset="0"/>
              </a:rPr>
              <a:t>c</a:t>
            </a:r>
            <a:r>
              <a:rPr lang="en-US" sz="1000" spc="0" dirty="0" smtClean="0">
                <a:latin typeface="Arial" panose="020B0604020202020204" pitchFamily="34" charset="0"/>
                <a:cs typeface="Arial" panose="020B0604020202020204" pitchFamily="34" charset="0"/>
              </a:rPr>
              <a:t>a</a:t>
            </a:r>
            <a:r>
              <a:rPr lang="en-US" sz="1000" spc="-10" dirty="0" smtClean="0">
                <a:latin typeface="Arial" panose="020B0604020202020204" pitchFamily="34" charset="0"/>
                <a:cs typeface="Arial" panose="020B0604020202020204" pitchFamily="34" charset="0"/>
              </a:rPr>
              <a:t>l</a:t>
            </a:r>
            <a:r>
              <a:rPr lang="en-US" sz="1000" spc="5" dirty="0" smtClean="0">
                <a:latin typeface="Arial" panose="020B0604020202020204" pitchFamily="34" charset="0"/>
                <a:cs typeface="Arial" panose="020B0604020202020204" pitchFamily="34" charset="0"/>
              </a:rPr>
              <a:t>c</a:t>
            </a:r>
            <a:r>
              <a:rPr lang="en-US" sz="1000" spc="0" dirty="0" smtClean="0">
                <a:latin typeface="Arial" panose="020B0604020202020204" pitchFamily="34" charset="0"/>
                <a:cs typeface="Arial" panose="020B0604020202020204" pitchFamily="34" charset="0"/>
              </a:rPr>
              <a:t>u</a:t>
            </a:r>
            <a:r>
              <a:rPr lang="en-US" sz="1000" spc="-10" dirty="0" smtClean="0">
                <a:latin typeface="Arial" panose="020B0604020202020204" pitchFamily="34" charset="0"/>
                <a:cs typeface="Arial" panose="020B0604020202020204" pitchFamily="34" charset="0"/>
              </a:rPr>
              <a:t>l</a:t>
            </a:r>
            <a:r>
              <a:rPr lang="en-US" sz="1000" spc="0" dirty="0" smtClean="0">
                <a:latin typeface="Arial" panose="020B0604020202020204" pitchFamily="34" charset="0"/>
                <a:cs typeface="Arial" panose="020B0604020202020204" pitchFamily="34" charset="0"/>
              </a:rPr>
              <a:t>ate</a:t>
            </a:r>
            <a:r>
              <a:rPr lang="en-US" sz="1000" spc="-10" dirty="0" smtClean="0">
                <a:latin typeface="Arial" panose="020B0604020202020204" pitchFamily="34" charset="0"/>
                <a:cs typeface="Arial" panose="020B0604020202020204" pitchFamily="34" charset="0"/>
              </a:rPr>
              <a:t> </a:t>
            </a:r>
            <a:r>
              <a:rPr lang="en-US" sz="1000" spc="0" dirty="0" smtClean="0">
                <a:latin typeface="Arial" panose="020B0604020202020204" pitchFamily="34" charset="0"/>
                <a:cs typeface="Arial" panose="020B0604020202020204" pitchFamily="34" charset="0"/>
              </a:rPr>
              <a:t>a</a:t>
            </a:r>
            <a:r>
              <a:rPr lang="en-US" sz="1000" spc="-10" dirty="0" smtClean="0">
                <a:latin typeface="Arial" panose="020B0604020202020204" pitchFamily="34" charset="0"/>
                <a:cs typeface="Arial" panose="020B0604020202020204" pitchFamily="34" charset="0"/>
              </a:rPr>
              <a:t>v</a:t>
            </a:r>
            <a:r>
              <a:rPr lang="en-US" sz="1000" spc="0" dirty="0" smtClean="0">
                <a:latin typeface="Arial" panose="020B0604020202020204" pitchFamily="34" charset="0"/>
                <a:cs typeface="Arial" panose="020B0604020202020204" pitchFamily="34" charset="0"/>
              </a:rPr>
              <a:t>erage</a:t>
            </a:r>
            <a:r>
              <a:rPr lang="en-US" sz="1000" spc="-10" dirty="0" smtClean="0">
                <a:latin typeface="Arial" panose="020B0604020202020204" pitchFamily="34" charset="0"/>
                <a:cs typeface="Arial" panose="020B0604020202020204" pitchFamily="34" charset="0"/>
              </a:rPr>
              <a:t> </a:t>
            </a:r>
            <a:r>
              <a:rPr lang="en-US" sz="1000" spc="0" dirty="0" smtClean="0">
                <a:latin typeface="Arial" panose="020B0604020202020204" pitchFamily="34" charset="0"/>
                <a:cs typeface="Arial" panose="020B0604020202020204" pitchFamily="34" charset="0"/>
              </a:rPr>
              <a:t>ann</a:t>
            </a:r>
            <a:r>
              <a:rPr lang="en-US" sz="1000" spc="-10" dirty="0" smtClean="0">
                <a:latin typeface="Arial" panose="020B0604020202020204" pitchFamily="34" charset="0"/>
                <a:cs typeface="Arial" panose="020B0604020202020204" pitchFamily="34" charset="0"/>
              </a:rPr>
              <a:t>u</a:t>
            </a:r>
            <a:r>
              <a:rPr lang="en-US" sz="1000" spc="0" dirty="0" smtClean="0">
                <a:latin typeface="Arial" panose="020B0604020202020204" pitchFamily="34" charset="0"/>
                <a:cs typeface="Arial" panose="020B0604020202020204" pitchFamily="34" charset="0"/>
              </a:rPr>
              <a:t>al </a:t>
            </a:r>
            <a:r>
              <a:rPr lang="en-US" sz="1000" spc="-10" dirty="0" smtClean="0">
                <a:latin typeface="Arial" panose="020B0604020202020204" pitchFamily="34" charset="0"/>
                <a:cs typeface="Arial" panose="020B0604020202020204" pitchFamily="34" charset="0"/>
              </a:rPr>
              <a:t>p</a:t>
            </a:r>
            <a:r>
              <a:rPr lang="en-US" sz="1000" spc="0" dirty="0" smtClean="0">
                <a:latin typeface="Arial" panose="020B0604020202020204" pitchFamily="34" charset="0"/>
                <a:cs typeface="Arial" panose="020B0604020202020204" pitchFamily="34" charset="0"/>
              </a:rPr>
              <a:t>er</a:t>
            </a:r>
            <a:r>
              <a:rPr lang="en-US" sz="1000" spc="-10" dirty="0" smtClean="0">
                <a:latin typeface="Arial" panose="020B0604020202020204" pitchFamily="34" charset="0"/>
                <a:cs typeface="Arial" panose="020B0604020202020204" pitchFamily="34" charset="0"/>
              </a:rPr>
              <a:t>c</a:t>
            </a:r>
            <a:r>
              <a:rPr lang="en-US" sz="1000" spc="0" dirty="0" smtClean="0">
                <a:latin typeface="Arial" panose="020B0604020202020204" pitchFamily="34" charset="0"/>
                <a:cs typeface="Arial" panose="020B0604020202020204" pitchFamily="34" charset="0"/>
              </a:rPr>
              <a:t>ent</a:t>
            </a:r>
            <a:r>
              <a:rPr lang="en-US" sz="1000" spc="-10" dirty="0" smtClean="0">
                <a:latin typeface="Arial" panose="020B0604020202020204" pitchFamily="34" charset="0"/>
                <a:cs typeface="Arial" panose="020B0604020202020204" pitchFamily="34" charset="0"/>
              </a:rPr>
              <a:t>a</a:t>
            </a:r>
            <a:r>
              <a:rPr lang="en-US" sz="1000" spc="0" dirty="0" smtClean="0">
                <a:latin typeface="Arial" panose="020B0604020202020204" pitchFamily="34" charset="0"/>
                <a:cs typeface="Arial" panose="020B0604020202020204" pitchFamily="34" charset="0"/>
              </a:rPr>
              <a:t>ge</a:t>
            </a:r>
            <a:r>
              <a:rPr lang="en-US" sz="1000" spc="-10" dirty="0" smtClean="0">
                <a:latin typeface="Arial" panose="020B0604020202020204" pitchFamily="34" charset="0"/>
                <a:cs typeface="Arial" panose="020B0604020202020204" pitchFamily="34" charset="0"/>
              </a:rPr>
              <a:t> c</a:t>
            </a:r>
            <a:r>
              <a:rPr lang="en-US" sz="1000" spc="0" dirty="0" smtClean="0">
                <a:latin typeface="Arial" panose="020B0604020202020204" pitchFamily="34" charset="0"/>
                <a:cs typeface="Arial" panose="020B0604020202020204" pitchFamily="34" charset="0"/>
              </a:rPr>
              <a:t>hang</a:t>
            </a:r>
            <a:r>
              <a:rPr lang="en-US" sz="1000" spc="-10" dirty="0" smtClean="0">
                <a:latin typeface="Arial" panose="020B0604020202020204" pitchFamily="34" charset="0"/>
                <a:cs typeface="Arial" panose="020B0604020202020204" pitchFamily="34" charset="0"/>
              </a:rPr>
              <a:t>e</a:t>
            </a:r>
            <a:r>
              <a:rPr lang="en-US" sz="1000" spc="0" dirty="0" smtClean="0">
                <a:latin typeface="Arial" panose="020B0604020202020204" pitchFamily="34" charset="0"/>
                <a:cs typeface="Arial" panose="020B0604020202020204" pitchFamily="34" charset="0"/>
              </a:rPr>
              <a:t>. </a:t>
            </a:r>
            <a:r>
              <a:rPr lang="en-US" sz="1000" spc="-20" dirty="0" smtClean="0">
                <a:latin typeface="Arial" panose="020B0604020202020204" pitchFamily="34" charset="0"/>
                <a:cs typeface="Arial" panose="020B0604020202020204" pitchFamily="34" charset="0"/>
              </a:rPr>
              <a:t>M</a:t>
            </a:r>
            <a:r>
              <a:rPr lang="en-US" sz="1000" spc="0" dirty="0" smtClean="0">
                <a:latin typeface="Arial" panose="020B0604020202020204" pitchFamily="34" charset="0"/>
                <a:cs typeface="Arial" panose="020B0604020202020204" pitchFamily="34" charset="0"/>
              </a:rPr>
              <a:t>ea</a:t>
            </a:r>
            <a:r>
              <a:rPr lang="en-US" sz="1000" spc="5" dirty="0" smtClean="0">
                <a:latin typeface="Arial" panose="020B0604020202020204" pitchFamily="34" charset="0"/>
                <a:cs typeface="Arial" panose="020B0604020202020204" pitchFamily="34" charset="0"/>
              </a:rPr>
              <a:t>s</a:t>
            </a:r>
            <a:r>
              <a:rPr lang="en-US" sz="1000" spc="0" dirty="0" smtClean="0">
                <a:latin typeface="Arial" panose="020B0604020202020204" pitchFamily="34" charset="0"/>
                <a:cs typeface="Arial" panose="020B0604020202020204" pitchFamily="34" charset="0"/>
              </a:rPr>
              <a:t>ures</a:t>
            </a:r>
            <a:r>
              <a:rPr lang="en-US" sz="1000" spc="-10" dirty="0" smtClean="0">
                <a:latin typeface="Arial" panose="020B0604020202020204" pitchFamily="34" charset="0"/>
                <a:cs typeface="Arial" panose="020B0604020202020204" pitchFamily="34" charset="0"/>
              </a:rPr>
              <a:t> </a:t>
            </a:r>
            <a:r>
              <a:rPr lang="en-US" sz="1000" spc="0" dirty="0" smtClean="0">
                <a:latin typeface="Arial" panose="020B0604020202020204" pitchFamily="34" charset="0"/>
                <a:cs typeface="Arial" panose="020B0604020202020204" pitchFamily="34" charset="0"/>
              </a:rPr>
              <a:t>are</a:t>
            </a:r>
            <a:r>
              <a:rPr lang="en-US" sz="1000" spc="-10" dirty="0" smtClean="0">
                <a:latin typeface="Arial" panose="020B0604020202020204" pitchFamily="34" charset="0"/>
                <a:cs typeface="Arial" panose="020B0604020202020204" pitchFamily="34" charset="0"/>
              </a:rPr>
              <a:t> </a:t>
            </a:r>
            <a:r>
              <a:rPr lang="en-US" sz="1000" spc="0" dirty="0" smtClean="0">
                <a:latin typeface="Arial" panose="020B0604020202020204" pitchFamily="34" charset="0"/>
                <a:cs typeface="Arial" panose="020B0604020202020204" pitchFamily="34" charset="0"/>
              </a:rPr>
              <a:t>al</a:t>
            </a:r>
            <a:r>
              <a:rPr lang="en-US" sz="1000" spc="-10" dirty="0" smtClean="0">
                <a:latin typeface="Arial" panose="020B0604020202020204" pitchFamily="34" charset="0"/>
                <a:cs typeface="Arial" panose="020B0604020202020204" pitchFamily="34" charset="0"/>
              </a:rPr>
              <a:t>i</a:t>
            </a:r>
            <a:r>
              <a:rPr lang="en-US" sz="1000" spc="0" dirty="0" smtClean="0">
                <a:latin typeface="Arial" panose="020B0604020202020204" pitchFamily="34" charset="0"/>
                <a:cs typeface="Arial" panose="020B0604020202020204" pitchFamily="34" charset="0"/>
              </a:rPr>
              <a:t>gned</a:t>
            </a:r>
            <a:r>
              <a:rPr lang="en-US" sz="1000" spc="-20" dirty="0" smtClean="0">
                <a:latin typeface="Arial" panose="020B0604020202020204" pitchFamily="34" charset="0"/>
                <a:cs typeface="Arial" panose="020B0604020202020204" pitchFamily="34" charset="0"/>
              </a:rPr>
              <a:t> </a:t>
            </a:r>
            <a:r>
              <a:rPr lang="en-US" sz="1000" spc="5" dirty="0" smtClean="0">
                <a:latin typeface="Arial" panose="020B0604020202020204" pitchFamily="34" charset="0"/>
                <a:cs typeface="Arial" panose="020B0604020202020204" pitchFamily="34" charset="0"/>
              </a:rPr>
              <a:t>s</a:t>
            </a:r>
            <a:r>
              <a:rPr lang="en-US" sz="1000" spc="0" dirty="0" smtClean="0">
                <a:latin typeface="Arial" panose="020B0604020202020204" pitchFamily="34" charset="0"/>
                <a:cs typeface="Arial" panose="020B0604020202020204" pitchFamily="34" charset="0"/>
              </a:rPr>
              <a:t>o t</a:t>
            </a:r>
            <a:r>
              <a:rPr lang="en-US" sz="1000" spc="-10" dirty="0" smtClean="0">
                <a:latin typeface="Arial" panose="020B0604020202020204" pitchFamily="34" charset="0"/>
                <a:cs typeface="Arial" panose="020B0604020202020204" pitchFamily="34" charset="0"/>
              </a:rPr>
              <a:t>h</a:t>
            </a:r>
            <a:r>
              <a:rPr lang="en-US" sz="1000" spc="0" dirty="0" smtClean="0">
                <a:latin typeface="Arial" panose="020B0604020202020204" pitchFamily="34" charset="0"/>
                <a:cs typeface="Arial" panose="020B0604020202020204" pitchFamily="34" charset="0"/>
              </a:rPr>
              <a:t>at </a:t>
            </a:r>
            <a:r>
              <a:rPr lang="en-US" sz="1000" spc="-10" dirty="0" smtClean="0">
                <a:latin typeface="Arial" panose="020B0604020202020204" pitchFamily="34" charset="0"/>
                <a:cs typeface="Arial" panose="020B0604020202020204" pitchFamily="34" charset="0"/>
              </a:rPr>
              <a:t>p</a:t>
            </a:r>
            <a:r>
              <a:rPr lang="en-US" sz="1000" spc="0" dirty="0" smtClean="0">
                <a:latin typeface="Arial" panose="020B0604020202020204" pitchFamily="34" charset="0"/>
                <a:cs typeface="Arial" panose="020B0604020202020204" pitchFamily="34" charset="0"/>
              </a:rPr>
              <a:t>o</a:t>
            </a:r>
            <a:r>
              <a:rPr lang="en-US" sz="1000" spc="5" dirty="0" smtClean="0">
                <a:latin typeface="Arial" panose="020B0604020202020204" pitchFamily="34" charset="0"/>
                <a:cs typeface="Arial" panose="020B0604020202020204" pitchFamily="34" charset="0"/>
              </a:rPr>
              <a:t>s</a:t>
            </a:r>
            <a:r>
              <a:rPr lang="en-US" sz="1000" spc="-10" dirty="0" smtClean="0">
                <a:latin typeface="Arial" panose="020B0604020202020204" pitchFamily="34" charset="0"/>
                <a:cs typeface="Arial" panose="020B0604020202020204" pitchFamily="34" charset="0"/>
              </a:rPr>
              <a:t>i</a:t>
            </a:r>
            <a:r>
              <a:rPr lang="en-US" sz="1000" spc="0" dirty="0" smtClean="0">
                <a:latin typeface="Arial" panose="020B0604020202020204" pitchFamily="34" charset="0"/>
                <a:cs typeface="Arial" panose="020B0604020202020204" pitchFamily="34" charset="0"/>
              </a:rPr>
              <a:t>t</a:t>
            </a:r>
            <a:r>
              <a:rPr lang="en-US" sz="1000" spc="5" dirty="0" smtClean="0">
                <a:latin typeface="Arial" panose="020B0604020202020204" pitchFamily="34" charset="0"/>
                <a:cs typeface="Arial" panose="020B0604020202020204" pitchFamily="34" charset="0"/>
              </a:rPr>
              <a:t>i</a:t>
            </a:r>
            <a:r>
              <a:rPr lang="en-US" sz="1000" spc="-10" dirty="0" smtClean="0">
                <a:latin typeface="Arial" panose="020B0604020202020204" pitchFamily="34" charset="0"/>
                <a:cs typeface="Arial" panose="020B0604020202020204" pitchFamily="34" charset="0"/>
              </a:rPr>
              <a:t>v</a:t>
            </a:r>
            <a:r>
              <a:rPr lang="en-US" sz="1000" spc="0" dirty="0" smtClean="0">
                <a:latin typeface="Arial" panose="020B0604020202020204" pitchFamily="34" charset="0"/>
                <a:cs typeface="Arial" panose="020B0604020202020204" pitchFamily="34" charset="0"/>
              </a:rPr>
              <a:t>e </a:t>
            </a:r>
            <a:r>
              <a:rPr lang="en-US" sz="1000" spc="-5" dirty="0" smtClean="0">
                <a:latin typeface="Arial" panose="020B0604020202020204" pitchFamily="34" charset="0"/>
                <a:cs typeface="Arial" panose="020B0604020202020204" pitchFamily="34" charset="0"/>
              </a:rPr>
              <a:t>c</a:t>
            </a:r>
            <a:r>
              <a:rPr lang="en-US" sz="1000" spc="0" dirty="0" smtClean="0">
                <a:latin typeface="Arial" panose="020B0604020202020204" pitchFamily="34" charset="0"/>
                <a:cs typeface="Arial" panose="020B0604020202020204" pitchFamily="34" charset="0"/>
              </a:rPr>
              <a:t>han</a:t>
            </a:r>
            <a:r>
              <a:rPr lang="en-US" sz="1000" spc="-10" dirty="0" smtClean="0">
                <a:latin typeface="Arial" panose="020B0604020202020204" pitchFamily="34" charset="0"/>
                <a:cs typeface="Arial" panose="020B0604020202020204" pitchFamily="34" charset="0"/>
              </a:rPr>
              <a:t>g</a:t>
            </a:r>
            <a:r>
              <a:rPr lang="en-US" sz="1000" spc="0" dirty="0" smtClean="0">
                <a:latin typeface="Arial" panose="020B0604020202020204" pitchFamily="34" charset="0"/>
                <a:cs typeface="Arial" panose="020B0604020202020204" pitchFamily="34" charset="0"/>
              </a:rPr>
              <a:t>e ind</a:t>
            </a:r>
            <a:r>
              <a:rPr lang="en-US" sz="1000" spc="-10" dirty="0" smtClean="0">
                <a:latin typeface="Arial" panose="020B0604020202020204" pitchFamily="34" charset="0"/>
                <a:cs typeface="Arial" panose="020B0604020202020204" pitchFamily="34" charset="0"/>
              </a:rPr>
              <a:t>i</a:t>
            </a:r>
            <a:r>
              <a:rPr lang="en-US" sz="1000" spc="5" dirty="0" smtClean="0">
                <a:latin typeface="Arial" panose="020B0604020202020204" pitchFamily="34" charset="0"/>
                <a:cs typeface="Arial" panose="020B0604020202020204" pitchFamily="34" charset="0"/>
              </a:rPr>
              <a:t>c</a:t>
            </a:r>
            <a:r>
              <a:rPr lang="en-US" sz="1000" spc="0" dirty="0" smtClean="0">
                <a:latin typeface="Arial" panose="020B0604020202020204" pitchFamily="34" charset="0"/>
                <a:cs typeface="Arial" panose="020B0604020202020204" pitchFamily="34" charset="0"/>
              </a:rPr>
              <a:t>at</a:t>
            </a:r>
            <a:r>
              <a:rPr lang="en-US" sz="1000" spc="-10" dirty="0" smtClean="0">
                <a:latin typeface="Arial" panose="020B0604020202020204" pitchFamily="34" charset="0"/>
                <a:cs typeface="Arial" panose="020B0604020202020204" pitchFamily="34" charset="0"/>
              </a:rPr>
              <a:t>e</a:t>
            </a:r>
            <a:r>
              <a:rPr lang="en-US" sz="1000" spc="0" dirty="0" smtClean="0">
                <a:latin typeface="Arial" panose="020B0604020202020204" pitchFamily="34" charset="0"/>
                <a:cs typeface="Arial" panose="020B0604020202020204" pitchFamily="34" charset="0"/>
              </a:rPr>
              <a:t>s</a:t>
            </a:r>
            <a:r>
              <a:rPr lang="en-US" sz="1000" spc="5" dirty="0" smtClean="0">
                <a:latin typeface="Arial" panose="020B0604020202020204" pitchFamily="34" charset="0"/>
                <a:cs typeface="Arial" panose="020B0604020202020204" pitchFamily="34" charset="0"/>
              </a:rPr>
              <a:t> </a:t>
            </a:r>
            <a:r>
              <a:rPr lang="en-US" sz="1000" spc="-10" dirty="0" smtClean="0">
                <a:latin typeface="Arial" panose="020B0604020202020204" pitchFamily="34" charset="0"/>
                <a:cs typeface="Arial" panose="020B0604020202020204" pitchFamily="34" charset="0"/>
              </a:rPr>
              <a:t>i</a:t>
            </a:r>
            <a:r>
              <a:rPr lang="en-US" sz="1000" spc="5" dirty="0" smtClean="0">
                <a:latin typeface="Arial" panose="020B0604020202020204" pitchFamily="34" charset="0"/>
                <a:cs typeface="Arial" panose="020B0604020202020204" pitchFamily="34" charset="0"/>
              </a:rPr>
              <a:t>m</a:t>
            </a:r>
            <a:r>
              <a:rPr lang="en-US" sz="1000" spc="0" dirty="0" smtClean="0">
                <a:latin typeface="Arial" panose="020B0604020202020204" pitchFamily="34" charset="0"/>
                <a:cs typeface="Arial" panose="020B0604020202020204" pitchFamily="34" charset="0"/>
              </a:rPr>
              <a:t>p</a:t>
            </a:r>
            <a:r>
              <a:rPr lang="en-US" sz="1000" spc="-15" dirty="0" smtClean="0">
                <a:latin typeface="Arial" panose="020B0604020202020204" pitchFamily="34" charset="0"/>
                <a:cs typeface="Arial" panose="020B0604020202020204" pitchFamily="34" charset="0"/>
              </a:rPr>
              <a:t>r</a:t>
            </a:r>
            <a:r>
              <a:rPr lang="en-US" sz="1000" spc="0" dirty="0" smtClean="0">
                <a:latin typeface="Arial" panose="020B0604020202020204" pitchFamily="34" charset="0"/>
                <a:cs typeface="Arial" panose="020B0604020202020204" pitchFamily="34" charset="0"/>
              </a:rPr>
              <a:t>o</a:t>
            </a:r>
            <a:r>
              <a:rPr lang="en-US" sz="1000" spc="-10" dirty="0" smtClean="0">
                <a:latin typeface="Arial" panose="020B0604020202020204" pitchFamily="34" charset="0"/>
                <a:cs typeface="Arial" panose="020B0604020202020204" pitchFamily="34" charset="0"/>
              </a:rPr>
              <a:t>v</a:t>
            </a:r>
            <a:r>
              <a:rPr lang="en-US" sz="1000" spc="0" dirty="0" smtClean="0">
                <a:latin typeface="Arial" panose="020B0604020202020204" pitchFamily="34" charset="0"/>
                <a:cs typeface="Arial" panose="020B0604020202020204" pitchFamily="34" charset="0"/>
              </a:rPr>
              <a:t>ed </a:t>
            </a:r>
            <a:r>
              <a:rPr lang="en-US" sz="1000" spc="-10" dirty="0" smtClean="0">
                <a:latin typeface="Arial" panose="020B0604020202020204" pitchFamily="34" charset="0"/>
                <a:cs typeface="Arial" panose="020B0604020202020204" pitchFamily="34" charset="0"/>
              </a:rPr>
              <a:t>a</a:t>
            </a:r>
            <a:r>
              <a:rPr lang="en-US" sz="1000" spc="5" dirty="0" smtClean="0">
                <a:latin typeface="Arial" panose="020B0604020202020204" pitchFamily="34" charset="0"/>
                <a:cs typeface="Arial" panose="020B0604020202020204" pitchFamily="34" charset="0"/>
              </a:rPr>
              <a:t>cc</a:t>
            </a:r>
            <a:r>
              <a:rPr lang="en-US" sz="1000" spc="-10" dirty="0" smtClean="0">
                <a:latin typeface="Arial" panose="020B0604020202020204" pitchFamily="34" charset="0"/>
                <a:cs typeface="Arial" panose="020B0604020202020204" pitchFamily="34" charset="0"/>
              </a:rPr>
              <a:t>e</a:t>
            </a:r>
            <a:r>
              <a:rPr lang="en-US" sz="1000" spc="5" dirty="0" smtClean="0">
                <a:latin typeface="Arial" panose="020B0604020202020204" pitchFamily="34" charset="0"/>
                <a:cs typeface="Arial" panose="020B0604020202020204" pitchFamily="34" charset="0"/>
              </a:rPr>
              <a:t>s</a:t>
            </a:r>
            <a:r>
              <a:rPr lang="en-US" sz="1000" spc="0" dirty="0" smtClean="0">
                <a:latin typeface="Arial" panose="020B0604020202020204" pitchFamily="34" charset="0"/>
                <a:cs typeface="Arial" panose="020B0604020202020204" pitchFamily="34" charset="0"/>
              </a:rPr>
              <a:t>s</a:t>
            </a:r>
            <a:r>
              <a:rPr lang="en-US" sz="1000" spc="-10" dirty="0" smtClean="0">
                <a:latin typeface="Arial" panose="020B0604020202020204" pitchFamily="34" charset="0"/>
                <a:cs typeface="Arial" panose="020B0604020202020204" pitchFamily="34" charset="0"/>
              </a:rPr>
              <a:t> </a:t>
            </a:r>
            <a:r>
              <a:rPr lang="en-US" sz="1000" spc="0" dirty="0" smtClean="0">
                <a:latin typeface="Arial" panose="020B0604020202020204" pitchFamily="34" charset="0"/>
                <a:cs typeface="Arial" panose="020B0604020202020204" pitchFamily="34" charset="0"/>
              </a:rPr>
              <a:t>to</a:t>
            </a:r>
            <a:r>
              <a:rPr lang="en-US" sz="1000" spc="-10" dirty="0" smtClean="0">
                <a:latin typeface="Arial" panose="020B0604020202020204" pitchFamily="34" charset="0"/>
                <a:cs typeface="Arial" panose="020B0604020202020204" pitchFamily="34" charset="0"/>
              </a:rPr>
              <a:t> c</a:t>
            </a:r>
            <a:r>
              <a:rPr lang="en-US" sz="1000" spc="0" dirty="0" smtClean="0">
                <a:latin typeface="Arial" panose="020B0604020202020204" pitchFamily="34" charset="0"/>
                <a:cs typeface="Arial" panose="020B0604020202020204" pitchFamily="34" charset="0"/>
              </a:rPr>
              <a:t>are.</a:t>
            </a:r>
            <a:endParaRPr lang="en-US" sz="1000" dirty="0" smtClean="0">
              <a:latin typeface="Arial" panose="020B0604020202020204" pitchFamily="34" charset="0"/>
              <a:cs typeface="Arial" panose="020B0604020202020204" pitchFamily="34" charset="0"/>
            </a:endParaRPr>
          </a:p>
          <a:p>
            <a:pPr marL="12700">
              <a:lnSpc>
                <a:spcPct val="100000"/>
              </a:lnSpc>
            </a:pPr>
            <a:endParaRPr lang="en-US" b="1" dirty="0" smtClean="0">
              <a:latin typeface="Times New Roman" panose="02020603050405020304" pitchFamily="18" charset="0"/>
              <a:cs typeface="Times New Roman" panose="02020603050405020304" pitchFamily="18" charset="0"/>
            </a:endParaRPr>
          </a:p>
          <a:p>
            <a:pPr>
              <a:lnSpc>
                <a:spcPct val="100000"/>
              </a:lnSpc>
            </a:pPr>
            <a:r>
              <a:rPr lang="en-US" b="1" dirty="0" smtClean="0">
                <a:latin typeface="Times New Roman" panose="02020603050405020304" pitchFamily="18" charset="0"/>
                <a:cs typeface="Times New Roman" panose="02020603050405020304" pitchFamily="18" charset="0"/>
              </a:rPr>
              <a:t>T</a:t>
            </a:r>
            <a:r>
              <a:rPr lang="en-US" b="1" spc="-5" dirty="0" smtClean="0">
                <a:latin typeface="Times New Roman" panose="02020603050405020304" pitchFamily="18" charset="0"/>
                <a:cs typeface="Times New Roman" panose="02020603050405020304" pitchFamily="18" charset="0"/>
              </a:rPr>
              <a:t>re</a:t>
            </a:r>
            <a:r>
              <a:rPr lang="en-US" b="1" spc="0" dirty="0" smtClean="0">
                <a:latin typeface="Times New Roman" panose="02020603050405020304" pitchFamily="18" charset="0"/>
                <a:cs typeface="Times New Roman" panose="02020603050405020304" pitchFamily="18" charset="0"/>
              </a:rPr>
              <a:t>nds</a:t>
            </a:r>
            <a:endParaRPr lang="en-US" dirty="0" smtClean="0">
              <a:latin typeface="Times New Roman" panose="02020603050405020304" pitchFamily="18" charset="0"/>
              <a:cs typeface="Times New Roman" panose="02020603050405020304" pitchFamily="18" charset="0"/>
            </a:endParaRPr>
          </a:p>
          <a:p>
            <a:pPr>
              <a:lnSpc>
                <a:spcPts val="1300"/>
              </a:lnSpc>
              <a:spcBef>
                <a:spcPts val="15"/>
              </a:spcBef>
            </a:pPr>
            <a:endParaRPr lang="en-US" dirty="0" smtClean="0">
              <a:latin typeface="Times New Roman" panose="02020603050405020304" pitchFamily="18" charset="0"/>
              <a:cs typeface="Times New Roman" panose="02020603050405020304" pitchFamily="18" charset="0"/>
            </a:endParaRPr>
          </a:p>
          <a:p>
            <a:pPr marL="241300" marR="12700" indent="-228600">
              <a:lnSpc>
                <a:spcPts val="1370"/>
              </a:lnSpc>
              <a:buFont typeface="Symbol"/>
              <a:buChar char=""/>
              <a:tabLst>
                <a:tab pos="240665" algn="l"/>
              </a:tabLst>
            </a:pPr>
            <a:r>
              <a:rPr lang="en-US" dirty="0" smtClean="0">
                <a:latin typeface="Times New Roman" panose="02020603050405020304" pitchFamily="18" charset="0"/>
                <a:cs typeface="Times New Roman" panose="02020603050405020304" pitchFamily="18" charset="0"/>
              </a:rPr>
              <a:t>Th</a:t>
            </a:r>
            <a:r>
              <a:rPr lang="en-US" spc="-5" dirty="0" smtClean="0">
                <a:latin typeface="Times New Roman" panose="02020603050405020304" pitchFamily="18" charset="0"/>
                <a:cs typeface="Times New Roman" panose="02020603050405020304" pitchFamily="18" charset="0"/>
              </a:rPr>
              <a:t>r</a:t>
            </a:r>
            <a:r>
              <a:rPr lang="en-US" spc="0" dirty="0" smtClean="0">
                <a:latin typeface="Times New Roman" panose="02020603050405020304" pitchFamily="18" charset="0"/>
                <a:cs typeface="Times New Roman" panose="02020603050405020304" pitchFamily="18" charset="0"/>
              </a:rPr>
              <a:t>ou</a:t>
            </a:r>
            <a:r>
              <a:rPr lang="en-US" spc="-15" dirty="0" smtClean="0">
                <a:latin typeface="Times New Roman" panose="02020603050405020304" pitchFamily="18" charset="0"/>
                <a:cs typeface="Times New Roman" panose="02020603050405020304" pitchFamily="18" charset="0"/>
              </a:rPr>
              <a:t>g</a:t>
            </a:r>
            <a:r>
              <a:rPr lang="en-US" spc="0" dirty="0" smtClean="0">
                <a:latin typeface="Times New Roman" panose="02020603050405020304" pitchFamily="18" charset="0"/>
                <a:cs typeface="Times New Roman" panose="02020603050405020304" pitchFamily="18" charset="0"/>
              </a:rPr>
              <a:t>h 2012,</a:t>
            </a:r>
            <a:r>
              <a:rPr lang="en-US" spc="-5" dirty="0" smtClean="0">
                <a:latin typeface="Times New Roman" panose="02020603050405020304" pitchFamily="18" charset="0"/>
                <a:cs typeface="Times New Roman" panose="02020603050405020304" pitchFamily="18" charset="0"/>
              </a:rPr>
              <a:t> </a:t>
            </a:r>
            <a:r>
              <a:rPr lang="en-US" spc="0" dirty="0" smtClean="0">
                <a:latin typeface="Times New Roman" panose="02020603050405020304" pitchFamily="18" charset="0"/>
                <a:cs typeface="Times New Roman" panose="02020603050405020304" pitchFamily="18" charset="0"/>
              </a:rPr>
              <a:t>most </a:t>
            </a:r>
            <a:r>
              <a:rPr lang="en-US" spc="5" dirty="0" smtClean="0">
                <a:latin typeface="Times New Roman" panose="02020603050405020304" pitchFamily="18" charset="0"/>
                <a:cs typeface="Times New Roman" panose="02020603050405020304" pitchFamily="18" charset="0"/>
              </a:rPr>
              <a:t>a</a:t>
            </a:r>
            <a:r>
              <a:rPr lang="en-US" spc="-5" dirty="0" smtClean="0">
                <a:latin typeface="Times New Roman" panose="02020603050405020304" pitchFamily="18" charset="0"/>
                <a:cs typeface="Times New Roman" panose="02020603050405020304" pitchFamily="18" charset="0"/>
              </a:rPr>
              <a:t>cc</a:t>
            </a:r>
            <a:r>
              <a:rPr lang="en-US" spc="5" dirty="0" smtClean="0">
                <a:latin typeface="Times New Roman" panose="02020603050405020304" pitchFamily="18" charset="0"/>
                <a:cs typeface="Times New Roman" panose="02020603050405020304" pitchFamily="18" charset="0"/>
              </a:rPr>
              <a:t>e</a:t>
            </a:r>
            <a:r>
              <a:rPr lang="en-US" spc="0" dirty="0" smtClean="0">
                <a:latin typeface="Times New Roman" panose="02020603050405020304" pitchFamily="18" charset="0"/>
                <a:cs typeface="Times New Roman" panose="02020603050405020304" pitchFamily="18" charset="0"/>
              </a:rPr>
              <a:t>ss m</a:t>
            </a:r>
            <a:r>
              <a:rPr lang="en-US" spc="-5" dirty="0" smtClean="0">
                <a:latin typeface="Times New Roman" panose="02020603050405020304" pitchFamily="18" charset="0"/>
                <a:cs typeface="Times New Roman" panose="02020603050405020304" pitchFamily="18" charset="0"/>
              </a:rPr>
              <a:t>ea</a:t>
            </a:r>
            <a:r>
              <a:rPr lang="en-US" spc="0" dirty="0" smtClean="0">
                <a:latin typeface="Times New Roman" panose="02020603050405020304" pitchFamily="18" charset="0"/>
                <a:cs typeface="Times New Roman" panose="02020603050405020304" pitchFamily="18" charset="0"/>
              </a:rPr>
              <a:t>sur</a:t>
            </a:r>
            <a:r>
              <a:rPr lang="en-US" spc="-10" dirty="0" smtClean="0">
                <a:latin typeface="Times New Roman" panose="02020603050405020304" pitchFamily="18" charset="0"/>
                <a:cs typeface="Times New Roman" panose="02020603050405020304" pitchFamily="18" charset="0"/>
              </a:rPr>
              <a:t>e</a:t>
            </a:r>
            <a:r>
              <a:rPr lang="en-US" spc="0" dirty="0" smtClean="0">
                <a:latin typeface="Times New Roman" panose="02020603050405020304" pitchFamily="18" charset="0"/>
                <a:cs typeface="Times New Roman" panose="02020603050405020304" pitchFamily="18" charset="0"/>
              </a:rPr>
              <a:t>s</a:t>
            </a:r>
            <a:r>
              <a:rPr lang="en-US" spc="5" dirty="0" smtClean="0">
                <a:latin typeface="Times New Roman" panose="02020603050405020304" pitchFamily="18" charset="0"/>
                <a:cs typeface="Times New Roman" panose="02020603050405020304" pitchFamily="18" charset="0"/>
              </a:rPr>
              <a:t> </a:t>
            </a:r>
            <a:r>
              <a:rPr lang="en-US" spc="0" dirty="0" smtClean="0">
                <a:latin typeface="Times New Roman" panose="02020603050405020304" pitchFamily="18" charset="0"/>
                <a:cs typeface="Times New Roman" panose="02020603050405020304" pitchFamily="18" charset="0"/>
              </a:rPr>
              <a:t>imp</a:t>
            </a:r>
            <a:r>
              <a:rPr lang="en-US" spc="-5" dirty="0" smtClean="0">
                <a:latin typeface="Times New Roman" panose="02020603050405020304" pitchFamily="18" charset="0"/>
                <a:cs typeface="Times New Roman" panose="02020603050405020304" pitchFamily="18" charset="0"/>
              </a:rPr>
              <a:t>r</a:t>
            </a:r>
            <a:r>
              <a:rPr lang="en-US" spc="0" dirty="0" smtClean="0">
                <a:latin typeface="Times New Roman" panose="02020603050405020304" pitchFamily="18" charset="0"/>
                <a:cs typeface="Times New Roman" panose="02020603050405020304" pitchFamily="18" charset="0"/>
              </a:rPr>
              <a:t>ov</a:t>
            </a:r>
            <a:r>
              <a:rPr lang="en-US" spc="-5" dirty="0" smtClean="0">
                <a:latin typeface="Times New Roman" panose="02020603050405020304" pitchFamily="18" charset="0"/>
                <a:cs typeface="Times New Roman" panose="02020603050405020304" pitchFamily="18" charset="0"/>
              </a:rPr>
              <a:t>e</a:t>
            </a:r>
            <a:r>
              <a:rPr lang="en-US" spc="0" dirty="0" smtClean="0">
                <a:latin typeface="Times New Roman" panose="02020603050405020304" pitchFamily="18" charset="0"/>
                <a:cs typeface="Times New Roman" panose="02020603050405020304" pitchFamily="18" charset="0"/>
              </a:rPr>
              <a:t>d</a:t>
            </a:r>
            <a:r>
              <a:rPr lang="en-US" spc="10" dirty="0" smtClean="0">
                <a:latin typeface="Times New Roman" panose="02020603050405020304" pitchFamily="18" charset="0"/>
                <a:cs typeface="Times New Roman" panose="02020603050405020304" pitchFamily="18" charset="0"/>
              </a:rPr>
              <a:t> </a:t>
            </a:r>
            <a:r>
              <a:rPr lang="en-US" spc="0" dirty="0" smtClean="0">
                <a:latin typeface="Times New Roman" panose="02020603050405020304" pitchFamily="18" charset="0"/>
                <a:cs typeface="Times New Roman" panose="02020603050405020304" pitchFamily="18" charset="0"/>
              </a:rPr>
              <a:t>f</a:t>
            </a:r>
            <a:r>
              <a:rPr lang="en-US" spc="5" dirty="0" smtClean="0">
                <a:latin typeface="Times New Roman" panose="02020603050405020304" pitchFamily="18" charset="0"/>
                <a:cs typeface="Times New Roman" panose="02020603050405020304" pitchFamily="18" charset="0"/>
              </a:rPr>
              <a:t>o</a:t>
            </a:r>
            <a:r>
              <a:rPr lang="en-US" spc="0" dirty="0" smtClean="0">
                <a:latin typeface="Times New Roman" panose="02020603050405020304" pitchFamily="18" charset="0"/>
                <a:cs typeface="Times New Roman" panose="02020603050405020304" pitchFamily="18" charset="0"/>
              </a:rPr>
              <a:t>r </a:t>
            </a:r>
            <a:r>
              <a:rPr lang="en-US" spc="-5" dirty="0" smtClean="0">
                <a:latin typeface="Times New Roman" panose="02020603050405020304" pitchFamily="18" charset="0"/>
                <a:cs typeface="Times New Roman" panose="02020603050405020304" pitchFamily="18" charset="0"/>
              </a:rPr>
              <a:t>c</a:t>
            </a:r>
            <a:r>
              <a:rPr lang="en-US" spc="0" dirty="0" smtClean="0">
                <a:latin typeface="Times New Roman" panose="02020603050405020304" pitchFamily="18" charset="0"/>
                <a:cs typeface="Times New Roman" panose="02020603050405020304" pitchFamily="18" charset="0"/>
              </a:rPr>
              <a:t>hild</a:t>
            </a:r>
            <a:r>
              <a:rPr lang="en-US" spc="-5" dirty="0" smtClean="0">
                <a:latin typeface="Times New Roman" panose="02020603050405020304" pitchFamily="18" charset="0"/>
                <a:cs typeface="Times New Roman" panose="02020603050405020304" pitchFamily="18" charset="0"/>
              </a:rPr>
              <a:t>re</a:t>
            </a:r>
            <a:r>
              <a:rPr lang="en-US" spc="0" dirty="0" smtClean="0">
                <a:latin typeface="Times New Roman" panose="02020603050405020304" pitchFamily="18" charset="0"/>
                <a:cs typeface="Times New Roman" panose="02020603050405020304" pitchFamily="18" charset="0"/>
              </a:rPr>
              <a:t>n. The</a:t>
            </a:r>
            <a:r>
              <a:rPr lang="en-US" spc="-10" dirty="0" smtClean="0">
                <a:latin typeface="Times New Roman" panose="02020603050405020304" pitchFamily="18" charset="0"/>
                <a:cs typeface="Times New Roman" panose="02020603050405020304" pitchFamily="18" charset="0"/>
              </a:rPr>
              <a:t> </a:t>
            </a:r>
            <a:r>
              <a:rPr lang="en-US" spc="10" dirty="0" smtClean="0">
                <a:latin typeface="Times New Roman" panose="02020603050405020304" pitchFamily="18" charset="0"/>
                <a:cs typeface="Times New Roman" panose="02020603050405020304" pitchFamily="18" charset="0"/>
              </a:rPr>
              <a:t>m</a:t>
            </a:r>
            <a:r>
              <a:rPr lang="en-US" spc="-5" dirty="0" smtClean="0">
                <a:latin typeface="Times New Roman" panose="02020603050405020304" pitchFamily="18" charset="0"/>
                <a:cs typeface="Times New Roman" panose="02020603050405020304" pitchFamily="18" charset="0"/>
              </a:rPr>
              <a:t>e</a:t>
            </a:r>
            <a:r>
              <a:rPr lang="en-US" spc="0" dirty="0" smtClean="0">
                <a:latin typeface="Times New Roman" panose="02020603050405020304" pitchFamily="18" charset="0"/>
                <a:cs typeface="Times New Roman" panose="02020603050405020304" pitchFamily="18" charset="0"/>
              </a:rPr>
              <a:t>dian ch</a:t>
            </a:r>
            <a:r>
              <a:rPr lang="en-US" spc="-5" dirty="0" smtClean="0">
                <a:latin typeface="Times New Roman" panose="02020603050405020304" pitchFamily="18" charset="0"/>
                <a:cs typeface="Times New Roman" panose="02020603050405020304" pitchFamily="18" charset="0"/>
              </a:rPr>
              <a:t>a</a:t>
            </a:r>
            <a:r>
              <a:rPr lang="en-US" spc="0" dirty="0" smtClean="0">
                <a:latin typeface="Times New Roman" panose="02020603050405020304" pitchFamily="18" charset="0"/>
                <a:cs typeface="Times New Roman" panose="02020603050405020304" pitchFamily="18" charset="0"/>
              </a:rPr>
              <a:t>nge</a:t>
            </a:r>
            <a:r>
              <a:rPr lang="en-US" spc="-5" dirty="0" smtClean="0">
                <a:latin typeface="Times New Roman" panose="02020603050405020304" pitchFamily="18" charset="0"/>
                <a:cs typeface="Times New Roman" panose="02020603050405020304" pitchFamily="18" charset="0"/>
              </a:rPr>
              <a:t> </a:t>
            </a:r>
            <a:r>
              <a:rPr lang="en-US" spc="0" dirty="0" smtClean="0">
                <a:latin typeface="Times New Roman" panose="02020603050405020304" pitchFamily="18" charset="0"/>
                <a:cs typeface="Times New Roman" panose="02020603050405020304" pitchFamily="18" charset="0"/>
              </a:rPr>
              <a:t>w</a:t>
            </a:r>
            <a:r>
              <a:rPr lang="en-US" spc="-10" dirty="0" smtClean="0">
                <a:latin typeface="Times New Roman" panose="02020603050405020304" pitchFamily="18" charset="0"/>
                <a:cs typeface="Times New Roman" panose="02020603050405020304" pitchFamily="18" charset="0"/>
              </a:rPr>
              <a:t>a</a:t>
            </a:r>
            <a:r>
              <a:rPr lang="en-US" spc="0" dirty="0" smtClean="0">
                <a:latin typeface="Times New Roman" panose="02020603050405020304" pitchFamily="18" charset="0"/>
                <a:cs typeface="Times New Roman" panose="02020603050405020304" pitchFamily="18" charset="0"/>
              </a:rPr>
              <a:t>s </a:t>
            </a:r>
            <a:r>
              <a:rPr lang="en-US" spc="10" dirty="0" smtClean="0">
                <a:latin typeface="Times New Roman" panose="02020603050405020304" pitchFamily="18" charset="0"/>
                <a:cs typeface="Times New Roman" panose="02020603050405020304" pitchFamily="18" charset="0"/>
              </a:rPr>
              <a:t>5</a:t>
            </a:r>
            <a:r>
              <a:rPr lang="en-US" spc="0" dirty="0" smtClean="0">
                <a:latin typeface="Times New Roman" panose="02020603050405020304" pitchFamily="18" charset="0"/>
                <a:cs typeface="Times New Roman" panose="02020603050405020304" pitchFamily="18" charset="0"/>
              </a:rPr>
              <a:t>%</a:t>
            </a:r>
            <a:r>
              <a:rPr lang="en-US" spc="-5" dirty="0" smtClean="0">
                <a:latin typeface="Times New Roman" panose="02020603050405020304" pitchFamily="18" charset="0"/>
                <a:cs typeface="Times New Roman" panose="02020603050405020304" pitchFamily="18" charset="0"/>
              </a:rPr>
              <a:t> </a:t>
            </a:r>
            <a:r>
              <a:rPr lang="en-US" spc="0" dirty="0" smtClean="0">
                <a:latin typeface="Times New Roman" panose="02020603050405020304" pitchFamily="18" charset="0"/>
                <a:cs typeface="Times New Roman" panose="02020603050405020304" pitchFamily="18" charset="0"/>
              </a:rPr>
              <a:t>p</a:t>
            </a:r>
            <a:r>
              <a:rPr lang="en-US" spc="-5" dirty="0" smtClean="0">
                <a:latin typeface="Times New Roman" panose="02020603050405020304" pitchFamily="18" charset="0"/>
                <a:cs typeface="Times New Roman" panose="02020603050405020304" pitchFamily="18" charset="0"/>
              </a:rPr>
              <a:t>e</a:t>
            </a:r>
            <a:r>
              <a:rPr lang="en-US" spc="0" dirty="0" smtClean="0">
                <a:latin typeface="Times New Roman" panose="02020603050405020304" pitchFamily="18" charset="0"/>
                <a:cs typeface="Times New Roman" panose="02020603050405020304" pitchFamily="18" charset="0"/>
              </a:rPr>
              <a:t>r </a:t>
            </a:r>
            <a:r>
              <a:rPr lang="en-US" spc="-25" dirty="0" smtClean="0">
                <a:latin typeface="Times New Roman" panose="02020603050405020304" pitchFamily="18" charset="0"/>
                <a:cs typeface="Times New Roman" panose="02020603050405020304" pitchFamily="18" charset="0"/>
              </a:rPr>
              <a:t>y</a:t>
            </a:r>
            <a:r>
              <a:rPr lang="en-US" spc="5" dirty="0" smtClean="0">
                <a:latin typeface="Times New Roman" panose="02020603050405020304" pitchFamily="18" charset="0"/>
                <a:cs typeface="Times New Roman" panose="02020603050405020304" pitchFamily="18" charset="0"/>
              </a:rPr>
              <a:t>ea</a:t>
            </a:r>
            <a:r>
              <a:rPr lang="en-US" spc="0" dirty="0" smtClean="0">
                <a:latin typeface="Times New Roman" panose="02020603050405020304" pitchFamily="18" charset="0"/>
                <a:cs typeface="Times New Roman" panose="02020603050405020304" pitchFamily="18" charset="0"/>
              </a:rPr>
              <a:t>r.</a:t>
            </a:r>
            <a:endParaRPr lang="en-US" dirty="0" smtClean="0">
              <a:latin typeface="Times New Roman" panose="02020603050405020304" pitchFamily="18" charset="0"/>
              <a:cs typeface="Times New Roman" panose="02020603050405020304" pitchFamily="18" charset="0"/>
            </a:endParaRPr>
          </a:p>
          <a:p>
            <a:pPr marL="241300" indent="-228600">
              <a:lnSpc>
                <a:spcPct val="100000"/>
              </a:lnSpc>
              <a:buFont typeface="Symbol"/>
              <a:buChar char=""/>
              <a:tabLst>
                <a:tab pos="240665" algn="l"/>
              </a:tabLst>
            </a:pPr>
            <a:r>
              <a:rPr lang="en-US" spc="-10" dirty="0" smtClean="0">
                <a:latin typeface="Times New Roman" panose="02020603050405020304" pitchFamily="18" charset="0"/>
                <a:cs typeface="Times New Roman" panose="02020603050405020304" pitchFamily="18" charset="0"/>
              </a:rPr>
              <a:t>F</a:t>
            </a:r>
            <a:r>
              <a:rPr lang="en-US" spc="-5" dirty="0" smtClean="0">
                <a:latin typeface="Times New Roman" panose="02020603050405020304" pitchFamily="18" charset="0"/>
                <a:cs typeface="Times New Roman" panose="02020603050405020304" pitchFamily="18" charset="0"/>
              </a:rPr>
              <a:t>e</a:t>
            </a:r>
            <a:r>
              <a:rPr lang="en-US" spc="0" dirty="0" smtClean="0">
                <a:latin typeface="Times New Roman" panose="02020603050405020304" pitchFamily="18" charset="0"/>
                <a:cs typeface="Times New Roman" panose="02020603050405020304" pitchFamily="18" charset="0"/>
              </a:rPr>
              <a:t>w</a:t>
            </a:r>
            <a:r>
              <a:rPr lang="en-US" spc="5" dirty="0" smtClean="0">
                <a:latin typeface="Times New Roman" panose="02020603050405020304" pitchFamily="18" charset="0"/>
                <a:cs typeface="Times New Roman" panose="02020603050405020304" pitchFamily="18" charset="0"/>
              </a:rPr>
              <a:t> </a:t>
            </a:r>
            <a:r>
              <a:rPr lang="en-US" spc="-5" dirty="0" smtClean="0">
                <a:latin typeface="Times New Roman" panose="02020603050405020304" pitchFamily="18" charset="0"/>
                <a:cs typeface="Times New Roman" panose="02020603050405020304" pitchFamily="18" charset="0"/>
              </a:rPr>
              <a:t>ac</a:t>
            </a:r>
            <a:r>
              <a:rPr lang="en-US" spc="5" dirty="0" smtClean="0">
                <a:latin typeface="Times New Roman" panose="02020603050405020304" pitchFamily="18" charset="0"/>
                <a:cs typeface="Times New Roman" panose="02020603050405020304" pitchFamily="18" charset="0"/>
              </a:rPr>
              <a:t>c</a:t>
            </a:r>
            <a:r>
              <a:rPr lang="en-US" spc="-5" dirty="0" smtClean="0">
                <a:latin typeface="Times New Roman" panose="02020603050405020304" pitchFamily="18" charset="0"/>
                <a:cs typeface="Times New Roman" panose="02020603050405020304" pitchFamily="18" charset="0"/>
              </a:rPr>
              <a:t>e</a:t>
            </a:r>
            <a:r>
              <a:rPr lang="en-US" spc="0" dirty="0" smtClean="0">
                <a:latin typeface="Times New Roman" panose="02020603050405020304" pitchFamily="18" charset="0"/>
                <a:cs typeface="Times New Roman" panose="02020603050405020304" pitchFamily="18" charset="0"/>
              </a:rPr>
              <a:t>ss m</a:t>
            </a:r>
            <a:r>
              <a:rPr lang="en-US" spc="-5" dirty="0" smtClean="0">
                <a:latin typeface="Times New Roman" panose="02020603050405020304" pitchFamily="18" charset="0"/>
                <a:cs typeface="Times New Roman" panose="02020603050405020304" pitchFamily="18" charset="0"/>
              </a:rPr>
              <a:t>ea</a:t>
            </a:r>
            <a:r>
              <a:rPr lang="en-US" spc="0" dirty="0" smtClean="0">
                <a:latin typeface="Times New Roman" panose="02020603050405020304" pitchFamily="18" charset="0"/>
                <a:cs typeface="Times New Roman" panose="02020603050405020304" pitchFamily="18" charset="0"/>
              </a:rPr>
              <a:t>su</a:t>
            </a:r>
            <a:r>
              <a:rPr lang="en-US" spc="5" dirty="0" smtClean="0">
                <a:latin typeface="Times New Roman" panose="02020603050405020304" pitchFamily="18" charset="0"/>
                <a:cs typeface="Times New Roman" panose="02020603050405020304" pitchFamily="18" charset="0"/>
              </a:rPr>
              <a:t>r</a:t>
            </a:r>
            <a:r>
              <a:rPr lang="en-US" spc="-5" dirty="0" smtClean="0">
                <a:latin typeface="Times New Roman" panose="02020603050405020304" pitchFamily="18" charset="0"/>
                <a:cs typeface="Times New Roman" panose="02020603050405020304" pitchFamily="18" charset="0"/>
              </a:rPr>
              <a:t>e</a:t>
            </a:r>
            <a:r>
              <a:rPr lang="en-US" spc="0" dirty="0" smtClean="0">
                <a:latin typeface="Times New Roman" panose="02020603050405020304" pitchFamily="18" charset="0"/>
                <a:cs typeface="Times New Roman" panose="02020603050405020304" pitchFamily="18" charset="0"/>
              </a:rPr>
              <a:t>s im</a:t>
            </a:r>
            <a:r>
              <a:rPr lang="en-US" spc="5" dirty="0" smtClean="0">
                <a:latin typeface="Times New Roman" panose="02020603050405020304" pitchFamily="18" charset="0"/>
                <a:cs typeface="Times New Roman" panose="02020603050405020304" pitchFamily="18" charset="0"/>
              </a:rPr>
              <a:t>p</a:t>
            </a:r>
            <a:r>
              <a:rPr lang="en-US" spc="0" dirty="0" smtClean="0">
                <a:latin typeface="Times New Roman" panose="02020603050405020304" pitchFamily="18" charset="0"/>
                <a:cs typeface="Times New Roman" panose="02020603050405020304" pitchFamily="18" charset="0"/>
              </a:rPr>
              <a:t>rov</a:t>
            </a:r>
            <a:r>
              <a:rPr lang="en-US" spc="-10" dirty="0" smtClean="0">
                <a:latin typeface="Times New Roman" panose="02020603050405020304" pitchFamily="18" charset="0"/>
                <a:cs typeface="Times New Roman" panose="02020603050405020304" pitchFamily="18" charset="0"/>
              </a:rPr>
              <a:t>e</a:t>
            </a:r>
            <a:r>
              <a:rPr lang="en-US" spc="0" dirty="0" smtClean="0">
                <a:latin typeface="Times New Roman" panose="02020603050405020304" pitchFamily="18" charset="0"/>
                <a:cs typeface="Times New Roman" panose="02020603050405020304" pitchFamily="18" charset="0"/>
              </a:rPr>
              <a:t>d subst</a:t>
            </a:r>
            <a:r>
              <a:rPr lang="en-US" spc="-5" dirty="0" smtClean="0">
                <a:latin typeface="Times New Roman" panose="02020603050405020304" pitchFamily="18" charset="0"/>
                <a:cs typeface="Times New Roman" panose="02020603050405020304" pitchFamily="18" charset="0"/>
              </a:rPr>
              <a:t>a</a:t>
            </a:r>
            <a:r>
              <a:rPr lang="en-US" spc="0" dirty="0" smtClean="0">
                <a:latin typeface="Times New Roman" panose="02020603050405020304" pitchFamily="18" charset="0"/>
                <a:cs typeface="Times New Roman" panose="02020603050405020304" pitchFamily="18" charset="0"/>
              </a:rPr>
              <a:t>nti</a:t>
            </a:r>
            <a:r>
              <a:rPr lang="en-US" spc="-5" dirty="0" smtClean="0">
                <a:latin typeface="Times New Roman" panose="02020603050405020304" pitchFamily="18" charset="0"/>
                <a:cs typeface="Times New Roman" panose="02020603050405020304" pitchFamily="18" charset="0"/>
              </a:rPr>
              <a:t>a</a:t>
            </a:r>
            <a:r>
              <a:rPr lang="en-US" spc="0" dirty="0" smtClean="0">
                <a:latin typeface="Times New Roman" panose="02020603050405020304" pitchFamily="18" charset="0"/>
                <a:cs typeface="Times New Roman" panose="02020603050405020304" pitchFamily="18" charset="0"/>
              </a:rPr>
              <a:t>l</a:t>
            </a:r>
            <a:r>
              <a:rPr lang="en-US" spc="15" dirty="0" smtClean="0">
                <a:latin typeface="Times New Roman" panose="02020603050405020304" pitchFamily="18" charset="0"/>
                <a:cs typeface="Times New Roman" panose="02020603050405020304" pitchFamily="18" charset="0"/>
              </a:rPr>
              <a:t>l</a:t>
            </a:r>
            <a:r>
              <a:rPr lang="en-US" spc="0" dirty="0" smtClean="0">
                <a:latin typeface="Times New Roman" panose="02020603050405020304" pitchFamily="18" charset="0"/>
                <a:cs typeface="Times New Roman" panose="02020603050405020304" pitchFamily="18" charset="0"/>
              </a:rPr>
              <a:t>y</a:t>
            </a:r>
            <a:r>
              <a:rPr lang="en-US" spc="-10" dirty="0" smtClean="0">
                <a:latin typeface="Times New Roman" panose="02020603050405020304" pitchFamily="18" charset="0"/>
                <a:cs typeface="Times New Roman" panose="02020603050405020304" pitchFamily="18" charset="0"/>
              </a:rPr>
              <a:t> </a:t>
            </a:r>
            <a:r>
              <a:rPr lang="en-US" spc="-5" dirty="0" smtClean="0">
                <a:latin typeface="Times New Roman" panose="02020603050405020304" pitchFamily="18" charset="0"/>
                <a:cs typeface="Times New Roman" panose="02020603050405020304" pitchFamily="18" charset="0"/>
              </a:rPr>
              <a:t>a</a:t>
            </a:r>
            <a:r>
              <a:rPr lang="en-US" spc="0" dirty="0" smtClean="0">
                <a:latin typeface="Times New Roman" panose="02020603050405020304" pitchFamily="18" charset="0"/>
                <a:cs typeface="Times New Roman" panose="02020603050405020304" pitchFamily="18" charset="0"/>
              </a:rPr>
              <a:t>mong</a:t>
            </a:r>
            <a:r>
              <a:rPr lang="en-US" spc="-10" dirty="0" smtClean="0">
                <a:latin typeface="Times New Roman" panose="02020603050405020304" pitchFamily="18" charset="0"/>
                <a:cs typeface="Times New Roman" panose="02020603050405020304" pitchFamily="18" charset="0"/>
              </a:rPr>
              <a:t> </a:t>
            </a:r>
            <a:r>
              <a:rPr lang="en-US" spc="-5" dirty="0" smtClean="0">
                <a:latin typeface="Times New Roman" panose="02020603050405020304" pitchFamily="18" charset="0"/>
                <a:cs typeface="Times New Roman" panose="02020603050405020304" pitchFamily="18" charset="0"/>
              </a:rPr>
              <a:t>a</a:t>
            </a:r>
            <a:r>
              <a:rPr lang="en-US" spc="0" dirty="0" smtClean="0">
                <a:latin typeface="Times New Roman" panose="02020603050405020304" pitchFamily="18" charset="0"/>
                <a:cs typeface="Times New Roman" panose="02020603050405020304" pitchFamily="18" charset="0"/>
              </a:rPr>
              <a:t>dults. The</a:t>
            </a:r>
            <a:r>
              <a:rPr lang="en-US" spc="-10" dirty="0" smtClean="0">
                <a:latin typeface="Times New Roman" panose="02020603050405020304" pitchFamily="18" charset="0"/>
                <a:cs typeface="Times New Roman" panose="02020603050405020304" pitchFamily="18" charset="0"/>
              </a:rPr>
              <a:t> </a:t>
            </a:r>
            <a:r>
              <a:rPr lang="en-US" spc="10" dirty="0" smtClean="0">
                <a:latin typeface="Times New Roman" panose="02020603050405020304" pitchFamily="18" charset="0"/>
                <a:cs typeface="Times New Roman" panose="02020603050405020304" pitchFamily="18" charset="0"/>
              </a:rPr>
              <a:t>m</a:t>
            </a:r>
            <a:r>
              <a:rPr lang="en-US" spc="-5" dirty="0" smtClean="0">
                <a:latin typeface="Times New Roman" panose="02020603050405020304" pitchFamily="18" charset="0"/>
                <a:cs typeface="Times New Roman" panose="02020603050405020304" pitchFamily="18" charset="0"/>
              </a:rPr>
              <a:t>e</a:t>
            </a:r>
            <a:r>
              <a:rPr lang="en-US" spc="0" dirty="0" smtClean="0">
                <a:latin typeface="Times New Roman" panose="02020603050405020304" pitchFamily="18" charset="0"/>
                <a:cs typeface="Times New Roman" panose="02020603050405020304" pitchFamily="18" charset="0"/>
              </a:rPr>
              <a:t>dian </a:t>
            </a:r>
            <a:r>
              <a:rPr lang="en-US" spc="-10" dirty="0" smtClean="0">
                <a:latin typeface="Times New Roman" panose="02020603050405020304" pitchFamily="18" charset="0"/>
                <a:cs typeface="Times New Roman" panose="02020603050405020304" pitchFamily="18" charset="0"/>
              </a:rPr>
              <a:t>c</a:t>
            </a:r>
            <a:r>
              <a:rPr lang="en-US" spc="10" dirty="0" smtClean="0">
                <a:latin typeface="Times New Roman" panose="02020603050405020304" pitchFamily="18" charset="0"/>
                <a:cs typeface="Times New Roman" panose="02020603050405020304" pitchFamily="18" charset="0"/>
              </a:rPr>
              <a:t>h</a:t>
            </a:r>
            <a:r>
              <a:rPr lang="en-US" spc="-5" dirty="0" smtClean="0">
                <a:latin typeface="Times New Roman" panose="02020603050405020304" pitchFamily="18" charset="0"/>
                <a:cs typeface="Times New Roman" panose="02020603050405020304" pitchFamily="18" charset="0"/>
              </a:rPr>
              <a:t>a</a:t>
            </a:r>
            <a:r>
              <a:rPr lang="en-US" spc="0" dirty="0" smtClean="0">
                <a:latin typeface="Times New Roman" panose="02020603050405020304" pitchFamily="18" charset="0"/>
                <a:cs typeface="Times New Roman" panose="02020603050405020304" pitchFamily="18" charset="0"/>
              </a:rPr>
              <a:t>nge</a:t>
            </a:r>
            <a:r>
              <a:rPr lang="en-US" spc="-5" dirty="0" smtClean="0">
                <a:latin typeface="Times New Roman" panose="02020603050405020304" pitchFamily="18" charset="0"/>
                <a:cs typeface="Times New Roman" panose="02020603050405020304" pitchFamily="18" charset="0"/>
              </a:rPr>
              <a:t> </a:t>
            </a:r>
            <a:r>
              <a:rPr lang="en-US" spc="0" dirty="0" smtClean="0">
                <a:latin typeface="Times New Roman" panose="02020603050405020304" pitchFamily="18" charset="0"/>
                <a:cs typeface="Times New Roman" panose="02020603050405020304" pitchFamily="18" charset="0"/>
              </a:rPr>
              <a:t>w</a:t>
            </a:r>
            <a:r>
              <a:rPr lang="en-US" spc="-10" dirty="0" smtClean="0">
                <a:latin typeface="Times New Roman" panose="02020603050405020304" pitchFamily="18" charset="0"/>
                <a:cs typeface="Times New Roman" panose="02020603050405020304" pitchFamily="18" charset="0"/>
              </a:rPr>
              <a:t>a</a:t>
            </a:r>
            <a:r>
              <a:rPr lang="en-US" spc="0" dirty="0" smtClean="0">
                <a:latin typeface="Times New Roman" panose="02020603050405020304" pitchFamily="18" charset="0"/>
                <a:cs typeface="Times New Roman" panose="02020603050405020304" pitchFamily="18" charset="0"/>
              </a:rPr>
              <a:t>s </a:t>
            </a:r>
            <a:r>
              <a:rPr lang="en-US" spc="5" dirty="0" smtClean="0">
                <a:latin typeface="Times New Roman" panose="02020603050405020304" pitchFamily="18" charset="0"/>
                <a:cs typeface="Times New Roman" panose="02020603050405020304" pitchFamily="18" charset="0"/>
              </a:rPr>
              <a:t>z</a:t>
            </a:r>
            <a:r>
              <a:rPr lang="en-US" spc="-5" dirty="0" smtClean="0">
                <a:latin typeface="Times New Roman" panose="02020603050405020304" pitchFamily="18" charset="0"/>
                <a:cs typeface="Times New Roman" panose="02020603050405020304" pitchFamily="18" charset="0"/>
              </a:rPr>
              <a:t>e</a:t>
            </a:r>
            <a:r>
              <a:rPr lang="en-US" spc="0" dirty="0" smtClean="0">
                <a:latin typeface="Times New Roman" panose="02020603050405020304" pitchFamily="18" charset="0"/>
                <a:cs typeface="Times New Roman" panose="02020603050405020304" pitchFamily="18" charset="0"/>
              </a:rPr>
              <a:t>ro.</a:t>
            </a:r>
            <a:endParaRPr lang="en-US" dirty="0" smtClean="0">
              <a:latin typeface="Times New Roman" panose="02020603050405020304" pitchFamily="18" charset="0"/>
              <a:cs typeface="Times New Roman" panose="02020603050405020304" pitchFamily="18" charset="0"/>
            </a:endParaRPr>
          </a:p>
          <a:p>
            <a:endParaRPr lang="en-US" dirty="0">
              <a:latin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10"/>
          </p:nvPr>
        </p:nvSpPr>
        <p:spPr/>
        <p:txBody>
          <a:bodyPr/>
          <a:lstStyle/>
          <a:p>
            <a:fld id="{B3EF0EEC-1D1B-4067-A962-C742C5F9CB51}" type="slidenum">
              <a:rPr lang="en-US" smtClean="0"/>
              <a:t>9</a:t>
            </a:fld>
            <a:endParaRPr lang="en-US"/>
          </a:p>
        </p:txBody>
      </p:sp>
    </p:spTree>
    <p:extLst>
      <p:ext uri="{BB962C8B-B14F-4D97-AF65-F5344CB8AC3E}">
        <p14:creationId xmlns:p14="http://schemas.microsoft.com/office/powerpoint/2010/main" val="18987003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dirty="0" smtClean="0"/>
              <a:t>Title of Presentation</a:t>
            </a:r>
            <a:endParaRPr lang="en-US" dirty="0"/>
          </a:p>
        </p:txBody>
      </p:sp>
      <p:sp>
        <p:nvSpPr>
          <p:cNvPr id="3" name="Content Placeholder 2"/>
          <p:cNvSpPr>
            <a:spLocks noGrp="1"/>
          </p:cNvSpPr>
          <p:nvPr>
            <p:ph idx="1" hasCustomPrompt="1"/>
          </p:nvPr>
        </p:nvSpPr>
        <p:spPr/>
        <p:txBody>
          <a:bodyPr/>
          <a:lstStyle>
            <a:lvl1pPr>
              <a:defRPr baseline="0"/>
            </a:lvl1pPr>
          </a:lstStyle>
          <a:p>
            <a:pPr lvl="0"/>
            <a:r>
              <a:rPr lang="en-US" dirty="0" smtClean="0"/>
              <a:t>Author and Date </a:t>
            </a:r>
          </a:p>
        </p:txBody>
      </p:sp>
      <p:sp>
        <p:nvSpPr>
          <p:cNvPr id="4" name="Date Placeholder 3"/>
          <p:cNvSpPr>
            <a:spLocks noGrp="1"/>
          </p:cNvSpPr>
          <p:nvPr>
            <p:ph type="dt" sz="half" idx="10"/>
          </p:nvPr>
        </p:nvSpPr>
        <p:spPr/>
        <p:txBody>
          <a:bodyPr/>
          <a:lstStyle/>
          <a:p>
            <a:fld id="{1D8BD707-D9CF-40AE-B4C6-C98DA3205C09}" type="datetimeFigureOut">
              <a:rPr lang="en-US" smtClean="0"/>
              <a:t>5/19/2015</a:t>
            </a:fld>
            <a:endParaRPr lang="en-US" smtClean="0"/>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t>‹#›</a:t>
            </a:fld>
            <a:endParaRPr lang="en-US"/>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71517" y="5440680"/>
            <a:ext cx="6035040" cy="642303"/>
          </a:xfrm>
        </p:spPr>
        <p:txBody>
          <a:bodyPr anchor="b"/>
          <a:lstStyle>
            <a:lvl1pPr algn="l">
              <a:defRPr sz="2200" b="1"/>
            </a:lvl1pPr>
          </a:lstStyle>
          <a:p>
            <a:r>
              <a:rPr lang="en-US" smtClean="0"/>
              <a:t>Click to edit Master title style</a:t>
            </a:r>
            <a:endParaRPr lang="en-US"/>
          </a:p>
        </p:txBody>
      </p:sp>
      <p:sp>
        <p:nvSpPr>
          <p:cNvPr id="3" name="Picture Placeholder 2"/>
          <p:cNvSpPr>
            <a:spLocks noGrp="1"/>
          </p:cNvSpPr>
          <p:nvPr>
            <p:ph type="pic" idx="1"/>
          </p:nvPr>
        </p:nvSpPr>
        <p:spPr>
          <a:xfrm>
            <a:off x="1971517" y="694478"/>
            <a:ext cx="6035040" cy="4663440"/>
          </a:xfrm>
        </p:spPr>
        <p:txBody>
          <a:bodyPr/>
          <a:lstStyle>
            <a:lvl1pPr marL="0" indent="0">
              <a:buNone/>
              <a:defRPr sz="3600"/>
            </a:lvl1pPr>
            <a:lvl2pPr marL="509233" indent="0">
              <a:buNone/>
              <a:defRPr sz="3100"/>
            </a:lvl2pPr>
            <a:lvl3pPr marL="1018467" indent="0">
              <a:buNone/>
              <a:defRPr sz="2700"/>
            </a:lvl3pPr>
            <a:lvl4pPr marL="1527701" indent="0">
              <a:buNone/>
              <a:defRPr sz="2200"/>
            </a:lvl4pPr>
            <a:lvl5pPr marL="2036935" indent="0">
              <a:buNone/>
              <a:defRPr sz="2200"/>
            </a:lvl5pPr>
            <a:lvl6pPr marL="2546169" indent="0">
              <a:buNone/>
              <a:defRPr sz="2200"/>
            </a:lvl6pPr>
            <a:lvl7pPr marL="3055400" indent="0">
              <a:buNone/>
              <a:defRPr sz="2200"/>
            </a:lvl7pPr>
            <a:lvl8pPr marL="3564636" indent="0">
              <a:buNone/>
              <a:defRPr sz="2200"/>
            </a:lvl8pPr>
            <a:lvl9pPr marL="4073867" indent="0">
              <a:buNone/>
              <a:defRPr sz="2200"/>
            </a:lvl9pPr>
          </a:lstStyle>
          <a:p>
            <a:r>
              <a:rPr lang="en-US" smtClean="0"/>
              <a:t>Click icon to add picture</a:t>
            </a:r>
            <a:endParaRPr lang="en-US"/>
          </a:p>
        </p:txBody>
      </p:sp>
      <p:sp>
        <p:nvSpPr>
          <p:cNvPr id="4" name="Text Placeholder 3"/>
          <p:cNvSpPr>
            <a:spLocks noGrp="1"/>
          </p:cNvSpPr>
          <p:nvPr>
            <p:ph type="body" sz="half" idx="2"/>
          </p:nvPr>
        </p:nvSpPr>
        <p:spPr>
          <a:xfrm>
            <a:off x="1971517" y="6082983"/>
            <a:ext cx="6035040" cy="912177"/>
          </a:xfrm>
        </p:spPr>
        <p:txBody>
          <a:bodyPr/>
          <a:lstStyle>
            <a:lvl1pPr marL="0" indent="0">
              <a:buNone/>
              <a:defRPr sz="1600"/>
            </a:lvl1pPr>
            <a:lvl2pPr marL="509233" indent="0">
              <a:buNone/>
              <a:defRPr sz="1300"/>
            </a:lvl2pPr>
            <a:lvl3pPr marL="1018467" indent="0">
              <a:buNone/>
              <a:defRPr sz="1100"/>
            </a:lvl3pPr>
            <a:lvl4pPr marL="1527701" indent="0">
              <a:buNone/>
              <a:defRPr sz="1000"/>
            </a:lvl4pPr>
            <a:lvl5pPr marL="2036935" indent="0">
              <a:buNone/>
              <a:defRPr sz="1000"/>
            </a:lvl5pPr>
            <a:lvl6pPr marL="2546169" indent="0">
              <a:buNone/>
              <a:defRPr sz="1000"/>
            </a:lvl6pPr>
            <a:lvl7pPr marL="3055400" indent="0">
              <a:buNone/>
              <a:defRPr sz="1000"/>
            </a:lvl7pPr>
            <a:lvl8pPr marL="3564636" indent="0">
              <a:buNone/>
              <a:defRPr sz="1000"/>
            </a:lvl8pPr>
            <a:lvl9pPr marL="4073867"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369CEEB-D5BD-4BA4-9F0F-BBFD9BD91A1F}" type="datetimeFigureOut">
              <a:rPr lang="en-US" smtClean="0"/>
              <a:pPr/>
              <a:t>5/19/2015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BB4C657-53BA-4C64-8161-364EC652DC57}"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369CEEB-D5BD-4BA4-9F0F-BBFD9BD91A1F}" type="datetimeFigureOut">
              <a:rPr lang="en-US" smtClean="0"/>
              <a:pPr/>
              <a:t>5/19/2015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BB4C657-53BA-4C64-8161-364EC652DC57}"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292340" y="311257"/>
            <a:ext cx="2263140" cy="663172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502920" y="311257"/>
            <a:ext cx="6621780" cy="663172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369CEEB-D5BD-4BA4-9F0F-BBFD9BD91A1F}" type="datetimeFigureOut">
              <a:rPr lang="en-US" smtClean="0"/>
              <a:pPr/>
              <a:t>5/19/2015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BB4C657-53BA-4C64-8161-364EC652DC57}"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cSld name="Blank">
    <p:spTree>
      <p:nvGrpSpPr>
        <p:cNvPr id="1" name=""/>
        <p:cNvGrpSpPr/>
        <p:nvPr/>
      </p:nvGrpSpPr>
      <p:grpSpPr>
        <a:xfrm>
          <a:off x="0" y="0"/>
          <a:ext cx="0" cy="0"/>
          <a:chOff x="0" y="0"/>
          <a:chExt cx="0" cy="0"/>
        </a:xfrm>
      </p:grpSpPr>
      <p:sp>
        <p:nvSpPr>
          <p:cNvPr id="2" name="Holder 2"/>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3" name="Holder 3"/>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smtClean="0"/>
              <a:t>5/19/2015</a:t>
            </a:fld>
            <a:endParaRPr lang="en-US" smtClean="0"/>
          </a:p>
        </p:txBody>
      </p:sp>
      <p:sp>
        <p:nvSpPr>
          <p:cNvPr id="4" name="Holder 4"/>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754380" y="3799840"/>
            <a:ext cx="8549640" cy="1468120"/>
          </a:xfrm>
        </p:spPr>
        <p:txBody>
          <a:bodyPr/>
          <a:lstStyle>
            <a:lvl1pPr algn="ctr">
              <a:defRPr/>
            </a:lvl1pPr>
          </a:lstStyle>
          <a:p>
            <a:r>
              <a:rPr lang="en-US" dirty="0" smtClean="0"/>
              <a:t>Title of Presentation</a:t>
            </a:r>
            <a:endParaRPr lang="en-US" dirty="0"/>
          </a:p>
        </p:txBody>
      </p:sp>
      <p:sp>
        <p:nvSpPr>
          <p:cNvPr id="3" name="Subtitle 2"/>
          <p:cNvSpPr>
            <a:spLocks noGrp="1"/>
          </p:cNvSpPr>
          <p:nvPr>
            <p:ph type="subTitle" idx="1" hasCustomPrompt="1"/>
          </p:nvPr>
        </p:nvSpPr>
        <p:spPr>
          <a:xfrm>
            <a:off x="1508760" y="5527040"/>
            <a:ext cx="7040880" cy="863600"/>
          </a:xfrm>
        </p:spPr>
        <p:txBody>
          <a:bodyPr/>
          <a:lstStyle>
            <a:lvl1pPr marL="0" indent="0" algn="ctr">
              <a:buNone/>
              <a:defRPr b="1">
                <a:solidFill>
                  <a:schemeClr val="tx1">
                    <a:tint val="75000"/>
                  </a:schemeClr>
                </a:solidFill>
              </a:defRPr>
            </a:lvl1pPr>
            <a:lvl2pPr marL="509233" indent="0" algn="ctr">
              <a:buNone/>
              <a:defRPr>
                <a:solidFill>
                  <a:schemeClr val="tx1">
                    <a:tint val="75000"/>
                  </a:schemeClr>
                </a:solidFill>
              </a:defRPr>
            </a:lvl2pPr>
            <a:lvl3pPr marL="1018467" indent="0" algn="ctr">
              <a:buNone/>
              <a:defRPr>
                <a:solidFill>
                  <a:schemeClr val="tx1">
                    <a:tint val="75000"/>
                  </a:schemeClr>
                </a:solidFill>
              </a:defRPr>
            </a:lvl3pPr>
            <a:lvl4pPr marL="1527701" indent="0" algn="ctr">
              <a:buNone/>
              <a:defRPr>
                <a:solidFill>
                  <a:schemeClr val="tx1">
                    <a:tint val="75000"/>
                  </a:schemeClr>
                </a:solidFill>
              </a:defRPr>
            </a:lvl4pPr>
            <a:lvl5pPr marL="2036935" indent="0" algn="ctr">
              <a:buNone/>
              <a:defRPr>
                <a:solidFill>
                  <a:schemeClr val="tx1">
                    <a:tint val="75000"/>
                  </a:schemeClr>
                </a:solidFill>
              </a:defRPr>
            </a:lvl5pPr>
            <a:lvl6pPr marL="2546169" indent="0" algn="ctr">
              <a:buNone/>
              <a:defRPr>
                <a:solidFill>
                  <a:schemeClr val="tx1">
                    <a:tint val="75000"/>
                  </a:schemeClr>
                </a:solidFill>
              </a:defRPr>
            </a:lvl6pPr>
            <a:lvl7pPr marL="3055400" indent="0" algn="ctr">
              <a:buNone/>
              <a:defRPr>
                <a:solidFill>
                  <a:schemeClr val="tx1">
                    <a:tint val="75000"/>
                  </a:schemeClr>
                </a:solidFill>
              </a:defRPr>
            </a:lvl7pPr>
            <a:lvl8pPr marL="3564636" indent="0" algn="ctr">
              <a:buNone/>
              <a:defRPr>
                <a:solidFill>
                  <a:schemeClr val="tx1">
                    <a:tint val="75000"/>
                  </a:schemeClr>
                </a:solidFill>
              </a:defRPr>
            </a:lvl8pPr>
            <a:lvl9pPr marL="4073867" indent="0" algn="ctr">
              <a:buNone/>
              <a:defRPr>
                <a:solidFill>
                  <a:schemeClr val="tx1">
                    <a:tint val="75000"/>
                  </a:schemeClr>
                </a:solidFill>
              </a:defRPr>
            </a:lvl9pPr>
          </a:lstStyle>
          <a:p>
            <a:r>
              <a:rPr lang="en-US" dirty="0" smtClean="0"/>
              <a:t>Author and Date</a:t>
            </a:r>
            <a:endParaRPr lang="en-US" dirty="0"/>
          </a:p>
        </p:txBody>
      </p:sp>
      <p:sp>
        <p:nvSpPr>
          <p:cNvPr id="4" name="Date Placeholder 3"/>
          <p:cNvSpPr>
            <a:spLocks noGrp="1"/>
          </p:cNvSpPr>
          <p:nvPr>
            <p:ph type="dt" sz="half" idx="10"/>
          </p:nvPr>
        </p:nvSpPr>
        <p:spPr/>
        <p:txBody>
          <a:bodyPr/>
          <a:lstStyle/>
          <a:p>
            <a:fld id="{8369CEEB-D5BD-4BA4-9F0F-BBFD9BD91A1F}" type="datetimeFigureOut">
              <a:rPr lang="en-US" smtClean="0"/>
              <a:pPr/>
              <a:t>5/19/2015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BB4C657-53BA-4C64-8161-364EC652DC57}"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369CEEB-D5BD-4BA4-9F0F-BBFD9BD91A1F}" type="datetimeFigureOut">
              <a:rPr lang="en-US" smtClean="0"/>
              <a:pPr/>
              <a:t>5/19/2015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BB4C657-53BA-4C64-8161-364EC652DC57}"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94544" y="4994492"/>
            <a:ext cx="8549640" cy="1543685"/>
          </a:xfrm>
        </p:spPr>
        <p:txBody>
          <a:bodyPr anchor="t"/>
          <a:lstStyle>
            <a:lvl1pPr algn="l">
              <a:defRPr sz="4500" b="1" cap="all"/>
            </a:lvl1pPr>
          </a:lstStyle>
          <a:p>
            <a:r>
              <a:rPr lang="en-US" smtClean="0"/>
              <a:t>Click to edit Master title style</a:t>
            </a:r>
            <a:endParaRPr lang="en-US"/>
          </a:p>
        </p:txBody>
      </p:sp>
      <p:sp>
        <p:nvSpPr>
          <p:cNvPr id="3" name="Text Placeholder 2"/>
          <p:cNvSpPr>
            <a:spLocks noGrp="1"/>
          </p:cNvSpPr>
          <p:nvPr>
            <p:ph type="body" idx="1"/>
          </p:nvPr>
        </p:nvSpPr>
        <p:spPr>
          <a:xfrm>
            <a:off x="794544" y="3294275"/>
            <a:ext cx="8549640" cy="1700212"/>
          </a:xfrm>
        </p:spPr>
        <p:txBody>
          <a:bodyPr anchor="b"/>
          <a:lstStyle>
            <a:lvl1pPr marL="0" indent="0">
              <a:buNone/>
              <a:defRPr sz="2200">
                <a:solidFill>
                  <a:schemeClr val="tx1">
                    <a:tint val="75000"/>
                  </a:schemeClr>
                </a:solidFill>
              </a:defRPr>
            </a:lvl1pPr>
            <a:lvl2pPr marL="509233" indent="0">
              <a:buNone/>
              <a:defRPr sz="2000">
                <a:solidFill>
                  <a:schemeClr val="tx1">
                    <a:tint val="75000"/>
                  </a:schemeClr>
                </a:solidFill>
              </a:defRPr>
            </a:lvl2pPr>
            <a:lvl3pPr marL="1018467" indent="0">
              <a:buNone/>
              <a:defRPr sz="1800">
                <a:solidFill>
                  <a:schemeClr val="tx1">
                    <a:tint val="75000"/>
                  </a:schemeClr>
                </a:solidFill>
              </a:defRPr>
            </a:lvl3pPr>
            <a:lvl4pPr marL="1527701" indent="0">
              <a:buNone/>
              <a:defRPr sz="1600">
                <a:solidFill>
                  <a:schemeClr val="tx1">
                    <a:tint val="75000"/>
                  </a:schemeClr>
                </a:solidFill>
              </a:defRPr>
            </a:lvl4pPr>
            <a:lvl5pPr marL="2036935" indent="0">
              <a:buNone/>
              <a:defRPr sz="1600">
                <a:solidFill>
                  <a:schemeClr val="tx1">
                    <a:tint val="75000"/>
                  </a:schemeClr>
                </a:solidFill>
              </a:defRPr>
            </a:lvl5pPr>
            <a:lvl6pPr marL="2546169" indent="0">
              <a:buNone/>
              <a:defRPr sz="1600">
                <a:solidFill>
                  <a:schemeClr val="tx1">
                    <a:tint val="75000"/>
                  </a:schemeClr>
                </a:solidFill>
              </a:defRPr>
            </a:lvl6pPr>
            <a:lvl7pPr marL="3055400" indent="0">
              <a:buNone/>
              <a:defRPr sz="1600">
                <a:solidFill>
                  <a:schemeClr val="tx1">
                    <a:tint val="75000"/>
                  </a:schemeClr>
                </a:solidFill>
              </a:defRPr>
            </a:lvl7pPr>
            <a:lvl8pPr marL="3564636" indent="0">
              <a:buNone/>
              <a:defRPr sz="1600">
                <a:solidFill>
                  <a:schemeClr val="tx1">
                    <a:tint val="75000"/>
                  </a:schemeClr>
                </a:solidFill>
              </a:defRPr>
            </a:lvl8pPr>
            <a:lvl9pPr marL="4073867"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369CEEB-D5BD-4BA4-9F0F-BBFD9BD91A1F}" type="datetimeFigureOut">
              <a:rPr lang="en-US" smtClean="0"/>
              <a:pPr/>
              <a:t>5/19/2015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BB4C657-53BA-4C64-8161-364EC652DC57}"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502920" y="1813565"/>
            <a:ext cx="4442460" cy="5129425"/>
          </a:xfrm>
        </p:spPr>
        <p:txBody>
          <a:bodyPr/>
          <a:lstStyle>
            <a:lvl1pPr>
              <a:defRPr sz="3100"/>
            </a:lvl1pPr>
            <a:lvl2pPr>
              <a:defRPr sz="2700"/>
            </a:lvl2pPr>
            <a:lvl3pPr>
              <a:defRPr sz="22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5113020" y="1813565"/>
            <a:ext cx="4442460" cy="5129425"/>
          </a:xfrm>
        </p:spPr>
        <p:txBody>
          <a:bodyPr/>
          <a:lstStyle>
            <a:lvl1pPr>
              <a:defRPr sz="3100"/>
            </a:lvl1pPr>
            <a:lvl2pPr>
              <a:defRPr sz="2700"/>
            </a:lvl2pPr>
            <a:lvl3pPr>
              <a:defRPr sz="22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8369CEEB-D5BD-4BA4-9F0F-BBFD9BD91A1F}" type="datetimeFigureOut">
              <a:rPr lang="en-US" smtClean="0"/>
              <a:pPr/>
              <a:t>5/19/2015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BB4C657-53BA-4C64-8161-364EC652DC57}"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502921" y="1739795"/>
            <a:ext cx="4444207" cy="725064"/>
          </a:xfrm>
        </p:spPr>
        <p:txBody>
          <a:bodyPr anchor="b"/>
          <a:lstStyle>
            <a:lvl1pPr marL="0" indent="0">
              <a:buNone/>
              <a:defRPr sz="2700" b="1"/>
            </a:lvl1pPr>
            <a:lvl2pPr marL="509233" indent="0">
              <a:buNone/>
              <a:defRPr sz="2200" b="1"/>
            </a:lvl2pPr>
            <a:lvl3pPr marL="1018467" indent="0">
              <a:buNone/>
              <a:defRPr sz="2000" b="1"/>
            </a:lvl3pPr>
            <a:lvl4pPr marL="1527701" indent="0">
              <a:buNone/>
              <a:defRPr sz="1800" b="1"/>
            </a:lvl4pPr>
            <a:lvl5pPr marL="2036935" indent="0">
              <a:buNone/>
              <a:defRPr sz="1800" b="1"/>
            </a:lvl5pPr>
            <a:lvl6pPr marL="2546169" indent="0">
              <a:buNone/>
              <a:defRPr sz="1800" b="1"/>
            </a:lvl6pPr>
            <a:lvl7pPr marL="3055400" indent="0">
              <a:buNone/>
              <a:defRPr sz="1800" b="1"/>
            </a:lvl7pPr>
            <a:lvl8pPr marL="3564636" indent="0">
              <a:buNone/>
              <a:defRPr sz="1800" b="1"/>
            </a:lvl8pPr>
            <a:lvl9pPr marL="4073867" indent="0">
              <a:buNone/>
              <a:defRPr sz="1800" b="1"/>
            </a:lvl9pPr>
          </a:lstStyle>
          <a:p>
            <a:pPr lvl="0"/>
            <a:r>
              <a:rPr lang="en-US" smtClean="0"/>
              <a:t>Click to edit Master text styles</a:t>
            </a:r>
          </a:p>
        </p:txBody>
      </p:sp>
      <p:sp>
        <p:nvSpPr>
          <p:cNvPr id="4" name="Content Placeholder 3"/>
          <p:cNvSpPr>
            <a:spLocks noGrp="1"/>
          </p:cNvSpPr>
          <p:nvPr>
            <p:ph sz="half" idx="2"/>
          </p:nvPr>
        </p:nvSpPr>
        <p:spPr>
          <a:xfrm>
            <a:off x="502921" y="2464859"/>
            <a:ext cx="4444207" cy="4478126"/>
          </a:xfrm>
        </p:spPr>
        <p:txBody>
          <a:bodyPr/>
          <a:lstStyle>
            <a:lvl1pPr>
              <a:defRPr sz="2700"/>
            </a:lvl1pPr>
            <a:lvl2pPr>
              <a:defRPr sz="22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5109532" y="1739795"/>
            <a:ext cx="4445953" cy="725064"/>
          </a:xfrm>
        </p:spPr>
        <p:txBody>
          <a:bodyPr anchor="b"/>
          <a:lstStyle>
            <a:lvl1pPr marL="0" indent="0">
              <a:buNone/>
              <a:defRPr sz="2700" b="1"/>
            </a:lvl1pPr>
            <a:lvl2pPr marL="509233" indent="0">
              <a:buNone/>
              <a:defRPr sz="2200" b="1"/>
            </a:lvl2pPr>
            <a:lvl3pPr marL="1018467" indent="0">
              <a:buNone/>
              <a:defRPr sz="2000" b="1"/>
            </a:lvl3pPr>
            <a:lvl4pPr marL="1527701" indent="0">
              <a:buNone/>
              <a:defRPr sz="1800" b="1"/>
            </a:lvl4pPr>
            <a:lvl5pPr marL="2036935" indent="0">
              <a:buNone/>
              <a:defRPr sz="1800" b="1"/>
            </a:lvl5pPr>
            <a:lvl6pPr marL="2546169" indent="0">
              <a:buNone/>
              <a:defRPr sz="1800" b="1"/>
            </a:lvl6pPr>
            <a:lvl7pPr marL="3055400" indent="0">
              <a:buNone/>
              <a:defRPr sz="1800" b="1"/>
            </a:lvl7pPr>
            <a:lvl8pPr marL="3564636" indent="0">
              <a:buNone/>
              <a:defRPr sz="1800" b="1"/>
            </a:lvl8pPr>
            <a:lvl9pPr marL="4073867" indent="0">
              <a:buNone/>
              <a:defRPr sz="1800" b="1"/>
            </a:lvl9pPr>
          </a:lstStyle>
          <a:p>
            <a:pPr lvl="0"/>
            <a:r>
              <a:rPr lang="en-US" smtClean="0"/>
              <a:t>Click to edit Master text styles</a:t>
            </a:r>
          </a:p>
        </p:txBody>
      </p:sp>
      <p:sp>
        <p:nvSpPr>
          <p:cNvPr id="6" name="Content Placeholder 5"/>
          <p:cNvSpPr>
            <a:spLocks noGrp="1"/>
          </p:cNvSpPr>
          <p:nvPr>
            <p:ph sz="quarter" idx="4"/>
          </p:nvPr>
        </p:nvSpPr>
        <p:spPr>
          <a:xfrm>
            <a:off x="5109532" y="2464859"/>
            <a:ext cx="4445953" cy="4478126"/>
          </a:xfrm>
        </p:spPr>
        <p:txBody>
          <a:bodyPr/>
          <a:lstStyle>
            <a:lvl1pPr>
              <a:defRPr sz="2700"/>
            </a:lvl1pPr>
            <a:lvl2pPr>
              <a:defRPr sz="22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8369CEEB-D5BD-4BA4-9F0F-BBFD9BD91A1F}" type="datetimeFigureOut">
              <a:rPr lang="en-US" smtClean="0"/>
              <a:pPr/>
              <a:t>5/19/2015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BB4C657-53BA-4C64-8161-364EC652DC57}"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8369CEEB-D5BD-4BA4-9F0F-BBFD9BD91A1F}" type="datetimeFigureOut">
              <a:rPr lang="en-US" smtClean="0"/>
              <a:pPr/>
              <a:t>5/19/2015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BB4C657-53BA-4C64-8161-364EC652DC57}" type="slidenum">
              <a:rPr lang="en-US" smtClean="0"/>
              <a:pPr/>
              <a:t>‹#›</a:t>
            </a:fld>
            <a:endParaRPr lang="en-US"/>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369CEEB-D5BD-4BA4-9F0F-BBFD9BD91A1F}" type="datetimeFigureOut">
              <a:rPr lang="en-US" smtClean="0"/>
              <a:pPr/>
              <a:t>5/19/2015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BB4C657-53BA-4C64-8161-364EC652DC57}"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0.xml"/><Relationship Id="rId3" Type="http://schemas.openxmlformats.org/officeDocument/2006/relationships/slideLayout" Target="../slideLayouts/slideLayout5.xml"/><Relationship Id="rId7" Type="http://schemas.openxmlformats.org/officeDocument/2006/relationships/slideLayout" Target="../slideLayouts/slideLayout9.xml"/><Relationship Id="rId12" Type="http://schemas.openxmlformats.org/officeDocument/2006/relationships/image" Target="../media/image2.png"/><Relationship Id="rId2" Type="http://schemas.openxmlformats.org/officeDocument/2006/relationships/slideLayout" Target="../slideLayouts/slideLayout4.xml"/><Relationship Id="rId1" Type="http://schemas.openxmlformats.org/officeDocument/2006/relationships/slideLayout" Target="../slideLayouts/slideLayout3.xml"/><Relationship Id="rId6" Type="http://schemas.openxmlformats.org/officeDocument/2006/relationships/slideLayout" Target="../slideLayouts/slideLayout8.xml"/><Relationship Id="rId11" Type="http://schemas.openxmlformats.org/officeDocument/2006/relationships/theme" Target="../theme/theme2.xml"/><Relationship Id="rId5" Type="http://schemas.openxmlformats.org/officeDocument/2006/relationships/slideLayout" Target="../slideLayouts/slideLayout7.xml"/><Relationship Id="rId10" Type="http://schemas.openxmlformats.org/officeDocument/2006/relationships/slideLayout" Target="../slideLayouts/slideLayout12.xml"/><Relationship Id="rId4" Type="http://schemas.openxmlformats.org/officeDocument/2006/relationships/slideLayout" Target="../slideLayouts/slideLayout6.xml"/><Relationship Id="rId9" Type="http://schemas.openxmlformats.org/officeDocument/2006/relationships/slideLayout" Target="../slideLayouts/slideLayout1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4" cstate="print">
            <a:lum/>
          </a:blip>
          <a:srcRect/>
          <a:stretch>
            <a:fillRect t="-3000" b="-3000"/>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02920" y="3627120"/>
            <a:ext cx="9052560" cy="1813560"/>
          </a:xfrm>
          <a:prstGeom prst="rect">
            <a:avLst/>
          </a:prstGeom>
        </p:spPr>
        <p:txBody>
          <a:bodyPr vert="horz" lIns="101870" tIns="50935" rIns="101870" bIns="50935" rtlCol="0" anchor="ctr">
            <a:normAutofit/>
          </a:bodyPr>
          <a:lstStyle/>
          <a:p>
            <a:r>
              <a:rPr lang="en-US" dirty="0" smtClean="0"/>
              <a:t>Title of Presentation</a:t>
            </a:r>
            <a:endParaRPr lang="en-US" dirty="0"/>
          </a:p>
        </p:txBody>
      </p:sp>
      <p:sp>
        <p:nvSpPr>
          <p:cNvPr id="3" name="Text Placeholder 2"/>
          <p:cNvSpPr>
            <a:spLocks noGrp="1"/>
          </p:cNvSpPr>
          <p:nvPr>
            <p:ph type="body" idx="1"/>
          </p:nvPr>
        </p:nvSpPr>
        <p:spPr>
          <a:xfrm>
            <a:off x="502920" y="5613403"/>
            <a:ext cx="9052560" cy="1329585"/>
          </a:xfrm>
          <a:prstGeom prst="rect">
            <a:avLst/>
          </a:prstGeom>
        </p:spPr>
        <p:txBody>
          <a:bodyPr vert="horz" lIns="101870" tIns="50935" rIns="101870" bIns="50935" rtlCol="0">
            <a:normAutofit/>
          </a:bodyPr>
          <a:lstStyle/>
          <a:p>
            <a:pPr lvl="0"/>
            <a:r>
              <a:rPr lang="en-US" dirty="0" smtClean="0"/>
              <a:t>Author and Date</a:t>
            </a:r>
            <a:endParaRPr lang="en-US" dirty="0"/>
          </a:p>
        </p:txBody>
      </p:sp>
      <p:sp>
        <p:nvSpPr>
          <p:cNvPr id="4" name="Date Placeholder 3"/>
          <p:cNvSpPr>
            <a:spLocks noGrp="1"/>
          </p:cNvSpPr>
          <p:nvPr>
            <p:ph type="dt" sz="half" idx="2"/>
          </p:nvPr>
        </p:nvSpPr>
        <p:spPr>
          <a:xfrm>
            <a:off x="502920" y="7203864"/>
            <a:ext cx="2346960" cy="413808"/>
          </a:xfrm>
          <a:prstGeom prst="rect">
            <a:avLst/>
          </a:prstGeom>
        </p:spPr>
        <p:txBody>
          <a:bodyPr vert="horz" lIns="101870" tIns="50935" rIns="101870" bIns="50935" rtlCol="0" anchor="ctr"/>
          <a:lstStyle>
            <a:lvl1pPr algn="l">
              <a:defRPr sz="1300">
                <a:solidFill>
                  <a:schemeClr val="tx1">
                    <a:tint val="75000"/>
                  </a:schemeClr>
                </a:solidFill>
              </a:defRPr>
            </a:lvl1pPr>
          </a:lstStyle>
          <a:p>
            <a:fld id="{1D8BD707-D9CF-40AE-B4C6-C98DA3205C09}" type="datetimeFigureOut">
              <a:rPr lang="en-US" smtClean="0"/>
              <a:t>5/19/2015</a:t>
            </a:fld>
            <a:endParaRPr lang="en-US" smtClean="0"/>
          </a:p>
        </p:txBody>
      </p:sp>
      <p:sp>
        <p:nvSpPr>
          <p:cNvPr id="5" name="Footer Placeholder 4"/>
          <p:cNvSpPr>
            <a:spLocks noGrp="1"/>
          </p:cNvSpPr>
          <p:nvPr>
            <p:ph type="ftr" sz="quarter" idx="3"/>
          </p:nvPr>
        </p:nvSpPr>
        <p:spPr>
          <a:xfrm>
            <a:off x="3436620" y="7203864"/>
            <a:ext cx="3185160" cy="413808"/>
          </a:xfrm>
          <a:prstGeom prst="rect">
            <a:avLst/>
          </a:prstGeom>
        </p:spPr>
        <p:txBody>
          <a:bodyPr vert="horz" lIns="101870" tIns="50935" rIns="101870" bIns="50935" rtlCol="0" anchor="ctr"/>
          <a:lstStyle>
            <a:lvl1pPr algn="ctr">
              <a:defRPr sz="13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7208520" y="7203864"/>
            <a:ext cx="2346960" cy="413808"/>
          </a:xfrm>
          <a:prstGeom prst="rect">
            <a:avLst/>
          </a:prstGeom>
        </p:spPr>
        <p:txBody>
          <a:bodyPr vert="horz" lIns="101870" tIns="50935" rIns="101870" bIns="50935" rtlCol="0" anchor="ctr"/>
          <a:lstStyle>
            <a:lvl1pPr algn="r">
              <a:defRPr sz="1300">
                <a:solidFill>
                  <a:schemeClr val="tx1">
                    <a:tint val="75000"/>
                  </a:schemeClr>
                </a:solidFill>
              </a:defRPr>
            </a:lvl1pPr>
          </a:lstStyle>
          <a:p>
            <a:fld id="{B6F15528-21DE-4FAA-801E-634DDDAF4B2B}"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67" r:id="rId1"/>
    <p:sldLayoutId id="2147483668" r:id="rId2"/>
  </p:sldLayoutIdLst>
  <p:timing>
    <p:tnLst>
      <p:par>
        <p:cTn id="1" dur="indefinite" restart="never" nodeType="tmRoot"/>
      </p:par>
    </p:tnLst>
  </p:timing>
  <p:txStyles>
    <p:titleStyle>
      <a:lvl1pPr algn="ctr" defTabSz="1018705" rtl="0" eaLnBrk="1" latinLnBrk="0" hangingPunct="1">
        <a:spcBef>
          <a:spcPct val="0"/>
        </a:spcBef>
        <a:buNone/>
        <a:defRPr sz="4000" b="1" kern="1200">
          <a:solidFill>
            <a:schemeClr val="accent1"/>
          </a:solidFill>
          <a:latin typeface="Arial" pitchFamily="34" charset="0"/>
          <a:ea typeface="+mj-ea"/>
          <a:cs typeface="Arial" pitchFamily="34" charset="0"/>
        </a:defRPr>
      </a:lvl1pPr>
    </p:titleStyle>
    <p:bodyStyle>
      <a:lvl1pPr marL="382015" indent="-382015" algn="ctr" defTabSz="1018705" rtl="0" eaLnBrk="1" latinLnBrk="0" hangingPunct="1">
        <a:spcBef>
          <a:spcPct val="20000"/>
        </a:spcBef>
        <a:buFont typeface="Arial" pitchFamily="34" charset="0"/>
        <a:buNone/>
        <a:defRPr sz="3100" b="1" kern="1200" baseline="0">
          <a:solidFill>
            <a:schemeClr val="tx1"/>
          </a:solidFill>
          <a:latin typeface="Arial" pitchFamily="34" charset="0"/>
          <a:ea typeface="+mn-ea"/>
          <a:cs typeface="Arial" pitchFamily="34" charset="0"/>
        </a:defRPr>
      </a:lvl1pPr>
      <a:lvl2pPr marL="827698" indent="-318346" algn="l" defTabSz="1018705" rtl="0" eaLnBrk="1" latinLnBrk="0" hangingPunct="1">
        <a:spcBef>
          <a:spcPct val="20000"/>
        </a:spcBef>
        <a:buFont typeface="Arial" pitchFamily="34" charset="0"/>
        <a:buChar char="–"/>
        <a:defRPr sz="3100" kern="1200">
          <a:solidFill>
            <a:schemeClr val="tx1"/>
          </a:solidFill>
          <a:latin typeface="+mn-lt"/>
          <a:ea typeface="+mn-ea"/>
          <a:cs typeface="+mn-cs"/>
        </a:defRPr>
      </a:lvl2pPr>
      <a:lvl3pPr marL="1273382" indent="-254676" algn="l" defTabSz="1018705" rtl="0" eaLnBrk="1" latinLnBrk="0" hangingPunct="1">
        <a:spcBef>
          <a:spcPct val="20000"/>
        </a:spcBef>
        <a:buFont typeface="Arial" pitchFamily="34" charset="0"/>
        <a:buChar char="•"/>
        <a:defRPr sz="2700" kern="1200">
          <a:solidFill>
            <a:schemeClr val="tx1"/>
          </a:solidFill>
          <a:latin typeface="+mn-lt"/>
          <a:ea typeface="+mn-ea"/>
          <a:cs typeface="+mn-cs"/>
        </a:defRPr>
      </a:lvl3pPr>
      <a:lvl4pPr marL="1782734" indent="-254676" algn="l" defTabSz="1018705" rtl="0" eaLnBrk="1" latinLnBrk="0" hangingPunct="1">
        <a:spcBef>
          <a:spcPct val="20000"/>
        </a:spcBef>
        <a:buFont typeface="Arial" pitchFamily="34" charset="0"/>
        <a:buChar char="–"/>
        <a:defRPr sz="2200" kern="1200">
          <a:solidFill>
            <a:schemeClr val="tx1"/>
          </a:solidFill>
          <a:latin typeface="+mn-lt"/>
          <a:ea typeface="+mn-ea"/>
          <a:cs typeface="+mn-cs"/>
        </a:defRPr>
      </a:lvl4pPr>
      <a:lvl5pPr marL="2292087" indent="-254676" algn="l" defTabSz="1018705" rtl="0" eaLnBrk="1" latinLnBrk="0" hangingPunct="1">
        <a:spcBef>
          <a:spcPct val="20000"/>
        </a:spcBef>
        <a:buFont typeface="Arial" pitchFamily="34" charset="0"/>
        <a:buChar char="»"/>
        <a:defRPr sz="2200" kern="1200">
          <a:solidFill>
            <a:schemeClr val="tx1"/>
          </a:solidFill>
          <a:latin typeface="+mn-lt"/>
          <a:ea typeface="+mn-ea"/>
          <a:cs typeface="+mn-cs"/>
        </a:defRPr>
      </a:lvl5pPr>
      <a:lvl6pPr marL="2801440" indent="-254676" algn="l" defTabSz="1018705" rtl="0" eaLnBrk="1" latinLnBrk="0" hangingPunct="1">
        <a:spcBef>
          <a:spcPct val="20000"/>
        </a:spcBef>
        <a:buFont typeface="Arial" pitchFamily="34" charset="0"/>
        <a:buChar char="•"/>
        <a:defRPr sz="2200" kern="1200">
          <a:solidFill>
            <a:schemeClr val="tx1"/>
          </a:solidFill>
          <a:latin typeface="+mn-lt"/>
          <a:ea typeface="+mn-ea"/>
          <a:cs typeface="+mn-cs"/>
        </a:defRPr>
      </a:lvl6pPr>
      <a:lvl7pPr marL="3310793" indent="-254676" algn="l" defTabSz="1018705" rtl="0" eaLnBrk="1" latinLnBrk="0" hangingPunct="1">
        <a:spcBef>
          <a:spcPct val="20000"/>
        </a:spcBef>
        <a:buFont typeface="Arial" pitchFamily="34" charset="0"/>
        <a:buChar char="•"/>
        <a:defRPr sz="2200" kern="1200">
          <a:solidFill>
            <a:schemeClr val="tx1"/>
          </a:solidFill>
          <a:latin typeface="+mn-lt"/>
          <a:ea typeface="+mn-ea"/>
          <a:cs typeface="+mn-cs"/>
        </a:defRPr>
      </a:lvl7pPr>
      <a:lvl8pPr marL="3820145" indent="-254676" algn="l" defTabSz="1018705" rtl="0" eaLnBrk="1" latinLnBrk="0" hangingPunct="1">
        <a:spcBef>
          <a:spcPct val="20000"/>
        </a:spcBef>
        <a:buFont typeface="Arial" pitchFamily="34" charset="0"/>
        <a:buChar char="•"/>
        <a:defRPr sz="2200" kern="1200">
          <a:solidFill>
            <a:schemeClr val="tx1"/>
          </a:solidFill>
          <a:latin typeface="+mn-lt"/>
          <a:ea typeface="+mn-ea"/>
          <a:cs typeface="+mn-cs"/>
        </a:defRPr>
      </a:lvl8pPr>
      <a:lvl9pPr marL="4329498" indent="-254676" algn="l" defTabSz="1018705" rtl="0" eaLnBrk="1" latinLnBrk="0" hangingPunct="1">
        <a:spcBef>
          <a:spcPct val="20000"/>
        </a:spcBef>
        <a:buFont typeface="Arial" pitchFamily="34" charset="0"/>
        <a:buChar char="•"/>
        <a:defRPr sz="2200" kern="1200">
          <a:solidFill>
            <a:schemeClr val="tx1"/>
          </a:solidFill>
          <a:latin typeface="+mn-lt"/>
          <a:ea typeface="+mn-ea"/>
          <a:cs typeface="+mn-cs"/>
        </a:defRPr>
      </a:lvl9pPr>
    </p:bodyStyle>
    <p:otherStyle>
      <a:defPPr>
        <a:defRPr lang="en-US"/>
      </a:defPPr>
      <a:lvl1pPr marL="0" algn="l" defTabSz="1018705" rtl="0" eaLnBrk="1" latinLnBrk="0" hangingPunct="1">
        <a:defRPr sz="2000" kern="1200">
          <a:solidFill>
            <a:schemeClr val="tx1"/>
          </a:solidFill>
          <a:latin typeface="+mn-lt"/>
          <a:ea typeface="+mn-ea"/>
          <a:cs typeface="+mn-cs"/>
        </a:defRPr>
      </a:lvl1pPr>
      <a:lvl2pPr marL="509352" algn="l" defTabSz="1018705" rtl="0" eaLnBrk="1" latinLnBrk="0" hangingPunct="1">
        <a:defRPr sz="2000" kern="1200">
          <a:solidFill>
            <a:schemeClr val="tx1"/>
          </a:solidFill>
          <a:latin typeface="+mn-lt"/>
          <a:ea typeface="+mn-ea"/>
          <a:cs typeface="+mn-cs"/>
        </a:defRPr>
      </a:lvl2pPr>
      <a:lvl3pPr marL="1018705" algn="l" defTabSz="1018705" rtl="0" eaLnBrk="1" latinLnBrk="0" hangingPunct="1">
        <a:defRPr sz="2000" kern="1200">
          <a:solidFill>
            <a:schemeClr val="tx1"/>
          </a:solidFill>
          <a:latin typeface="+mn-lt"/>
          <a:ea typeface="+mn-ea"/>
          <a:cs typeface="+mn-cs"/>
        </a:defRPr>
      </a:lvl3pPr>
      <a:lvl4pPr marL="1528058" algn="l" defTabSz="1018705" rtl="0" eaLnBrk="1" latinLnBrk="0" hangingPunct="1">
        <a:defRPr sz="2000" kern="1200">
          <a:solidFill>
            <a:schemeClr val="tx1"/>
          </a:solidFill>
          <a:latin typeface="+mn-lt"/>
          <a:ea typeface="+mn-ea"/>
          <a:cs typeface="+mn-cs"/>
        </a:defRPr>
      </a:lvl4pPr>
      <a:lvl5pPr marL="2037411" algn="l" defTabSz="1018705" rtl="0" eaLnBrk="1" latinLnBrk="0" hangingPunct="1">
        <a:defRPr sz="2000" kern="1200">
          <a:solidFill>
            <a:schemeClr val="tx1"/>
          </a:solidFill>
          <a:latin typeface="+mn-lt"/>
          <a:ea typeface="+mn-ea"/>
          <a:cs typeface="+mn-cs"/>
        </a:defRPr>
      </a:lvl5pPr>
      <a:lvl6pPr marL="2546764" algn="l" defTabSz="1018705" rtl="0" eaLnBrk="1" latinLnBrk="0" hangingPunct="1">
        <a:defRPr sz="2000" kern="1200">
          <a:solidFill>
            <a:schemeClr val="tx1"/>
          </a:solidFill>
          <a:latin typeface="+mn-lt"/>
          <a:ea typeface="+mn-ea"/>
          <a:cs typeface="+mn-cs"/>
        </a:defRPr>
      </a:lvl6pPr>
      <a:lvl7pPr marL="3056116" algn="l" defTabSz="1018705" rtl="0" eaLnBrk="1" latinLnBrk="0" hangingPunct="1">
        <a:defRPr sz="2000" kern="1200">
          <a:solidFill>
            <a:schemeClr val="tx1"/>
          </a:solidFill>
          <a:latin typeface="+mn-lt"/>
          <a:ea typeface="+mn-ea"/>
          <a:cs typeface="+mn-cs"/>
        </a:defRPr>
      </a:lvl7pPr>
      <a:lvl8pPr marL="3565469" algn="l" defTabSz="1018705" rtl="0" eaLnBrk="1" latinLnBrk="0" hangingPunct="1">
        <a:defRPr sz="2000" kern="1200">
          <a:solidFill>
            <a:schemeClr val="tx1"/>
          </a:solidFill>
          <a:latin typeface="+mn-lt"/>
          <a:ea typeface="+mn-ea"/>
          <a:cs typeface="+mn-cs"/>
        </a:defRPr>
      </a:lvl8pPr>
      <a:lvl9pPr marL="4074821" algn="l" defTabSz="1018705" rtl="0" eaLnBrk="1" latinLnBrk="0" hangingPunct="1">
        <a:defRPr sz="20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2" cstate="print">
            <a:lum/>
          </a:blip>
          <a:srcRect/>
          <a:stretch>
            <a:fillRect t="-3000" b="-3000"/>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760220" y="311256"/>
            <a:ext cx="7795260" cy="984144"/>
          </a:xfrm>
          <a:prstGeom prst="rect">
            <a:avLst/>
          </a:prstGeom>
        </p:spPr>
        <p:txBody>
          <a:bodyPr vert="horz" lIns="101858" tIns="50929" rIns="101858" bIns="50929" rtlCol="0" anchor="ctr">
            <a:normAutofit/>
          </a:bodyPr>
          <a:lstStyle/>
          <a:p>
            <a:r>
              <a:rPr lang="en-US" dirty="0" smtClean="0"/>
              <a:t>Title goes here</a:t>
            </a:r>
            <a:endParaRPr lang="en-US" dirty="0"/>
          </a:p>
        </p:txBody>
      </p:sp>
      <p:sp>
        <p:nvSpPr>
          <p:cNvPr id="3" name="Text Placeholder 2"/>
          <p:cNvSpPr>
            <a:spLocks noGrp="1"/>
          </p:cNvSpPr>
          <p:nvPr>
            <p:ph type="body" idx="1"/>
          </p:nvPr>
        </p:nvSpPr>
        <p:spPr>
          <a:xfrm>
            <a:off x="502920" y="1813564"/>
            <a:ext cx="9052560" cy="5129425"/>
          </a:xfrm>
          <a:prstGeom prst="rect">
            <a:avLst/>
          </a:prstGeom>
        </p:spPr>
        <p:txBody>
          <a:bodyPr vert="horz" lIns="101858" tIns="50929" rIns="101858" bIns="50929" rtlCol="0">
            <a:normAutofit/>
          </a:bodyPr>
          <a:lstStyle/>
          <a:p>
            <a:pPr lvl="0"/>
            <a:r>
              <a:rPr lang="en-US" dirty="0" smtClean="0"/>
              <a:t>Click to edit Master text styles</a:t>
            </a:r>
          </a:p>
          <a:p>
            <a:pPr lvl="1"/>
            <a:r>
              <a:rPr lang="en-US" dirty="0" smtClean="0"/>
              <a:t>Second level</a:t>
            </a:r>
          </a:p>
          <a:p>
            <a:pPr lvl="2"/>
            <a:r>
              <a:rPr lang="en-US" dirty="0" smtClean="0"/>
              <a:t>Third level</a:t>
            </a:r>
          </a:p>
        </p:txBody>
      </p:sp>
      <p:sp>
        <p:nvSpPr>
          <p:cNvPr id="4" name="Date Placeholder 3"/>
          <p:cNvSpPr>
            <a:spLocks noGrp="1"/>
          </p:cNvSpPr>
          <p:nvPr>
            <p:ph type="dt" sz="half" idx="2"/>
          </p:nvPr>
        </p:nvSpPr>
        <p:spPr>
          <a:xfrm>
            <a:off x="502920" y="7203864"/>
            <a:ext cx="2346960" cy="413808"/>
          </a:xfrm>
          <a:prstGeom prst="rect">
            <a:avLst/>
          </a:prstGeom>
        </p:spPr>
        <p:txBody>
          <a:bodyPr vert="horz" lIns="101858" tIns="50929" rIns="101858" bIns="50929" rtlCol="0" anchor="ctr"/>
          <a:lstStyle>
            <a:lvl1pPr algn="l">
              <a:defRPr sz="1300">
                <a:solidFill>
                  <a:schemeClr val="tx1">
                    <a:tint val="75000"/>
                  </a:schemeClr>
                </a:solidFill>
              </a:defRPr>
            </a:lvl1pPr>
          </a:lstStyle>
          <a:p>
            <a:fld id="{8369CEEB-D5BD-4BA4-9F0F-BBFD9BD91A1F}" type="datetimeFigureOut">
              <a:rPr lang="en-US" smtClean="0"/>
              <a:pPr/>
              <a:t>5/19/2015</a:t>
            </a:fld>
            <a:endParaRPr lang="en-US"/>
          </a:p>
        </p:txBody>
      </p:sp>
      <p:sp>
        <p:nvSpPr>
          <p:cNvPr id="5" name="Footer Placeholder 4"/>
          <p:cNvSpPr>
            <a:spLocks noGrp="1"/>
          </p:cNvSpPr>
          <p:nvPr>
            <p:ph type="ftr" sz="quarter" idx="3"/>
          </p:nvPr>
        </p:nvSpPr>
        <p:spPr>
          <a:xfrm>
            <a:off x="3436620" y="7203864"/>
            <a:ext cx="3185160" cy="413808"/>
          </a:xfrm>
          <a:prstGeom prst="rect">
            <a:avLst/>
          </a:prstGeom>
        </p:spPr>
        <p:txBody>
          <a:bodyPr vert="horz" lIns="101858" tIns="50929" rIns="101858" bIns="50929" rtlCol="0" anchor="ctr"/>
          <a:lstStyle>
            <a:lvl1pPr algn="ctr">
              <a:defRPr sz="13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7208520" y="7203864"/>
            <a:ext cx="2346960" cy="413808"/>
          </a:xfrm>
          <a:prstGeom prst="rect">
            <a:avLst/>
          </a:prstGeom>
        </p:spPr>
        <p:txBody>
          <a:bodyPr vert="horz" lIns="101858" tIns="50929" rIns="101858" bIns="50929" rtlCol="0" anchor="ctr"/>
          <a:lstStyle>
            <a:lvl1pPr algn="r">
              <a:defRPr sz="1300">
                <a:solidFill>
                  <a:schemeClr val="tx1">
                    <a:tint val="75000"/>
                  </a:schemeClr>
                </a:solidFill>
              </a:defRPr>
            </a:lvl1pPr>
          </a:lstStyle>
          <a:p>
            <a:fld id="{FBB4C657-53BA-4C64-8161-364EC652DC57}"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70" r:id="rId1"/>
    <p:sldLayoutId id="2147483671" r:id="rId2"/>
    <p:sldLayoutId id="2147483672" r:id="rId3"/>
    <p:sldLayoutId id="2147483673" r:id="rId4"/>
    <p:sldLayoutId id="2147483674" r:id="rId5"/>
    <p:sldLayoutId id="2147483675" r:id="rId6"/>
    <p:sldLayoutId id="2147483676" r:id="rId7"/>
    <p:sldLayoutId id="2147483677" r:id="rId8"/>
    <p:sldLayoutId id="2147483678" r:id="rId9"/>
    <p:sldLayoutId id="2147483679" r:id="rId10"/>
  </p:sldLayoutIdLst>
  <p:timing>
    <p:tnLst>
      <p:par>
        <p:cTn id="1" dur="indefinite" restart="never" nodeType="tmRoot"/>
      </p:par>
    </p:tnLst>
  </p:timing>
  <p:txStyles>
    <p:titleStyle>
      <a:lvl1pPr algn="l" defTabSz="1018586" rtl="0" eaLnBrk="1" latinLnBrk="0" hangingPunct="1">
        <a:spcBef>
          <a:spcPct val="0"/>
        </a:spcBef>
        <a:buNone/>
        <a:defRPr sz="4000" b="1" kern="1200" baseline="0">
          <a:solidFill>
            <a:schemeClr val="accent1"/>
          </a:solidFill>
          <a:latin typeface="+mj-lt"/>
          <a:ea typeface="+mj-ea"/>
          <a:cs typeface="+mj-cs"/>
        </a:defRPr>
      </a:lvl1pPr>
    </p:titleStyle>
    <p:bodyStyle>
      <a:lvl1pPr marL="381970" indent="-381970" algn="l" defTabSz="1018586" rtl="0" eaLnBrk="1" latinLnBrk="0" hangingPunct="1">
        <a:spcBef>
          <a:spcPct val="20000"/>
        </a:spcBef>
        <a:buClr>
          <a:schemeClr val="tx2"/>
        </a:buClr>
        <a:buSzPct val="150000"/>
        <a:buFont typeface="Arial" pitchFamily="34" charset="0"/>
        <a:buChar char="•"/>
        <a:defRPr sz="3100" kern="1200">
          <a:solidFill>
            <a:schemeClr val="tx1"/>
          </a:solidFill>
          <a:latin typeface="+mn-lt"/>
          <a:ea typeface="+mn-ea"/>
          <a:cs typeface="+mn-cs"/>
        </a:defRPr>
      </a:lvl1pPr>
      <a:lvl2pPr marL="763939" indent="-376665" algn="l" defTabSz="1018586" rtl="0" eaLnBrk="1" latinLnBrk="0" hangingPunct="1">
        <a:spcBef>
          <a:spcPct val="20000"/>
        </a:spcBef>
        <a:buClr>
          <a:schemeClr val="tx2">
            <a:lumMod val="60000"/>
            <a:lumOff val="40000"/>
          </a:schemeClr>
        </a:buClr>
        <a:buSzPct val="80000"/>
        <a:buFont typeface="Arial" pitchFamily="34" charset="0"/>
        <a:buChar char="►"/>
        <a:defRPr sz="2700" kern="1200">
          <a:solidFill>
            <a:schemeClr val="tx1"/>
          </a:solidFill>
          <a:latin typeface="+mn-lt"/>
          <a:ea typeface="+mn-ea"/>
          <a:cs typeface="+mn-cs"/>
        </a:defRPr>
      </a:lvl2pPr>
      <a:lvl3pPr marL="1080481" indent="-316540" algn="l" defTabSz="1018586" rtl="0" eaLnBrk="1" latinLnBrk="0" hangingPunct="1">
        <a:spcBef>
          <a:spcPct val="20000"/>
        </a:spcBef>
        <a:buFont typeface="Courier New" pitchFamily="49" charset="0"/>
        <a:buChar char="o"/>
        <a:defRPr sz="2200" kern="1200">
          <a:solidFill>
            <a:schemeClr val="tx1"/>
          </a:solidFill>
          <a:latin typeface="+mn-lt"/>
          <a:ea typeface="+mn-ea"/>
          <a:cs typeface="+mn-cs"/>
        </a:defRPr>
      </a:lvl3pPr>
      <a:lvl4pPr marL="1782525" indent="-254646" algn="l" defTabSz="1018586" rtl="0" eaLnBrk="1" latinLnBrk="0" hangingPunct="1">
        <a:spcBef>
          <a:spcPct val="20000"/>
        </a:spcBef>
        <a:buFont typeface="Arial" pitchFamily="34" charset="0"/>
        <a:buChar char="–"/>
        <a:defRPr sz="2200" kern="1200">
          <a:solidFill>
            <a:schemeClr val="tx1"/>
          </a:solidFill>
          <a:latin typeface="+mn-lt"/>
          <a:ea typeface="+mn-ea"/>
          <a:cs typeface="+mn-cs"/>
        </a:defRPr>
      </a:lvl4pPr>
      <a:lvl5pPr marL="2291819" indent="-254646" algn="l" defTabSz="1018586" rtl="0" eaLnBrk="1" latinLnBrk="0" hangingPunct="1">
        <a:spcBef>
          <a:spcPct val="20000"/>
        </a:spcBef>
        <a:buFont typeface="Arial" pitchFamily="34" charset="0"/>
        <a:buChar char="»"/>
        <a:defRPr sz="2200" kern="1200">
          <a:solidFill>
            <a:schemeClr val="tx1"/>
          </a:solidFill>
          <a:latin typeface="+mn-lt"/>
          <a:ea typeface="+mn-ea"/>
          <a:cs typeface="+mn-cs"/>
        </a:defRPr>
      </a:lvl5pPr>
      <a:lvl6pPr marL="2801112" indent="-254646" algn="l" defTabSz="1018586" rtl="0" eaLnBrk="1" latinLnBrk="0" hangingPunct="1">
        <a:spcBef>
          <a:spcPct val="20000"/>
        </a:spcBef>
        <a:buFont typeface="Arial" pitchFamily="34" charset="0"/>
        <a:buChar char="•"/>
        <a:defRPr sz="2200" kern="1200">
          <a:solidFill>
            <a:schemeClr val="tx1"/>
          </a:solidFill>
          <a:latin typeface="+mn-lt"/>
          <a:ea typeface="+mn-ea"/>
          <a:cs typeface="+mn-cs"/>
        </a:defRPr>
      </a:lvl6pPr>
      <a:lvl7pPr marL="3310406" indent="-254646" algn="l" defTabSz="1018586" rtl="0" eaLnBrk="1" latinLnBrk="0" hangingPunct="1">
        <a:spcBef>
          <a:spcPct val="20000"/>
        </a:spcBef>
        <a:buFont typeface="Arial" pitchFamily="34" charset="0"/>
        <a:buChar char="•"/>
        <a:defRPr sz="2200" kern="1200">
          <a:solidFill>
            <a:schemeClr val="tx1"/>
          </a:solidFill>
          <a:latin typeface="+mn-lt"/>
          <a:ea typeface="+mn-ea"/>
          <a:cs typeface="+mn-cs"/>
        </a:defRPr>
      </a:lvl7pPr>
      <a:lvl8pPr marL="3819698" indent="-254646" algn="l" defTabSz="1018586" rtl="0" eaLnBrk="1" latinLnBrk="0" hangingPunct="1">
        <a:spcBef>
          <a:spcPct val="20000"/>
        </a:spcBef>
        <a:buFont typeface="Arial" pitchFamily="34" charset="0"/>
        <a:buChar char="•"/>
        <a:defRPr sz="2200" kern="1200">
          <a:solidFill>
            <a:schemeClr val="tx1"/>
          </a:solidFill>
          <a:latin typeface="+mn-lt"/>
          <a:ea typeface="+mn-ea"/>
          <a:cs typeface="+mn-cs"/>
        </a:defRPr>
      </a:lvl8pPr>
      <a:lvl9pPr marL="4328992" indent="-254646" algn="l" defTabSz="1018586" rtl="0" eaLnBrk="1" latinLnBrk="0" hangingPunct="1">
        <a:spcBef>
          <a:spcPct val="20000"/>
        </a:spcBef>
        <a:buFont typeface="Arial" pitchFamily="34" charset="0"/>
        <a:buChar char="•"/>
        <a:defRPr sz="2200" kern="1200">
          <a:solidFill>
            <a:schemeClr val="tx1"/>
          </a:solidFill>
          <a:latin typeface="+mn-lt"/>
          <a:ea typeface="+mn-ea"/>
          <a:cs typeface="+mn-cs"/>
        </a:defRPr>
      </a:lvl9pPr>
    </p:bodyStyle>
    <p:otherStyle>
      <a:defPPr>
        <a:defRPr lang="en-US"/>
      </a:defPPr>
      <a:lvl1pPr marL="0" algn="l" defTabSz="1018586" rtl="0" eaLnBrk="1" latinLnBrk="0" hangingPunct="1">
        <a:defRPr sz="2000" kern="1200">
          <a:solidFill>
            <a:schemeClr val="tx1"/>
          </a:solidFill>
          <a:latin typeface="+mn-lt"/>
          <a:ea typeface="+mn-ea"/>
          <a:cs typeface="+mn-cs"/>
        </a:defRPr>
      </a:lvl1pPr>
      <a:lvl2pPr marL="509292" algn="l" defTabSz="1018586" rtl="0" eaLnBrk="1" latinLnBrk="0" hangingPunct="1">
        <a:defRPr sz="2000" kern="1200">
          <a:solidFill>
            <a:schemeClr val="tx1"/>
          </a:solidFill>
          <a:latin typeface="+mn-lt"/>
          <a:ea typeface="+mn-ea"/>
          <a:cs typeface="+mn-cs"/>
        </a:defRPr>
      </a:lvl2pPr>
      <a:lvl3pPr marL="1018586" algn="l" defTabSz="1018586" rtl="0" eaLnBrk="1" latinLnBrk="0" hangingPunct="1">
        <a:defRPr sz="2000" kern="1200">
          <a:solidFill>
            <a:schemeClr val="tx1"/>
          </a:solidFill>
          <a:latin typeface="+mn-lt"/>
          <a:ea typeface="+mn-ea"/>
          <a:cs typeface="+mn-cs"/>
        </a:defRPr>
      </a:lvl3pPr>
      <a:lvl4pPr marL="1527879" algn="l" defTabSz="1018586" rtl="0" eaLnBrk="1" latinLnBrk="0" hangingPunct="1">
        <a:defRPr sz="2000" kern="1200">
          <a:solidFill>
            <a:schemeClr val="tx1"/>
          </a:solidFill>
          <a:latin typeface="+mn-lt"/>
          <a:ea typeface="+mn-ea"/>
          <a:cs typeface="+mn-cs"/>
        </a:defRPr>
      </a:lvl4pPr>
      <a:lvl5pPr marL="2037173" algn="l" defTabSz="1018586" rtl="0" eaLnBrk="1" latinLnBrk="0" hangingPunct="1">
        <a:defRPr sz="2000" kern="1200">
          <a:solidFill>
            <a:schemeClr val="tx1"/>
          </a:solidFill>
          <a:latin typeface="+mn-lt"/>
          <a:ea typeface="+mn-ea"/>
          <a:cs typeface="+mn-cs"/>
        </a:defRPr>
      </a:lvl5pPr>
      <a:lvl6pPr marL="2546466" algn="l" defTabSz="1018586" rtl="0" eaLnBrk="1" latinLnBrk="0" hangingPunct="1">
        <a:defRPr sz="2000" kern="1200">
          <a:solidFill>
            <a:schemeClr val="tx1"/>
          </a:solidFill>
          <a:latin typeface="+mn-lt"/>
          <a:ea typeface="+mn-ea"/>
          <a:cs typeface="+mn-cs"/>
        </a:defRPr>
      </a:lvl6pPr>
      <a:lvl7pPr marL="3055758" algn="l" defTabSz="1018586" rtl="0" eaLnBrk="1" latinLnBrk="0" hangingPunct="1">
        <a:defRPr sz="2000" kern="1200">
          <a:solidFill>
            <a:schemeClr val="tx1"/>
          </a:solidFill>
          <a:latin typeface="+mn-lt"/>
          <a:ea typeface="+mn-ea"/>
          <a:cs typeface="+mn-cs"/>
        </a:defRPr>
      </a:lvl7pPr>
      <a:lvl8pPr marL="3565052" algn="l" defTabSz="1018586" rtl="0" eaLnBrk="1" latinLnBrk="0" hangingPunct="1">
        <a:defRPr sz="2000" kern="1200">
          <a:solidFill>
            <a:schemeClr val="tx1"/>
          </a:solidFill>
          <a:latin typeface="+mn-lt"/>
          <a:ea typeface="+mn-ea"/>
          <a:cs typeface="+mn-cs"/>
        </a:defRPr>
      </a:lvl8pPr>
      <a:lvl9pPr marL="4074344" algn="l" defTabSz="1018586" rtl="0" eaLnBrk="1" latinLnBrk="0" hangingPunct="1">
        <a:defRPr sz="20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chart" Target="../charts/chart5.xml"/><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chart" Target="../charts/chart6.xml"/><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chart" Target="../charts/chart7.xml"/><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3" Type="http://schemas.openxmlformats.org/officeDocument/2006/relationships/chart" Target="../charts/chart8.xml"/><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openxmlformats.org/officeDocument/2006/relationships/chart" Target="../charts/chart9.xml"/><Relationship Id="rId2" Type="http://schemas.openxmlformats.org/officeDocument/2006/relationships/notesSlide" Target="../notesSlides/notesSlide15.xml"/><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3" Type="http://schemas.openxmlformats.org/officeDocument/2006/relationships/chart" Target="../charts/chart10.xml"/><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3" Type="http://schemas.openxmlformats.org/officeDocument/2006/relationships/chart" Target="../charts/chart11.xml"/><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8.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8.xml"/></Relationships>
</file>

<file path=ppt/slides/_rels/slide22.xml.rels><?xml version="1.0" encoding="UTF-8" standalone="yes"?>
<Relationships xmlns="http://schemas.openxmlformats.org/package/2006/relationships"><Relationship Id="rId8" Type="http://schemas.microsoft.com/office/2007/relationships/hdphoto" Target="../media/hdphoto2.wdp"/><Relationship Id="rId3" Type="http://schemas.openxmlformats.org/officeDocument/2006/relationships/image" Target="../media/image4.png"/><Relationship Id="rId7" Type="http://schemas.openxmlformats.org/officeDocument/2006/relationships/image" Target="../media/image7.png"/><Relationship Id="rId2" Type="http://schemas.openxmlformats.org/officeDocument/2006/relationships/notesSlide" Target="../notesSlides/notesSlide22.xml"/><Relationship Id="rId1" Type="http://schemas.openxmlformats.org/officeDocument/2006/relationships/slideLayout" Target="../slideLayouts/slideLayout8.xml"/><Relationship Id="rId6" Type="http://schemas.microsoft.com/office/2007/relationships/hdphoto" Target="../media/hdphoto1.wdp"/><Relationship Id="rId5" Type="http://schemas.openxmlformats.org/officeDocument/2006/relationships/image" Target="../media/image6.png"/><Relationship Id="rId4" Type="http://schemas.openxmlformats.org/officeDocument/2006/relationships/image" Target="../media/image5.png"/></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3" Type="http://schemas.openxmlformats.org/officeDocument/2006/relationships/chart" Target="../charts/chart12.xml"/><Relationship Id="rId2" Type="http://schemas.openxmlformats.org/officeDocument/2006/relationships/notesSlide" Target="../notesSlides/notesSlide26.xml"/><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3" Type="http://schemas.openxmlformats.org/officeDocument/2006/relationships/chart" Target="../charts/chart13.xml"/><Relationship Id="rId2" Type="http://schemas.openxmlformats.org/officeDocument/2006/relationships/notesSlide" Target="../notesSlides/notesSlide27.xml"/><Relationship Id="rId1" Type="http://schemas.openxmlformats.org/officeDocument/2006/relationships/slideLayout" Target="../slideLayouts/slideLayout4.xml"/><Relationship Id="rId4" Type="http://schemas.openxmlformats.org/officeDocument/2006/relationships/chart" Target="../charts/chart14.xml"/></Relationships>
</file>

<file path=ppt/slides/_rels/slide28.xml.rels><?xml version="1.0" encoding="UTF-8" standalone="yes"?>
<Relationships xmlns="http://schemas.openxmlformats.org/package/2006/relationships"><Relationship Id="rId3" Type="http://schemas.openxmlformats.org/officeDocument/2006/relationships/chart" Target="../charts/chart15.xml"/><Relationship Id="rId2" Type="http://schemas.openxmlformats.org/officeDocument/2006/relationships/notesSlide" Target="../notesSlides/notesSlide28.xml"/><Relationship Id="rId1" Type="http://schemas.openxmlformats.org/officeDocument/2006/relationships/slideLayout" Target="../slideLayouts/slideLayout4.xml"/><Relationship Id="rId4" Type="http://schemas.openxmlformats.org/officeDocument/2006/relationships/chart" Target="../charts/chart16.xml"/></Relationships>
</file>

<file path=ppt/slides/_rels/slide29.xml.rels><?xml version="1.0" encoding="UTF-8" standalone="yes"?>
<Relationships xmlns="http://schemas.openxmlformats.org/package/2006/relationships"><Relationship Id="rId3" Type="http://schemas.openxmlformats.org/officeDocument/2006/relationships/chart" Target="../charts/chart17.xml"/><Relationship Id="rId2" Type="http://schemas.openxmlformats.org/officeDocument/2006/relationships/notesSlide" Target="../notesSlides/notesSlide29.xml"/><Relationship Id="rId1" Type="http://schemas.openxmlformats.org/officeDocument/2006/relationships/slideLayout" Target="../slideLayouts/slideLayout4.xml"/><Relationship Id="rId4" Type="http://schemas.openxmlformats.org/officeDocument/2006/relationships/chart" Target="../charts/chart18.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3" Type="http://schemas.openxmlformats.org/officeDocument/2006/relationships/chart" Target="../charts/chart19.xml"/><Relationship Id="rId2" Type="http://schemas.openxmlformats.org/officeDocument/2006/relationships/notesSlide" Target="../notesSlides/notesSlide30.xml"/><Relationship Id="rId1" Type="http://schemas.openxmlformats.org/officeDocument/2006/relationships/slideLayout" Target="../slideLayouts/slideLayout4.xml"/><Relationship Id="rId4" Type="http://schemas.openxmlformats.org/officeDocument/2006/relationships/chart" Target="../charts/chart20.xml"/></Relationships>
</file>

<file path=ppt/slides/_rels/slide31.xml.rels><?xml version="1.0" encoding="UTF-8" standalone="yes"?>
<Relationships xmlns="http://schemas.openxmlformats.org/package/2006/relationships"><Relationship Id="rId3" Type="http://schemas.openxmlformats.org/officeDocument/2006/relationships/chart" Target="../charts/chart21.xml"/><Relationship Id="rId2" Type="http://schemas.openxmlformats.org/officeDocument/2006/relationships/notesSlide" Target="../notesSlides/notesSlide31.xml"/><Relationship Id="rId1" Type="http://schemas.openxmlformats.org/officeDocument/2006/relationships/slideLayout" Target="../slideLayouts/slideLayout4.xml"/><Relationship Id="rId4" Type="http://schemas.openxmlformats.org/officeDocument/2006/relationships/chart" Target="../charts/chart2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3" Type="http://schemas.openxmlformats.org/officeDocument/2006/relationships/hyperlink" Target="http://www.gallup.com/poll/180425/uninsured-rate-sinks.aspx" TargetMode="External"/><Relationship Id="rId2" Type="http://schemas.openxmlformats.org/officeDocument/2006/relationships/notesSlide" Target="../notesSlides/notesSlide33.xml"/><Relationship Id="rId1" Type="http://schemas.openxmlformats.org/officeDocument/2006/relationships/slideLayout" Target="../slideLayouts/slideLayout4.xml"/><Relationship Id="rId6" Type="http://schemas.openxmlformats.org/officeDocument/2006/relationships/hyperlink" Target="http://www.commonwealthfund.org/~/media/files/publications/issue-brief/2015/jan/1800_collins_biennial_survey_brief.pdf?la=en" TargetMode="External"/><Relationship Id="rId5" Type="http://schemas.openxmlformats.org/officeDocument/2006/relationships/hyperlink" Target="http://www.ahrq.gov/professionals/quality-patient-safety/pfp/interimhacrate2013.html" TargetMode="External"/><Relationship Id="rId4" Type="http://schemas.openxmlformats.org/officeDocument/2006/relationships/hyperlink" Target="http://hrms.urban.org/briefs/Health-Insurance-Coverage-under-the-ACA-as-of-September-2014.html" TargetMode="External"/></Relationships>
</file>

<file path=ppt/slides/_rels/slide4.xml.rels><?xml version="1.0" encoding="UTF-8" standalone="yes"?>
<Relationships xmlns="http://schemas.openxmlformats.org/package/2006/relationships"><Relationship Id="rId3" Type="http://schemas.openxmlformats.org/officeDocument/2006/relationships/hyperlink" Target="http://www.ahrq.gov/research/findings/nhqrdr/index.html" TargetMode="External"/><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notesSlide" Target="../notesSlides/notesSlide8.xml"/><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object 4"/>
          <p:cNvSpPr/>
          <p:nvPr/>
        </p:nvSpPr>
        <p:spPr>
          <a:xfrm>
            <a:off x="7336066" y="1462754"/>
            <a:ext cx="2722334" cy="336745"/>
          </a:xfrm>
          <a:custGeom>
            <a:avLst/>
            <a:gdLst/>
            <a:ahLst/>
            <a:cxnLst/>
            <a:rect l="l" t="t" r="r" b="b"/>
            <a:pathLst>
              <a:path w="2103622" h="435787">
                <a:moveTo>
                  <a:pt x="141732" y="0"/>
                </a:moveTo>
                <a:lnTo>
                  <a:pt x="0" y="317804"/>
                </a:lnTo>
                <a:lnTo>
                  <a:pt x="2103622" y="435787"/>
                </a:lnTo>
                <a:lnTo>
                  <a:pt x="2103622" y="303046"/>
                </a:lnTo>
                <a:lnTo>
                  <a:pt x="141732" y="0"/>
                </a:lnTo>
              </a:path>
            </a:pathLst>
          </a:custGeom>
          <a:solidFill>
            <a:srgbClr val="FFFFFF"/>
          </a:solidFill>
        </p:spPr>
        <p:txBody>
          <a:bodyPr wrap="square" lIns="0" tIns="0" rIns="0" bIns="0" rtlCol="0">
            <a:noAutofit/>
          </a:bodyPr>
          <a:lstStyle/>
          <a:p>
            <a:endParaRPr/>
          </a:p>
        </p:txBody>
      </p:sp>
      <p:sp>
        <p:nvSpPr>
          <p:cNvPr id="81" name="object 81"/>
          <p:cNvSpPr/>
          <p:nvPr/>
        </p:nvSpPr>
        <p:spPr>
          <a:xfrm>
            <a:off x="5688984" y="4480591"/>
            <a:ext cx="225484" cy="155760"/>
          </a:xfrm>
          <a:prstGeom prst="rect">
            <a:avLst/>
          </a:prstGeom>
          <a:blipFill>
            <a:blip r:embed="rId3" cstate="print"/>
            <a:stretch>
              <a:fillRect/>
            </a:stretch>
          </a:blipFill>
        </p:spPr>
        <p:txBody>
          <a:bodyPr wrap="square" lIns="0" tIns="0" rIns="0" bIns="0" rtlCol="0">
            <a:noAutofit/>
          </a:bodyPr>
          <a:lstStyle/>
          <a:p>
            <a:endParaRPr/>
          </a:p>
        </p:txBody>
      </p:sp>
      <p:sp>
        <p:nvSpPr>
          <p:cNvPr id="130" name="object 130"/>
          <p:cNvSpPr txBox="1"/>
          <p:nvPr/>
        </p:nvSpPr>
        <p:spPr>
          <a:xfrm>
            <a:off x="3826340" y="2071560"/>
            <a:ext cx="5622514" cy="444558"/>
          </a:xfrm>
          <a:prstGeom prst="rect">
            <a:avLst/>
          </a:prstGeom>
        </p:spPr>
        <p:txBody>
          <a:bodyPr vert="horz" wrap="square" lIns="0" tIns="0" rIns="0" bIns="0" rtlCol="0">
            <a:noAutofit/>
          </a:bodyPr>
          <a:lstStyle/>
          <a:p>
            <a:pPr marL="12699" marR="12699">
              <a:lnSpc>
                <a:spcPct val="76400"/>
              </a:lnSpc>
            </a:pPr>
            <a:endParaRPr sz="2500" dirty="0">
              <a:latin typeface="Arial"/>
              <a:cs typeface="Arial"/>
            </a:endParaRPr>
          </a:p>
        </p:txBody>
      </p:sp>
      <p:sp>
        <p:nvSpPr>
          <p:cNvPr id="131" name="Title 130"/>
          <p:cNvSpPr>
            <a:spLocks noGrp="1"/>
          </p:cNvSpPr>
          <p:nvPr>
            <p:ph type="title"/>
          </p:nvPr>
        </p:nvSpPr>
        <p:spPr/>
        <p:txBody>
          <a:bodyPr>
            <a:normAutofit fontScale="90000"/>
          </a:bodyPr>
          <a:lstStyle/>
          <a:p>
            <a:r>
              <a:rPr lang="en-US" dirty="0" smtClean="0"/>
              <a:t>2014 National Healthcare Quality and Disparities Report</a:t>
            </a:r>
            <a:br>
              <a:rPr lang="en-US" dirty="0" smtClean="0"/>
            </a:br>
            <a:endParaRPr lang="en-US" dirty="0"/>
          </a:p>
        </p:txBody>
      </p:sp>
      <p:sp>
        <p:nvSpPr>
          <p:cNvPr id="3" name="Content Placeholder 2"/>
          <p:cNvSpPr>
            <a:spLocks noGrp="1"/>
          </p:cNvSpPr>
          <p:nvPr>
            <p:ph idx="1"/>
          </p:nvPr>
        </p:nvSpPr>
        <p:spPr>
          <a:xfrm>
            <a:off x="914400" y="6553200"/>
            <a:ext cx="8641080" cy="389788"/>
          </a:xfrm>
        </p:spPr>
        <p:txBody>
          <a:bodyPr>
            <a:normAutofit/>
          </a:bodyPr>
          <a:lstStyle/>
          <a:p>
            <a:pPr marL="0" indent="0" algn="l"/>
            <a:r>
              <a:rPr lang="en-US" sz="1600" b="0" dirty="0" smtClean="0"/>
              <a:t>This presentation contains notes. Select View, then Notes page to read them.</a:t>
            </a:r>
            <a:endParaRPr lang="en-US" sz="1600" b="0"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8" name="Rectangle 47"/>
          <p:cNvSpPr/>
          <p:nvPr/>
        </p:nvSpPr>
        <p:spPr>
          <a:xfrm>
            <a:off x="914402" y="6562304"/>
            <a:ext cx="8229601" cy="371887"/>
          </a:xfrm>
          <a:prstGeom prst="rect">
            <a:avLst/>
          </a:prstGeom>
        </p:spPr>
        <p:txBody>
          <a:bodyPr wrap="square" lIns="91429" tIns="45715" rIns="91429" bIns="45715">
            <a:spAutoFit/>
          </a:bodyPr>
          <a:lstStyle/>
          <a:p>
            <a:pPr marL="12699"/>
            <a:r>
              <a:rPr lang="en-US" sz="1400" b="1" dirty="0">
                <a:latin typeface="Arial"/>
                <a:cs typeface="Arial"/>
              </a:rPr>
              <a:t>Source:</a:t>
            </a:r>
            <a:r>
              <a:rPr lang="en-US" sz="1400" b="1" spc="-10" dirty="0">
                <a:latin typeface="Arial"/>
                <a:cs typeface="Arial"/>
              </a:rPr>
              <a:t> </a:t>
            </a:r>
            <a:r>
              <a:rPr lang="en-US" sz="1400" dirty="0">
                <a:latin typeface="Arial"/>
                <a:cs typeface="Arial"/>
              </a:rPr>
              <a:t>Nation</a:t>
            </a:r>
            <a:r>
              <a:rPr lang="en-US" sz="1400" spc="-10" dirty="0">
                <a:latin typeface="Arial"/>
                <a:cs typeface="Arial"/>
              </a:rPr>
              <a:t>a</a:t>
            </a:r>
            <a:r>
              <a:rPr lang="en-US" sz="1400" dirty="0">
                <a:latin typeface="Arial"/>
                <a:cs typeface="Arial"/>
              </a:rPr>
              <a:t>l Cen</a:t>
            </a:r>
            <a:r>
              <a:rPr lang="en-US" sz="1400" spc="-10" dirty="0">
                <a:latin typeface="Arial"/>
                <a:cs typeface="Arial"/>
              </a:rPr>
              <a:t>t</a:t>
            </a:r>
            <a:r>
              <a:rPr lang="en-US" sz="1400" dirty="0">
                <a:latin typeface="Arial"/>
                <a:cs typeface="Arial"/>
              </a:rPr>
              <a:t>er for</a:t>
            </a:r>
            <a:r>
              <a:rPr lang="en-US" sz="1400" spc="-14" dirty="0">
                <a:latin typeface="Arial"/>
                <a:cs typeface="Arial"/>
              </a:rPr>
              <a:t> </a:t>
            </a:r>
            <a:r>
              <a:rPr lang="en-US" sz="1400" dirty="0">
                <a:latin typeface="Arial"/>
                <a:cs typeface="Arial"/>
              </a:rPr>
              <a:t>Health</a:t>
            </a:r>
            <a:r>
              <a:rPr lang="en-US" sz="1400" spc="-10" dirty="0">
                <a:latin typeface="Arial"/>
                <a:cs typeface="Arial"/>
              </a:rPr>
              <a:t> </a:t>
            </a:r>
            <a:r>
              <a:rPr lang="en-US" sz="1400" dirty="0">
                <a:latin typeface="Arial"/>
                <a:cs typeface="Arial"/>
              </a:rPr>
              <a:t>Stat</a:t>
            </a:r>
            <a:r>
              <a:rPr lang="en-US" sz="1400" spc="-10" dirty="0">
                <a:latin typeface="Arial"/>
                <a:cs typeface="Arial"/>
              </a:rPr>
              <a:t>i</a:t>
            </a:r>
            <a:r>
              <a:rPr lang="en-US" sz="1400" spc="4" dirty="0">
                <a:latin typeface="Arial"/>
                <a:cs typeface="Arial"/>
              </a:rPr>
              <a:t>s</a:t>
            </a:r>
            <a:r>
              <a:rPr lang="en-US" sz="1400" dirty="0">
                <a:latin typeface="Arial"/>
                <a:cs typeface="Arial"/>
              </a:rPr>
              <a:t>t</a:t>
            </a:r>
            <a:r>
              <a:rPr lang="en-US" sz="1400" spc="-10" dirty="0">
                <a:latin typeface="Arial"/>
                <a:cs typeface="Arial"/>
              </a:rPr>
              <a:t>i</a:t>
            </a:r>
            <a:r>
              <a:rPr lang="en-US" sz="1400" spc="4" dirty="0">
                <a:latin typeface="Arial"/>
                <a:cs typeface="Arial"/>
              </a:rPr>
              <a:t>c</a:t>
            </a:r>
            <a:r>
              <a:rPr lang="en-US" sz="1400" spc="-10" dirty="0">
                <a:latin typeface="Arial"/>
                <a:cs typeface="Arial"/>
              </a:rPr>
              <a:t>s</a:t>
            </a:r>
            <a:r>
              <a:rPr lang="en-US" sz="1400" dirty="0">
                <a:latin typeface="Arial"/>
                <a:cs typeface="Arial"/>
              </a:rPr>
              <a:t>, Nat</a:t>
            </a:r>
            <a:r>
              <a:rPr lang="en-US" sz="1400" spc="-10" dirty="0">
                <a:latin typeface="Arial"/>
                <a:cs typeface="Arial"/>
              </a:rPr>
              <a:t>i</a:t>
            </a:r>
            <a:r>
              <a:rPr lang="en-US" sz="1400" dirty="0">
                <a:latin typeface="Arial"/>
                <a:cs typeface="Arial"/>
              </a:rPr>
              <a:t>on</a:t>
            </a:r>
            <a:r>
              <a:rPr lang="en-US" sz="1400" spc="-10" dirty="0">
                <a:latin typeface="Arial"/>
                <a:cs typeface="Arial"/>
              </a:rPr>
              <a:t>a</a:t>
            </a:r>
            <a:r>
              <a:rPr lang="en-US" sz="1400" dirty="0">
                <a:latin typeface="Arial"/>
                <a:cs typeface="Arial"/>
              </a:rPr>
              <a:t>l Hea</a:t>
            </a:r>
            <a:r>
              <a:rPr lang="en-US" sz="1400" spc="-10" dirty="0">
                <a:latin typeface="Arial"/>
                <a:cs typeface="Arial"/>
              </a:rPr>
              <a:t>lt</a:t>
            </a:r>
            <a:r>
              <a:rPr lang="en-US" sz="1400" dirty="0">
                <a:latin typeface="Arial"/>
                <a:cs typeface="Arial"/>
              </a:rPr>
              <a:t>h Inter</a:t>
            </a:r>
            <a:r>
              <a:rPr lang="en-US" sz="1400" spc="-10" dirty="0">
                <a:latin typeface="Arial"/>
                <a:cs typeface="Arial"/>
              </a:rPr>
              <a:t>v</a:t>
            </a:r>
            <a:r>
              <a:rPr lang="en-US" sz="1400" dirty="0">
                <a:latin typeface="Arial"/>
                <a:cs typeface="Arial"/>
              </a:rPr>
              <a:t>iew</a:t>
            </a:r>
            <a:r>
              <a:rPr lang="en-US" sz="1400" spc="14" dirty="0">
                <a:latin typeface="Arial"/>
                <a:cs typeface="Arial"/>
              </a:rPr>
              <a:t> </a:t>
            </a:r>
            <a:r>
              <a:rPr lang="en-US" sz="1400" dirty="0">
                <a:latin typeface="Arial"/>
                <a:cs typeface="Arial"/>
              </a:rPr>
              <a:t>Sur</a:t>
            </a:r>
            <a:r>
              <a:rPr lang="en-US" sz="1400" spc="-10" dirty="0">
                <a:latin typeface="Arial"/>
                <a:cs typeface="Arial"/>
              </a:rPr>
              <a:t>v</a:t>
            </a:r>
            <a:r>
              <a:rPr lang="en-US" sz="1400" dirty="0">
                <a:latin typeface="Arial"/>
                <a:cs typeface="Arial"/>
              </a:rPr>
              <a:t>e</a:t>
            </a:r>
            <a:r>
              <a:rPr lang="en-US" sz="1400" spc="-10" dirty="0">
                <a:latin typeface="Arial"/>
                <a:cs typeface="Arial"/>
              </a:rPr>
              <a:t>y</a:t>
            </a:r>
            <a:r>
              <a:rPr lang="en-US" sz="1400" dirty="0">
                <a:latin typeface="Arial"/>
                <a:cs typeface="Arial"/>
              </a:rPr>
              <a:t>, 2</a:t>
            </a:r>
            <a:r>
              <a:rPr lang="en-US" sz="1400" spc="4" dirty="0">
                <a:latin typeface="Arial"/>
                <a:cs typeface="Arial"/>
              </a:rPr>
              <a:t>0</a:t>
            </a:r>
            <a:r>
              <a:rPr lang="en-US" sz="1400" dirty="0">
                <a:latin typeface="Arial"/>
                <a:cs typeface="Arial"/>
              </a:rPr>
              <a:t>1</a:t>
            </a:r>
            <a:r>
              <a:rPr lang="en-US" sz="1400" spc="-10" dirty="0">
                <a:latin typeface="Arial"/>
                <a:cs typeface="Arial"/>
              </a:rPr>
              <a:t>0</a:t>
            </a:r>
            <a:r>
              <a:rPr lang="en-US" sz="1400" dirty="0">
                <a:latin typeface="Arial"/>
                <a:cs typeface="Arial"/>
              </a:rPr>
              <a:t>-</a:t>
            </a:r>
            <a:r>
              <a:rPr lang="en-US" sz="1400" spc="4" dirty="0">
                <a:latin typeface="Arial"/>
                <a:cs typeface="Arial"/>
              </a:rPr>
              <a:t>J</a:t>
            </a:r>
            <a:r>
              <a:rPr lang="en-US" sz="1400" spc="-10" dirty="0">
                <a:latin typeface="Arial"/>
                <a:cs typeface="Arial"/>
              </a:rPr>
              <a:t>u</a:t>
            </a:r>
            <a:r>
              <a:rPr lang="en-US" sz="1400" dirty="0">
                <a:latin typeface="Arial"/>
                <a:cs typeface="Arial"/>
              </a:rPr>
              <a:t>ne</a:t>
            </a:r>
            <a:r>
              <a:rPr lang="en-US" sz="1400" spc="-10" dirty="0">
                <a:latin typeface="Arial"/>
                <a:cs typeface="Arial"/>
              </a:rPr>
              <a:t> </a:t>
            </a:r>
            <a:r>
              <a:rPr lang="en-US" sz="1400" dirty="0">
                <a:latin typeface="Arial"/>
                <a:cs typeface="Arial"/>
              </a:rPr>
              <a:t>2014.</a:t>
            </a:r>
          </a:p>
          <a:p>
            <a:pPr>
              <a:lnSpc>
                <a:spcPts val="500"/>
              </a:lnSpc>
              <a:spcBef>
                <a:spcPts val="40"/>
              </a:spcBef>
            </a:pPr>
            <a:endParaRPr lang="en-US" sz="800" dirty="0"/>
          </a:p>
        </p:txBody>
      </p:sp>
      <p:sp>
        <p:nvSpPr>
          <p:cNvPr id="51" name="Title 50"/>
          <p:cNvSpPr>
            <a:spLocks noGrp="1"/>
          </p:cNvSpPr>
          <p:nvPr>
            <p:ph type="title"/>
          </p:nvPr>
        </p:nvSpPr>
        <p:spPr/>
        <p:txBody>
          <a:bodyPr>
            <a:noAutofit/>
          </a:bodyPr>
          <a:lstStyle/>
          <a:p>
            <a:r>
              <a:rPr lang="en-US" sz="2200" dirty="0"/>
              <a:t>ACCESS DISPARITIES: During the first half of 2014, declines in rates of </a:t>
            </a:r>
            <a:r>
              <a:rPr lang="en-US" sz="2200" dirty="0" err="1"/>
              <a:t>uninsurance</a:t>
            </a:r>
            <a:r>
              <a:rPr lang="en-US" sz="2200" dirty="0"/>
              <a:t> were larger among Black and Hispanic adults ages 18-64 than among Whites, but racial differences in rates remained</a:t>
            </a:r>
          </a:p>
        </p:txBody>
      </p:sp>
      <p:sp>
        <p:nvSpPr>
          <p:cNvPr id="56" name="Content Placeholder 55"/>
          <p:cNvSpPr>
            <a:spLocks noGrp="1"/>
          </p:cNvSpPr>
          <p:nvPr>
            <p:ph idx="1"/>
          </p:nvPr>
        </p:nvSpPr>
        <p:spPr>
          <a:xfrm>
            <a:off x="502920" y="1676401"/>
            <a:ext cx="9052560" cy="5266588"/>
          </a:xfrm>
        </p:spPr>
        <p:txBody>
          <a:bodyPr/>
          <a:lstStyle/>
          <a:p>
            <a:pPr marL="0" indent="0" algn="ctr">
              <a:buNone/>
            </a:pPr>
            <a:r>
              <a:rPr lang="en-US" sz="1800" b="1" spc="-35" dirty="0">
                <a:cs typeface="Arial"/>
              </a:rPr>
              <a:t>A</a:t>
            </a:r>
            <a:r>
              <a:rPr lang="en-US" sz="1800" b="1" spc="4" dirty="0">
                <a:cs typeface="Arial"/>
              </a:rPr>
              <a:t>d</a:t>
            </a:r>
            <a:r>
              <a:rPr lang="en-US" sz="1800" b="1" spc="-4" dirty="0">
                <a:cs typeface="Arial"/>
              </a:rPr>
              <a:t>ults</a:t>
            </a:r>
            <a:r>
              <a:rPr lang="en-US" sz="1800" b="1" spc="4" dirty="0">
                <a:cs typeface="Arial"/>
              </a:rPr>
              <a:t> </a:t>
            </a:r>
            <a:r>
              <a:rPr lang="en-US" sz="1800" b="1" spc="-10" dirty="0">
                <a:cs typeface="Arial"/>
              </a:rPr>
              <a:t>ages</a:t>
            </a:r>
            <a:r>
              <a:rPr lang="en-US" sz="1800" b="1" spc="4" dirty="0">
                <a:cs typeface="Arial"/>
              </a:rPr>
              <a:t> </a:t>
            </a:r>
            <a:r>
              <a:rPr lang="en-US" sz="1800" b="1" spc="-4" dirty="0">
                <a:cs typeface="Arial"/>
              </a:rPr>
              <a:t>18-6</a:t>
            </a:r>
            <a:r>
              <a:rPr lang="en-US" sz="1800" b="1" spc="-10" dirty="0">
                <a:cs typeface="Arial"/>
              </a:rPr>
              <a:t>4</a:t>
            </a:r>
            <a:r>
              <a:rPr lang="en-US" sz="1800" b="1" spc="-4" dirty="0">
                <a:cs typeface="Arial"/>
              </a:rPr>
              <a:t> </a:t>
            </a:r>
            <a:r>
              <a:rPr lang="en-US" sz="1800" b="1" dirty="0">
                <a:cs typeface="Arial"/>
              </a:rPr>
              <a:t>w</a:t>
            </a:r>
            <a:r>
              <a:rPr lang="en-US" sz="1800" b="1" spc="-10" dirty="0">
                <a:cs typeface="Arial"/>
              </a:rPr>
              <a:t>ho</a:t>
            </a:r>
            <a:r>
              <a:rPr lang="en-US" sz="1800" b="1" spc="-14" dirty="0">
                <a:cs typeface="Arial"/>
              </a:rPr>
              <a:t> </a:t>
            </a:r>
            <a:r>
              <a:rPr lang="en-US" sz="1800" b="1" spc="-10" dirty="0">
                <a:cs typeface="Arial"/>
              </a:rPr>
              <a:t>were</a:t>
            </a:r>
            <a:r>
              <a:rPr lang="en-US" sz="1800" b="1" spc="-4" dirty="0">
                <a:cs typeface="Arial"/>
              </a:rPr>
              <a:t> uni</a:t>
            </a:r>
            <a:r>
              <a:rPr lang="en-US" sz="1800" b="1" dirty="0">
                <a:cs typeface="Arial"/>
              </a:rPr>
              <a:t>n</a:t>
            </a:r>
            <a:r>
              <a:rPr lang="en-US" sz="1800" b="1" spc="-10" dirty="0">
                <a:cs typeface="Arial"/>
              </a:rPr>
              <a:t>sur</a:t>
            </a:r>
            <a:r>
              <a:rPr lang="en-US" sz="1800" b="1" spc="-14" dirty="0">
                <a:cs typeface="Arial"/>
              </a:rPr>
              <a:t>e</a:t>
            </a:r>
            <a:r>
              <a:rPr lang="en-US" sz="1800" b="1" spc="-10" dirty="0">
                <a:cs typeface="Arial"/>
              </a:rPr>
              <a:t>d</a:t>
            </a:r>
            <a:r>
              <a:rPr lang="en-US" sz="1800" b="1" spc="20" dirty="0">
                <a:cs typeface="Arial"/>
              </a:rPr>
              <a:t> </a:t>
            </a:r>
            <a:r>
              <a:rPr lang="en-US" sz="1800" b="1" spc="-4" dirty="0">
                <a:cs typeface="Arial"/>
              </a:rPr>
              <a:t>at </a:t>
            </a:r>
            <a:r>
              <a:rPr lang="en-US" sz="1800" b="1" dirty="0">
                <a:cs typeface="Arial"/>
              </a:rPr>
              <a:t>t</a:t>
            </a:r>
            <a:r>
              <a:rPr lang="en-US" sz="1800" b="1" spc="-10" dirty="0">
                <a:cs typeface="Arial"/>
              </a:rPr>
              <a:t>he</a:t>
            </a:r>
            <a:r>
              <a:rPr lang="en-US" sz="1800" b="1" spc="-4" dirty="0">
                <a:cs typeface="Arial"/>
              </a:rPr>
              <a:t> time</a:t>
            </a:r>
            <a:r>
              <a:rPr lang="en-US" sz="1800" b="1" spc="4" dirty="0">
                <a:cs typeface="Arial"/>
              </a:rPr>
              <a:t> </a:t>
            </a:r>
            <a:r>
              <a:rPr lang="en-US" sz="1800" b="1" spc="-4" dirty="0">
                <a:cs typeface="Arial"/>
              </a:rPr>
              <a:t>of in</a:t>
            </a:r>
            <a:r>
              <a:rPr lang="en-US" sz="1800" b="1" dirty="0">
                <a:cs typeface="Arial"/>
              </a:rPr>
              <a:t>t</a:t>
            </a:r>
            <a:r>
              <a:rPr lang="en-US" sz="1800" b="1" spc="-10" dirty="0">
                <a:cs typeface="Arial"/>
              </a:rPr>
              <a:t>er</a:t>
            </a:r>
            <a:r>
              <a:rPr lang="en-US" sz="1800" b="1" spc="-4" dirty="0">
                <a:cs typeface="Arial"/>
              </a:rPr>
              <a:t>vie</a:t>
            </a:r>
            <a:r>
              <a:rPr lang="en-US" sz="1800" b="1" spc="14" dirty="0">
                <a:cs typeface="Arial"/>
              </a:rPr>
              <a:t>w</a:t>
            </a:r>
            <a:r>
              <a:rPr lang="en-US" sz="1800" b="1" spc="-4" dirty="0">
                <a:cs typeface="Arial"/>
              </a:rPr>
              <a:t>,</a:t>
            </a:r>
          </a:p>
          <a:p>
            <a:pPr marL="0" indent="0" algn="ctr">
              <a:buNone/>
            </a:pPr>
            <a:r>
              <a:rPr lang="en-US" sz="1800" b="1" spc="-10" dirty="0">
                <a:cs typeface="Arial"/>
              </a:rPr>
              <a:t>by</a:t>
            </a:r>
            <a:r>
              <a:rPr lang="en-US" sz="1800" b="1" spc="-14" dirty="0">
                <a:cs typeface="Arial"/>
              </a:rPr>
              <a:t> </a:t>
            </a:r>
            <a:r>
              <a:rPr lang="en-US" sz="1800" b="1" dirty="0">
                <a:cs typeface="Arial"/>
              </a:rPr>
              <a:t>r</a:t>
            </a:r>
            <a:r>
              <a:rPr lang="en-US" sz="1800" b="1" spc="-10" dirty="0">
                <a:cs typeface="Arial"/>
              </a:rPr>
              <a:t>a</a:t>
            </a:r>
            <a:r>
              <a:rPr lang="en-US" sz="1800" b="1" spc="-14" dirty="0">
                <a:cs typeface="Arial"/>
              </a:rPr>
              <a:t>c</a:t>
            </a:r>
            <a:r>
              <a:rPr lang="en-US" sz="1800" b="1" spc="-10" dirty="0">
                <a:cs typeface="Arial"/>
              </a:rPr>
              <a:t>e</a:t>
            </a:r>
            <a:r>
              <a:rPr lang="en-US" sz="1800" b="1" dirty="0">
                <a:cs typeface="Arial"/>
              </a:rPr>
              <a:t>/</a:t>
            </a:r>
            <a:r>
              <a:rPr lang="en-US" sz="1800" b="1" spc="-4" dirty="0">
                <a:cs typeface="Arial"/>
              </a:rPr>
              <a:t>ethnic</a:t>
            </a:r>
            <a:r>
              <a:rPr lang="en-US" sz="1800" b="1" spc="-10" dirty="0">
                <a:cs typeface="Arial"/>
              </a:rPr>
              <a:t>i</a:t>
            </a:r>
            <a:r>
              <a:rPr lang="en-US" sz="1800" b="1" spc="10" dirty="0">
                <a:cs typeface="Arial"/>
              </a:rPr>
              <a:t>t</a:t>
            </a:r>
            <a:r>
              <a:rPr lang="en-US" sz="1800" b="1" spc="-25" dirty="0">
                <a:cs typeface="Arial"/>
              </a:rPr>
              <a:t>y</a:t>
            </a:r>
            <a:r>
              <a:rPr lang="en-US" sz="1800" b="1" spc="-4" dirty="0">
                <a:cs typeface="Arial"/>
              </a:rPr>
              <a:t>,</a:t>
            </a:r>
            <a:r>
              <a:rPr lang="en-US" sz="1800" b="1" spc="4" dirty="0">
                <a:cs typeface="Arial"/>
              </a:rPr>
              <a:t> </a:t>
            </a:r>
            <a:r>
              <a:rPr lang="en-US" sz="1800" b="1" dirty="0">
                <a:cs typeface="Arial"/>
              </a:rPr>
              <a:t>2</a:t>
            </a:r>
            <a:r>
              <a:rPr lang="en-US" sz="1800" b="1" spc="-10" dirty="0">
                <a:cs typeface="Arial"/>
              </a:rPr>
              <a:t>0</a:t>
            </a:r>
            <a:r>
              <a:rPr lang="en-US" sz="1800" b="1" spc="-14" dirty="0">
                <a:cs typeface="Arial"/>
              </a:rPr>
              <a:t>10</a:t>
            </a:r>
            <a:r>
              <a:rPr lang="en-US" sz="1800" b="1" spc="10" dirty="0">
                <a:cs typeface="Arial"/>
              </a:rPr>
              <a:t>-</a:t>
            </a:r>
            <a:r>
              <a:rPr lang="en-US" sz="1800" b="1" spc="-10" dirty="0">
                <a:cs typeface="Arial"/>
              </a:rPr>
              <a:t>2</a:t>
            </a:r>
            <a:r>
              <a:rPr lang="en-US" sz="1800" b="1" spc="-14" dirty="0">
                <a:cs typeface="Arial"/>
              </a:rPr>
              <a:t>0</a:t>
            </a:r>
            <a:r>
              <a:rPr lang="en-US" sz="1800" b="1" spc="-4" dirty="0">
                <a:cs typeface="Arial"/>
              </a:rPr>
              <a:t>1</a:t>
            </a:r>
            <a:r>
              <a:rPr lang="en-US" sz="1800" b="1" spc="-10" dirty="0">
                <a:cs typeface="Arial"/>
              </a:rPr>
              <a:t>4</a:t>
            </a:r>
            <a:endParaRPr lang="en-US" sz="1800" dirty="0">
              <a:cs typeface="Arial"/>
            </a:endParaRPr>
          </a:p>
          <a:p>
            <a:endParaRPr lang="en-US" dirty="0"/>
          </a:p>
        </p:txBody>
      </p:sp>
      <p:graphicFrame>
        <p:nvGraphicFramePr>
          <p:cNvPr id="57" name="Chart 56"/>
          <p:cNvGraphicFramePr>
            <a:graphicFrameLocks noChangeAspect="1"/>
          </p:cNvGraphicFramePr>
          <p:nvPr>
            <p:extLst>
              <p:ext uri="{D42A27DB-BD31-4B8C-83A1-F6EECF244321}">
                <p14:modId xmlns:p14="http://schemas.microsoft.com/office/powerpoint/2010/main" val="2761414184"/>
              </p:ext>
            </p:extLst>
          </p:nvPr>
        </p:nvGraphicFramePr>
        <p:xfrm>
          <a:off x="914402" y="2606040"/>
          <a:ext cx="8229601" cy="3545058"/>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70" name="Title 69"/>
          <p:cNvSpPr>
            <a:spLocks noGrp="1"/>
          </p:cNvSpPr>
          <p:nvPr>
            <p:ph type="title"/>
          </p:nvPr>
        </p:nvSpPr>
        <p:spPr/>
        <p:txBody>
          <a:bodyPr>
            <a:noAutofit/>
          </a:bodyPr>
          <a:lstStyle/>
          <a:p>
            <a:r>
              <a:rPr lang="en-US" sz="2500" dirty="0"/>
              <a:t>ACCESS DISPARITIES: In 2012, disparities were observed across a broad spectrum of access measures</a:t>
            </a:r>
          </a:p>
        </p:txBody>
      </p:sp>
      <p:sp>
        <p:nvSpPr>
          <p:cNvPr id="73" name="Content Placeholder 72"/>
          <p:cNvSpPr>
            <a:spLocks noGrp="1"/>
          </p:cNvSpPr>
          <p:nvPr>
            <p:ph idx="1"/>
          </p:nvPr>
        </p:nvSpPr>
        <p:spPr>
          <a:xfrm>
            <a:off x="533400" y="1600200"/>
            <a:ext cx="9052560" cy="5867400"/>
          </a:xfrm>
        </p:spPr>
        <p:txBody>
          <a:bodyPr/>
          <a:lstStyle/>
          <a:p>
            <a:pPr marL="0" indent="0" algn="ctr">
              <a:buNone/>
            </a:pPr>
            <a:r>
              <a:rPr lang="en-US" sz="1800" b="1" spc="-10" dirty="0">
                <a:cs typeface="Arial"/>
              </a:rPr>
              <a:t>Dispa</a:t>
            </a:r>
            <a:r>
              <a:rPr lang="en-US" sz="1800" b="1" dirty="0">
                <a:cs typeface="Arial"/>
              </a:rPr>
              <a:t>r</a:t>
            </a:r>
            <a:r>
              <a:rPr lang="en-US" sz="1800" b="1" spc="-4" dirty="0">
                <a:cs typeface="Arial"/>
              </a:rPr>
              <a:t>itie</a:t>
            </a:r>
            <a:r>
              <a:rPr lang="en-US" sz="1800" b="1" spc="-14" dirty="0">
                <a:cs typeface="Arial"/>
              </a:rPr>
              <a:t>s</a:t>
            </a:r>
            <a:r>
              <a:rPr lang="en-US" sz="1800" b="1" spc="-4" dirty="0">
                <a:cs typeface="Arial"/>
              </a:rPr>
              <a:t>:</a:t>
            </a:r>
            <a:r>
              <a:rPr lang="en-US" sz="1800" b="1" spc="25" dirty="0">
                <a:cs typeface="Arial"/>
              </a:rPr>
              <a:t> </a:t>
            </a:r>
            <a:r>
              <a:rPr lang="en-US" sz="1800" b="1" spc="-35" dirty="0">
                <a:cs typeface="Arial"/>
              </a:rPr>
              <a:t>A</a:t>
            </a:r>
            <a:r>
              <a:rPr lang="en-US" sz="1800" b="1" spc="-4" dirty="0">
                <a:cs typeface="Arial"/>
              </a:rPr>
              <a:t>c</a:t>
            </a:r>
            <a:r>
              <a:rPr lang="en-US" sz="1800" b="1" spc="-10" dirty="0">
                <a:cs typeface="Arial"/>
              </a:rPr>
              <a:t>c</a:t>
            </a:r>
            <a:r>
              <a:rPr lang="en-US" sz="1800" b="1" spc="-4" dirty="0">
                <a:cs typeface="Arial"/>
              </a:rPr>
              <a:t>e</a:t>
            </a:r>
            <a:r>
              <a:rPr lang="en-US" sz="1800" b="1" spc="-10" dirty="0">
                <a:cs typeface="Arial"/>
              </a:rPr>
              <a:t>ss</a:t>
            </a:r>
            <a:r>
              <a:rPr lang="en-US" sz="1800" b="1" spc="-4" dirty="0">
                <a:cs typeface="Arial"/>
              </a:rPr>
              <a:t> </a:t>
            </a:r>
            <a:r>
              <a:rPr lang="en-US" sz="1800" b="1" dirty="0">
                <a:cs typeface="Arial"/>
              </a:rPr>
              <a:t>m</a:t>
            </a:r>
            <a:r>
              <a:rPr lang="en-US" sz="1800" b="1" spc="-10" dirty="0">
                <a:cs typeface="Arial"/>
              </a:rPr>
              <a:t>e</a:t>
            </a:r>
            <a:r>
              <a:rPr lang="en-US" sz="1800" b="1" spc="-14" dirty="0">
                <a:cs typeface="Arial"/>
              </a:rPr>
              <a:t>a</a:t>
            </a:r>
            <a:r>
              <a:rPr lang="en-US" sz="1800" b="1" spc="-4" dirty="0">
                <a:cs typeface="Arial"/>
              </a:rPr>
              <a:t>s</a:t>
            </a:r>
            <a:r>
              <a:rPr lang="en-US" sz="1800" b="1" spc="-10" dirty="0">
                <a:cs typeface="Arial"/>
              </a:rPr>
              <a:t>ures</a:t>
            </a:r>
            <a:r>
              <a:rPr lang="en-US" sz="1800" b="1" spc="-4" dirty="0">
                <a:cs typeface="Arial"/>
              </a:rPr>
              <a:t> for </a:t>
            </a:r>
            <a:r>
              <a:rPr lang="en-US" sz="1800" b="1" spc="4" dirty="0">
                <a:cs typeface="Arial"/>
              </a:rPr>
              <a:t>w</a:t>
            </a:r>
            <a:r>
              <a:rPr lang="en-US" sz="1800" b="1" spc="-4" dirty="0">
                <a:cs typeface="Arial"/>
              </a:rPr>
              <a:t>hich </a:t>
            </a:r>
            <a:r>
              <a:rPr lang="en-US" sz="1800" b="1" spc="-10" dirty="0">
                <a:cs typeface="Arial"/>
              </a:rPr>
              <a:t>mem</a:t>
            </a:r>
            <a:r>
              <a:rPr lang="en-US" sz="1800" b="1" spc="4" dirty="0">
                <a:cs typeface="Arial"/>
              </a:rPr>
              <a:t>b</a:t>
            </a:r>
            <a:r>
              <a:rPr lang="en-US" sz="1800" b="1" spc="-10" dirty="0">
                <a:cs typeface="Arial"/>
              </a:rPr>
              <a:t>ers</a:t>
            </a:r>
            <a:r>
              <a:rPr lang="en-US" sz="1800" b="1" spc="4" dirty="0">
                <a:cs typeface="Arial"/>
              </a:rPr>
              <a:t> </a:t>
            </a:r>
            <a:r>
              <a:rPr lang="en-US" sz="1800" b="1" spc="-4" dirty="0">
                <a:cs typeface="Arial"/>
              </a:rPr>
              <a:t>of </a:t>
            </a:r>
            <a:r>
              <a:rPr lang="en-US" sz="1800" b="1" spc="-10" dirty="0">
                <a:cs typeface="Arial"/>
              </a:rPr>
              <a:t>s</a:t>
            </a:r>
            <a:r>
              <a:rPr lang="en-US" sz="1800" b="1" spc="-14" dirty="0">
                <a:cs typeface="Arial"/>
              </a:rPr>
              <a:t>e</a:t>
            </a:r>
            <a:r>
              <a:rPr lang="en-US" sz="1800" b="1" spc="-4" dirty="0">
                <a:cs typeface="Arial"/>
              </a:rPr>
              <a:t>le</a:t>
            </a:r>
            <a:r>
              <a:rPr lang="en-US" sz="1800" b="1" spc="-14" dirty="0">
                <a:cs typeface="Arial"/>
              </a:rPr>
              <a:t>c</a:t>
            </a:r>
            <a:r>
              <a:rPr lang="en-US" sz="1800" b="1" spc="-4" dirty="0">
                <a:cs typeface="Arial"/>
              </a:rPr>
              <a:t>ted</a:t>
            </a:r>
            <a:r>
              <a:rPr lang="en-US" sz="1800" b="1" spc="10" dirty="0">
                <a:cs typeface="Arial"/>
              </a:rPr>
              <a:t> </a:t>
            </a:r>
            <a:r>
              <a:rPr lang="en-US" sz="1800" b="1" spc="-10" dirty="0">
                <a:cs typeface="Arial"/>
              </a:rPr>
              <a:t>gro</a:t>
            </a:r>
            <a:r>
              <a:rPr lang="en-US" sz="1800" b="1" spc="-4" dirty="0">
                <a:cs typeface="Arial"/>
              </a:rPr>
              <a:t>u</a:t>
            </a:r>
            <a:r>
              <a:rPr lang="en-US" sz="1800" b="1" spc="-10" dirty="0">
                <a:cs typeface="Arial"/>
              </a:rPr>
              <a:t>ps</a:t>
            </a:r>
            <a:r>
              <a:rPr lang="en-US" sz="1800" b="1" spc="-4" dirty="0">
                <a:cs typeface="Arial"/>
              </a:rPr>
              <a:t> e</a:t>
            </a:r>
            <a:r>
              <a:rPr lang="en-US" sz="1800" b="1" spc="-10" dirty="0">
                <a:cs typeface="Arial"/>
              </a:rPr>
              <a:t>xpe</a:t>
            </a:r>
            <a:r>
              <a:rPr lang="en-US" sz="1800" b="1" dirty="0">
                <a:cs typeface="Arial"/>
              </a:rPr>
              <a:t>r</a:t>
            </a:r>
            <a:r>
              <a:rPr lang="en-US" sz="1800" b="1" spc="4" dirty="0">
                <a:cs typeface="Arial"/>
              </a:rPr>
              <a:t>i</a:t>
            </a:r>
            <a:r>
              <a:rPr lang="en-US" sz="1800" b="1" spc="-10" dirty="0">
                <a:cs typeface="Arial"/>
              </a:rPr>
              <a:t>enced</a:t>
            </a:r>
            <a:r>
              <a:rPr lang="en-US" sz="1800" b="1" spc="-4" dirty="0">
                <a:cs typeface="Arial"/>
              </a:rPr>
              <a:t> bet</a:t>
            </a:r>
            <a:r>
              <a:rPr lang="en-US" sz="1800" b="1" dirty="0">
                <a:cs typeface="Arial"/>
              </a:rPr>
              <a:t>t</a:t>
            </a:r>
            <a:r>
              <a:rPr lang="en-US" sz="1800" b="1" spc="-4" dirty="0">
                <a:cs typeface="Arial"/>
              </a:rPr>
              <a:t>e</a:t>
            </a:r>
            <a:r>
              <a:rPr lang="en-US" sz="1800" b="1" spc="-10" dirty="0">
                <a:cs typeface="Arial"/>
              </a:rPr>
              <a:t>r</a:t>
            </a:r>
            <a:r>
              <a:rPr lang="en-US" sz="1800" b="1" spc="-4" dirty="0">
                <a:cs typeface="Arial"/>
              </a:rPr>
              <a:t>, s</a:t>
            </a:r>
            <a:r>
              <a:rPr lang="en-US" sz="1800" b="1" spc="-10" dirty="0">
                <a:cs typeface="Arial"/>
              </a:rPr>
              <a:t>ame,</a:t>
            </a:r>
            <a:r>
              <a:rPr lang="en-US" sz="1800" b="1" spc="-4" dirty="0">
                <a:cs typeface="Arial"/>
              </a:rPr>
              <a:t> </a:t>
            </a:r>
            <a:r>
              <a:rPr lang="en-US" sz="1800" b="1" dirty="0">
                <a:cs typeface="Arial"/>
              </a:rPr>
              <a:t>o</a:t>
            </a:r>
            <a:r>
              <a:rPr lang="en-US" sz="1800" b="1" spc="-4" dirty="0">
                <a:cs typeface="Arial"/>
              </a:rPr>
              <a:t>r </a:t>
            </a:r>
            <a:r>
              <a:rPr lang="en-US" sz="1800" b="1" spc="4" dirty="0">
                <a:cs typeface="Arial"/>
              </a:rPr>
              <a:t>w</a:t>
            </a:r>
            <a:r>
              <a:rPr lang="en-US" sz="1800" b="1" spc="-10" dirty="0">
                <a:cs typeface="Arial"/>
              </a:rPr>
              <a:t>orse</a:t>
            </a:r>
            <a:r>
              <a:rPr lang="en-US" sz="1800" b="1" spc="-4" dirty="0">
                <a:cs typeface="Arial"/>
              </a:rPr>
              <a:t> </a:t>
            </a:r>
            <a:r>
              <a:rPr lang="en-US" sz="1800" b="1" spc="-10" dirty="0">
                <a:cs typeface="Arial"/>
              </a:rPr>
              <a:t>a</a:t>
            </a:r>
            <a:r>
              <a:rPr lang="en-US" sz="1800" b="1" spc="-14" dirty="0">
                <a:cs typeface="Arial"/>
              </a:rPr>
              <a:t>c</a:t>
            </a:r>
            <a:r>
              <a:rPr lang="en-US" sz="1800" b="1" spc="-10" dirty="0">
                <a:cs typeface="Arial"/>
              </a:rPr>
              <a:t>c</a:t>
            </a:r>
            <a:r>
              <a:rPr lang="en-US" sz="1800" b="1" dirty="0">
                <a:cs typeface="Arial"/>
              </a:rPr>
              <a:t>e</a:t>
            </a:r>
            <a:r>
              <a:rPr lang="en-US" sz="1800" b="1" spc="-10" dirty="0">
                <a:cs typeface="Arial"/>
              </a:rPr>
              <a:t>ss</a:t>
            </a:r>
            <a:r>
              <a:rPr lang="en-US" sz="1800" b="1" spc="-4" dirty="0">
                <a:cs typeface="Arial"/>
              </a:rPr>
              <a:t> to c</a:t>
            </a:r>
            <a:r>
              <a:rPr lang="en-US" sz="1800" b="1" spc="-10" dirty="0">
                <a:cs typeface="Arial"/>
              </a:rPr>
              <a:t>a</a:t>
            </a:r>
            <a:r>
              <a:rPr lang="en-US" sz="1800" b="1" dirty="0">
                <a:cs typeface="Arial"/>
              </a:rPr>
              <a:t>r</a:t>
            </a:r>
            <a:r>
              <a:rPr lang="en-US" sz="1800" b="1" spc="-10" dirty="0">
                <a:cs typeface="Arial"/>
              </a:rPr>
              <a:t>e</a:t>
            </a:r>
            <a:r>
              <a:rPr lang="en-US" sz="1800" b="1" spc="-4" dirty="0">
                <a:cs typeface="Arial"/>
              </a:rPr>
              <a:t> </a:t>
            </a:r>
            <a:r>
              <a:rPr lang="en-US" sz="1800" b="1" spc="-14" dirty="0">
                <a:cs typeface="Arial"/>
              </a:rPr>
              <a:t>c</a:t>
            </a:r>
            <a:r>
              <a:rPr lang="en-US" sz="1800" b="1" spc="4" dirty="0">
                <a:cs typeface="Arial"/>
              </a:rPr>
              <a:t>o</a:t>
            </a:r>
            <a:r>
              <a:rPr lang="en-US" sz="1800" b="1" spc="-10" dirty="0">
                <a:cs typeface="Arial"/>
              </a:rPr>
              <a:t>m</a:t>
            </a:r>
            <a:r>
              <a:rPr lang="en-US" sz="1800" b="1" spc="-4" dirty="0">
                <a:cs typeface="Arial"/>
              </a:rPr>
              <a:t>p</a:t>
            </a:r>
            <a:r>
              <a:rPr lang="en-US" sz="1800" b="1" spc="-10" dirty="0">
                <a:cs typeface="Arial"/>
              </a:rPr>
              <a:t>ared</a:t>
            </a:r>
            <a:r>
              <a:rPr lang="en-US" sz="1800" b="1" spc="-4" dirty="0">
                <a:cs typeface="Arial"/>
              </a:rPr>
              <a:t> </a:t>
            </a:r>
            <a:r>
              <a:rPr lang="en-US" sz="1800" b="1" spc="4" dirty="0">
                <a:cs typeface="Arial"/>
              </a:rPr>
              <a:t>w</a:t>
            </a:r>
            <a:r>
              <a:rPr lang="en-US" sz="1800" b="1" spc="-4" dirty="0">
                <a:cs typeface="Arial"/>
              </a:rPr>
              <a:t>ith </a:t>
            </a:r>
            <a:r>
              <a:rPr lang="en-US" sz="1800" b="1" spc="-10" dirty="0">
                <a:cs typeface="Arial"/>
              </a:rPr>
              <a:t>r</a:t>
            </a:r>
            <a:r>
              <a:rPr lang="en-US" sz="1800" b="1" spc="-4" dirty="0">
                <a:cs typeface="Arial"/>
              </a:rPr>
              <a:t>efe</a:t>
            </a:r>
            <a:r>
              <a:rPr lang="en-US" sz="1800" b="1" dirty="0">
                <a:cs typeface="Arial"/>
              </a:rPr>
              <a:t>r</a:t>
            </a:r>
            <a:r>
              <a:rPr lang="en-US" sz="1800" b="1" spc="-10" dirty="0">
                <a:cs typeface="Arial"/>
              </a:rPr>
              <a:t>ence</a:t>
            </a:r>
            <a:r>
              <a:rPr lang="en-US" sz="1800" b="1" spc="-4" dirty="0">
                <a:cs typeface="Arial"/>
              </a:rPr>
              <a:t> </a:t>
            </a:r>
            <a:r>
              <a:rPr lang="en-US" sz="1800" b="1" dirty="0">
                <a:cs typeface="Arial"/>
              </a:rPr>
              <a:t>gr</a:t>
            </a:r>
            <a:r>
              <a:rPr lang="en-US" sz="1800" b="1" spc="-10" dirty="0">
                <a:cs typeface="Arial"/>
              </a:rPr>
              <a:t>oup,</a:t>
            </a:r>
            <a:r>
              <a:rPr lang="en-US" sz="1800" b="1" spc="-4" dirty="0">
                <a:cs typeface="Arial"/>
              </a:rPr>
              <a:t> </a:t>
            </a:r>
            <a:r>
              <a:rPr lang="en-US" sz="1800" b="1" spc="-14" dirty="0">
                <a:cs typeface="Arial"/>
              </a:rPr>
              <a:t>2</a:t>
            </a:r>
            <a:r>
              <a:rPr lang="en-US" sz="1800" b="1" spc="-10" dirty="0">
                <a:cs typeface="Arial"/>
              </a:rPr>
              <a:t>0</a:t>
            </a:r>
            <a:r>
              <a:rPr lang="en-US" sz="1800" b="1" spc="-14" dirty="0">
                <a:cs typeface="Arial"/>
              </a:rPr>
              <a:t>1</a:t>
            </a:r>
            <a:r>
              <a:rPr lang="en-US" sz="1800" b="1" spc="-10" dirty="0">
                <a:cs typeface="Arial"/>
              </a:rPr>
              <a:t>2</a:t>
            </a:r>
            <a:endParaRPr lang="en-US" sz="1800" dirty="0">
              <a:cs typeface="Arial"/>
            </a:endParaRPr>
          </a:p>
          <a:p>
            <a:endParaRPr lang="en-US" dirty="0"/>
          </a:p>
        </p:txBody>
      </p:sp>
      <p:graphicFrame>
        <p:nvGraphicFramePr>
          <p:cNvPr id="74" name="Chart 73"/>
          <p:cNvGraphicFramePr>
            <a:graphicFrameLocks noChangeAspect="1"/>
          </p:cNvGraphicFramePr>
          <p:nvPr>
            <p:extLst>
              <p:ext uri="{D42A27DB-BD31-4B8C-83A1-F6EECF244321}">
                <p14:modId xmlns:p14="http://schemas.microsoft.com/office/powerpoint/2010/main" val="3095087989"/>
              </p:ext>
            </p:extLst>
          </p:nvPr>
        </p:nvGraphicFramePr>
        <p:xfrm>
          <a:off x="914402" y="2362201"/>
          <a:ext cx="8229601" cy="4812030"/>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object 3"/>
          <p:cNvSpPr txBox="1"/>
          <p:nvPr/>
        </p:nvSpPr>
        <p:spPr>
          <a:xfrm>
            <a:off x="1167299" y="3747732"/>
            <a:ext cx="7714727" cy="2220335"/>
          </a:xfrm>
          <a:prstGeom prst="rect">
            <a:avLst/>
          </a:prstGeom>
        </p:spPr>
        <p:txBody>
          <a:bodyPr vert="horz" wrap="square" lIns="0" tIns="0" rIns="0" bIns="0" rtlCol="0">
            <a:noAutofit/>
          </a:bodyPr>
          <a:lstStyle/>
          <a:p>
            <a:pPr marL="12699"/>
            <a:endParaRPr sz="1200" dirty="0">
              <a:latin typeface="Times New Roman"/>
              <a:cs typeface="Times New Roman"/>
            </a:endParaRPr>
          </a:p>
        </p:txBody>
      </p:sp>
      <p:sp>
        <p:nvSpPr>
          <p:cNvPr id="78" name="Title 77"/>
          <p:cNvSpPr>
            <a:spLocks noGrp="1"/>
          </p:cNvSpPr>
          <p:nvPr>
            <p:ph type="title"/>
          </p:nvPr>
        </p:nvSpPr>
        <p:spPr/>
        <p:txBody>
          <a:bodyPr>
            <a:noAutofit/>
          </a:bodyPr>
          <a:lstStyle/>
          <a:p>
            <a:r>
              <a:rPr lang="en-US" sz="2400" dirty="0"/>
              <a:t>ACCESS DISPARITIES: Through 2012, across a broad spectrum of access measures, some disparities were reduced but most did not improve</a:t>
            </a:r>
          </a:p>
        </p:txBody>
      </p:sp>
      <p:sp>
        <p:nvSpPr>
          <p:cNvPr id="79" name="Content Placeholder 78"/>
          <p:cNvSpPr>
            <a:spLocks noGrp="1"/>
          </p:cNvSpPr>
          <p:nvPr>
            <p:ph idx="1"/>
          </p:nvPr>
        </p:nvSpPr>
        <p:spPr/>
        <p:txBody>
          <a:bodyPr/>
          <a:lstStyle/>
          <a:p>
            <a:pPr marL="0" indent="0" algn="ctr">
              <a:buNone/>
            </a:pPr>
            <a:r>
              <a:rPr lang="en-US" sz="1800" b="1" dirty="0"/>
              <a:t>Change in Disparities: Number and percentage of all access measures for which disparities related to race, ethnicity, and income were improving, not changing, or worsening, through 2012</a:t>
            </a:r>
          </a:p>
          <a:p>
            <a:endParaRPr lang="en-US" dirty="0"/>
          </a:p>
        </p:txBody>
      </p:sp>
      <p:graphicFrame>
        <p:nvGraphicFramePr>
          <p:cNvPr id="82" name="Chart 81"/>
          <p:cNvGraphicFramePr>
            <a:graphicFrameLocks noChangeAspect="1"/>
          </p:cNvGraphicFramePr>
          <p:nvPr>
            <p:extLst>
              <p:ext uri="{D42A27DB-BD31-4B8C-83A1-F6EECF244321}">
                <p14:modId xmlns:p14="http://schemas.microsoft.com/office/powerpoint/2010/main" val="1434423784"/>
              </p:ext>
            </p:extLst>
          </p:nvPr>
        </p:nvGraphicFramePr>
        <p:xfrm>
          <a:off x="909864" y="2895600"/>
          <a:ext cx="8229601" cy="4282839"/>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 name="Title 5"/>
          <p:cNvSpPr>
            <a:spLocks noGrp="1"/>
          </p:cNvSpPr>
          <p:nvPr>
            <p:ph type="title"/>
          </p:nvPr>
        </p:nvSpPr>
        <p:spPr/>
        <p:txBody>
          <a:bodyPr>
            <a:normAutofit/>
          </a:bodyPr>
          <a:lstStyle/>
          <a:p>
            <a:r>
              <a:rPr lang="en-US" dirty="0" smtClean="0"/>
              <a:t>Quality and Quality Disparities</a:t>
            </a:r>
            <a:endParaRPr lang="en-US" dirty="0"/>
          </a:p>
        </p:txBody>
      </p:sp>
      <p:sp>
        <p:nvSpPr>
          <p:cNvPr id="8" name="Content Placeholder 7"/>
          <p:cNvSpPr>
            <a:spLocks noGrp="1"/>
          </p:cNvSpPr>
          <p:nvPr>
            <p:ph idx="1"/>
          </p:nvPr>
        </p:nvSpPr>
        <p:spPr/>
        <p:txBody>
          <a:bodyPr>
            <a:normAutofit/>
          </a:bodyPr>
          <a:lstStyle/>
          <a:p>
            <a:r>
              <a:rPr lang="en-US" dirty="0" smtClean="0"/>
              <a:t>Measures encompassing broad array of services and settings</a:t>
            </a:r>
          </a:p>
          <a:p>
            <a:r>
              <a:rPr lang="en-US" dirty="0" smtClean="0"/>
              <a:t>Measures related mostly related to health care processes and outcomes but include a few structural measures, such as the availability of health information technologies </a:t>
            </a:r>
          </a:p>
          <a:p>
            <a:r>
              <a:rPr lang="en-US" dirty="0" smtClean="0"/>
              <a:t>Data from more than three dozen datasets</a:t>
            </a:r>
            <a:endParaRPr lang="en-U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object 3"/>
          <p:cNvSpPr txBox="1"/>
          <p:nvPr/>
        </p:nvSpPr>
        <p:spPr>
          <a:xfrm>
            <a:off x="1167300" y="3615835"/>
            <a:ext cx="7701579" cy="2000019"/>
          </a:xfrm>
          <a:prstGeom prst="rect">
            <a:avLst/>
          </a:prstGeom>
        </p:spPr>
        <p:txBody>
          <a:bodyPr vert="horz" wrap="square" lIns="0" tIns="0" rIns="0" bIns="0" rtlCol="0">
            <a:noAutofit/>
          </a:bodyPr>
          <a:lstStyle/>
          <a:p>
            <a:pPr marL="12699"/>
            <a:endParaRPr sz="1200" dirty="0">
              <a:latin typeface="Times New Roman"/>
              <a:cs typeface="Times New Roman"/>
            </a:endParaRPr>
          </a:p>
        </p:txBody>
      </p:sp>
      <p:sp>
        <p:nvSpPr>
          <p:cNvPr id="79" name="Title 78"/>
          <p:cNvSpPr>
            <a:spLocks noGrp="1"/>
          </p:cNvSpPr>
          <p:nvPr>
            <p:ph type="title"/>
          </p:nvPr>
        </p:nvSpPr>
        <p:spPr/>
        <p:txBody>
          <a:bodyPr>
            <a:noAutofit/>
          </a:bodyPr>
          <a:lstStyle/>
          <a:p>
            <a:r>
              <a:rPr lang="en-US" sz="2500" dirty="0"/>
              <a:t>QUALITY: Quality of health care improved generally through 2012, but the pace of improvement varied by measure</a:t>
            </a:r>
          </a:p>
        </p:txBody>
      </p:sp>
      <p:sp>
        <p:nvSpPr>
          <p:cNvPr id="80" name="Content Placeholder 79"/>
          <p:cNvSpPr>
            <a:spLocks noGrp="1"/>
          </p:cNvSpPr>
          <p:nvPr>
            <p:ph idx="1"/>
          </p:nvPr>
        </p:nvSpPr>
        <p:spPr/>
        <p:txBody>
          <a:bodyPr/>
          <a:lstStyle/>
          <a:p>
            <a:pPr marL="0" indent="0" algn="ctr">
              <a:buNone/>
            </a:pPr>
            <a:r>
              <a:rPr lang="en-US" sz="1800" b="1" dirty="0"/>
              <a:t>Number and percentage of all quality measures that are improving, not changing, or worsening through 2012, overall and by NQS priority</a:t>
            </a:r>
          </a:p>
          <a:p>
            <a:endParaRPr lang="en-US" dirty="0"/>
          </a:p>
        </p:txBody>
      </p:sp>
      <p:graphicFrame>
        <p:nvGraphicFramePr>
          <p:cNvPr id="83" name="Object 3"/>
          <p:cNvGraphicFramePr>
            <a:graphicFrameLocks noChangeAspect="1"/>
          </p:cNvGraphicFramePr>
          <p:nvPr>
            <p:extLst>
              <p:ext uri="{D42A27DB-BD31-4B8C-83A1-F6EECF244321}">
                <p14:modId xmlns:p14="http://schemas.microsoft.com/office/powerpoint/2010/main" val="1663411128"/>
              </p:ext>
            </p:extLst>
          </p:nvPr>
        </p:nvGraphicFramePr>
        <p:xfrm>
          <a:off x="914402" y="2743200"/>
          <a:ext cx="8229601" cy="4081875"/>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500" dirty="0"/>
              <a:t>QUALITY: Through 2012, the pace of improvement varied across NQS priorities</a:t>
            </a:r>
          </a:p>
        </p:txBody>
      </p:sp>
      <p:sp>
        <p:nvSpPr>
          <p:cNvPr id="4" name="Rectangle 3"/>
          <p:cNvSpPr/>
          <p:nvPr/>
        </p:nvSpPr>
        <p:spPr>
          <a:xfrm>
            <a:off x="914402" y="1600201"/>
            <a:ext cx="8229601" cy="646321"/>
          </a:xfrm>
          <a:prstGeom prst="rect">
            <a:avLst/>
          </a:prstGeom>
        </p:spPr>
        <p:txBody>
          <a:bodyPr wrap="square" lIns="91429" tIns="45715" rIns="91429" bIns="45715">
            <a:spAutoFit/>
          </a:bodyPr>
          <a:lstStyle/>
          <a:p>
            <a:pPr marL="12699" marR="12699" algn="ctr"/>
            <a:r>
              <a:rPr lang="en-US" b="1" spc="-35" dirty="0">
                <a:cs typeface="Arial"/>
              </a:rPr>
              <a:t>A</a:t>
            </a:r>
            <a:r>
              <a:rPr lang="en-US" b="1" spc="10" dirty="0">
                <a:cs typeface="Arial"/>
              </a:rPr>
              <a:t>v</a:t>
            </a:r>
            <a:r>
              <a:rPr lang="en-US" b="1" spc="-10" dirty="0">
                <a:cs typeface="Arial"/>
              </a:rPr>
              <a:t>e</a:t>
            </a:r>
            <a:r>
              <a:rPr lang="en-US" b="1" dirty="0">
                <a:cs typeface="Arial"/>
              </a:rPr>
              <a:t>r</a:t>
            </a:r>
            <a:r>
              <a:rPr lang="en-US" b="1" spc="-10" dirty="0">
                <a:cs typeface="Arial"/>
              </a:rPr>
              <a:t>age</a:t>
            </a:r>
            <a:r>
              <a:rPr lang="en-US" b="1" spc="-4" dirty="0">
                <a:cs typeface="Arial"/>
              </a:rPr>
              <a:t> </a:t>
            </a:r>
            <a:r>
              <a:rPr lang="en-US" b="1" spc="-10" dirty="0">
                <a:cs typeface="Arial"/>
              </a:rPr>
              <a:t>annu</a:t>
            </a:r>
            <a:r>
              <a:rPr lang="en-US" b="1" spc="-4" dirty="0">
                <a:cs typeface="Arial"/>
              </a:rPr>
              <a:t>al </a:t>
            </a:r>
            <a:r>
              <a:rPr lang="en-US" b="1" dirty="0">
                <a:cs typeface="Arial"/>
              </a:rPr>
              <a:t>r</a:t>
            </a:r>
            <a:r>
              <a:rPr lang="en-US" b="1" spc="-4" dirty="0">
                <a:cs typeface="Arial"/>
              </a:rPr>
              <a:t>ates of c</a:t>
            </a:r>
            <a:r>
              <a:rPr lang="en-US" b="1" spc="-10" dirty="0">
                <a:cs typeface="Arial"/>
              </a:rPr>
              <a:t>hange</a:t>
            </a:r>
            <a:r>
              <a:rPr lang="en-US" b="1" spc="-4" dirty="0">
                <a:cs typeface="Arial"/>
              </a:rPr>
              <a:t> of </a:t>
            </a:r>
            <a:r>
              <a:rPr lang="en-US" b="1" spc="-10" dirty="0">
                <a:cs typeface="Arial"/>
              </a:rPr>
              <a:t>q</a:t>
            </a:r>
            <a:r>
              <a:rPr lang="en-US" b="1" spc="-4" dirty="0">
                <a:cs typeface="Arial"/>
              </a:rPr>
              <a:t>ual</a:t>
            </a:r>
            <a:r>
              <a:rPr lang="en-US" b="1" spc="-10" dirty="0">
                <a:cs typeface="Arial"/>
              </a:rPr>
              <a:t>i</a:t>
            </a:r>
            <a:r>
              <a:rPr lang="en-US" b="1" spc="10" dirty="0">
                <a:cs typeface="Arial"/>
              </a:rPr>
              <a:t>t</a:t>
            </a:r>
            <a:r>
              <a:rPr lang="en-US" b="1" spc="-10" dirty="0">
                <a:cs typeface="Arial"/>
              </a:rPr>
              <a:t>y </a:t>
            </a:r>
            <a:r>
              <a:rPr lang="en-US" b="1" spc="-4" dirty="0">
                <a:cs typeface="Arial"/>
              </a:rPr>
              <a:t>of c</a:t>
            </a:r>
            <a:r>
              <a:rPr lang="en-US" b="1" spc="-10" dirty="0">
                <a:cs typeface="Arial"/>
              </a:rPr>
              <a:t>are</a:t>
            </a:r>
            <a:r>
              <a:rPr lang="en-US" b="1" spc="14" dirty="0">
                <a:cs typeface="Arial"/>
              </a:rPr>
              <a:t> </a:t>
            </a:r>
            <a:r>
              <a:rPr lang="en-US" b="1" spc="-10" dirty="0">
                <a:cs typeface="Arial"/>
              </a:rPr>
              <a:t>measu</a:t>
            </a:r>
            <a:r>
              <a:rPr lang="en-US" b="1" dirty="0">
                <a:cs typeface="Arial"/>
              </a:rPr>
              <a:t>r</a:t>
            </a:r>
            <a:r>
              <a:rPr lang="en-US" b="1" spc="-10" dirty="0">
                <a:cs typeface="Arial"/>
              </a:rPr>
              <a:t>es </a:t>
            </a:r>
            <a:r>
              <a:rPr lang="en-US" b="1" spc="-4" dirty="0">
                <a:cs typeface="Arial"/>
              </a:rPr>
              <a:t>th</a:t>
            </a:r>
            <a:r>
              <a:rPr lang="en-US" b="1" spc="-10" dirty="0">
                <a:cs typeface="Arial"/>
              </a:rPr>
              <a:t>rough</a:t>
            </a:r>
            <a:r>
              <a:rPr lang="en-US" b="1" spc="10" dirty="0">
                <a:cs typeface="Arial"/>
              </a:rPr>
              <a:t> </a:t>
            </a:r>
            <a:r>
              <a:rPr lang="en-US" b="1" spc="-10" dirty="0">
                <a:cs typeface="Arial"/>
              </a:rPr>
              <a:t>2</a:t>
            </a:r>
            <a:r>
              <a:rPr lang="en-US" b="1" spc="-14" dirty="0">
                <a:cs typeface="Arial"/>
              </a:rPr>
              <a:t>0</a:t>
            </a:r>
            <a:r>
              <a:rPr lang="en-US" b="1" spc="-4" dirty="0">
                <a:cs typeface="Arial"/>
              </a:rPr>
              <a:t>12,</a:t>
            </a:r>
            <a:r>
              <a:rPr lang="en-US" b="1" spc="14" dirty="0">
                <a:cs typeface="Arial"/>
              </a:rPr>
              <a:t> </a:t>
            </a:r>
            <a:r>
              <a:rPr lang="en-US" b="1" spc="-10" dirty="0">
                <a:cs typeface="Arial"/>
              </a:rPr>
              <a:t>by</a:t>
            </a:r>
            <a:r>
              <a:rPr lang="en-US" b="1" spc="-4" dirty="0">
                <a:cs typeface="Arial"/>
              </a:rPr>
              <a:t> National </a:t>
            </a:r>
            <a:r>
              <a:rPr lang="en-US" b="1" spc="-10" dirty="0">
                <a:cs typeface="Arial"/>
              </a:rPr>
              <a:t>Qu</a:t>
            </a:r>
            <a:r>
              <a:rPr lang="en-US" b="1" spc="-4" dirty="0">
                <a:cs typeface="Arial"/>
              </a:rPr>
              <a:t>ali</a:t>
            </a:r>
            <a:r>
              <a:rPr lang="en-US" b="1" spc="4" dirty="0">
                <a:cs typeface="Arial"/>
              </a:rPr>
              <a:t>t</a:t>
            </a:r>
            <a:r>
              <a:rPr lang="en-US" b="1" spc="-10" dirty="0">
                <a:cs typeface="Arial"/>
              </a:rPr>
              <a:t>y</a:t>
            </a:r>
            <a:r>
              <a:rPr lang="en-US" b="1" spc="-4" dirty="0">
                <a:cs typeface="Arial"/>
              </a:rPr>
              <a:t> </a:t>
            </a:r>
            <a:r>
              <a:rPr lang="en-US" b="1" spc="-14" dirty="0">
                <a:cs typeface="Arial"/>
              </a:rPr>
              <a:t>S</a:t>
            </a:r>
            <a:r>
              <a:rPr lang="en-US" b="1" spc="-4" dirty="0">
                <a:cs typeface="Arial"/>
              </a:rPr>
              <a:t>t</a:t>
            </a:r>
            <a:r>
              <a:rPr lang="en-US" b="1" spc="-10" dirty="0">
                <a:cs typeface="Arial"/>
              </a:rPr>
              <a:t>r</a:t>
            </a:r>
            <a:r>
              <a:rPr lang="en-US" b="1" spc="-4" dirty="0">
                <a:cs typeface="Arial"/>
              </a:rPr>
              <a:t>ate</a:t>
            </a:r>
            <a:r>
              <a:rPr lang="en-US" b="1" spc="4" dirty="0">
                <a:cs typeface="Arial"/>
              </a:rPr>
              <a:t>g</a:t>
            </a:r>
            <a:r>
              <a:rPr lang="en-US" b="1" spc="-10" dirty="0">
                <a:cs typeface="Arial"/>
              </a:rPr>
              <a:t>y</a:t>
            </a:r>
            <a:r>
              <a:rPr lang="en-US" b="1" spc="-4" dirty="0">
                <a:cs typeface="Arial"/>
              </a:rPr>
              <a:t> pr</a:t>
            </a:r>
            <a:r>
              <a:rPr lang="en-US" b="1" spc="-10" dirty="0">
                <a:cs typeface="Arial"/>
              </a:rPr>
              <a:t>io</a:t>
            </a:r>
            <a:r>
              <a:rPr lang="en-US" b="1" dirty="0">
                <a:cs typeface="Arial"/>
              </a:rPr>
              <a:t>r</a:t>
            </a:r>
            <a:r>
              <a:rPr lang="en-US" b="1" spc="-4" dirty="0">
                <a:cs typeface="Arial"/>
              </a:rPr>
              <a:t>i</a:t>
            </a:r>
            <a:r>
              <a:rPr lang="en-US" b="1" spc="10" dirty="0">
                <a:cs typeface="Arial"/>
              </a:rPr>
              <a:t>t</a:t>
            </a:r>
            <a:r>
              <a:rPr lang="en-US" b="1" spc="-10" dirty="0">
                <a:cs typeface="Arial"/>
              </a:rPr>
              <a:t>y</a:t>
            </a:r>
            <a:endParaRPr lang="en-US" dirty="0">
              <a:cs typeface="Arial"/>
            </a:endParaRPr>
          </a:p>
        </p:txBody>
      </p:sp>
      <p:graphicFrame>
        <p:nvGraphicFramePr>
          <p:cNvPr id="7" name="Chart 6"/>
          <p:cNvGraphicFramePr>
            <a:graphicFrameLocks/>
          </p:cNvGraphicFramePr>
          <p:nvPr>
            <p:extLst>
              <p:ext uri="{D42A27DB-BD31-4B8C-83A1-F6EECF244321}">
                <p14:modId xmlns:p14="http://schemas.microsoft.com/office/powerpoint/2010/main" val="431705618"/>
              </p:ext>
            </p:extLst>
          </p:nvPr>
        </p:nvGraphicFramePr>
        <p:xfrm>
          <a:off x="914402" y="2377756"/>
          <a:ext cx="8229601" cy="466344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172920132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7" name="Title 6"/>
          <p:cNvSpPr>
            <a:spLocks noGrp="1"/>
          </p:cNvSpPr>
          <p:nvPr>
            <p:ph type="title"/>
          </p:nvPr>
        </p:nvSpPr>
        <p:spPr/>
        <p:txBody>
          <a:bodyPr>
            <a:noAutofit/>
          </a:bodyPr>
          <a:lstStyle/>
          <a:p>
            <a:r>
              <a:rPr lang="en-US" sz="2400" dirty="0"/>
              <a:t>QUALITY: Publicly reported CMS measures were much more likely than measures reported by other sources to achieve high levels of performance</a:t>
            </a:r>
          </a:p>
        </p:txBody>
      </p:sp>
      <p:sp>
        <p:nvSpPr>
          <p:cNvPr id="5" name="Content Placeholder 4"/>
          <p:cNvSpPr>
            <a:spLocks noGrp="1"/>
          </p:cNvSpPr>
          <p:nvPr>
            <p:ph idx="1"/>
          </p:nvPr>
        </p:nvSpPr>
        <p:spPr>
          <a:xfrm>
            <a:off x="502920" y="1813564"/>
            <a:ext cx="8717280" cy="5129425"/>
          </a:xfrm>
        </p:spPr>
        <p:txBody>
          <a:bodyPr>
            <a:normAutofit fontScale="70000" lnSpcReduction="20000"/>
          </a:bodyPr>
          <a:lstStyle/>
          <a:p>
            <a:pPr>
              <a:lnSpc>
                <a:spcPct val="120000"/>
              </a:lnSpc>
              <a:spcBef>
                <a:spcPts val="599"/>
              </a:spcBef>
            </a:pPr>
            <a:r>
              <a:rPr lang="en-US" dirty="0" smtClean="0"/>
              <a:t>Eleven quality measures achieved an overall performance level of 95% or better this year</a:t>
            </a:r>
          </a:p>
          <a:p>
            <a:pPr lvl="1">
              <a:lnSpc>
                <a:spcPct val="120000"/>
              </a:lnSpc>
              <a:spcBef>
                <a:spcPts val="599"/>
              </a:spcBef>
            </a:pPr>
            <a:r>
              <a:rPr lang="en-US" dirty="0" smtClean="0"/>
              <a:t>Seven were publicly reported by CMS on the Hospital Compare website</a:t>
            </a:r>
          </a:p>
          <a:p>
            <a:pPr lvl="1">
              <a:lnSpc>
                <a:spcPct val="120000"/>
              </a:lnSpc>
              <a:spcBef>
                <a:spcPts val="599"/>
              </a:spcBef>
            </a:pPr>
            <a:r>
              <a:rPr lang="en-US" dirty="0" smtClean="0"/>
              <a:t>Last year, 14 of 16 quality measures that achieved an overall performance level of 95% or better were publicly reported by CMS</a:t>
            </a:r>
          </a:p>
          <a:p>
            <a:pPr>
              <a:lnSpc>
                <a:spcPct val="120000"/>
              </a:lnSpc>
              <a:spcBef>
                <a:spcPts val="599"/>
              </a:spcBef>
            </a:pPr>
            <a:r>
              <a:rPr lang="en-US" dirty="0" smtClean="0"/>
              <a:t>Through 2012, a number of measures showed rapid improvement, defined as an average annual rate of change greater than 10% per year</a:t>
            </a:r>
          </a:p>
          <a:p>
            <a:pPr lvl="1">
              <a:lnSpc>
                <a:spcPct val="120000"/>
              </a:lnSpc>
              <a:spcBef>
                <a:spcPts val="599"/>
              </a:spcBef>
            </a:pPr>
            <a:r>
              <a:rPr lang="en-US" dirty="0" smtClean="0"/>
              <a:t>Four are adolescent vaccination measures</a:t>
            </a:r>
          </a:p>
          <a:p>
            <a:pPr>
              <a:lnSpc>
                <a:spcPct val="120000"/>
              </a:lnSpc>
              <a:spcBef>
                <a:spcPts val="599"/>
              </a:spcBef>
            </a:pPr>
            <a:r>
              <a:rPr lang="en-US" dirty="0" smtClean="0"/>
              <a:t>Through 2012, a number of measures showed worsening quality</a:t>
            </a:r>
          </a:p>
          <a:p>
            <a:pPr lvl="1">
              <a:lnSpc>
                <a:spcPct val="120000"/>
              </a:lnSpc>
              <a:spcBef>
                <a:spcPts val="599"/>
              </a:spcBef>
            </a:pPr>
            <a:r>
              <a:rPr lang="en-US" dirty="0" smtClean="0"/>
              <a:t>Three track chronic diseases</a:t>
            </a:r>
          </a:p>
          <a:p>
            <a:pPr lvl="1">
              <a:lnSpc>
                <a:spcPct val="120000"/>
              </a:lnSpc>
              <a:spcBef>
                <a:spcPts val="599"/>
              </a:spcBef>
            </a:pPr>
            <a:r>
              <a:rPr lang="en-US" dirty="0" smtClean="0"/>
              <a:t>These declines occurred prior to implementation of most of the health insurance expansions included in the Affordable Care Act</a:t>
            </a:r>
          </a:p>
          <a:p>
            <a:pPr>
              <a:spcBef>
                <a:spcPts val="599"/>
              </a:spcBef>
            </a:pPr>
            <a:endParaRPr lang="en-US" dirty="0" smtClean="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object 3"/>
          <p:cNvSpPr txBox="1"/>
          <p:nvPr/>
        </p:nvSpPr>
        <p:spPr>
          <a:xfrm>
            <a:off x="1167299" y="3733598"/>
            <a:ext cx="7696648" cy="2881284"/>
          </a:xfrm>
          <a:prstGeom prst="rect">
            <a:avLst/>
          </a:prstGeom>
        </p:spPr>
        <p:txBody>
          <a:bodyPr vert="horz" wrap="square" lIns="0" tIns="0" rIns="0" bIns="0" rtlCol="0">
            <a:noAutofit/>
          </a:bodyPr>
          <a:lstStyle/>
          <a:p>
            <a:pPr marL="12699"/>
            <a:endParaRPr sz="1200" dirty="0">
              <a:latin typeface="Times New Roman"/>
              <a:cs typeface="Times New Roman"/>
            </a:endParaRPr>
          </a:p>
        </p:txBody>
      </p:sp>
      <p:sp>
        <p:nvSpPr>
          <p:cNvPr id="78" name="Title 77"/>
          <p:cNvSpPr>
            <a:spLocks noGrp="1"/>
          </p:cNvSpPr>
          <p:nvPr>
            <p:ph type="title"/>
          </p:nvPr>
        </p:nvSpPr>
        <p:spPr/>
        <p:txBody>
          <a:bodyPr>
            <a:noAutofit/>
          </a:bodyPr>
          <a:lstStyle/>
          <a:p>
            <a:r>
              <a:rPr lang="en-US" sz="2500" dirty="0"/>
              <a:t>QUALITY DISPARITIES: Disparities remained prevalent across a broad spectrum of quality measures</a:t>
            </a:r>
          </a:p>
        </p:txBody>
      </p:sp>
      <p:sp>
        <p:nvSpPr>
          <p:cNvPr id="79" name="Content Placeholder 78"/>
          <p:cNvSpPr>
            <a:spLocks noGrp="1"/>
          </p:cNvSpPr>
          <p:nvPr>
            <p:ph idx="1"/>
          </p:nvPr>
        </p:nvSpPr>
        <p:spPr/>
        <p:txBody>
          <a:bodyPr/>
          <a:lstStyle/>
          <a:p>
            <a:pPr marL="0" indent="0" algn="ctr">
              <a:buNone/>
            </a:pPr>
            <a:r>
              <a:rPr lang="en-US" sz="1800" b="1" dirty="0"/>
              <a:t>Disparities: Number and percentage of quality measures for which members of selected groups experienced better, same, or worse quality of care compared with reference group</a:t>
            </a:r>
          </a:p>
          <a:p>
            <a:endParaRPr lang="en-US" dirty="0"/>
          </a:p>
        </p:txBody>
      </p:sp>
      <p:graphicFrame>
        <p:nvGraphicFramePr>
          <p:cNvPr id="82" name="Object 1"/>
          <p:cNvGraphicFramePr>
            <a:graphicFrameLocks noChangeAspect="1"/>
          </p:cNvGraphicFramePr>
          <p:nvPr>
            <p:extLst>
              <p:ext uri="{D42A27DB-BD31-4B8C-83A1-F6EECF244321}">
                <p14:modId xmlns:p14="http://schemas.microsoft.com/office/powerpoint/2010/main" val="2049223255"/>
              </p:ext>
            </p:extLst>
          </p:nvPr>
        </p:nvGraphicFramePr>
        <p:xfrm>
          <a:off x="914402" y="2971790"/>
          <a:ext cx="8229601" cy="3974125"/>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80" name="Title 79"/>
          <p:cNvSpPr>
            <a:spLocks noGrp="1"/>
          </p:cNvSpPr>
          <p:nvPr>
            <p:ph type="title"/>
          </p:nvPr>
        </p:nvSpPr>
        <p:spPr/>
        <p:txBody>
          <a:bodyPr>
            <a:noAutofit/>
          </a:bodyPr>
          <a:lstStyle/>
          <a:p>
            <a:r>
              <a:rPr lang="en-US" sz="2200" dirty="0"/>
              <a:t>QUALITY DISPARITIES: Through 2012, some disparities were getting smaller but most were not improving across a broad spectrum of quality measures</a:t>
            </a:r>
          </a:p>
        </p:txBody>
      </p:sp>
      <p:sp>
        <p:nvSpPr>
          <p:cNvPr id="81" name="Content Placeholder 80"/>
          <p:cNvSpPr>
            <a:spLocks noGrp="1"/>
          </p:cNvSpPr>
          <p:nvPr>
            <p:ph idx="1"/>
          </p:nvPr>
        </p:nvSpPr>
        <p:spPr/>
        <p:txBody>
          <a:bodyPr/>
          <a:lstStyle/>
          <a:p>
            <a:pPr marL="0" indent="0" algn="ctr">
              <a:buNone/>
            </a:pPr>
            <a:r>
              <a:rPr lang="en-US" sz="1800" b="1" dirty="0"/>
              <a:t>Change in Disparities: Number and percentage of quality measures for which disparities related to race, ethnicity, and income were improving, not changing, or worsening through 2012</a:t>
            </a:r>
          </a:p>
          <a:p>
            <a:endParaRPr lang="en-US" dirty="0"/>
          </a:p>
        </p:txBody>
      </p:sp>
      <p:graphicFrame>
        <p:nvGraphicFramePr>
          <p:cNvPr id="84" name="Chart 83"/>
          <p:cNvGraphicFramePr>
            <a:graphicFrameLocks noChangeAspect="1"/>
          </p:cNvGraphicFramePr>
          <p:nvPr>
            <p:extLst>
              <p:ext uri="{D42A27DB-BD31-4B8C-83A1-F6EECF244321}">
                <p14:modId xmlns:p14="http://schemas.microsoft.com/office/powerpoint/2010/main" val="2408414598"/>
              </p:ext>
            </p:extLst>
          </p:nvPr>
        </p:nvGraphicFramePr>
        <p:xfrm>
          <a:off x="914402" y="2895602"/>
          <a:ext cx="8229601" cy="4011023"/>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object 3"/>
          <p:cNvSpPr txBox="1"/>
          <p:nvPr/>
        </p:nvSpPr>
        <p:spPr>
          <a:xfrm>
            <a:off x="914402" y="1447801"/>
            <a:ext cx="7924800" cy="762000"/>
          </a:xfrm>
          <a:prstGeom prst="rect">
            <a:avLst/>
          </a:prstGeom>
        </p:spPr>
        <p:txBody>
          <a:bodyPr vert="horz" wrap="square" lIns="0" tIns="0" rIns="0" bIns="0" rtlCol="0">
            <a:noAutofit/>
          </a:bodyPr>
          <a:lstStyle/>
          <a:p>
            <a:pPr>
              <a:lnSpc>
                <a:spcPts val="1100"/>
              </a:lnSpc>
              <a:spcBef>
                <a:spcPts val="12"/>
              </a:spcBef>
            </a:pPr>
            <a:endParaRPr sz="1100" dirty="0"/>
          </a:p>
          <a:p>
            <a:pPr marL="12699"/>
            <a:r>
              <a:rPr sz="2000" b="1" spc="4" dirty="0">
                <a:latin typeface="+mj-lt"/>
                <a:cs typeface="Arial"/>
              </a:rPr>
              <a:t>T</a:t>
            </a:r>
            <a:r>
              <a:rPr sz="2000" b="1" spc="-4" dirty="0">
                <a:latin typeface="+mj-lt"/>
                <a:cs typeface="Arial"/>
              </a:rPr>
              <a:t>able </a:t>
            </a:r>
            <a:r>
              <a:rPr sz="2000" b="1" spc="-14" dirty="0">
                <a:latin typeface="+mj-lt"/>
                <a:cs typeface="Arial"/>
              </a:rPr>
              <a:t>1</a:t>
            </a:r>
            <a:r>
              <a:rPr sz="2000" b="1" spc="-4" dirty="0">
                <a:latin typeface="+mj-lt"/>
                <a:cs typeface="Arial"/>
              </a:rPr>
              <a:t>. </a:t>
            </a:r>
            <a:r>
              <a:rPr sz="2000" b="1" spc="-10" dirty="0">
                <a:latin typeface="+mj-lt"/>
                <a:cs typeface="Arial"/>
              </a:rPr>
              <a:t>Disp</a:t>
            </a:r>
            <a:r>
              <a:rPr sz="2000" b="1" dirty="0">
                <a:latin typeface="+mj-lt"/>
                <a:cs typeface="Arial"/>
              </a:rPr>
              <a:t>a</a:t>
            </a:r>
            <a:r>
              <a:rPr sz="2000" b="1" spc="-10" dirty="0">
                <a:latin typeface="+mj-lt"/>
                <a:cs typeface="Arial"/>
              </a:rPr>
              <a:t>r</a:t>
            </a:r>
            <a:r>
              <a:rPr sz="2000" b="1" spc="-4" dirty="0">
                <a:latin typeface="+mj-lt"/>
                <a:cs typeface="Arial"/>
              </a:rPr>
              <a:t>itie</a:t>
            </a:r>
            <a:r>
              <a:rPr sz="2000" b="1" spc="-10" dirty="0">
                <a:latin typeface="+mj-lt"/>
                <a:cs typeface="Arial"/>
              </a:rPr>
              <a:t>s</a:t>
            </a:r>
            <a:r>
              <a:rPr sz="2000" b="1" spc="-4" dirty="0">
                <a:latin typeface="+mj-lt"/>
                <a:cs typeface="Arial"/>
              </a:rPr>
              <a:t> </a:t>
            </a:r>
            <a:r>
              <a:rPr sz="2000" b="1" spc="-10" dirty="0">
                <a:latin typeface="+mj-lt"/>
                <a:cs typeface="Arial"/>
              </a:rPr>
              <a:t>in h</a:t>
            </a:r>
            <a:r>
              <a:rPr sz="2000" b="1" dirty="0">
                <a:latin typeface="+mj-lt"/>
                <a:cs typeface="Arial"/>
              </a:rPr>
              <a:t>e</a:t>
            </a:r>
            <a:r>
              <a:rPr sz="2000" b="1" spc="-4" dirty="0">
                <a:latin typeface="+mj-lt"/>
                <a:cs typeface="Arial"/>
              </a:rPr>
              <a:t>alth </a:t>
            </a:r>
            <a:r>
              <a:rPr sz="2000" b="1" spc="-10" dirty="0">
                <a:latin typeface="+mj-lt"/>
                <a:cs typeface="Arial"/>
              </a:rPr>
              <a:t>c</a:t>
            </a:r>
            <a:r>
              <a:rPr sz="2000" b="1" spc="-14" dirty="0">
                <a:latin typeface="+mj-lt"/>
                <a:cs typeface="Arial"/>
              </a:rPr>
              <a:t>a</a:t>
            </a:r>
            <a:r>
              <a:rPr sz="2000" b="1" dirty="0">
                <a:latin typeface="+mj-lt"/>
                <a:cs typeface="Arial"/>
              </a:rPr>
              <a:t>r</a:t>
            </a:r>
            <a:r>
              <a:rPr sz="2000" b="1" spc="-10" dirty="0">
                <a:latin typeface="+mj-lt"/>
                <a:cs typeface="Arial"/>
              </a:rPr>
              <a:t>e</a:t>
            </a:r>
            <a:r>
              <a:rPr sz="2000" b="1" spc="-4" dirty="0">
                <a:latin typeface="+mj-lt"/>
                <a:cs typeface="Arial"/>
              </a:rPr>
              <a:t> qual</a:t>
            </a:r>
            <a:r>
              <a:rPr sz="2000" b="1" spc="-10" dirty="0">
                <a:latin typeface="+mj-lt"/>
                <a:cs typeface="Arial"/>
              </a:rPr>
              <a:t>i</a:t>
            </a:r>
            <a:r>
              <a:rPr sz="2000" b="1" spc="10" dirty="0">
                <a:latin typeface="+mj-lt"/>
                <a:cs typeface="Arial"/>
              </a:rPr>
              <a:t>t</a:t>
            </a:r>
            <a:r>
              <a:rPr sz="2000" b="1" spc="-10" dirty="0">
                <a:latin typeface="+mj-lt"/>
                <a:cs typeface="Arial"/>
              </a:rPr>
              <a:t>y</a:t>
            </a:r>
            <a:r>
              <a:rPr sz="2000" b="1" spc="-4" dirty="0">
                <a:latin typeface="+mj-lt"/>
                <a:cs typeface="Arial"/>
              </a:rPr>
              <a:t> that</a:t>
            </a:r>
            <a:r>
              <a:rPr sz="2000" b="1" spc="14" dirty="0">
                <a:latin typeface="+mj-lt"/>
                <a:cs typeface="Arial"/>
              </a:rPr>
              <a:t> </a:t>
            </a:r>
            <a:r>
              <a:rPr sz="2000" b="1" spc="4" dirty="0">
                <a:latin typeface="+mj-lt"/>
                <a:cs typeface="Arial"/>
              </a:rPr>
              <a:t>w</a:t>
            </a:r>
            <a:r>
              <a:rPr sz="2000" b="1" spc="-10" dirty="0">
                <a:latin typeface="+mj-lt"/>
                <a:cs typeface="Arial"/>
              </a:rPr>
              <a:t>ere</a:t>
            </a:r>
            <a:r>
              <a:rPr sz="2000" b="1" spc="-4" dirty="0">
                <a:latin typeface="+mj-lt"/>
                <a:cs typeface="Arial"/>
              </a:rPr>
              <a:t> </a:t>
            </a:r>
            <a:r>
              <a:rPr sz="2000" b="1" spc="-14" dirty="0">
                <a:latin typeface="+mj-lt"/>
                <a:cs typeface="Arial"/>
              </a:rPr>
              <a:t>e</a:t>
            </a:r>
            <a:r>
              <a:rPr sz="2000" b="1" spc="-4" dirty="0">
                <a:latin typeface="+mj-lt"/>
                <a:cs typeface="Arial"/>
              </a:rPr>
              <a:t>limi</a:t>
            </a:r>
            <a:r>
              <a:rPr sz="2000" b="1" dirty="0">
                <a:latin typeface="+mj-lt"/>
                <a:cs typeface="Arial"/>
              </a:rPr>
              <a:t>n</a:t>
            </a:r>
            <a:r>
              <a:rPr sz="2000" b="1" spc="-4" dirty="0">
                <a:latin typeface="+mj-lt"/>
                <a:cs typeface="Arial"/>
              </a:rPr>
              <a:t>ated or </a:t>
            </a:r>
            <a:r>
              <a:rPr sz="2000" b="1" dirty="0">
                <a:latin typeface="+mj-lt"/>
                <a:cs typeface="Arial"/>
              </a:rPr>
              <a:t>w</a:t>
            </a:r>
            <a:r>
              <a:rPr sz="2000" b="1" spc="-10" dirty="0">
                <a:latin typeface="+mj-lt"/>
                <a:cs typeface="Arial"/>
              </a:rPr>
              <a:t>ors</a:t>
            </a:r>
            <a:r>
              <a:rPr sz="2000" b="1" spc="-14" dirty="0">
                <a:latin typeface="+mj-lt"/>
                <a:cs typeface="Arial"/>
              </a:rPr>
              <a:t>e</a:t>
            </a:r>
            <a:r>
              <a:rPr sz="2000" b="1" dirty="0">
                <a:latin typeface="+mj-lt"/>
                <a:cs typeface="Arial"/>
              </a:rPr>
              <a:t>n</a:t>
            </a:r>
            <a:r>
              <a:rPr sz="2000" b="1" spc="-14" dirty="0">
                <a:latin typeface="+mj-lt"/>
                <a:cs typeface="Arial"/>
              </a:rPr>
              <a:t>e</a:t>
            </a:r>
            <a:r>
              <a:rPr sz="2000" b="1" spc="-10" dirty="0">
                <a:latin typeface="+mj-lt"/>
                <a:cs typeface="Arial"/>
              </a:rPr>
              <a:t>d</a:t>
            </a:r>
            <a:r>
              <a:rPr sz="2000" b="1" spc="10" dirty="0">
                <a:latin typeface="+mj-lt"/>
                <a:cs typeface="Arial"/>
              </a:rPr>
              <a:t> </a:t>
            </a:r>
            <a:r>
              <a:rPr sz="2000" b="1" spc="-10" dirty="0">
                <a:latin typeface="+mj-lt"/>
                <a:cs typeface="Arial"/>
              </a:rPr>
              <a:t>o</a:t>
            </a:r>
            <a:r>
              <a:rPr sz="2000" b="1" spc="-4" dirty="0">
                <a:latin typeface="+mj-lt"/>
                <a:cs typeface="Arial"/>
              </a:rPr>
              <a:t>ver</a:t>
            </a:r>
            <a:r>
              <a:rPr sz="2000" b="1" spc="-10" dirty="0">
                <a:latin typeface="+mj-lt"/>
                <a:cs typeface="Arial"/>
              </a:rPr>
              <a:t> </a:t>
            </a:r>
            <a:r>
              <a:rPr sz="2000" b="1" spc="-4" dirty="0">
                <a:latin typeface="+mj-lt"/>
                <a:cs typeface="Arial"/>
              </a:rPr>
              <a:t>time</a:t>
            </a:r>
            <a:endParaRPr sz="2000" dirty="0">
              <a:latin typeface="+mj-lt"/>
              <a:cs typeface="Arial"/>
            </a:endParaRPr>
          </a:p>
        </p:txBody>
      </p:sp>
      <p:sp>
        <p:nvSpPr>
          <p:cNvPr id="18" name="Title 17"/>
          <p:cNvSpPr>
            <a:spLocks noGrp="1"/>
          </p:cNvSpPr>
          <p:nvPr>
            <p:ph type="title"/>
          </p:nvPr>
        </p:nvSpPr>
        <p:spPr/>
        <p:txBody>
          <a:bodyPr>
            <a:noAutofit/>
          </a:bodyPr>
          <a:lstStyle/>
          <a:p>
            <a:r>
              <a:rPr lang="en-US" sz="2500" dirty="0"/>
              <a:t>QUALITY DISPARITIES: Through 2012, few disparities in quality of care were eliminated while a small number became larger</a:t>
            </a:r>
          </a:p>
        </p:txBody>
      </p:sp>
      <p:graphicFrame>
        <p:nvGraphicFramePr>
          <p:cNvPr id="20" name="Table 19"/>
          <p:cNvGraphicFramePr>
            <a:graphicFrameLocks noGrp="1"/>
          </p:cNvGraphicFramePr>
          <p:nvPr>
            <p:extLst>
              <p:ext uri="{D42A27DB-BD31-4B8C-83A1-F6EECF244321}">
                <p14:modId xmlns:p14="http://schemas.microsoft.com/office/powerpoint/2010/main" val="1468675513"/>
              </p:ext>
            </p:extLst>
          </p:nvPr>
        </p:nvGraphicFramePr>
        <p:xfrm>
          <a:off x="914401" y="2209800"/>
          <a:ext cx="8229599" cy="5203394"/>
        </p:xfrm>
        <a:graphic>
          <a:graphicData uri="http://schemas.openxmlformats.org/drawingml/2006/table">
            <a:tbl>
              <a:tblPr firstRow="1" firstCol="1" bandRow="1">
                <a:tableStyleId>{5940675A-B579-460E-94D1-54222C63F5DA}</a:tableStyleId>
              </a:tblPr>
              <a:tblGrid>
                <a:gridCol w="1371600"/>
                <a:gridCol w="3276600"/>
                <a:gridCol w="3581399"/>
              </a:tblGrid>
              <a:tr h="0">
                <a:tc>
                  <a:txBody>
                    <a:bodyPr/>
                    <a:lstStyle/>
                    <a:p>
                      <a:pPr marL="0" marR="0" algn="ctr">
                        <a:spcBef>
                          <a:spcPts val="0"/>
                        </a:spcBef>
                        <a:spcAft>
                          <a:spcPts val="0"/>
                        </a:spcAft>
                      </a:pPr>
                      <a:r>
                        <a:rPr lang="en-US" sz="1600" b="1" dirty="0">
                          <a:effectLst/>
                          <a:latin typeface="+mn-lt"/>
                        </a:rPr>
                        <a:t>Groups</a:t>
                      </a:r>
                      <a:endParaRPr lang="en-US" sz="1600" b="1" dirty="0">
                        <a:effectLst/>
                        <a:latin typeface="+mn-lt"/>
                        <a:ea typeface="Times New Roman"/>
                        <a:cs typeface="Times New Roman"/>
                      </a:endParaRPr>
                    </a:p>
                  </a:txBody>
                  <a:tcPr marL="48555" marR="48555" marT="5911" marB="5911" anchor="ctr"/>
                </a:tc>
                <a:tc>
                  <a:txBody>
                    <a:bodyPr/>
                    <a:lstStyle/>
                    <a:p>
                      <a:pPr marL="0" marR="0" algn="ctr">
                        <a:spcBef>
                          <a:spcPts val="0"/>
                        </a:spcBef>
                        <a:spcAft>
                          <a:spcPts val="0"/>
                        </a:spcAft>
                      </a:pPr>
                      <a:r>
                        <a:rPr lang="en-US" sz="1600" b="1" dirty="0">
                          <a:effectLst/>
                          <a:latin typeface="+mn-lt"/>
                        </a:rPr>
                        <a:t>Disparities Eliminated</a:t>
                      </a:r>
                      <a:endParaRPr lang="en-US" sz="1600" b="1" dirty="0">
                        <a:effectLst/>
                        <a:latin typeface="+mn-lt"/>
                        <a:ea typeface="Times New Roman"/>
                        <a:cs typeface="Times New Roman"/>
                      </a:endParaRPr>
                    </a:p>
                  </a:txBody>
                  <a:tcPr marL="48555" marR="48555" marT="5911" marB="5911" anchor="ctr"/>
                </a:tc>
                <a:tc>
                  <a:txBody>
                    <a:bodyPr/>
                    <a:lstStyle/>
                    <a:p>
                      <a:pPr marL="0" marR="0" algn="ctr">
                        <a:spcBef>
                          <a:spcPts val="0"/>
                        </a:spcBef>
                        <a:spcAft>
                          <a:spcPts val="0"/>
                        </a:spcAft>
                      </a:pPr>
                      <a:r>
                        <a:rPr lang="en-US" sz="1600" b="1" dirty="0">
                          <a:effectLst/>
                          <a:latin typeface="+mn-lt"/>
                        </a:rPr>
                        <a:t>Disparities Worsened</a:t>
                      </a:r>
                      <a:endParaRPr lang="en-US" sz="1600" b="1" dirty="0">
                        <a:effectLst/>
                        <a:latin typeface="+mn-lt"/>
                        <a:ea typeface="Times New Roman"/>
                        <a:cs typeface="Times New Roman"/>
                      </a:endParaRPr>
                    </a:p>
                  </a:txBody>
                  <a:tcPr marL="48555" marR="48555" marT="5911" marB="5911" anchor="ctr"/>
                </a:tc>
              </a:tr>
              <a:tr h="0">
                <a:tc rowSpan="6">
                  <a:txBody>
                    <a:bodyPr/>
                    <a:lstStyle/>
                    <a:p>
                      <a:pPr marL="0" marR="0">
                        <a:spcBef>
                          <a:spcPts val="0"/>
                        </a:spcBef>
                        <a:spcAft>
                          <a:spcPts val="0"/>
                        </a:spcAft>
                      </a:pPr>
                      <a:r>
                        <a:rPr lang="en-US" sz="1600" dirty="0">
                          <a:effectLst/>
                          <a:latin typeface="+mn-lt"/>
                        </a:rPr>
                        <a:t>Black compared with White</a:t>
                      </a:r>
                      <a:endParaRPr lang="en-US" sz="1600" dirty="0">
                        <a:effectLst/>
                        <a:latin typeface="+mn-lt"/>
                        <a:ea typeface="Times New Roman"/>
                        <a:cs typeface="Times New Roman"/>
                      </a:endParaRPr>
                    </a:p>
                  </a:txBody>
                  <a:tcPr marL="48555" marR="48555" marT="5911" marB="5911"/>
                </a:tc>
                <a:tc>
                  <a:txBody>
                    <a:bodyPr/>
                    <a:lstStyle/>
                    <a:p>
                      <a:pPr marL="0" marR="0">
                        <a:spcBef>
                          <a:spcPts val="0"/>
                        </a:spcBef>
                        <a:spcAft>
                          <a:spcPts val="0"/>
                        </a:spcAft>
                      </a:pPr>
                      <a:r>
                        <a:rPr lang="en-US" sz="1600" dirty="0">
                          <a:effectLst/>
                          <a:latin typeface="+mn-lt"/>
                        </a:rPr>
                        <a:t>Mechanical adverse events in patients receiving central venous catheter placement, age 18+</a:t>
                      </a:r>
                      <a:endParaRPr lang="en-US" sz="1600" dirty="0">
                        <a:effectLst/>
                        <a:latin typeface="+mn-lt"/>
                        <a:ea typeface="Times New Roman"/>
                        <a:cs typeface="Times New Roman"/>
                      </a:endParaRPr>
                    </a:p>
                  </a:txBody>
                  <a:tcPr marL="48555" marR="48555" marT="5911" marB="5911">
                    <a:solidFill>
                      <a:schemeClr val="tx2">
                        <a:lumMod val="40000"/>
                        <a:lumOff val="60000"/>
                      </a:schemeClr>
                    </a:solidFill>
                  </a:tcPr>
                </a:tc>
                <a:tc>
                  <a:txBody>
                    <a:bodyPr/>
                    <a:lstStyle/>
                    <a:p>
                      <a:pPr marL="0" marR="0">
                        <a:spcBef>
                          <a:spcPts val="0"/>
                        </a:spcBef>
                        <a:spcAft>
                          <a:spcPts val="0"/>
                        </a:spcAft>
                      </a:pPr>
                      <a:r>
                        <a:rPr lang="en-US" sz="1600" dirty="0">
                          <a:effectLst/>
                          <a:latin typeface="+mn-lt"/>
                        </a:rPr>
                        <a:t>Adult current smokers with a checkup in the past year who received advice in the last 12 months to quit smoking</a:t>
                      </a:r>
                      <a:endParaRPr lang="en-US" sz="1600" dirty="0">
                        <a:effectLst/>
                        <a:latin typeface="+mn-lt"/>
                        <a:ea typeface="Times New Roman"/>
                        <a:cs typeface="Times New Roman"/>
                      </a:endParaRPr>
                    </a:p>
                  </a:txBody>
                  <a:tcPr marL="48555" marR="48555" marT="5911" marB="5911"/>
                </a:tc>
              </a:tr>
              <a:tr h="0">
                <a:tc vMerge="1">
                  <a:txBody>
                    <a:bodyPr/>
                    <a:lstStyle/>
                    <a:p>
                      <a:endParaRPr lang="en-US"/>
                    </a:p>
                  </a:txBody>
                  <a:tcPr/>
                </a:tc>
                <a:tc>
                  <a:txBody>
                    <a:bodyPr/>
                    <a:lstStyle/>
                    <a:p>
                      <a:pPr marL="0" marR="0">
                        <a:spcBef>
                          <a:spcPts val="0"/>
                        </a:spcBef>
                        <a:spcAft>
                          <a:spcPts val="0"/>
                        </a:spcAft>
                      </a:pPr>
                      <a:r>
                        <a:rPr lang="en-US" sz="1600" dirty="0">
                          <a:effectLst/>
                          <a:latin typeface="+mn-lt"/>
                        </a:rPr>
                        <a:t>Hospital patients with an anticoagulant-related adverse drug event to low-molecular-weight heparin and factor </a:t>
                      </a:r>
                      <a:r>
                        <a:rPr lang="en-US" sz="1600" dirty="0" err="1">
                          <a:effectLst/>
                          <a:latin typeface="+mn-lt"/>
                        </a:rPr>
                        <a:t>Xa</a:t>
                      </a:r>
                      <a:r>
                        <a:rPr lang="en-US" sz="1600" dirty="0">
                          <a:effectLst/>
                          <a:latin typeface="+mn-lt"/>
                        </a:rPr>
                        <a:t>, age 18+</a:t>
                      </a:r>
                      <a:endParaRPr lang="en-US" sz="1600" dirty="0">
                        <a:effectLst/>
                        <a:latin typeface="+mn-lt"/>
                        <a:ea typeface="Times New Roman"/>
                        <a:cs typeface="Times New Roman"/>
                      </a:endParaRPr>
                    </a:p>
                  </a:txBody>
                  <a:tcPr marL="48555" marR="48555" marT="5911" marB="5911">
                    <a:solidFill>
                      <a:schemeClr val="tx2">
                        <a:lumMod val="40000"/>
                        <a:lumOff val="60000"/>
                      </a:schemeClr>
                    </a:solidFill>
                  </a:tcPr>
                </a:tc>
                <a:tc>
                  <a:txBody>
                    <a:bodyPr/>
                    <a:lstStyle/>
                    <a:p>
                      <a:pPr marL="0" marR="0">
                        <a:spcBef>
                          <a:spcPts val="0"/>
                        </a:spcBef>
                        <a:spcAft>
                          <a:spcPts val="0"/>
                        </a:spcAft>
                      </a:pPr>
                      <a:r>
                        <a:rPr lang="en-US" sz="1600" dirty="0">
                          <a:effectLst/>
                          <a:latin typeface="+mn-lt"/>
                        </a:rPr>
                        <a:t>Breast cancer diagnosed at advanced stage per 100,000 women age 40+</a:t>
                      </a:r>
                      <a:endParaRPr lang="en-US" sz="1600" dirty="0">
                        <a:effectLst/>
                        <a:latin typeface="+mn-lt"/>
                        <a:ea typeface="Times New Roman"/>
                        <a:cs typeface="Times New Roman"/>
                      </a:endParaRPr>
                    </a:p>
                  </a:txBody>
                  <a:tcPr marL="48555" marR="48555" marT="5911" marB="5911"/>
                </a:tc>
              </a:tr>
              <a:tr h="0">
                <a:tc vMerge="1">
                  <a:txBody>
                    <a:bodyPr/>
                    <a:lstStyle/>
                    <a:p>
                      <a:endParaRPr lang="en-US"/>
                    </a:p>
                  </a:txBody>
                  <a:tcPr/>
                </a:tc>
                <a:tc>
                  <a:txBody>
                    <a:bodyPr/>
                    <a:lstStyle/>
                    <a:p>
                      <a:pPr marL="0" marR="0">
                        <a:spcBef>
                          <a:spcPts val="0"/>
                        </a:spcBef>
                        <a:spcAft>
                          <a:spcPts val="0"/>
                        </a:spcAft>
                      </a:pPr>
                      <a:r>
                        <a:rPr lang="en-US" sz="1600" dirty="0">
                          <a:effectLst/>
                          <a:latin typeface="+mn-lt"/>
                        </a:rPr>
                        <a:t>Children ages 19-35 months who received 1+ doses of measles-mumps-rubella vaccine</a:t>
                      </a:r>
                      <a:endParaRPr lang="en-US" sz="1600" dirty="0">
                        <a:effectLst/>
                        <a:latin typeface="+mn-lt"/>
                        <a:ea typeface="Times New Roman"/>
                        <a:cs typeface="Times New Roman"/>
                      </a:endParaRPr>
                    </a:p>
                  </a:txBody>
                  <a:tcPr marL="48555" marR="48555" marT="5911" marB="5911">
                    <a:solidFill>
                      <a:schemeClr val="accent3"/>
                    </a:solidFill>
                  </a:tcPr>
                </a:tc>
                <a:tc>
                  <a:txBody>
                    <a:bodyPr/>
                    <a:lstStyle/>
                    <a:p>
                      <a:pPr marL="0" marR="0">
                        <a:spcBef>
                          <a:spcPts val="0"/>
                        </a:spcBef>
                        <a:spcAft>
                          <a:spcPts val="0"/>
                        </a:spcAft>
                      </a:pPr>
                      <a:r>
                        <a:rPr lang="en-US" sz="1600" dirty="0">
                          <a:effectLst/>
                          <a:latin typeface="+mn-lt"/>
                        </a:rPr>
                        <a:t>People age 12+ who needed treatment for illicit drug use and who received treatment at a specialty facility in the last 12 months </a:t>
                      </a:r>
                      <a:endParaRPr lang="en-US" sz="1600" dirty="0">
                        <a:effectLst/>
                        <a:latin typeface="+mn-lt"/>
                        <a:ea typeface="Times New Roman"/>
                        <a:cs typeface="Times New Roman"/>
                      </a:endParaRPr>
                    </a:p>
                  </a:txBody>
                  <a:tcPr marL="48555" marR="48555" marT="5911" marB="5911"/>
                </a:tc>
              </a:tr>
              <a:tr h="0">
                <a:tc vMerge="1">
                  <a:txBody>
                    <a:bodyPr/>
                    <a:lstStyle/>
                    <a:p>
                      <a:endParaRPr lang="en-US"/>
                    </a:p>
                  </a:txBody>
                  <a:tcPr/>
                </a:tc>
                <a:tc>
                  <a:txBody>
                    <a:bodyPr/>
                    <a:lstStyle/>
                    <a:p>
                      <a:pPr marL="0" marR="0">
                        <a:spcBef>
                          <a:spcPts val="0"/>
                        </a:spcBef>
                        <a:spcAft>
                          <a:spcPts val="0"/>
                        </a:spcAft>
                      </a:pPr>
                      <a:r>
                        <a:rPr lang="en-US" sz="1600">
                          <a:effectLst/>
                          <a:latin typeface="+mn-lt"/>
                        </a:rPr>
                        <a:t>Deaths per 1,000 hospital admissions with abdominal aortic aneurysm repair, age 18+</a:t>
                      </a:r>
                      <a:endParaRPr lang="en-US" sz="1600">
                        <a:effectLst/>
                        <a:latin typeface="+mn-lt"/>
                        <a:ea typeface="Times New Roman"/>
                        <a:cs typeface="Times New Roman"/>
                      </a:endParaRPr>
                    </a:p>
                  </a:txBody>
                  <a:tcPr marL="48555" marR="48555" marT="5911" marB="5911"/>
                </a:tc>
                <a:tc>
                  <a:txBody>
                    <a:bodyPr/>
                    <a:lstStyle/>
                    <a:p>
                      <a:pPr marL="0" marR="0">
                        <a:spcBef>
                          <a:spcPts val="0"/>
                        </a:spcBef>
                        <a:spcAft>
                          <a:spcPts val="0"/>
                        </a:spcAft>
                      </a:pPr>
                      <a:r>
                        <a:rPr lang="en-US" sz="1600" dirty="0">
                          <a:effectLst/>
                          <a:latin typeface="+mn-lt"/>
                        </a:rPr>
                        <a:t>Family caregivers who did not want more information about what to expect while the patient was dying</a:t>
                      </a:r>
                      <a:endParaRPr lang="en-US" sz="1600" dirty="0">
                        <a:effectLst/>
                        <a:latin typeface="+mn-lt"/>
                        <a:ea typeface="Times New Roman"/>
                        <a:cs typeface="Times New Roman"/>
                      </a:endParaRPr>
                    </a:p>
                  </a:txBody>
                  <a:tcPr marL="48555" marR="48555" marT="5911" marB="5911">
                    <a:solidFill>
                      <a:schemeClr val="accent3">
                        <a:lumMod val="40000"/>
                        <a:lumOff val="60000"/>
                      </a:schemeClr>
                    </a:solidFill>
                  </a:tcPr>
                </a:tc>
              </a:tr>
              <a:tr h="0">
                <a:tc vMerge="1">
                  <a:txBody>
                    <a:bodyPr/>
                    <a:lstStyle/>
                    <a:p>
                      <a:endParaRPr lang="en-US"/>
                    </a:p>
                  </a:txBody>
                  <a:tcPr/>
                </a:tc>
                <a:tc>
                  <a:txBody>
                    <a:bodyPr/>
                    <a:lstStyle/>
                    <a:p>
                      <a:pPr marL="0" marR="0">
                        <a:spcBef>
                          <a:spcPts val="0"/>
                        </a:spcBef>
                        <a:spcAft>
                          <a:spcPts val="0"/>
                        </a:spcAft>
                      </a:pPr>
                      <a:r>
                        <a:rPr lang="en-US" sz="1600" dirty="0">
                          <a:effectLst/>
                          <a:latin typeface="+mn-lt"/>
                        </a:rPr>
                        <a:t>Postoperative respiratory failure per 1,000 elective-surgery admissions, age 18+</a:t>
                      </a:r>
                      <a:endParaRPr lang="en-US" sz="1600" dirty="0">
                        <a:effectLst/>
                        <a:latin typeface="+mn-lt"/>
                        <a:ea typeface="Times New Roman"/>
                        <a:cs typeface="Times New Roman"/>
                      </a:endParaRPr>
                    </a:p>
                  </a:txBody>
                  <a:tcPr marL="48555" marR="48555" marT="5911" marB="5911">
                    <a:solidFill>
                      <a:schemeClr val="tx2">
                        <a:lumMod val="40000"/>
                        <a:lumOff val="60000"/>
                      </a:schemeClr>
                    </a:solidFill>
                  </a:tcPr>
                </a:tc>
                <a:tc>
                  <a:txBody>
                    <a:bodyPr/>
                    <a:lstStyle/>
                    <a:p>
                      <a:pPr marL="0" marR="0">
                        <a:spcBef>
                          <a:spcPts val="0"/>
                        </a:spcBef>
                        <a:spcAft>
                          <a:spcPts val="0"/>
                        </a:spcAft>
                      </a:pPr>
                      <a:r>
                        <a:rPr lang="en-US" sz="1600" dirty="0">
                          <a:effectLst/>
                          <a:latin typeface="+mn-lt"/>
                        </a:rPr>
                        <a:t> </a:t>
                      </a:r>
                      <a:endParaRPr lang="en-US" sz="1600" dirty="0">
                        <a:effectLst/>
                        <a:latin typeface="+mn-lt"/>
                        <a:ea typeface="Times New Roman"/>
                        <a:cs typeface="Times New Roman"/>
                      </a:endParaRPr>
                    </a:p>
                  </a:txBody>
                  <a:tcPr marL="48555" marR="48555" marT="5911" marB="5911"/>
                </a:tc>
              </a:tr>
              <a:tr h="0">
                <a:tc vMerge="1">
                  <a:txBody>
                    <a:bodyPr/>
                    <a:lstStyle/>
                    <a:p>
                      <a:endParaRPr lang="en-US"/>
                    </a:p>
                  </a:txBody>
                  <a:tcPr/>
                </a:tc>
                <a:tc>
                  <a:txBody>
                    <a:bodyPr/>
                    <a:lstStyle/>
                    <a:p>
                      <a:pPr marL="0" marR="0">
                        <a:spcBef>
                          <a:spcPts val="0"/>
                        </a:spcBef>
                        <a:spcAft>
                          <a:spcPts val="0"/>
                        </a:spcAft>
                      </a:pPr>
                      <a:r>
                        <a:rPr lang="en-US" sz="1600" dirty="0">
                          <a:effectLst/>
                          <a:latin typeface="+mn-lt"/>
                        </a:rPr>
                        <a:t>Admissions with iatrogenic pneumothorax per 1,000 </a:t>
                      </a:r>
                      <a:r>
                        <a:rPr lang="en-US" sz="1600" dirty="0" smtClean="0">
                          <a:effectLst/>
                          <a:latin typeface="+mn-lt"/>
                        </a:rPr>
                        <a:t>discharges, </a:t>
                      </a:r>
                      <a:r>
                        <a:rPr lang="en-US" sz="1600" dirty="0">
                          <a:effectLst/>
                          <a:latin typeface="+mn-lt"/>
                        </a:rPr>
                        <a:t>age 18+</a:t>
                      </a:r>
                      <a:endParaRPr lang="en-US" sz="1600" dirty="0">
                        <a:effectLst/>
                        <a:latin typeface="+mn-lt"/>
                        <a:ea typeface="Times New Roman"/>
                        <a:cs typeface="Times New Roman"/>
                      </a:endParaRPr>
                    </a:p>
                  </a:txBody>
                  <a:tcPr marL="48555" marR="48555" marT="5911" marB="5911">
                    <a:solidFill>
                      <a:schemeClr val="tx2">
                        <a:lumMod val="40000"/>
                        <a:lumOff val="60000"/>
                      </a:schemeClr>
                    </a:solidFill>
                  </a:tcPr>
                </a:tc>
                <a:tc>
                  <a:txBody>
                    <a:bodyPr/>
                    <a:lstStyle/>
                    <a:p>
                      <a:pPr marL="0" marR="0">
                        <a:spcBef>
                          <a:spcPts val="0"/>
                        </a:spcBef>
                        <a:spcAft>
                          <a:spcPts val="0"/>
                        </a:spcAft>
                      </a:pPr>
                      <a:r>
                        <a:rPr lang="en-US" sz="1600" dirty="0">
                          <a:effectLst/>
                          <a:latin typeface="+mn-lt"/>
                        </a:rPr>
                        <a:t> </a:t>
                      </a:r>
                      <a:endParaRPr lang="en-US" sz="1600" dirty="0">
                        <a:effectLst/>
                        <a:latin typeface="+mn-lt"/>
                        <a:ea typeface="Times New Roman"/>
                        <a:cs typeface="Times New Roman"/>
                      </a:endParaRPr>
                    </a:p>
                  </a:txBody>
                  <a:tcPr marL="48555" marR="48555" marT="5911" marB="5911"/>
                </a:tc>
              </a:tr>
            </a:tbl>
          </a:graphicData>
        </a:graphic>
      </p:graphicFrame>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r>
              <a:rPr lang="en-US" dirty="0" smtClean="0"/>
              <a:t>National Healthcare Quality and Disparities Reports</a:t>
            </a:r>
            <a:endParaRPr lang="en-US" dirty="0"/>
          </a:p>
        </p:txBody>
      </p:sp>
      <p:sp>
        <p:nvSpPr>
          <p:cNvPr id="5" name="Content Placeholder 4"/>
          <p:cNvSpPr>
            <a:spLocks noGrp="1"/>
          </p:cNvSpPr>
          <p:nvPr>
            <p:ph idx="1"/>
          </p:nvPr>
        </p:nvSpPr>
        <p:spPr/>
        <p:txBody>
          <a:bodyPr>
            <a:normAutofit fontScale="85000" lnSpcReduction="10000"/>
          </a:bodyPr>
          <a:lstStyle/>
          <a:p>
            <a:r>
              <a:rPr lang="en-US" dirty="0"/>
              <a:t>Annual report to Congress mandated in the Healthcare Research and Quality Act of 1999 (P.L. 106-129)</a:t>
            </a:r>
          </a:p>
          <a:p>
            <a:r>
              <a:rPr lang="en-US" dirty="0"/>
              <a:t>Provides a comprehensive overview </a:t>
            </a:r>
            <a:r>
              <a:rPr lang="en-US" dirty="0" smtClean="0"/>
              <a:t>of: </a:t>
            </a:r>
            <a:endParaRPr lang="en-US" dirty="0"/>
          </a:p>
          <a:p>
            <a:pPr lvl="1"/>
            <a:r>
              <a:rPr lang="en-US" dirty="0"/>
              <a:t>Quality of health care received by the general U.S. population</a:t>
            </a:r>
          </a:p>
          <a:p>
            <a:pPr lvl="1"/>
            <a:r>
              <a:rPr lang="en-US" dirty="0"/>
              <a:t>Disparities in care experienced by different racial, ethnic, and socioeconomic groups</a:t>
            </a:r>
          </a:p>
          <a:p>
            <a:r>
              <a:rPr lang="en-US" dirty="0"/>
              <a:t>Assesses the performance of our health system and identifies areas of strengths and weaknesses along three main axes: </a:t>
            </a:r>
          </a:p>
          <a:p>
            <a:pPr lvl="1"/>
            <a:r>
              <a:rPr lang="en-US" dirty="0"/>
              <a:t>Access to health care</a:t>
            </a:r>
          </a:p>
          <a:p>
            <a:pPr lvl="1"/>
            <a:r>
              <a:rPr lang="en-US" dirty="0"/>
              <a:t>Quality of health care</a:t>
            </a:r>
          </a:p>
          <a:p>
            <a:pPr lvl="1"/>
            <a:r>
              <a:rPr lang="en-US" dirty="0"/>
              <a:t>Priorities of the National Quality Strategy</a:t>
            </a:r>
          </a:p>
          <a:p>
            <a:endParaRPr lang="en-U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endParaRPr lang="en-US"/>
          </a:p>
        </p:txBody>
      </p:sp>
      <p:graphicFrame>
        <p:nvGraphicFramePr>
          <p:cNvPr id="6" name="Table 5"/>
          <p:cNvGraphicFramePr>
            <a:graphicFrameLocks noGrp="1"/>
          </p:cNvGraphicFramePr>
          <p:nvPr>
            <p:extLst>
              <p:ext uri="{D42A27DB-BD31-4B8C-83A1-F6EECF244321}">
                <p14:modId xmlns:p14="http://schemas.microsoft.com/office/powerpoint/2010/main" val="2479159666"/>
              </p:ext>
            </p:extLst>
          </p:nvPr>
        </p:nvGraphicFramePr>
        <p:xfrm>
          <a:off x="914401" y="2248989"/>
          <a:ext cx="8305799" cy="4228034"/>
        </p:xfrm>
        <a:graphic>
          <a:graphicData uri="http://schemas.openxmlformats.org/drawingml/2006/table">
            <a:tbl>
              <a:tblPr firstRow="1" firstCol="1" bandRow="1">
                <a:tableStyleId>{5940675A-B579-460E-94D1-54222C63F5DA}</a:tableStyleId>
              </a:tblPr>
              <a:tblGrid>
                <a:gridCol w="1371600"/>
                <a:gridCol w="4191000"/>
                <a:gridCol w="2743199"/>
              </a:tblGrid>
              <a:tr h="182880">
                <a:tc>
                  <a:txBody>
                    <a:bodyPr/>
                    <a:lstStyle/>
                    <a:p>
                      <a:pPr marL="0" marR="0" algn="ctr">
                        <a:spcBef>
                          <a:spcPts val="0"/>
                        </a:spcBef>
                        <a:spcAft>
                          <a:spcPts val="0"/>
                        </a:spcAft>
                      </a:pPr>
                      <a:r>
                        <a:rPr lang="en-US" sz="1600" b="1" dirty="0">
                          <a:effectLst/>
                          <a:latin typeface="+mn-lt"/>
                        </a:rPr>
                        <a:t>Groups</a:t>
                      </a:r>
                      <a:endParaRPr lang="en-US" sz="1600" b="1" dirty="0">
                        <a:effectLst/>
                        <a:latin typeface="+mn-lt"/>
                        <a:ea typeface="Times New Roman"/>
                        <a:cs typeface="Times New Roman"/>
                      </a:endParaRPr>
                    </a:p>
                  </a:txBody>
                  <a:tcPr marL="48555" marR="48555" marT="5911" marB="5911" anchor="ctr"/>
                </a:tc>
                <a:tc>
                  <a:txBody>
                    <a:bodyPr/>
                    <a:lstStyle/>
                    <a:p>
                      <a:pPr marL="0" marR="0" algn="ctr">
                        <a:spcBef>
                          <a:spcPts val="0"/>
                        </a:spcBef>
                        <a:spcAft>
                          <a:spcPts val="0"/>
                        </a:spcAft>
                      </a:pPr>
                      <a:r>
                        <a:rPr lang="en-US" sz="1600" b="1" dirty="0">
                          <a:effectLst/>
                          <a:latin typeface="+mn-lt"/>
                        </a:rPr>
                        <a:t>Disparities Eliminated</a:t>
                      </a:r>
                      <a:endParaRPr lang="en-US" sz="1600" b="1" dirty="0">
                        <a:effectLst/>
                        <a:latin typeface="+mn-lt"/>
                        <a:ea typeface="Times New Roman"/>
                        <a:cs typeface="Times New Roman"/>
                      </a:endParaRPr>
                    </a:p>
                  </a:txBody>
                  <a:tcPr marL="48555" marR="48555" marT="5911" marB="5911" anchor="ctr"/>
                </a:tc>
                <a:tc>
                  <a:txBody>
                    <a:bodyPr/>
                    <a:lstStyle/>
                    <a:p>
                      <a:pPr marL="0" marR="0" algn="ctr">
                        <a:spcBef>
                          <a:spcPts val="0"/>
                        </a:spcBef>
                        <a:spcAft>
                          <a:spcPts val="0"/>
                        </a:spcAft>
                      </a:pPr>
                      <a:r>
                        <a:rPr lang="en-US" sz="1600" b="1" dirty="0">
                          <a:effectLst/>
                          <a:latin typeface="+mn-lt"/>
                        </a:rPr>
                        <a:t>Disparities Worsened</a:t>
                      </a:r>
                      <a:endParaRPr lang="en-US" sz="1600" b="1" dirty="0">
                        <a:effectLst/>
                        <a:latin typeface="+mn-lt"/>
                        <a:ea typeface="Times New Roman"/>
                        <a:cs typeface="Times New Roman"/>
                      </a:endParaRPr>
                    </a:p>
                  </a:txBody>
                  <a:tcPr marL="48555" marR="48555" marT="5911" marB="5911" anchor="ctr"/>
                </a:tc>
              </a:tr>
              <a:tr h="640080">
                <a:tc rowSpan="6">
                  <a:txBody>
                    <a:bodyPr/>
                    <a:lstStyle/>
                    <a:p>
                      <a:pPr marL="0" marR="0">
                        <a:spcBef>
                          <a:spcPts val="0"/>
                        </a:spcBef>
                        <a:spcAft>
                          <a:spcPts val="0"/>
                        </a:spcAft>
                      </a:pPr>
                      <a:r>
                        <a:rPr lang="en-US" sz="1600" dirty="0">
                          <a:effectLst/>
                          <a:latin typeface="+mn-lt"/>
                        </a:rPr>
                        <a:t>Asian compared with White</a:t>
                      </a:r>
                      <a:endParaRPr lang="en-US" sz="1600" dirty="0">
                        <a:effectLst/>
                        <a:latin typeface="+mn-lt"/>
                        <a:ea typeface="Times New Roman"/>
                        <a:cs typeface="Times New Roman"/>
                      </a:endParaRPr>
                    </a:p>
                  </a:txBody>
                  <a:tcPr marL="48555" marR="48555" marT="5911" marB="5911"/>
                </a:tc>
                <a:tc>
                  <a:txBody>
                    <a:bodyPr/>
                    <a:lstStyle/>
                    <a:p>
                      <a:pPr marL="0" marR="0">
                        <a:spcBef>
                          <a:spcPts val="0"/>
                        </a:spcBef>
                        <a:spcAft>
                          <a:spcPts val="0"/>
                        </a:spcAft>
                      </a:pPr>
                      <a:r>
                        <a:rPr lang="en-US" sz="1600" dirty="0">
                          <a:effectLst/>
                          <a:latin typeface="+mn-lt"/>
                        </a:rPr>
                        <a:t>Adults age 40+ with diagnosed diabetes who had their feet checked in the calendar year</a:t>
                      </a:r>
                      <a:endParaRPr lang="en-US" sz="1600" dirty="0">
                        <a:effectLst/>
                        <a:latin typeface="+mn-lt"/>
                        <a:ea typeface="Times New Roman"/>
                        <a:cs typeface="Times New Roman"/>
                      </a:endParaRPr>
                    </a:p>
                  </a:txBody>
                  <a:tcPr marL="48555" marR="48555" marT="5911" marB="5911">
                    <a:solidFill>
                      <a:schemeClr val="bg1">
                        <a:lumMod val="85000"/>
                      </a:schemeClr>
                    </a:solidFill>
                  </a:tcPr>
                </a:tc>
                <a:tc>
                  <a:txBody>
                    <a:bodyPr/>
                    <a:lstStyle/>
                    <a:p>
                      <a:pPr marL="0" marR="0">
                        <a:spcBef>
                          <a:spcPts val="0"/>
                        </a:spcBef>
                        <a:spcAft>
                          <a:spcPts val="0"/>
                        </a:spcAft>
                      </a:pPr>
                      <a:r>
                        <a:rPr lang="en-US" sz="1600" dirty="0">
                          <a:effectLst/>
                          <a:latin typeface="+mn-lt"/>
                        </a:rPr>
                        <a:t>Admissions with iatrogenic pneumothorax per 1,000 admissions, age 18+</a:t>
                      </a:r>
                      <a:endParaRPr lang="en-US" sz="1600" dirty="0">
                        <a:effectLst/>
                        <a:latin typeface="+mn-lt"/>
                        <a:ea typeface="Times New Roman"/>
                        <a:cs typeface="Times New Roman"/>
                      </a:endParaRPr>
                    </a:p>
                  </a:txBody>
                  <a:tcPr marL="48555" marR="48555" marT="5911" marB="5911">
                    <a:solidFill>
                      <a:schemeClr val="tx2">
                        <a:lumMod val="40000"/>
                        <a:lumOff val="60000"/>
                      </a:schemeClr>
                    </a:solidFill>
                  </a:tcPr>
                </a:tc>
              </a:tr>
              <a:tr h="640080">
                <a:tc vMerge="1">
                  <a:txBody>
                    <a:bodyPr/>
                    <a:lstStyle/>
                    <a:p>
                      <a:endParaRPr lang="en-US"/>
                    </a:p>
                  </a:txBody>
                  <a:tcPr/>
                </a:tc>
                <a:tc>
                  <a:txBody>
                    <a:bodyPr/>
                    <a:lstStyle/>
                    <a:p>
                      <a:pPr marL="0" marR="0">
                        <a:spcBef>
                          <a:spcPts val="0"/>
                        </a:spcBef>
                        <a:spcAft>
                          <a:spcPts val="0"/>
                        </a:spcAft>
                      </a:pPr>
                      <a:r>
                        <a:rPr lang="en-US" sz="1600" dirty="0">
                          <a:effectLst/>
                          <a:latin typeface="+mn-lt"/>
                        </a:rPr>
                        <a:t>Adults age 40+ with diagnosed diabetes who received a dilated eye examination in the calendar year </a:t>
                      </a:r>
                      <a:endParaRPr lang="en-US" sz="1600" dirty="0">
                        <a:effectLst/>
                        <a:latin typeface="+mn-lt"/>
                        <a:ea typeface="Times New Roman"/>
                        <a:cs typeface="Times New Roman"/>
                      </a:endParaRPr>
                    </a:p>
                  </a:txBody>
                  <a:tcPr marL="48555" marR="48555" marT="5911" marB="5911">
                    <a:solidFill>
                      <a:schemeClr val="bg1">
                        <a:lumMod val="85000"/>
                      </a:schemeClr>
                    </a:solidFill>
                  </a:tcPr>
                </a:tc>
                <a:tc>
                  <a:txBody>
                    <a:bodyPr/>
                    <a:lstStyle/>
                    <a:p>
                      <a:pPr marL="0" marR="0">
                        <a:spcBef>
                          <a:spcPts val="0"/>
                        </a:spcBef>
                        <a:spcAft>
                          <a:spcPts val="0"/>
                        </a:spcAft>
                      </a:pPr>
                      <a:r>
                        <a:rPr lang="en-US" sz="1600" dirty="0">
                          <a:effectLst/>
                          <a:latin typeface="+mn-lt"/>
                        </a:rPr>
                        <a:t> </a:t>
                      </a:r>
                      <a:endParaRPr lang="en-US" sz="1600" dirty="0">
                        <a:effectLst/>
                        <a:latin typeface="+mn-lt"/>
                        <a:ea typeface="Times New Roman"/>
                        <a:cs typeface="Times New Roman"/>
                      </a:endParaRPr>
                    </a:p>
                  </a:txBody>
                  <a:tcPr marL="48555" marR="48555" marT="5911" marB="5911"/>
                </a:tc>
              </a:tr>
              <a:tr h="457200">
                <a:tc vMerge="1">
                  <a:txBody>
                    <a:bodyPr/>
                    <a:lstStyle/>
                    <a:p>
                      <a:endParaRPr lang="en-US"/>
                    </a:p>
                  </a:txBody>
                  <a:tcPr/>
                </a:tc>
                <a:tc>
                  <a:txBody>
                    <a:bodyPr/>
                    <a:lstStyle/>
                    <a:p>
                      <a:pPr marL="0" marR="0">
                        <a:spcBef>
                          <a:spcPts val="0"/>
                        </a:spcBef>
                        <a:spcAft>
                          <a:spcPts val="0"/>
                        </a:spcAft>
                      </a:pPr>
                      <a:r>
                        <a:rPr lang="en-US" sz="1600" dirty="0">
                          <a:effectLst/>
                          <a:latin typeface="+mn-lt"/>
                        </a:rPr>
                        <a:t>Adults age 65+ who received an influenza vaccination in the last 12 months </a:t>
                      </a:r>
                      <a:endParaRPr lang="en-US" sz="1600" dirty="0">
                        <a:effectLst/>
                        <a:latin typeface="+mn-lt"/>
                        <a:ea typeface="Times New Roman"/>
                        <a:cs typeface="Times New Roman"/>
                      </a:endParaRPr>
                    </a:p>
                  </a:txBody>
                  <a:tcPr marL="48555" marR="48555" marT="5911" marB="5911">
                    <a:solidFill>
                      <a:schemeClr val="accent3"/>
                    </a:solidFill>
                  </a:tcPr>
                </a:tc>
                <a:tc>
                  <a:txBody>
                    <a:bodyPr/>
                    <a:lstStyle/>
                    <a:p>
                      <a:pPr marL="0" marR="0">
                        <a:spcBef>
                          <a:spcPts val="0"/>
                        </a:spcBef>
                        <a:spcAft>
                          <a:spcPts val="0"/>
                        </a:spcAft>
                      </a:pPr>
                      <a:r>
                        <a:rPr lang="en-US" sz="1600" dirty="0">
                          <a:effectLst/>
                          <a:latin typeface="+mn-lt"/>
                        </a:rPr>
                        <a:t> </a:t>
                      </a:r>
                      <a:endParaRPr lang="en-US" sz="1600" dirty="0">
                        <a:effectLst/>
                        <a:latin typeface="+mn-lt"/>
                        <a:ea typeface="Times New Roman"/>
                        <a:cs typeface="Times New Roman"/>
                      </a:endParaRPr>
                    </a:p>
                  </a:txBody>
                  <a:tcPr marL="48555" marR="48555" marT="5911" marB="5911"/>
                </a:tc>
              </a:tr>
              <a:tr h="457200">
                <a:tc vMerge="1">
                  <a:txBody>
                    <a:bodyPr/>
                    <a:lstStyle/>
                    <a:p>
                      <a:endParaRPr lang="en-US"/>
                    </a:p>
                  </a:txBody>
                  <a:tcPr/>
                </a:tc>
                <a:tc>
                  <a:txBody>
                    <a:bodyPr/>
                    <a:lstStyle/>
                    <a:p>
                      <a:pPr marL="0" marR="0">
                        <a:spcBef>
                          <a:spcPts val="0"/>
                        </a:spcBef>
                        <a:spcAft>
                          <a:spcPts val="0"/>
                        </a:spcAft>
                      </a:pPr>
                      <a:r>
                        <a:rPr lang="en-US" sz="1600" dirty="0">
                          <a:effectLst/>
                          <a:latin typeface="+mn-lt"/>
                        </a:rPr>
                        <a:t>Adult hospital patients who sometimes or never had good communication with doctors</a:t>
                      </a:r>
                      <a:endParaRPr lang="en-US" sz="1600" dirty="0">
                        <a:effectLst/>
                        <a:latin typeface="+mn-lt"/>
                        <a:ea typeface="Times New Roman"/>
                        <a:cs typeface="Times New Roman"/>
                      </a:endParaRPr>
                    </a:p>
                  </a:txBody>
                  <a:tcPr marL="48555" marR="48555" marT="5911" marB="5911">
                    <a:solidFill>
                      <a:schemeClr val="accent1">
                        <a:lumMod val="20000"/>
                        <a:lumOff val="80000"/>
                      </a:schemeClr>
                    </a:solidFill>
                  </a:tcPr>
                </a:tc>
                <a:tc>
                  <a:txBody>
                    <a:bodyPr/>
                    <a:lstStyle/>
                    <a:p>
                      <a:pPr marL="0" marR="0">
                        <a:spcBef>
                          <a:spcPts val="0"/>
                        </a:spcBef>
                        <a:spcAft>
                          <a:spcPts val="0"/>
                        </a:spcAft>
                      </a:pPr>
                      <a:r>
                        <a:rPr lang="en-US" sz="1600" dirty="0">
                          <a:effectLst/>
                          <a:latin typeface="+mn-lt"/>
                        </a:rPr>
                        <a:t> </a:t>
                      </a:r>
                      <a:endParaRPr lang="en-US" sz="1600" dirty="0">
                        <a:effectLst/>
                        <a:latin typeface="+mn-lt"/>
                        <a:ea typeface="Times New Roman"/>
                        <a:cs typeface="Times New Roman"/>
                      </a:endParaRPr>
                    </a:p>
                  </a:txBody>
                  <a:tcPr marL="48555" marR="48555" marT="5911" marB="5911"/>
                </a:tc>
              </a:tr>
              <a:tr h="640080">
                <a:tc vMerge="1">
                  <a:txBody>
                    <a:bodyPr/>
                    <a:lstStyle/>
                    <a:p>
                      <a:endParaRPr lang="en-US"/>
                    </a:p>
                  </a:txBody>
                  <a:tcPr/>
                </a:tc>
                <a:tc>
                  <a:txBody>
                    <a:bodyPr/>
                    <a:lstStyle/>
                    <a:p>
                      <a:pPr marL="0" marR="0">
                        <a:spcBef>
                          <a:spcPts val="0"/>
                        </a:spcBef>
                        <a:spcAft>
                          <a:spcPts val="0"/>
                        </a:spcAft>
                      </a:pPr>
                      <a:r>
                        <a:rPr lang="en-US" sz="1600" dirty="0">
                          <a:effectLst/>
                          <a:latin typeface="+mn-lt"/>
                        </a:rPr>
                        <a:t>Patients under age 70 with treated chronic kidney failure who received a transplant within 3 years of date of renal failure</a:t>
                      </a:r>
                      <a:endParaRPr lang="en-US" sz="1600" dirty="0">
                        <a:effectLst/>
                        <a:latin typeface="+mn-lt"/>
                        <a:ea typeface="Times New Roman"/>
                        <a:cs typeface="Times New Roman"/>
                      </a:endParaRPr>
                    </a:p>
                  </a:txBody>
                  <a:tcPr marL="48555" marR="48555" marT="5911" marB="5911">
                    <a:solidFill>
                      <a:schemeClr val="bg1">
                        <a:lumMod val="85000"/>
                      </a:schemeClr>
                    </a:solidFill>
                  </a:tcPr>
                </a:tc>
                <a:tc>
                  <a:txBody>
                    <a:bodyPr/>
                    <a:lstStyle/>
                    <a:p>
                      <a:pPr marL="0" marR="0">
                        <a:spcBef>
                          <a:spcPts val="0"/>
                        </a:spcBef>
                        <a:spcAft>
                          <a:spcPts val="0"/>
                        </a:spcAft>
                      </a:pPr>
                      <a:r>
                        <a:rPr lang="en-US" sz="1600" dirty="0">
                          <a:effectLst/>
                          <a:latin typeface="+mn-lt"/>
                        </a:rPr>
                        <a:t> </a:t>
                      </a:r>
                      <a:endParaRPr lang="en-US" sz="1600" dirty="0">
                        <a:effectLst/>
                        <a:latin typeface="+mn-lt"/>
                        <a:ea typeface="Times New Roman"/>
                        <a:cs typeface="Times New Roman"/>
                      </a:endParaRPr>
                    </a:p>
                  </a:txBody>
                  <a:tcPr marL="48555" marR="48555" marT="5911" marB="5911"/>
                </a:tc>
              </a:tr>
              <a:tr h="548640">
                <a:tc vMerge="1">
                  <a:txBody>
                    <a:bodyPr/>
                    <a:lstStyle/>
                    <a:p>
                      <a:endParaRPr lang="en-US"/>
                    </a:p>
                  </a:txBody>
                  <a:tcPr/>
                </a:tc>
                <a:tc>
                  <a:txBody>
                    <a:bodyPr/>
                    <a:lstStyle/>
                    <a:p>
                      <a:pPr marL="0" marR="0">
                        <a:spcBef>
                          <a:spcPts val="0"/>
                        </a:spcBef>
                        <a:spcAft>
                          <a:spcPts val="0"/>
                        </a:spcAft>
                      </a:pPr>
                      <a:r>
                        <a:rPr lang="en-US" sz="1600" dirty="0">
                          <a:effectLst/>
                          <a:latin typeface="+mn-lt"/>
                        </a:rPr>
                        <a:t>Adults who had a visit in the last 12 months whose health providers sometimes or never listened carefully to them</a:t>
                      </a:r>
                      <a:endParaRPr lang="en-US" sz="1600" dirty="0">
                        <a:effectLst/>
                        <a:latin typeface="+mn-lt"/>
                        <a:ea typeface="Times New Roman"/>
                        <a:cs typeface="Times New Roman"/>
                      </a:endParaRPr>
                    </a:p>
                  </a:txBody>
                  <a:tcPr marL="48555" marR="48555" marT="5911" marB="5911">
                    <a:solidFill>
                      <a:schemeClr val="accent1">
                        <a:lumMod val="20000"/>
                        <a:lumOff val="80000"/>
                      </a:schemeClr>
                    </a:solidFill>
                  </a:tcPr>
                </a:tc>
                <a:tc>
                  <a:txBody>
                    <a:bodyPr/>
                    <a:lstStyle/>
                    <a:p>
                      <a:pPr marL="0" marR="0">
                        <a:spcBef>
                          <a:spcPts val="0"/>
                        </a:spcBef>
                        <a:spcAft>
                          <a:spcPts val="0"/>
                        </a:spcAft>
                      </a:pPr>
                      <a:r>
                        <a:rPr lang="en-US" sz="1600" dirty="0">
                          <a:effectLst/>
                          <a:latin typeface="+mn-lt"/>
                        </a:rPr>
                        <a:t> </a:t>
                      </a:r>
                      <a:endParaRPr lang="en-US" sz="1600" dirty="0">
                        <a:effectLst/>
                        <a:latin typeface="+mn-lt"/>
                        <a:ea typeface="Times New Roman"/>
                        <a:cs typeface="Times New Roman"/>
                      </a:endParaRPr>
                    </a:p>
                  </a:txBody>
                  <a:tcPr marL="48555" marR="48555" marT="5911" marB="5911"/>
                </a:tc>
              </a:tr>
            </a:tbl>
          </a:graphicData>
        </a:graphic>
      </p:graphicFrame>
      <p:sp>
        <p:nvSpPr>
          <p:cNvPr id="7" name="object 3"/>
          <p:cNvSpPr txBox="1"/>
          <p:nvPr/>
        </p:nvSpPr>
        <p:spPr>
          <a:xfrm>
            <a:off x="914402" y="1447801"/>
            <a:ext cx="7924800" cy="762000"/>
          </a:xfrm>
          <a:prstGeom prst="rect">
            <a:avLst/>
          </a:prstGeom>
        </p:spPr>
        <p:txBody>
          <a:bodyPr vert="horz" wrap="square" lIns="0" tIns="0" rIns="0" bIns="0" rtlCol="0">
            <a:noAutofit/>
          </a:bodyPr>
          <a:lstStyle/>
          <a:p>
            <a:pPr>
              <a:lnSpc>
                <a:spcPts val="1100"/>
              </a:lnSpc>
              <a:spcBef>
                <a:spcPts val="12"/>
              </a:spcBef>
            </a:pPr>
            <a:endParaRPr sz="1100" dirty="0"/>
          </a:p>
          <a:p>
            <a:pPr marL="12699"/>
            <a:r>
              <a:rPr sz="2000" b="1" spc="4" dirty="0">
                <a:latin typeface="+mj-lt"/>
                <a:cs typeface="Arial"/>
              </a:rPr>
              <a:t>T</a:t>
            </a:r>
            <a:r>
              <a:rPr sz="2000" b="1" spc="-4" dirty="0">
                <a:latin typeface="+mj-lt"/>
                <a:cs typeface="Arial"/>
              </a:rPr>
              <a:t>able </a:t>
            </a:r>
            <a:r>
              <a:rPr sz="2000" b="1" spc="-14" dirty="0">
                <a:latin typeface="+mj-lt"/>
                <a:cs typeface="Arial"/>
              </a:rPr>
              <a:t>1</a:t>
            </a:r>
            <a:r>
              <a:rPr sz="2000" b="1" spc="-4" dirty="0">
                <a:latin typeface="+mj-lt"/>
                <a:cs typeface="Arial"/>
              </a:rPr>
              <a:t>. </a:t>
            </a:r>
            <a:r>
              <a:rPr sz="2000" b="1" spc="-10" dirty="0">
                <a:latin typeface="+mj-lt"/>
                <a:cs typeface="Arial"/>
              </a:rPr>
              <a:t>Disp</a:t>
            </a:r>
            <a:r>
              <a:rPr sz="2000" b="1" dirty="0">
                <a:latin typeface="+mj-lt"/>
                <a:cs typeface="Arial"/>
              </a:rPr>
              <a:t>a</a:t>
            </a:r>
            <a:r>
              <a:rPr sz="2000" b="1" spc="-10" dirty="0">
                <a:latin typeface="+mj-lt"/>
                <a:cs typeface="Arial"/>
              </a:rPr>
              <a:t>r</a:t>
            </a:r>
            <a:r>
              <a:rPr sz="2000" b="1" spc="-4" dirty="0">
                <a:latin typeface="+mj-lt"/>
                <a:cs typeface="Arial"/>
              </a:rPr>
              <a:t>itie</a:t>
            </a:r>
            <a:r>
              <a:rPr sz="2000" b="1" spc="-10" dirty="0">
                <a:latin typeface="+mj-lt"/>
                <a:cs typeface="Arial"/>
              </a:rPr>
              <a:t>s</a:t>
            </a:r>
            <a:r>
              <a:rPr sz="2000" b="1" spc="-4" dirty="0">
                <a:latin typeface="+mj-lt"/>
                <a:cs typeface="Arial"/>
              </a:rPr>
              <a:t> </a:t>
            </a:r>
            <a:r>
              <a:rPr sz="2000" b="1" spc="-10" dirty="0">
                <a:latin typeface="+mj-lt"/>
                <a:cs typeface="Arial"/>
              </a:rPr>
              <a:t>in h</a:t>
            </a:r>
            <a:r>
              <a:rPr sz="2000" b="1" dirty="0">
                <a:latin typeface="+mj-lt"/>
                <a:cs typeface="Arial"/>
              </a:rPr>
              <a:t>e</a:t>
            </a:r>
            <a:r>
              <a:rPr sz="2000" b="1" spc="-4" dirty="0">
                <a:latin typeface="+mj-lt"/>
                <a:cs typeface="Arial"/>
              </a:rPr>
              <a:t>alth </a:t>
            </a:r>
            <a:r>
              <a:rPr sz="2000" b="1" spc="-10" dirty="0">
                <a:latin typeface="+mj-lt"/>
                <a:cs typeface="Arial"/>
              </a:rPr>
              <a:t>c</a:t>
            </a:r>
            <a:r>
              <a:rPr sz="2000" b="1" spc="-14" dirty="0">
                <a:latin typeface="+mj-lt"/>
                <a:cs typeface="Arial"/>
              </a:rPr>
              <a:t>a</a:t>
            </a:r>
            <a:r>
              <a:rPr sz="2000" b="1" dirty="0">
                <a:latin typeface="+mj-lt"/>
                <a:cs typeface="Arial"/>
              </a:rPr>
              <a:t>r</a:t>
            </a:r>
            <a:r>
              <a:rPr sz="2000" b="1" spc="-10" dirty="0">
                <a:latin typeface="+mj-lt"/>
                <a:cs typeface="Arial"/>
              </a:rPr>
              <a:t>e</a:t>
            </a:r>
            <a:r>
              <a:rPr sz="2000" b="1" spc="-4" dirty="0">
                <a:latin typeface="+mj-lt"/>
                <a:cs typeface="Arial"/>
              </a:rPr>
              <a:t> qual</a:t>
            </a:r>
            <a:r>
              <a:rPr sz="2000" b="1" spc="-10" dirty="0">
                <a:latin typeface="+mj-lt"/>
                <a:cs typeface="Arial"/>
              </a:rPr>
              <a:t>i</a:t>
            </a:r>
            <a:r>
              <a:rPr sz="2000" b="1" spc="10" dirty="0">
                <a:latin typeface="+mj-lt"/>
                <a:cs typeface="Arial"/>
              </a:rPr>
              <a:t>t</a:t>
            </a:r>
            <a:r>
              <a:rPr sz="2000" b="1" spc="-10" dirty="0">
                <a:latin typeface="+mj-lt"/>
                <a:cs typeface="Arial"/>
              </a:rPr>
              <a:t>y</a:t>
            </a:r>
            <a:r>
              <a:rPr sz="2000" b="1" spc="-4" dirty="0">
                <a:latin typeface="+mj-lt"/>
                <a:cs typeface="Arial"/>
              </a:rPr>
              <a:t> that</a:t>
            </a:r>
            <a:r>
              <a:rPr sz="2000" b="1" spc="14" dirty="0">
                <a:latin typeface="+mj-lt"/>
                <a:cs typeface="Arial"/>
              </a:rPr>
              <a:t> </a:t>
            </a:r>
            <a:r>
              <a:rPr sz="2000" b="1" spc="4" dirty="0">
                <a:latin typeface="+mj-lt"/>
                <a:cs typeface="Arial"/>
              </a:rPr>
              <a:t>w</a:t>
            </a:r>
            <a:r>
              <a:rPr sz="2000" b="1" spc="-10" dirty="0">
                <a:latin typeface="+mj-lt"/>
                <a:cs typeface="Arial"/>
              </a:rPr>
              <a:t>ere</a:t>
            </a:r>
            <a:r>
              <a:rPr sz="2000" b="1" spc="-4" dirty="0">
                <a:latin typeface="+mj-lt"/>
                <a:cs typeface="Arial"/>
              </a:rPr>
              <a:t> </a:t>
            </a:r>
            <a:r>
              <a:rPr sz="2000" b="1" spc="-14" dirty="0">
                <a:latin typeface="+mj-lt"/>
                <a:cs typeface="Arial"/>
              </a:rPr>
              <a:t>e</a:t>
            </a:r>
            <a:r>
              <a:rPr sz="2000" b="1" spc="-4" dirty="0">
                <a:latin typeface="+mj-lt"/>
                <a:cs typeface="Arial"/>
              </a:rPr>
              <a:t>limi</a:t>
            </a:r>
            <a:r>
              <a:rPr sz="2000" b="1" dirty="0">
                <a:latin typeface="+mj-lt"/>
                <a:cs typeface="Arial"/>
              </a:rPr>
              <a:t>n</a:t>
            </a:r>
            <a:r>
              <a:rPr sz="2000" b="1" spc="-4" dirty="0">
                <a:latin typeface="+mj-lt"/>
                <a:cs typeface="Arial"/>
              </a:rPr>
              <a:t>ated or </a:t>
            </a:r>
            <a:r>
              <a:rPr sz="2000" b="1" dirty="0">
                <a:latin typeface="+mj-lt"/>
                <a:cs typeface="Arial"/>
              </a:rPr>
              <a:t>w</a:t>
            </a:r>
            <a:r>
              <a:rPr sz="2000" b="1" spc="-10" dirty="0">
                <a:latin typeface="+mj-lt"/>
                <a:cs typeface="Arial"/>
              </a:rPr>
              <a:t>ors</a:t>
            </a:r>
            <a:r>
              <a:rPr sz="2000" b="1" spc="-14" dirty="0">
                <a:latin typeface="+mj-lt"/>
                <a:cs typeface="Arial"/>
              </a:rPr>
              <a:t>e</a:t>
            </a:r>
            <a:r>
              <a:rPr sz="2000" b="1" dirty="0">
                <a:latin typeface="+mj-lt"/>
                <a:cs typeface="Arial"/>
              </a:rPr>
              <a:t>n</a:t>
            </a:r>
            <a:r>
              <a:rPr sz="2000" b="1" spc="-14" dirty="0">
                <a:latin typeface="+mj-lt"/>
                <a:cs typeface="Arial"/>
              </a:rPr>
              <a:t>e</a:t>
            </a:r>
            <a:r>
              <a:rPr sz="2000" b="1" spc="-10" dirty="0">
                <a:latin typeface="+mj-lt"/>
                <a:cs typeface="Arial"/>
              </a:rPr>
              <a:t>d</a:t>
            </a:r>
            <a:r>
              <a:rPr sz="2000" b="1" spc="10" dirty="0">
                <a:latin typeface="+mj-lt"/>
                <a:cs typeface="Arial"/>
              </a:rPr>
              <a:t> </a:t>
            </a:r>
            <a:r>
              <a:rPr sz="2000" b="1" spc="-10" dirty="0">
                <a:latin typeface="+mj-lt"/>
                <a:cs typeface="Arial"/>
              </a:rPr>
              <a:t>o</a:t>
            </a:r>
            <a:r>
              <a:rPr sz="2000" b="1" spc="-4" dirty="0">
                <a:latin typeface="+mj-lt"/>
                <a:cs typeface="Arial"/>
              </a:rPr>
              <a:t>ver</a:t>
            </a:r>
            <a:r>
              <a:rPr sz="2000" b="1" spc="-10" dirty="0">
                <a:latin typeface="+mj-lt"/>
                <a:cs typeface="Arial"/>
              </a:rPr>
              <a:t> </a:t>
            </a:r>
            <a:r>
              <a:rPr sz="2000" b="1" spc="-4" dirty="0">
                <a:latin typeface="+mj-lt"/>
                <a:cs typeface="Arial"/>
              </a:rPr>
              <a:t>time</a:t>
            </a:r>
            <a:r>
              <a:rPr lang="en-US" sz="2000" b="1" spc="-4" dirty="0">
                <a:latin typeface="+mj-lt"/>
                <a:cs typeface="Arial"/>
              </a:rPr>
              <a:t> (cont’d)</a:t>
            </a:r>
            <a:endParaRPr sz="2000" dirty="0">
              <a:latin typeface="+mj-lt"/>
              <a:cs typeface="Arial"/>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graphicFrame>
        <p:nvGraphicFramePr>
          <p:cNvPr id="3" name="Table 2"/>
          <p:cNvGraphicFramePr>
            <a:graphicFrameLocks noGrp="1"/>
          </p:cNvGraphicFramePr>
          <p:nvPr>
            <p:extLst>
              <p:ext uri="{D42A27DB-BD31-4B8C-83A1-F6EECF244321}">
                <p14:modId xmlns:p14="http://schemas.microsoft.com/office/powerpoint/2010/main" val="4192095114"/>
              </p:ext>
            </p:extLst>
          </p:nvPr>
        </p:nvGraphicFramePr>
        <p:xfrm>
          <a:off x="892630" y="2286002"/>
          <a:ext cx="8229602" cy="4496584"/>
        </p:xfrm>
        <a:graphic>
          <a:graphicData uri="http://schemas.openxmlformats.org/drawingml/2006/table">
            <a:tbl>
              <a:tblPr firstRow="1" firstCol="1" bandRow="1">
                <a:tableStyleId>{5940675A-B579-460E-94D1-54222C63F5DA}</a:tableStyleId>
              </a:tblPr>
              <a:tblGrid>
                <a:gridCol w="1469572"/>
                <a:gridCol w="3124201"/>
                <a:gridCol w="3635829"/>
              </a:tblGrid>
              <a:tr h="91440">
                <a:tc>
                  <a:txBody>
                    <a:bodyPr/>
                    <a:lstStyle/>
                    <a:p>
                      <a:pPr marL="0" marR="0" algn="ctr">
                        <a:spcBef>
                          <a:spcPts val="0"/>
                        </a:spcBef>
                        <a:spcAft>
                          <a:spcPts val="0"/>
                        </a:spcAft>
                      </a:pPr>
                      <a:r>
                        <a:rPr lang="en-US" sz="1600" b="1" dirty="0">
                          <a:effectLst/>
                          <a:latin typeface="+mn-lt"/>
                        </a:rPr>
                        <a:t>Groups</a:t>
                      </a:r>
                      <a:endParaRPr lang="en-US" sz="1600" b="1" dirty="0">
                        <a:effectLst/>
                        <a:latin typeface="+mn-lt"/>
                        <a:ea typeface="Times New Roman"/>
                        <a:cs typeface="Times New Roman"/>
                      </a:endParaRPr>
                    </a:p>
                  </a:txBody>
                  <a:tcPr marL="48555" marR="48555" marT="5911" marB="5911" anchor="ctr"/>
                </a:tc>
                <a:tc>
                  <a:txBody>
                    <a:bodyPr/>
                    <a:lstStyle/>
                    <a:p>
                      <a:pPr marL="0" marR="0" algn="ctr">
                        <a:spcBef>
                          <a:spcPts val="0"/>
                        </a:spcBef>
                        <a:spcAft>
                          <a:spcPts val="0"/>
                        </a:spcAft>
                      </a:pPr>
                      <a:r>
                        <a:rPr lang="en-US" sz="1600" b="1" dirty="0">
                          <a:effectLst/>
                          <a:latin typeface="+mn-lt"/>
                        </a:rPr>
                        <a:t>Disparities Eliminated</a:t>
                      </a:r>
                      <a:endParaRPr lang="en-US" sz="1600" b="1" dirty="0">
                        <a:effectLst/>
                        <a:latin typeface="+mn-lt"/>
                        <a:ea typeface="Times New Roman"/>
                        <a:cs typeface="Times New Roman"/>
                      </a:endParaRPr>
                    </a:p>
                  </a:txBody>
                  <a:tcPr marL="48555" marR="48555" marT="5911" marB="5911" anchor="ctr"/>
                </a:tc>
                <a:tc>
                  <a:txBody>
                    <a:bodyPr/>
                    <a:lstStyle/>
                    <a:p>
                      <a:pPr marL="0" marR="0" algn="ctr">
                        <a:spcBef>
                          <a:spcPts val="0"/>
                        </a:spcBef>
                        <a:spcAft>
                          <a:spcPts val="0"/>
                        </a:spcAft>
                      </a:pPr>
                      <a:r>
                        <a:rPr lang="en-US" sz="1600" b="1" dirty="0">
                          <a:effectLst/>
                          <a:latin typeface="+mn-lt"/>
                        </a:rPr>
                        <a:t>Disparities Worsened</a:t>
                      </a:r>
                      <a:endParaRPr lang="en-US" sz="1600" b="1" dirty="0">
                        <a:effectLst/>
                        <a:latin typeface="+mn-lt"/>
                        <a:ea typeface="Times New Roman"/>
                        <a:cs typeface="Times New Roman"/>
                      </a:endParaRPr>
                    </a:p>
                  </a:txBody>
                  <a:tcPr marL="48555" marR="48555" marT="5911" marB="5911" anchor="ctr"/>
                </a:tc>
              </a:tr>
              <a:tr h="548640">
                <a:tc>
                  <a:txBody>
                    <a:bodyPr/>
                    <a:lstStyle/>
                    <a:p>
                      <a:pPr marL="0" marR="0">
                        <a:spcBef>
                          <a:spcPts val="0"/>
                        </a:spcBef>
                        <a:spcAft>
                          <a:spcPts val="0"/>
                        </a:spcAft>
                      </a:pPr>
                      <a:r>
                        <a:rPr lang="en-US" sz="1600" dirty="0">
                          <a:effectLst/>
                          <a:latin typeface="+mn-lt"/>
                        </a:rPr>
                        <a:t>AI/AN compared with White</a:t>
                      </a:r>
                      <a:endParaRPr lang="en-US" sz="1600" dirty="0">
                        <a:effectLst/>
                        <a:latin typeface="+mn-lt"/>
                        <a:ea typeface="Times New Roman"/>
                        <a:cs typeface="Times New Roman"/>
                      </a:endParaRPr>
                    </a:p>
                  </a:txBody>
                  <a:tcPr marL="48555" marR="48555" marT="5911" marB="5911"/>
                </a:tc>
                <a:tc>
                  <a:txBody>
                    <a:bodyPr/>
                    <a:lstStyle/>
                    <a:p>
                      <a:pPr marL="0" marR="0">
                        <a:spcBef>
                          <a:spcPts val="0"/>
                        </a:spcBef>
                        <a:spcAft>
                          <a:spcPts val="0"/>
                        </a:spcAft>
                      </a:pPr>
                      <a:r>
                        <a:rPr lang="en-US" sz="1600" dirty="0">
                          <a:effectLst/>
                          <a:latin typeface="+mn-lt"/>
                        </a:rPr>
                        <a:t>Children ages 19-35 months who received 3 or more doses of hepatitis B vaccine</a:t>
                      </a:r>
                      <a:endParaRPr lang="en-US" sz="1600" dirty="0">
                        <a:effectLst/>
                        <a:latin typeface="+mn-lt"/>
                        <a:ea typeface="Times New Roman"/>
                        <a:cs typeface="Times New Roman"/>
                      </a:endParaRPr>
                    </a:p>
                  </a:txBody>
                  <a:tcPr marL="48555" marR="48555" marT="5911" marB="5911">
                    <a:solidFill>
                      <a:schemeClr val="accent3"/>
                    </a:solidFill>
                  </a:tcPr>
                </a:tc>
                <a:tc>
                  <a:txBody>
                    <a:bodyPr/>
                    <a:lstStyle/>
                    <a:p>
                      <a:pPr marL="0" marR="0">
                        <a:spcBef>
                          <a:spcPts val="0"/>
                        </a:spcBef>
                        <a:spcAft>
                          <a:spcPts val="0"/>
                        </a:spcAft>
                      </a:pPr>
                      <a:r>
                        <a:rPr lang="en-US" sz="1600" dirty="0">
                          <a:effectLst/>
                          <a:latin typeface="+mn-lt"/>
                        </a:rPr>
                        <a:t>Hospice patient caregivers who perceived patient was referred to hospice at right time</a:t>
                      </a:r>
                      <a:endParaRPr lang="en-US" sz="1600" dirty="0">
                        <a:effectLst/>
                        <a:latin typeface="+mn-lt"/>
                        <a:ea typeface="Times New Roman"/>
                        <a:cs typeface="Times New Roman"/>
                      </a:endParaRPr>
                    </a:p>
                  </a:txBody>
                  <a:tcPr marL="48555" marR="48555" marT="5911" marB="5911">
                    <a:solidFill>
                      <a:schemeClr val="accent3">
                        <a:lumMod val="40000"/>
                        <a:lumOff val="60000"/>
                      </a:schemeClr>
                    </a:solidFill>
                  </a:tcPr>
                </a:tc>
              </a:tr>
              <a:tr h="822960">
                <a:tc rowSpan="2">
                  <a:txBody>
                    <a:bodyPr/>
                    <a:lstStyle/>
                    <a:p>
                      <a:pPr marL="0" marR="0">
                        <a:spcBef>
                          <a:spcPts val="0"/>
                        </a:spcBef>
                        <a:spcAft>
                          <a:spcPts val="0"/>
                        </a:spcAft>
                      </a:pPr>
                      <a:r>
                        <a:rPr lang="en-US" sz="1600" dirty="0">
                          <a:effectLst/>
                          <a:latin typeface="+mn-lt"/>
                        </a:rPr>
                        <a:t>Hispanic compared with Non-Hispanic White</a:t>
                      </a:r>
                      <a:endParaRPr lang="en-US" sz="1600" dirty="0">
                        <a:effectLst/>
                        <a:latin typeface="+mn-lt"/>
                        <a:ea typeface="Times New Roman"/>
                        <a:cs typeface="Times New Roman"/>
                      </a:endParaRPr>
                    </a:p>
                  </a:txBody>
                  <a:tcPr marL="73024" marR="73024" marT="8890" marB="8890"/>
                </a:tc>
                <a:tc>
                  <a:txBody>
                    <a:bodyPr/>
                    <a:lstStyle/>
                    <a:p>
                      <a:pPr marL="0" marR="0">
                        <a:spcBef>
                          <a:spcPts val="0"/>
                        </a:spcBef>
                        <a:spcAft>
                          <a:spcPts val="0"/>
                        </a:spcAft>
                      </a:pPr>
                      <a:r>
                        <a:rPr lang="en-US" sz="1600" dirty="0">
                          <a:effectLst/>
                          <a:latin typeface="+mn-lt"/>
                        </a:rPr>
                        <a:t>Adults with obesity who ever received advice from a health professional about eating fewer high-fat foods</a:t>
                      </a:r>
                      <a:endParaRPr lang="en-US" sz="1600" dirty="0">
                        <a:effectLst/>
                        <a:latin typeface="+mn-lt"/>
                        <a:ea typeface="Times New Roman"/>
                        <a:cs typeface="Times New Roman"/>
                      </a:endParaRPr>
                    </a:p>
                  </a:txBody>
                  <a:tcPr marL="73024" marR="73024" marT="8890" marB="8890"/>
                </a:tc>
                <a:tc>
                  <a:txBody>
                    <a:bodyPr/>
                    <a:lstStyle/>
                    <a:p>
                      <a:pPr marL="0" marR="0">
                        <a:spcBef>
                          <a:spcPts val="0"/>
                        </a:spcBef>
                        <a:spcAft>
                          <a:spcPts val="0"/>
                        </a:spcAft>
                      </a:pPr>
                      <a:r>
                        <a:rPr lang="en-US" sz="1600" dirty="0">
                          <a:effectLst/>
                          <a:latin typeface="+mn-lt"/>
                        </a:rPr>
                        <a:t>Hospice patients who received care consistent with their stated end-of-life wishes </a:t>
                      </a:r>
                      <a:endParaRPr lang="en-US" sz="1600" dirty="0">
                        <a:effectLst/>
                        <a:latin typeface="+mn-lt"/>
                        <a:ea typeface="Times New Roman"/>
                        <a:cs typeface="Times New Roman"/>
                      </a:endParaRPr>
                    </a:p>
                  </a:txBody>
                  <a:tcPr marL="73024" marR="73024" marT="8890" marB="8890">
                    <a:solidFill>
                      <a:schemeClr val="accent3">
                        <a:lumMod val="40000"/>
                        <a:lumOff val="60000"/>
                      </a:schemeClr>
                    </a:solidFill>
                  </a:tcPr>
                </a:tc>
              </a:tr>
              <a:tr h="640080">
                <a:tc vMerge="1">
                  <a:txBody>
                    <a:bodyPr/>
                    <a:lstStyle/>
                    <a:p>
                      <a:endParaRPr lang="en-US"/>
                    </a:p>
                  </a:txBody>
                  <a:tcPr/>
                </a:tc>
                <a:tc>
                  <a:txBody>
                    <a:bodyPr/>
                    <a:lstStyle/>
                    <a:p>
                      <a:pPr marL="0" marR="0">
                        <a:spcBef>
                          <a:spcPts val="0"/>
                        </a:spcBef>
                        <a:spcAft>
                          <a:spcPts val="0"/>
                        </a:spcAft>
                      </a:pPr>
                      <a:r>
                        <a:rPr lang="en-US" sz="1600" dirty="0">
                          <a:effectLst/>
                          <a:latin typeface="+mn-lt"/>
                        </a:rPr>
                        <a:t> </a:t>
                      </a:r>
                      <a:endParaRPr lang="en-US" sz="1600" dirty="0">
                        <a:effectLst/>
                        <a:latin typeface="+mn-lt"/>
                        <a:ea typeface="Times New Roman"/>
                        <a:cs typeface="Times New Roman"/>
                      </a:endParaRPr>
                    </a:p>
                  </a:txBody>
                  <a:tcPr marL="73024" marR="73024" marT="8890" marB="8890"/>
                </a:tc>
                <a:tc>
                  <a:txBody>
                    <a:bodyPr/>
                    <a:lstStyle/>
                    <a:p>
                      <a:pPr marL="0" marR="0">
                        <a:spcBef>
                          <a:spcPts val="0"/>
                        </a:spcBef>
                        <a:spcAft>
                          <a:spcPts val="0"/>
                        </a:spcAft>
                      </a:pPr>
                      <a:r>
                        <a:rPr lang="en-US" sz="1600" dirty="0">
                          <a:effectLst/>
                          <a:latin typeface="+mn-lt"/>
                        </a:rPr>
                        <a:t>Hospice patients who received the right amount of medicine for pain management</a:t>
                      </a:r>
                      <a:endParaRPr lang="en-US" sz="1600" dirty="0">
                        <a:effectLst/>
                        <a:latin typeface="+mn-lt"/>
                        <a:ea typeface="Times New Roman"/>
                        <a:cs typeface="Times New Roman"/>
                      </a:endParaRPr>
                    </a:p>
                  </a:txBody>
                  <a:tcPr marL="73024" marR="73024" marT="8890" marB="8890">
                    <a:solidFill>
                      <a:schemeClr val="accent3">
                        <a:lumMod val="40000"/>
                        <a:lumOff val="60000"/>
                      </a:schemeClr>
                    </a:solidFill>
                  </a:tcPr>
                </a:tc>
              </a:tr>
              <a:tr h="1005840">
                <a:tc rowSpan="2">
                  <a:txBody>
                    <a:bodyPr/>
                    <a:lstStyle/>
                    <a:p>
                      <a:pPr marL="0" marR="0">
                        <a:spcBef>
                          <a:spcPts val="0"/>
                        </a:spcBef>
                        <a:spcAft>
                          <a:spcPts val="0"/>
                        </a:spcAft>
                      </a:pPr>
                      <a:r>
                        <a:rPr lang="en-US" sz="1600" dirty="0">
                          <a:effectLst/>
                          <a:latin typeface="+mn-lt"/>
                        </a:rPr>
                        <a:t>Poor compared with High Income</a:t>
                      </a:r>
                      <a:endParaRPr lang="en-US" sz="1600" dirty="0">
                        <a:effectLst/>
                        <a:latin typeface="+mn-lt"/>
                        <a:ea typeface="Times New Roman"/>
                        <a:cs typeface="Times New Roman"/>
                      </a:endParaRPr>
                    </a:p>
                  </a:txBody>
                  <a:tcPr marL="73024" marR="73024" marT="8890" marB="8890"/>
                </a:tc>
                <a:tc>
                  <a:txBody>
                    <a:bodyPr/>
                    <a:lstStyle/>
                    <a:p>
                      <a:pPr marL="0" marR="0">
                        <a:spcBef>
                          <a:spcPts val="0"/>
                        </a:spcBef>
                        <a:spcAft>
                          <a:spcPts val="0"/>
                        </a:spcAft>
                      </a:pPr>
                      <a:r>
                        <a:rPr lang="en-US" sz="1600" dirty="0">
                          <a:effectLst/>
                          <a:latin typeface="+mn-lt"/>
                        </a:rPr>
                        <a:t>Adolescent females ages 13-15 years who received 3+ doses of human papillomavirus vaccine</a:t>
                      </a:r>
                      <a:endParaRPr lang="en-US" sz="1600" dirty="0">
                        <a:effectLst/>
                        <a:latin typeface="+mn-lt"/>
                        <a:ea typeface="Times New Roman"/>
                        <a:cs typeface="Times New Roman"/>
                      </a:endParaRPr>
                    </a:p>
                  </a:txBody>
                  <a:tcPr marL="73024" marR="73024" marT="8890" marB="8890">
                    <a:solidFill>
                      <a:schemeClr val="accent3"/>
                    </a:solidFill>
                  </a:tcPr>
                </a:tc>
                <a:tc>
                  <a:txBody>
                    <a:bodyPr/>
                    <a:lstStyle/>
                    <a:p>
                      <a:pPr marL="0" marR="0">
                        <a:spcBef>
                          <a:spcPts val="0"/>
                        </a:spcBef>
                        <a:spcAft>
                          <a:spcPts val="0"/>
                        </a:spcAft>
                      </a:pPr>
                      <a:r>
                        <a:rPr lang="en-US" sz="1600" dirty="0">
                          <a:effectLst/>
                          <a:latin typeface="+mn-lt"/>
                        </a:rPr>
                        <a:t>Adults age 40+ with diagnosed diabetes who received 2+ hemoglobin A1c measurements in the calendar year </a:t>
                      </a:r>
                      <a:endParaRPr lang="en-US" sz="1600" dirty="0">
                        <a:effectLst/>
                        <a:latin typeface="+mn-lt"/>
                        <a:ea typeface="Times New Roman"/>
                        <a:cs typeface="Times New Roman"/>
                      </a:endParaRPr>
                    </a:p>
                  </a:txBody>
                  <a:tcPr marL="73024" marR="73024" marT="8890" marB="8890">
                    <a:solidFill>
                      <a:schemeClr val="bg1">
                        <a:lumMod val="85000"/>
                      </a:schemeClr>
                    </a:solidFill>
                  </a:tcPr>
                </a:tc>
              </a:tr>
              <a:tr h="731520">
                <a:tc vMerge="1">
                  <a:txBody>
                    <a:bodyPr/>
                    <a:lstStyle/>
                    <a:p>
                      <a:endParaRPr lang="en-US"/>
                    </a:p>
                  </a:txBody>
                  <a:tcPr/>
                </a:tc>
                <a:tc>
                  <a:txBody>
                    <a:bodyPr/>
                    <a:lstStyle/>
                    <a:p>
                      <a:pPr marL="0" marR="0">
                        <a:spcBef>
                          <a:spcPts val="0"/>
                        </a:spcBef>
                        <a:spcAft>
                          <a:spcPts val="0"/>
                        </a:spcAft>
                      </a:pPr>
                      <a:r>
                        <a:rPr lang="en-US" sz="1600" dirty="0">
                          <a:effectLst/>
                          <a:latin typeface="+mn-lt"/>
                        </a:rPr>
                        <a:t> </a:t>
                      </a:r>
                      <a:endParaRPr lang="en-US" sz="1600" dirty="0">
                        <a:effectLst/>
                        <a:latin typeface="+mn-lt"/>
                        <a:ea typeface="Times New Roman"/>
                        <a:cs typeface="Times New Roman"/>
                      </a:endParaRPr>
                    </a:p>
                  </a:txBody>
                  <a:tcPr marL="73024" marR="73024" marT="8890" marB="8890"/>
                </a:tc>
                <a:tc>
                  <a:txBody>
                    <a:bodyPr/>
                    <a:lstStyle/>
                    <a:p>
                      <a:pPr marL="0" marR="0">
                        <a:spcBef>
                          <a:spcPts val="0"/>
                        </a:spcBef>
                        <a:spcAft>
                          <a:spcPts val="0"/>
                        </a:spcAft>
                      </a:pPr>
                      <a:r>
                        <a:rPr lang="en-US" sz="1600" dirty="0">
                          <a:effectLst/>
                          <a:latin typeface="+mn-lt"/>
                        </a:rPr>
                        <a:t>Adults with chronic joint symptoms who have ever seen a doctor or other health professional for joint symptoms</a:t>
                      </a:r>
                      <a:endParaRPr lang="en-US" sz="1600" dirty="0">
                        <a:effectLst/>
                        <a:latin typeface="+mn-lt"/>
                        <a:ea typeface="Times New Roman"/>
                        <a:cs typeface="Times New Roman"/>
                      </a:endParaRPr>
                    </a:p>
                  </a:txBody>
                  <a:tcPr marL="73024" marR="73024" marT="8890" marB="8890">
                    <a:solidFill>
                      <a:schemeClr val="bg1">
                        <a:lumMod val="85000"/>
                      </a:schemeClr>
                    </a:solidFill>
                  </a:tcPr>
                </a:tc>
              </a:tr>
            </a:tbl>
          </a:graphicData>
        </a:graphic>
      </p:graphicFrame>
      <p:sp>
        <p:nvSpPr>
          <p:cNvPr id="4" name="object 3"/>
          <p:cNvSpPr txBox="1"/>
          <p:nvPr/>
        </p:nvSpPr>
        <p:spPr>
          <a:xfrm>
            <a:off x="914402" y="1447801"/>
            <a:ext cx="7924800" cy="762000"/>
          </a:xfrm>
          <a:prstGeom prst="rect">
            <a:avLst/>
          </a:prstGeom>
        </p:spPr>
        <p:txBody>
          <a:bodyPr vert="horz" wrap="square" lIns="0" tIns="0" rIns="0" bIns="0" rtlCol="0">
            <a:noAutofit/>
          </a:bodyPr>
          <a:lstStyle/>
          <a:p>
            <a:pPr>
              <a:lnSpc>
                <a:spcPts val="1100"/>
              </a:lnSpc>
              <a:spcBef>
                <a:spcPts val="12"/>
              </a:spcBef>
            </a:pPr>
            <a:endParaRPr sz="1100" dirty="0"/>
          </a:p>
          <a:p>
            <a:pPr marL="12699"/>
            <a:r>
              <a:rPr sz="2000" b="1" spc="4" dirty="0">
                <a:latin typeface="+mj-lt"/>
                <a:cs typeface="Arial"/>
              </a:rPr>
              <a:t>T</a:t>
            </a:r>
            <a:r>
              <a:rPr sz="2000" b="1" spc="-4" dirty="0">
                <a:latin typeface="+mj-lt"/>
                <a:cs typeface="Arial"/>
              </a:rPr>
              <a:t>able </a:t>
            </a:r>
            <a:r>
              <a:rPr sz="2000" b="1" spc="-14" dirty="0">
                <a:latin typeface="+mj-lt"/>
                <a:cs typeface="Arial"/>
              </a:rPr>
              <a:t>1</a:t>
            </a:r>
            <a:r>
              <a:rPr sz="2000" b="1" spc="-4" dirty="0">
                <a:latin typeface="+mj-lt"/>
                <a:cs typeface="Arial"/>
              </a:rPr>
              <a:t>. </a:t>
            </a:r>
            <a:r>
              <a:rPr sz="2000" b="1" spc="-10" dirty="0">
                <a:latin typeface="+mj-lt"/>
                <a:cs typeface="Arial"/>
              </a:rPr>
              <a:t>Disp</a:t>
            </a:r>
            <a:r>
              <a:rPr sz="2000" b="1" dirty="0">
                <a:latin typeface="+mj-lt"/>
                <a:cs typeface="Arial"/>
              </a:rPr>
              <a:t>a</a:t>
            </a:r>
            <a:r>
              <a:rPr sz="2000" b="1" spc="-10" dirty="0">
                <a:latin typeface="+mj-lt"/>
                <a:cs typeface="Arial"/>
              </a:rPr>
              <a:t>r</a:t>
            </a:r>
            <a:r>
              <a:rPr sz="2000" b="1" spc="-4" dirty="0">
                <a:latin typeface="+mj-lt"/>
                <a:cs typeface="Arial"/>
              </a:rPr>
              <a:t>itie</a:t>
            </a:r>
            <a:r>
              <a:rPr sz="2000" b="1" spc="-10" dirty="0">
                <a:latin typeface="+mj-lt"/>
                <a:cs typeface="Arial"/>
              </a:rPr>
              <a:t>s</a:t>
            </a:r>
            <a:r>
              <a:rPr sz="2000" b="1" spc="-4" dirty="0">
                <a:latin typeface="+mj-lt"/>
                <a:cs typeface="Arial"/>
              </a:rPr>
              <a:t> </a:t>
            </a:r>
            <a:r>
              <a:rPr sz="2000" b="1" spc="-10" dirty="0">
                <a:latin typeface="+mj-lt"/>
                <a:cs typeface="Arial"/>
              </a:rPr>
              <a:t>in h</a:t>
            </a:r>
            <a:r>
              <a:rPr sz="2000" b="1" dirty="0">
                <a:latin typeface="+mj-lt"/>
                <a:cs typeface="Arial"/>
              </a:rPr>
              <a:t>e</a:t>
            </a:r>
            <a:r>
              <a:rPr sz="2000" b="1" spc="-4" dirty="0">
                <a:latin typeface="+mj-lt"/>
                <a:cs typeface="Arial"/>
              </a:rPr>
              <a:t>alth </a:t>
            </a:r>
            <a:r>
              <a:rPr sz="2000" b="1" spc="-10" dirty="0">
                <a:latin typeface="+mj-lt"/>
                <a:cs typeface="Arial"/>
              </a:rPr>
              <a:t>c</a:t>
            </a:r>
            <a:r>
              <a:rPr sz="2000" b="1" spc="-14" dirty="0">
                <a:latin typeface="+mj-lt"/>
                <a:cs typeface="Arial"/>
              </a:rPr>
              <a:t>a</a:t>
            </a:r>
            <a:r>
              <a:rPr sz="2000" b="1" dirty="0">
                <a:latin typeface="+mj-lt"/>
                <a:cs typeface="Arial"/>
              </a:rPr>
              <a:t>r</a:t>
            </a:r>
            <a:r>
              <a:rPr sz="2000" b="1" spc="-10" dirty="0">
                <a:latin typeface="+mj-lt"/>
                <a:cs typeface="Arial"/>
              </a:rPr>
              <a:t>e</a:t>
            </a:r>
            <a:r>
              <a:rPr sz="2000" b="1" spc="-4" dirty="0">
                <a:latin typeface="+mj-lt"/>
                <a:cs typeface="Arial"/>
              </a:rPr>
              <a:t> qual</a:t>
            </a:r>
            <a:r>
              <a:rPr sz="2000" b="1" spc="-10" dirty="0">
                <a:latin typeface="+mj-lt"/>
                <a:cs typeface="Arial"/>
              </a:rPr>
              <a:t>i</a:t>
            </a:r>
            <a:r>
              <a:rPr sz="2000" b="1" spc="10" dirty="0">
                <a:latin typeface="+mj-lt"/>
                <a:cs typeface="Arial"/>
              </a:rPr>
              <a:t>t</a:t>
            </a:r>
            <a:r>
              <a:rPr sz="2000" b="1" spc="-10" dirty="0">
                <a:latin typeface="+mj-lt"/>
                <a:cs typeface="Arial"/>
              </a:rPr>
              <a:t>y</a:t>
            </a:r>
            <a:r>
              <a:rPr sz="2000" b="1" spc="-4" dirty="0">
                <a:latin typeface="+mj-lt"/>
                <a:cs typeface="Arial"/>
              </a:rPr>
              <a:t> that</a:t>
            </a:r>
            <a:r>
              <a:rPr sz="2000" b="1" spc="14" dirty="0">
                <a:latin typeface="+mj-lt"/>
                <a:cs typeface="Arial"/>
              </a:rPr>
              <a:t> </a:t>
            </a:r>
            <a:r>
              <a:rPr sz="2000" b="1" spc="4" dirty="0">
                <a:latin typeface="+mj-lt"/>
                <a:cs typeface="Arial"/>
              </a:rPr>
              <a:t>w</a:t>
            </a:r>
            <a:r>
              <a:rPr sz="2000" b="1" spc="-10" dirty="0">
                <a:latin typeface="+mj-lt"/>
                <a:cs typeface="Arial"/>
              </a:rPr>
              <a:t>ere</a:t>
            </a:r>
            <a:r>
              <a:rPr sz="2000" b="1" spc="-4" dirty="0">
                <a:latin typeface="+mj-lt"/>
                <a:cs typeface="Arial"/>
              </a:rPr>
              <a:t> </a:t>
            </a:r>
            <a:r>
              <a:rPr sz="2000" b="1" spc="-14" dirty="0">
                <a:latin typeface="+mj-lt"/>
                <a:cs typeface="Arial"/>
              </a:rPr>
              <a:t>e</a:t>
            </a:r>
            <a:r>
              <a:rPr sz="2000" b="1" spc="-4" dirty="0">
                <a:latin typeface="+mj-lt"/>
                <a:cs typeface="Arial"/>
              </a:rPr>
              <a:t>limi</a:t>
            </a:r>
            <a:r>
              <a:rPr sz="2000" b="1" dirty="0">
                <a:latin typeface="+mj-lt"/>
                <a:cs typeface="Arial"/>
              </a:rPr>
              <a:t>n</a:t>
            </a:r>
            <a:r>
              <a:rPr sz="2000" b="1" spc="-4" dirty="0">
                <a:latin typeface="+mj-lt"/>
                <a:cs typeface="Arial"/>
              </a:rPr>
              <a:t>ated or </a:t>
            </a:r>
            <a:r>
              <a:rPr sz="2000" b="1" dirty="0">
                <a:latin typeface="+mj-lt"/>
                <a:cs typeface="Arial"/>
              </a:rPr>
              <a:t>w</a:t>
            </a:r>
            <a:r>
              <a:rPr sz="2000" b="1" spc="-10" dirty="0">
                <a:latin typeface="+mj-lt"/>
                <a:cs typeface="Arial"/>
              </a:rPr>
              <a:t>ors</a:t>
            </a:r>
            <a:r>
              <a:rPr sz="2000" b="1" spc="-14" dirty="0">
                <a:latin typeface="+mj-lt"/>
                <a:cs typeface="Arial"/>
              </a:rPr>
              <a:t>e</a:t>
            </a:r>
            <a:r>
              <a:rPr sz="2000" b="1" dirty="0">
                <a:latin typeface="+mj-lt"/>
                <a:cs typeface="Arial"/>
              </a:rPr>
              <a:t>n</a:t>
            </a:r>
            <a:r>
              <a:rPr sz="2000" b="1" spc="-14" dirty="0">
                <a:latin typeface="+mj-lt"/>
                <a:cs typeface="Arial"/>
              </a:rPr>
              <a:t>e</a:t>
            </a:r>
            <a:r>
              <a:rPr sz="2000" b="1" spc="-10" dirty="0">
                <a:latin typeface="+mj-lt"/>
                <a:cs typeface="Arial"/>
              </a:rPr>
              <a:t>d</a:t>
            </a:r>
            <a:r>
              <a:rPr sz="2000" b="1" spc="10" dirty="0">
                <a:latin typeface="+mj-lt"/>
                <a:cs typeface="Arial"/>
              </a:rPr>
              <a:t> </a:t>
            </a:r>
            <a:r>
              <a:rPr sz="2000" b="1" spc="-10" dirty="0">
                <a:latin typeface="+mj-lt"/>
                <a:cs typeface="Arial"/>
              </a:rPr>
              <a:t>o</a:t>
            </a:r>
            <a:r>
              <a:rPr sz="2000" b="1" spc="-4" dirty="0">
                <a:latin typeface="+mj-lt"/>
                <a:cs typeface="Arial"/>
              </a:rPr>
              <a:t>ver</a:t>
            </a:r>
            <a:r>
              <a:rPr sz="2000" b="1" spc="-10" dirty="0">
                <a:latin typeface="+mj-lt"/>
                <a:cs typeface="Arial"/>
              </a:rPr>
              <a:t> </a:t>
            </a:r>
            <a:r>
              <a:rPr sz="2000" b="1" spc="-4" dirty="0">
                <a:latin typeface="+mj-lt"/>
                <a:cs typeface="Arial"/>
              </a:rPr>
              <a:t>time</a:t>
            </a:r>
            <a:r>
              <a:rPr lang="en-US" sz="2000" b="1" spc="-4" dirty="0">
                <a:latin typeface="+mj-lt"/>
                <a:cs typeface="Arial"/>
              </a:rPr>
              <a:t> (cont’d)</a:t>
            </a:r>
            <a:endParaRPr sz="2000" dirty="0">
              <a:latin typeface="+mj-lt"/>
              <a:cs typeface="Arial"/>
            </a:endParaRPr>
          </a:p>
        </p:txBody>
      </p:sp>
    </p:spTree>
    <p:extLst>
      <p:ext uri="{BB962C8B-B14F-4D97-AF65-F5344CB8AC3E}">
        <p14:creationId xmlns:p14="http://schemas.microsoft.com/office/powerpoint/2010/main" val="1121684105"/>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noAutofit/>
          </a:bodyPr>
          <a:lstStyle/>
          <a:p>
            <a:r>
              <a:rPr lang="en-US" sz="2000" b="1" dirty="0">
                <a:solidFill>
                  <a:schemeClr val="accent1"/>
                </a:solidFill>
              </a:rPr>
              <a:t>QUALITY DISPARITIES: Overall quality (top map) and racial/ethnic disparities (bottom map) varied widely across states and often not in the same direction</a:t>
            </a:r>
          </a:p>
        </p:txBody>
      </p:sp>
      <p:pic>
        <p:nvPicPr>
          <p:cNvPr id="8" name="Picture 7"/>
          <p:cNvPicPr>
            <a:picLocks noChangeAspect="1"/>
          </p:cNvPicPr>
          <p:nvPr/>
        </p:nvPicPr>
        <p:blipFill rotWithShape="1">
          <a:blip r:embed="rId3">
            <a:extLst>
              <a:ext uri="{28A0092B-C50C-407E-A947-70E740481C1C}">
                <a14:useLocalDpi xmlns:a14="http://schemas.microsoft.com/office/drawing/2010/main" val="0"/>
              </a:ext>
            </a:extLst>
          </a:blip>
          <a:srcRect t="7549" b="10818"/>
          <a:stretch/>
        </p:blipFill>
        <p:spPr bwMode="auto">
          <a:xfrm>
            <a:off x="914400" y="1676399"/>
            <a:ext cx="4778738" cy="2926080"/>
          </a:xfrm>
          <a:prstGeom prst="rect">
            <a:avLst/>
          </a:prstGeom>
          <a:noFill/>
          <a:ln>
            <a:noFill/>
          </a:ln>
          <a:extLst>
            <a:ext uri="{53640926-AAD7-44D8-BBD7-CCE9431645EC}">
              <a14:shadowObscured xmlns:a14="http://schemas.microsoft.com/office/drawing/2010/main"/>
            </a:ext>
          </a:extLst>
        </p:spPr>
      </p:pic>
      <p:pic>
        <p:nvPicPr>
          <p:cNvPr id="9" name="Picture 8"/>
          <p:cNvPicPr>
            <a:picLocks noChangeAspect="1"/>
          </p:cNvPicPr>
          <p:nvPr/>
        </p:nvPicPr>
        <p:blipFill rotWithShape="1">
          <a:blip r:embed="rId4">
            <a:extLst>
              <a:ext uri="{28A0092B-C50C-407E-A947-70E740481C1C}">
                <a14:useLocalDpi xmlns:a14="http://schemas.microsoft.com/office/drawing/2010/main" val="0"/>
              </a:ext>
            </a:extLst>
          </a:blip>
          <a:srcRect t="6126" b="12772"/>
          <a:stretch/>
        </p:blipFill>
        <p:spPr bwMode="auto">
          <a:xfrm>
            <a:off x="914399" y="4575265"/>
            <a:ext cx="4806817" cy="2926080"/>
          </a:xfrm>
          <a:prstGeom prst="rect">
            <a:avLst/>
          </a:prstGeom>
          <a:noFill/>
          <a:ln>
            <a:noFill/>
          </a:ln>
          <a:extLst>
            <a:ext uri="{53640926-AAD7-44D8-BBD7-CCE9431645EC}">
              <a14:shadowObscured xmlns:a14="http://schemas.microsoft.com/office/drawing/2010/main"/>
            </a:ext>
          </a:extLst>
        </p:spPr>
      </p:pic>
      <p:pic>
        <p:nvPicPr>
          <p:cNvPr id="4098" name="Picture 2"/>
          <p:cNvPicPr>
            <a:picLocks noChangeAspect="1" noChangeArrowheads="1"/>
          </p:cNvPicPr>
          <p:nvPr/>
        </p:nvPicPr>
        <p:blipFill rotWithShape="1">
          <a:blip r:embed="rId5">
            <a:extLst>
              <a:ext uri="{BEBA8EAE-BF5A-486C-A8C5-ECC9F3942E4B}">
                <a14:imgProps xmlns:a14="http://schemas.microsoft.com/office/drawing/2010/main">
                  <a14:imgLayer r:embed="rId6">
                    <a14:imgEffect>
                      <a14:sharpenSoften amount="65000"/>
                    </a14:imgEffect>
                  </a14:imgLayer>
                </a14:imgProps>
              </a:ext>
              <a:ext uri="{28A0092B-C50C-407E-A947-70E740481C1C}">
                <a14:useLocalDpi xmlns:a14="http://schemas.microsoft.com/office/drawing/2010/main" val="0"/>
              </a:ext>
            </a:extLst>
          </a:blip>
          <a:srcRect l="29742"/>
          <a:stretch/>
        </p:blipFill>
        <p:spPr bwMode="auto">
          <a:xfrm>
            <a:off x="6794863" y="2590800"/>
            <a:ext cx="2505530" cy="75578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099" name="Picture 3"/>
          <p:cNvPicPr>
            <a:picLocks noChangeAspect="1" noChangeArrowheads="1"/>
          </p:cNvPicPr>
          <p:nvPr/>
        </p:nvPicPr>
        <p:blipFill rotWithShape="1">
          <a:blip r:embed="rId7">
            <a:extLst>
              <a:ext uri="{BEBA8EAE-BF5A-486C-A8C5-ECC9F3942E4B}">
                <a14:imgProps xmlns:a14="http://schemas.microsoft.com/office/drawing/2010/main">
                  <a14:imgLayer r:embed="rId8">
                    <a14:imgEffect>
                      <a14:sharpenSoften amount="65000"/>
                    </a14:imgEffect>
                  </a14:imgLayer>
                </a14:imgProps>
              </a:ext>
              <a:ext uri="{28A0092B-C50C-407E-A947-70E740481C1C}">
                <a14:useLocalDpi xmlns:a14="http://schemas.microsoft.com/office/drawing/2010/main" val="0"/>
              </a:ext>
            </a:extLst>
          </a:blip>
          <a:srcRect l="37928"/>
          <a:stretch/>
        </p:blipFill>
        <p:spPr bwMode="auto">
          <a:xfrm>
            <a:off x="6498410" y="5627199"/>
            <a:ext cx="2834640" cy="82221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1" name="TextBox 10"/>
          <p:cNvSpPr txBox="1"/>
          <p:nvPr/>
        </p:nvSpPr>
        <p:spPr>
          <a:xfrm>
            <a:off x="6818811" y="2089274"/>
            <a:ext cx="2248989" cy="369332"/>
          </a:xfrm>
          <a:prstGeom prst="rect">
            <a:avLst/>
          </a:prstGeom>
          <a:noFill/>
        </p:spPr>
        <p:txBody>
          <a:bodyPr wrap="square" rtlCol="0">
            <a:spAutoFit/>
          </a:bodyPr>
          <a:lstStyle/>
          <a:p>
            <a:pPr algn="ctr"/>
            <a:r>
              <a:rPr lang="en-US" dirty="0" smtClean="0"/>
              <a:t>Overall Quality</a:t>
            </a:r>
            <a:endParaRPr lang="en-US" dirty="0"/>
          </a:p>
        </p:txBody>
      </p:sp>
      <p:sp>
        <p:nvSpPr>
          <p:cNvPr id="12" name="TextBox 11"/>
          <p:cNvSpPr txBox="1"/>
          <p:nvPr/>
        </p:nvSpPr>
        <p:spPr>
          <a:xfrm>
            <a:off x="6405154" y="5105400"/>
            <a:ext cx="2743200" cy="381000"/>
          </a:xfrm>
          <a:prstGeom prst="rect">
            <a:avLst/>
          </a:prstGeom>
          <a:noFill/>
        </p:spPr>
        <p:txBody>
          <a:bodyPr wrap="square" rtlCol="0">
            <a:spAutoFit/>
          </a:bodyPr>
          <a:lstStyle/>
          <a:p>
            <a:pPr algn="ctr"/>
            <a:r>
              <a:rPr lang="en-US" dirty="0" smtClean="0"/>
              <a:t>Racial/Ethnic Disparities</a:t>
            </a:r>
            <a:endParaRPr lang="en-US"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smtClean="0"/>
              <a:t>National Quality Strategy</a:t>
            </a:r>
            <a:endParaRPr lang="en-US" dirty="0"/>
          </a:p>
        </p:txBody>
      </p:sp>
      <p:sp>
        <p:nvSpPr>
          <p:cNvPr id="5" name="Content Placeholder 4"/>
          <p:cNvSpPr>
            <a:spLocks noGrp="1"/>
          </p:cNvSpPr>
          <p:nvPr>
            <p:ph idx="1"/>
          </p:nvPr>
        </p:nvSpPr>
        <p:spPr>
          <a:xfrm>
            <a:off x="502920" y="1813564"/>
            <a:ext cx="9098280" cy="5129425"/>
          </a:xfrm>
        </p:spPr>
        <p:txBody>
          <a:bodyPr>
            <a:normAutofit/>
          </a:bodyPr>
          <a:lstStyle/>
          <a:p>
            <a:r>
              <a:rPr lang="en-US" dirty="0" smtClean="0"/>
              <a:t>Mandated by the Affordable Care Act</a:t>
            </a:r>
          </a:p>
          <a:p>
            <a:r>
              <a:rPr lang="en-US" dirty="0" smtClean="0"/>
              <a:t>Developed with input from a range of stakeholders representing all sectors of the health care industry and the general public</a:t>
            </a:r>
          </a:p>
          <a:p>
            <a:r>
              <a:rPr lang="en-US" dirty="0" smtClean="0"/>
              <a:t>Has three overarching aims:</a:t>
            </a:r>
          </a:p>
          <a:p>
            <a:pPr lvl="1"/>
            <a:r>
              <a:rPr lang="en-US" dirty="0" smtClean="0"/>
              <a:t>Better Care</a:t>
            </a:r>
          </a:p>
          <a:p>
            <a:pPr lvl="1"/>
            <a:r>
              <a:rPr lang="en-US" dirty="0" smtClean="0"/>
              <a:t>Healthy People/Healthy Communities</a:t>
            </a:r>
          </a:p>
          <a:p>
            <a:pPr lvl="1"/>
            <a:r>
              <a:rPr lang="en-US" dirty="0" smtClean="0"/>
              <a:t>Affordable Care</a:t>
            </a:r>
            <a:endParaRPr lang="en-US"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smtClean="0"/>
              <a:t>National Quality Strategy</a:t>
            </a:r>
            <a:endParaRPr lang="en-US" dirty="0"/>
          </a:p>
        </p:txBody>
      </p:sp>
      <p:sp>
        <p:nvSpPr>
          <p:cNvPr id="5" name="Content Placeholder 4"/>
          <p:cNvSpPr>
            <a:spLocks noGrp="1"/>
          </p:cNvSpPr>
          <p:nvPr>
            <p:ph idx="1"/>
          </p:nvPr>
        </p:nvSpPr>
        <p:spPr/>
        <p:txBody>
          <a:bodyPr/>
          <a:lstStyle/>
          <a:p>
            <a:r>
              <a:rPr lang="en-US" dirty="0" smtClean="0"/>
              <a:t>Six priorities that address the most common health concerns that Americans face:</a:t>
            </a:r>
          </a:p>
          <a:p>
            <a:pPr lvl="1"/>
            <a:r>
              <a:rPr lang="en-US" dirty="0" smtClean="0"/>
              <a:t>Patient Safety</a:t>
            </a:r>
          </a:p>
          <a:p>
            <a:pPr lvl="1"/>
            <a:r>
              <a:rPr lang="en-US" dirty="0" smtClean="0"/>
              <a:t>Person-Centered Care</a:t>
            </a:r>
          </a:p>
          <a:p>
            <a:pPr lvl="1"/>
            <a:r>
              <a:rPr lang="en-US" dirty="0" smtClean="0"/>
              <a:t>Care Coordination</a:t>
            </a:r>
          </a:p>
          <a:p>
            <a:pPr lvl="1"/>
            <a:r>
              <a:rPr lang="en-US" dirty="0" smtClean="0"/>
              <a:t>Effective Treatment</a:t>
            </a:r>
          </a:p>
          <a:p>
            <a:pPr lvl="1"/>
            <a:r>
              <a:rPr lang="en-US" dirty="0" smtClean="0"/>
              <a:t>Healthy Living</a:t>
            </a:r>
          </a:p>
          <a:p>
            <a:pPr lvl="1"/>
            <a:r>
              <a:rPr lang="en-US" dirty="0" smtClean="0"/>
              <a:t>Care Affordability</a:t>
            </a:r>
            <a:endParaRPr lang="en-US"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smtClean="0"/>
              <a:t>National Quality Strategy</a:t>
            </a:r>
            <a:endParaRPr lang="en-US" dirty="0"/>
          </a:p>
        </p:txBody>
      </p:sp>
      <p:sp>
        <p:nvSpPr>
          <p:cNvPr id="5" name="Content Placeholder 4"/>
          <p:cNvSpPr>
            <a:spLocks noGrp="1"/>
          </p:cNvSpPr>
          <p:nvPr>
            <p:ph idx="1"/>
          </p:nvPr>
        </p:nvSpPr>
        <p:spPr/>
        <p:txBody>
          <a:bodyPr>
            <a:normAutofit fontScale="92500" lnSpcReduction="20000"/>
          </a:bodyPr>
          <a:lstStyle/>
          <a:p>
            <a:r>
              <a:rPr lang="en-US" dirty="0" smtClean="0"/>
              <a:t>Nine levers that can be used to drive improvement on the aims and priorities: </a:t>
            </a:r>
          </a:p>
          <a:p>
            <a:pPr lvl="1"/>
            <a:r>
              <a:rPr lang="en-US" dirty="0" smtClean="0"/>
              <a:t>Measurement and Feedback; </a:t>
            </a:r>
          </a:p>
          <a:p>
            <a:pPr lvl="1"/>
            <a:r>
              <a:rPr lang="en-US" dirty="0" smtClean="0"/>
              <a:t>Public Reporting; </a:t>
            </a:r>
          </a:p>
          <a:p>
            <a:pPr lvl="1"/>
            <a:r>
              <a:rPr lang="en-US" dirty="0" smtClean="0"/>
              <a:t>Learning and Technical Assistance; </a:t>
            </a:r>
          </a:p>
          <a:p>
            <a:pPr lvl="1"/>
            <a:r>
              <a:rPr lang="en-US" dirty="0" smtClean="0"/>
              <a:t>Certification, Accreditation, and Regulation; </a:t>
            </a:r>
          </a:p>
          <a:p>
            <a:pPr lvl="1"/>
            <a:r>
              <a:rPr lang="en-US" dirty="0" smtClean="0"/>
              <a:t>Consumer Incentives and Benefit Designs; </a:t>
            </a:r>
          </a:p>
          <a:p>
            <a:pPr lvl="1"/>
            <a:r>
              <a:rPr lang="en-US" dirty="0" smtClean="0"/>
              <a:t>Payment; </a:t>
            </a:r>
          </a:p>
          <a:p>
            <a:pPr lvl="1"/>
            <a:r>
              <a:rPr lang="en-US" dirty="0" smtClean="0"/>
              <a:t>Health Information Technology; </a:t>
            </a:r>
          </a:p>
          <a:p>
            <a:pPr lvl="1"/>
            <a:r>
              <a:rPr lang="en-US" dirty="0" smtClean="0"/>
              <a:t>Innovation and Diffusion; and </a:t>
            </a:r>
          </a:p>
          <a:p>
            <a:pPr lvl="1"/>
            <a:r>
              <a:rPr lang="en-US" dirty="0" smtClean="0"/>
              <a:t>Workforce Development.</a:t>
            </a:r>
          </a:p>
          <a:p>
            <a:r>
              <a:rPr lang="en-US" dirty="0" smtClean="0"/>
              <a:t>Annual progress report</a:t>
            </a:r>
          </a:p>
          <a:p>
            <a:endParaRPr lang="en-US" dirty="0"/>
          </a:p>
        </p:txBody>
      </p:sp>
    </p:spTree>
    <p:extLst>
      <p:ext uri="{BB962C8B-B14F-4D97-AF65-F5344CB8AC3E}">
        <p14:creationId xmlns:p14="http://schemas.microsoft.com/office/powerpoint/2010/main" val="3809157518"/>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object 4"/>
          <p:cNvSpPr txBox="1"/>
          <p:nvPr/>
        </p:nvSpPr>
        <p:spPr>
          <a:xfrm>
            <a:off x="1167299" y="4220770"/>
            <a:ext cx="7686787" cy="2825837"/>
          </a:xfrm>
          <a:prstGeom prst="rect">
            <a:avLst/>
          </a:prstGeom>
        </p:spPr>
        <p:txBody>
          <a:bodyPr vert="horz" wrap="square" lIns="0" tIns="0" rIns="0" bIns="0" rtlCol="0">
            <a:noAutofit/>
          </a:bodyPr>
          <a:lstStyle/>
          <a:p>
            <a:pPr>
              <a:lnSpc>
                <a:spcPts val="500"/>
              </a:lnSpc>
              <a:spcBef>
                <a:spcPts val="14"/>
              </a:spcBef>
            </a:pPr>
            <a:endParaRPr sz="400" dirty="0"/>
          </a:p>
        </p:txBody>
      </p:sp>
      <p:sp>
        <p:nvSpPr>
          <p:cNvPr id="134" name="Title 133"/>
          <p:cNvSpPr>
            <a:spLocks noGrp="1"/>
          </p:cNvSpPr>
          <p:nvPr>
            <p:ph type="title"/>
          </p:nvPr>
        </p:nvSpPr>
        <p:spPr/>
        <p:txBody>
          <a:bodyPr>
            <a:noAutofit/>
          </a:bodyPr>
          <a:lstStyle/>
          <a:p>
            <a:r>
              <a:rPr lang="en-US" sz="2400" dirty="0" smtClean="0"/>
              <a:t>NQS: Measures of Patient Safety improved, led by a 17% reduction in hospital-acquired conditions</a:t>
            </a:r>
            <a:endParaRPr lang="en-US" sz="2400" dirty="0"/>
          </a:p>
        </p:txBody>
      </p:sp>
      <p:sp>
        <p:nvSpPr>
          <p:cNvPr id="136" name="Content Placeholder 135"/>
          <p:cNvSpPr>
            <a:spLocks noGrp="1"/>
          </p:cNvSpPr>
          <p:nvPr>
            <p:ph idx="1"/>
          </p:nvPr>
        </p:nvSpPr>
        <p:spPr>
          <a:xfrm>
            <a:off x="502920" y="1676400"/>
            <a:ext cx="9052560" cy="5266589"/>
          </a:xfrm>
        </p:spPr>
        <p:txBody>
          <a:bodyPr/>
          <a:lstStyle/>
          <a:p>
            <a:pPr marL="0" indent="0" algn="ctr">
              <a:buNone/>
            </a:pPr>
            <a:r>
              <a:rPr lang="en-US" sz="1800" b="1" dirty="0" smtClean="0"/>
              <a:t>Distribution of hospital-acquired conditions based on national rates per 1,000 hospital adult discharges, 2010-2013</a:t>
            </a:r>
          </a:p>
          <a:p>
            <a:endParaRPr lang="en-US" dirty="0"/>
          </a:p>
        </p:txBody>
      </p:sp>
      <p:graphicFrame>
        <p:nvGraphicFramePr>
          <p:cNvPr id="139" name="Chart 138"/>
          <p:cNvGraphicFramePr>
            <a:graphicFrameLocks noChangeAspect="1"/>
          </p:cNvGraphicFramePr>
          <p:nvPr>
            <p:extLst>
              <p:ext uri="{D42A27DB-BD31-4B8C-83A1-F6EECF244321}">
                <p14:modId xmlns:p14="http://schemas.microsoft.com/office/powerpoint/2010/main" val="3637386069"/>
              </p:ext>
            </p:extLst>
          </p:nvPr>
        </p:nvGraphicFramePr>
        <p:xfrm>
          <a:off x="914400" y="2438400"/>
          <a:ext cx="8229600" cy="4608207"/>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object 4"/>
          <p:cNvSpPr txBox="1"/>
          <p:nvPr/>
        </p:nvSpPr>
        <p:spPr>
          <a:xfrm>
            <a:off x="1167299" y="3922019"/>
            <a:ext cx="7599680" cy="3130550"/>
          </a:xfrm>
          <a:prstGeom prst="rect">
            <a:avLst/>
          </a:prstGeom>
        </p:spPr>
        <p:txBody>
          <a:bodyPr vert="horz" wrap="square" lIns="0" tIns="0" rIns="0" bIns="0" rtlCol="0">
            <a:noAutofit/>
          </a:bodyPr>
          <a:lstStyle/>
          <a:p>
            <a:pPr marL="12699"/>
            <a:endParaRPr sz="1200" dirty="0">
              <a:latin typeface="Times New Roman"/>
              <a:cs typeface="Times New Roman"/>
            </a:endParaRPr>
          </a:p>
        </p:txBody>
      </p:sp>
      <p:sp>
        <p:nvSpPr>
          <p:cNvPr id="168" name="Title 167"/>
          <p:cNvSpPr>
            <a:spLocks noGrp="1"/>
          </p:cNvSpPr>
          <p:nvPr>
            <p:ph type="title"/>
          </p:nvPr>
        </p:nvSpPr>
        <p:spPr/>
        <p:txBody>
          <a:bodyPr>
            <a:noAutofit/>
          </a:bodyPr>
          <a:lstStyle/>
          <a:p>
            <a:r>
              <a:rPr lang="en-US" sz="2400" dirty="0" smtClean="0"/>
              <a:t>NQS: Measures of Person-Centered Care improved steadily, especially for children</a:t>
            </a:r>
            <a:endParaRPr lang="en-US" sz="2400" dirty="0"/>
          </a:p>
        </p:txBody>
      </p:sp>
      <p:sp>
        <p:nvSpPr>
          <p:cNvPr id="169" name="Content Placeholder 168"/>
          <p:cNvSpPr>
            <a:spLocks noGrp="1"/>
          </p:cNvSpPr>
          <p:nvPr>
            <p:ph idx="1"/>
          </p:nvPr>
        </p:nvSpPr>
        <p:spPr>
          <a:xfrm>
            <a:off x="502920" y="1676400"/>
            <a:ext cx="9052560" cy="5266589"/>
          </a:xfrm>
        </p:spPr>
        <p:txBody>
          <a:bodyPr/>
          <a:lstStyle/>
          <a:p>
            <a:pPr marL="0" indent="0" algn="ctr">
              <a:buNone/>
            </a:pPr>
            <a:r>
              <a:rPr lang="en-US" sz="1800" b="1" dirty="0" smtClean="0"/>
              <a:t>Children who had a doctor’s office or clinic visit in the last 12 months whose parents reported poor communication with health providers, by race/ethnicity and income, 2002-2012</a:t>
            </a:r>
          </a:p>
          <a:p>
            <a:endParaRPr lang="en-US" dirty="0"/>
          </a:p>
        </p:txBody>
      </p:sp>
      <p:graphicFrame>
        <p:nvGraphicFramePr>
          <p:cNvPr id="172" name="Chart 171"/>
          <p:cNvGraphicFramePr>
            <a:graphicFrameLocks/>
          </p:cNvGraphicFramePr>
          <p:nvPr>
            <p:extLst>
              <p:ext uri="{D42A27DB-BD31-4B8C-83A1-F6EECF244321}">
                <p14:modId xmlns:p14="http://schemas.microsoft.com/office/powerpoint/2010/main" val="4044603209"/>
              </p:ext>
            </p:extLst>
          </p:nvPr>
        </p:nvGraphicFramePr>
        <p:xfrm>
          <a:off x="914400" y="3017520"/>
          <a:ext cx="4114800" cy="393192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73" name="Chart 172"/>
          <p:cNvGraphicFramePr>
            <a:graphicFrameLocks/>
          </p:cNvGraphicFramePr>
          <p:nvPr>
            <p:extLst>
              <p:ext uri="{D42A27DB-BD31-4B8C-83A1-F6EECF244321}">
                <p14:modId xmlns:p14="http://schemas.microsoft.com/office/powerpoint/2010/main" val="3475210266"/>
              </p:ext>
            </p:extLst>
          </p:nvPr>
        </p:nvGraphicFramePr>
        <p:xfrm>
          <a:off x="5029200" y="3017520"/>
          <a:ext cx="4114800" cy="3931920"/>
        </p:xfrm>
        <a:graphic>
          <a:graphicData uri="http://schemas.openxmlformats.org/drawingml/2006/chart">
            <c:chart xmlns:c="http://schemas.openxmlformats.org/drawingml/2006/chart" xmlns:r="http://schemas.openxmlformats.org/officeDocument/2006/relationships" r:id="rId4"/>
          </a:graphicData>
        </a:graphic>
      </p:graphicFrame>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object 4"/>
          <p:cNvSpPr txBox="1"/>
          <p:nvPr/>
        </p:nvSpPr>
        <p:spPr>
          <a:xfrm>
            <a:off x="1167300" y="4922420"/>
            <a:ext cx="7483812" cy="1967634"/>
          </a:xfrm>
          <a:prstGeom prst="rect">
            <a:avLst/>
          </a:prstGeom>
        </p:spPr>
        <p:txBody>
          <a:bodyPr vert="horz" wrap="square" lIns="0" tIns="0" rIns="0" bIns="0" rtlCol="0">
            <a:noAutofit/>
          </a:bodyPr>
          <a:lstStyle/>
          <a:p>
            <a:pPr>
              <a:lnSpc>
                <a:spcPts val="500"/>
              </a:lnSpc>
              <a:spcBef>
                <a:spcPts val="40"/>
              </a:spcBef>
            </a:pPr>
            <a:endParaRPr sz="400" dirty="0"/>
          </a:p>
        </p:txBody>
      </p:sp>
      <p:sp>
        <p:nvSpPr>
          <p:cNvPr id="166" name="Title 165"/>
          <p:cNvSpPr>
            <a:spLocks noGrp="1"/>
          </p:cNvSpPr>
          <p:nvPr>
            <p:ph type="title"/>
          </p:nvPr>
        </p:nvSpPr>
        <p:spPr/>
        <p:txBody>
          <a:bodyPr>
            <a:noAutofit/>
          </a:bodyPr>
          <a:lstStyle/>
          <a:p>
            <a:r>
              <a:rPr lang="en-US" sz="2400" dirty="0" smtClean="0"/>
              <a:t>NQS: Measures of Care Coordination improved as providers enhanced discharge processes and adopted health information technologies</a:t>
            </a:r>
            <a:endParaRPr lang="en-US" sz="2400" dirty="0"/>
          </a:p>
        </p:txBody>
      </p:sp>
      <p:sp>
        <p:nvSpPr>
          <p:cNvPr id="167" name="Content Placeholder 166"/>
          <p:cNvSpPr>
            <a:spLocks noGrp="1"/>
          </p:cNvSpPr>
          <p:nvPr>
            <p:ph idx="1"/>
          </p:nvPr>
        </p:nvSpPr>
        <p:spPr>
          <a:xfrm>
            <a:off x="502920" y="1600200"/>
            <a:ext cx="9052560" cy="5342789"/>
          </a:xfrm>
        </p:spPr>
        <p:txBody>
          <a:bodyPr/>
          <a:lstStyle/>
          <a:p>
            <a:pPr marL="0" indent="0" algn="ctr">
              <a:buNone/>
            </a:pPr>
            <a:r>
              <a:rPr lang="en-US" sz="1800" b="1" dirty="0" smtClean="0"/>
              <a:t>Hospital patients with heart failure who were given complete written discharge instructions, by sex and race/ethnicity, 2005-2012</a:t>
            </a:r>
          </a:p>
          <a:p>
            <a:endParaRPr lang="en-US" dirty="0"/>
          </a:p>
        </p:txBody>
      </p:sp>
      <p:graphicFrame>
        <p:nvGraphicFramePr>
          <p:cNvPr id="170" name="Chart 169"/>
          <p:cNvGraphicFramePr>
            <a:graphicFrameLocks/>
          </p:cNvGraphicFramePr>
          <p:nvPr>
            <p:extLst>
              <p:ext uri="{D42A27DB-BD31-4B8C-83A1-F6EECF244321}">
                <p14:modId xmlns:p14="http://schemas.microsoft.com/office/powerpoint/2010/main" val="945325297"/>
              </p:ext>
            </p:extLst>
          </p:nvPr>
        </p:nvGraphicFramePr>
        <p:xfrm>
          <a:off x="914400" y="2377439"/>
          <a:ext cx="4114800" cy="420624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71" name="Chart 170"/>
          <p:cNvGraphicFramePr>
            <a:graphicFrameLocks/>
          </p:cNvGraphicFramePr>
          <p:nvPr>
            <p:extLst>
              <p:ext uri="{D42A27DB-BD31-4B8C-83A1-F6EECF244321}">
                <p14:modId xmlns:p14="http://schemas.microsoft.com/office/powerpoint/2010/main" val="1282190029"/>
              </p:ext>
            </p:extLst>
          </p:nvPr>
        </p:nvGraphicFramePr>
        <p:xfrm>
          <a:off x="5029200" y="2377439"/>
          <a:ext cx="4114800" cy="4206240"/>
        </p:xfrm>
        <a:graphic>
          <a:graphicData uri="http://schemas.openxmlformats.org/drawingml/2006/chart">
            <c:chart xmlns:c="http://schemas.openxmlformats.org/drawingml/2006/chart" xmlns:r="http://schemas.openxmlformats.org/officeDocument/2006/relationships" r:id="rId4"/>
          </a:graphicData>
        </a:graphic>
      </p:graphicFrame>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object 4"/>
          <p:cNvSpPr txBox="1"/>
          <p:nvPr/>
        </p:nvSpPr>
        <p:spPr>
          <a:xfrm>
            <a:off x="1167302" y="4237041"/>
            <a:ext cx="7622689" cy="2677651"/>
          </a:xfrm>
          <a:prstGeom prst="rect">
            <a:avLst/>
          </a:prstGeom>
        </p:spPr>
        <p:txBody>
          <a:bodyPr vert="horz" wrap="square" lIns="0" tIns="0" rIns="0" bIns="0" rtlCol="0">
            <a:noAutofit/>
          </a:bodyPr>
          <a:lstStyle/>
          <a:p>
            <a:pPr marL="12699" marR="158096">
              <a:lnSpc>
                <a:spcPts val="1060"/>
              </a:lnSpc>
            </a:pPr>
            <a:endParaRPr sz="1200" dirty="0">
              <a:latin typeface="Times New Roman"/>
              <a:cs typeface="Times New Roman"/>
            </a:endParaRPr>
          </a:p>
        </p:txBody>
      </p:sp>
      <p:sp>
        <p:nvSpPr>
          <p:cNvPr id="165" name="Title 164"/>
          <p:cNvSpPr>
            <a:spLocks noGrp="1"/>
          </p:cNvSpPr>
          <p:nvPr>
            <p:ph type="title"/>
          </p:nvPr>
        </p:nvSpPr>
        <p:spPr>
          <a:xfrm>
            <a:off x="1760220" y="387456"/>
            <a:ext cx="7795260" cy="984144"/>
          </a:xfrm>
        </p:spPr>
        <p:txBody>
          <a:bodyPr>
            <a:noAutofit/>
          </a:bodyPr>
          <a:lstStyle/>
          <a:p>
            <a:r>
              <a:rPr lang="en-US" sz="2200" dirty="0" smtClean="0"/>
              <a:t>NQS: Many measures of Effective Treatment achieved high levels of performance, led by measures publicly reported by CMS on Hospital Compare</a:t>
            </a:r>
            <a:endParaRPr lang="en-US" sz="2200" dirty="0"/>
          </a:p>
        </p:txBody>
      </p:sp>
      <p:sp>
        <p:nvSpPr>
          <p:cNvPr id="166" name="Content Placeholder 165"/>
          <p:cNvSpPr>
            <a:spLocks noGrp="1"/>
          </p:cNvSpPr>
          <p:nvPr>
            <p:ph idx="1"/>
          </p:nvPr>
        </p:nvSpPr>
        <p:spPr>
          <a:xfrm>
            <a:off x="502920" y="1676400"/>
            <a:ext cx="9052560" cy="5266589"/>
          </a:xfrm>
        </p:spPr>
        <p:txBody>
          <a:bodyPr/>
          <a:lstStyle/>
          <a:p>
            <a:pPr marL="0" indent="0" algn="ctr">
              <a:buNone/>
            </a:pPr>
            <a:r>
              <a:rPr lang="en-US" sz="1800" b="1" dirty="0" smtClean="0"/>
              <a:t>Hospital patients with heart attack given percutaneous coronary intervention within 90 minutes of arrival, by sex and race/ethnicity, 2005-2012</a:t>
            </a:r>
          </a:p>
          <a:p>
            <a:endParaRPr lang="en-US" dirty="0"/>
          </a:p>
        </p:txBody>
      </p:sp>
      <p:graphicFrame>
        <p:nvGraphicFramePr>
          <p:cNvPr id="169" name="Chart 168"/>
          <p:cNvGraphicFramePr>
            <a:graphicFrameLocks/>
          </p:cNvGraphicFramePr>
          <p:nvPr>
            <p:extLst>
              <p:ext uri="{D42A27DB-BD31-4B8C-83A1-F6EECF244321}">
                <p14:modId xmlns:p14="http://schemas.microsoft.com/office/powerpoint/2010/main" val="674220906"/>
              </p:ext>
            </p:extLst>
          </p:nvPr>
        </p:nvGraphicFramePr>
        <p:xfrm>
          <a:off x="822960" y="2468879"/>
          <a:ext cx="4114800" cy="365760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70" name="Chart 169"/>
          <p:cNvGraphicFramePr>
            <a:graphicFrameLocks/>
          </p:cNvGraphicFramePr>
          <p:nvPr>
            <p:extLst>
              <p:ext uri="{D42A27DB-BD31-4B8C-83A1-F6EECF244321}">
                <p14:modId xmlns:p14="http://schemas.microsoft.com/office/powerpoint/2010/main" val="2658976978"/>
              </p:ext>
            </p:extLst>
          </p:nvPr>
        </p:nvGraphicFramePr>
        <p:xfrm>
          <a:off x="5029200" y="2468879"/>
          <a:ext cx="4114800" cy="3657600"/>
        </p:xfrm>
        <a:graphic>
          <a:graphicData uri="http://schemas.openxmlformats.org/drawingml/2006/chart">
            <c:chart xmlns:c="http://schemas.openxmlformats.org/drawingml/2006/chart" xmlns:r="http://schemas.openxmlformats.org/officeDocument/2006/relationships" r:id="rId4"/>
          </a:graphicData>
        </a:graphic>
      </p:graphicFrame>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National Healthcare Quality and Disparities Reports</a:t>
            </a:r>
            <a:endParaRPr lang="en-US" dirty="0"/>
          </a:p>
        </p:txBody>
      </p:sp>
      <p:sp>
        <p:nvSpPr>
          <p:cNvPr id="3" name="Content Placeholder 2"/>
          <p:cNvSpPr>
            <a:spLocks noGrp="1"/>
          </p:cNvSpPr>
          <p:nvPr>
            <p:ph idx="1"/>
          </p:nvPr>
        </p:nvSpPr>
        <p:spPr/>
        <p:txBody>
          <a:bodyPr>
            <a:normAutofit/>
          </a:bodyPr>
          <a:lstStyle/>
          <a:p>
            <a:r>
              <a:rPr lang="en-US" dirty="0"/>
              <a:t>Based on more than 250 measures of quality and disparities covering a broad array of health care services and settings</a:t>
            </a:r>
          </a:p>
          <a:p>
            <a:r>
              <a:rPr lang="en-US" dirty="0"/>
              <a:t>Data generally available through 2012</a:t>
            </a:r>
          </a:p>
          <a:p>
            <a:r>
              <a:rPr lang="en-US" dirty="0"/>
              <a:t>Produced with the help of an Interagency Work Group led by the Agency for Healthcare Research and Quality and submitted on behalf of the Secretary of Health and Human Services </a:t>
            </a:r>
          </a:p>
          <a:p>
            <a:endParaRPr lang="en-US" dirty="0"/>
          </a:p>
        </p:txBody>
      </p:sp>
    </p:spTree>
    <p:extLst>
      <p:ext uri="{BB962C8B-B14F-4D97-AF65-F5344CB8AC3E}">
        <p14:creationId xmlns:p14="http://schemas.microsoft.com/office/powerpoint/2010/main" val="2427905499"/>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6" name="object 66"/>
          <p:cNvSpPr txBox="1"/>
          <p:nvPr/>
        </p:nvSpPr>
        <p:spPr>
          <a:xfrm>
            <a:off x="1167299" y="697160"/>
            <a:ext cx="7621046" cy="1803256"/>
          </a:xfrm>
          <a:prstGeom prst="rect">
            <a:avLst/>
          </a:prstGeom>
        </p:spPr>
        <p:txBody>
          <a:bodyPr vert="horz" wrap="square" lIns="0" tIns="0" rIns="0" bIns="0" rtlCol="0">
            <a:noAutofit/>
          </a:bodyPr>
          <a:lstStyle/>
          <a:p>
            <a:pPr>
              <a:lnSpc>
                <a:spcPts val="1200"/>
              </a:lnSpc>
              <a:spcBef>
                <a:spcPts val="59"/>
              </a:spcBef>
            </a:pPr>
            <a:endParaRPr sz="1200" dirty="0"/>
          </a:p>
          <a:p>
            <a:pPr>
              <a:lnSpc>
                <a:spcPts val="1100"/>
              </a:lnSpc>
              <a:spcBef>
                <a:spcPts val="75"/>
              </a:spcBef>
            </a:pPr>
            <a:endParaRPr sz="1100" dirty="0"/>
          </a:p>
          <a:p>
            <a:pPr>
              <a:lnSpc>
                <a:spcPts val="1200"/>
              </a:lnSpc>
              <a:spcBef>
                <a:spcPts val="14"/>
              </a:spcBef>
            </a:pPr>
            <a:endParaRPr sz="1200" dirty="0"/>
          </a:p>
        </p:txBody>
      </p:sp>
      <p:sp>
        <p:nvSpPr>
          <p:cNvPr id="100" name="Title 99"/>
          <p:cNvSpPr>
            <a:spLocks noGrp="1"/>
          </p:cNvSpPr>
          <p:nvPr>
            <p:ph type="title"/>
          </p:nvPr>
        </p:nvSpPr>
        <p:spPr/>
        <p:txBody>
          <a:bodyPr>
            <a:normAutofit fontScale="90000"/>
          </a:bodyPr>
          <a:lstStyle/>
          <a:p>
            <a:r>
              <a:rPr lang="en-US" sz="2700" dirty="0" smtClean="0"/>
              <a:t>NQS: Healthy Living improved in about half of the measures followed, led by selected adolescent vaccines from 2008 to 2012</a:t>
            </a:r>
            <a:endParaRPr lang="en-US" dirty="0"/>
          </a:p>
        </p:txBody>
      </p:sp>
      <p:sp>
        <p:nvSpPr>
          <p:cNvPr id="101" name="Content Placeholder 100"/>
          <p:cNvSpPr>
            <a:spLocks noGrp="1"/>
          </p:cNvSpPr>
          <p:nvPr>
            <p:ph idx="1"/>
          </p:nvPr>
        </p:nvSpPr>
        <p:spPr/>
        <p:txBody>
          <a:bodyPr/>
          <a:lstStyle/>
          <a:p>
            <a:pPr marL="0" indent="0" algn="ctr">
              <a:buNone/>
            </a:pPr>
            <a:r>
              <a:rPr lang="en-US" sz="1800" b="1" dirty="0" smtClean="0"/>
              <a:t>Adolescents ages 16-17 years who received 1 or more doses of meningococcal conjugate vaccine, by residence location and income, 2008-2012</a:t>
            </a:r>
          </a:p>
          <a:p>
            <a:pPr marL="0" indent="0" algn="ctr">
              <a:buNone/>
            </a:pPr>
            <a:endParaRPr lang="en-US" sz="1800" b="1" dirty="0" smtClean="0"/>
          </a:p>
          <a:p>
            <a:endParaRPr lang="en-US" dirty="0"/>
          </a:p>
        </p:txBody>
      </p:sp>
      <p:graphicFrame>
        <p:nvGraphicFramePr>
          <p:cNvPr id="104" name="Chart 103"/>
          <p:cNvGraphicFramePr>
            <a:graphicFrameLocks/>
          </p:cNvGraphicFramePr>
          <p:nvPr>
            <p:extLst>
              <p:ext uri="{D42A27DB-BD31-4B8C-83A1-F6EECF244321}">
                <p14:modId xmlns:p14="http://schemas.microsoft.com/office/powerpoint/2010/main" val="1490609859"/>
              </p:ext>
            </p:extLst>
          </p:nvPr>
        </p:nvGraphicFramePr>
        <p:xfrm>
          <a:off x="914400" y="2743200"/>
          <a:ext cx="4114800" cy="365760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05" name="Chart 104"/>
          <p:cNvGraphicFramePr>
            <a:graphicFrameLocks/>
          </p:cNvGraphicFramePr>
          <p:nvPr>
            <p:extLst>
              <p:ext uri="{D42A27DB-BD31-4B8C-83A1-F6EECF244321}">
                <p14:modId xmlns:p14="http://schemas.microsoft.com/office/powerpoint/2010/main" val="3775440141"/>
              </p:ext>
            </p:extLst>
          </p:nvPr>
        </p:nvGraphicFramePr>
        <p:xfrm>
          <a:off x="5029200" y="2743200"/>
          <a:ext cx="4114800" cy="3657600"/>
        </p:xfrm>
        <a:graphic>
          <a:graphicData uri="http://schemas.openxmlformats.org/drawingml/2006/chart">
            <c:chart xmlns:c="http://schemas.openxmlformats.org/drawingml/2006/chart" xmlns:r="http://schemas.openxmlformats.org/officeDocument/2006/relationships" r:id="rId4"/>
          </a:graphicData>
        </a:graphic>
      </p:graphicFrame>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71" name="Title 170"/>
          <p:cNvSpPr>
            <a:spLocks noGrp="1"/>
          </p:cNvSpPr>
          <p:nvPr>
            <p:ph type="title"/>
          </p:nvPr>
        </p:nvSpPr>
        <p:spPr/>
        <p:txBody>
          <a:bodyPr>
            <a:noAutofit/>
          </a:bodyPr>
          <a:lstStyle/>
          <a:p>
            <a:r>
              <a:rPr lang="en-US" sz="2400" dirty="0" smtClean="0"/>
              <a:t>NQS: Measures of Care Affordability worsened from 2002 to 2010 and then leveled off</a:t>
            </a:r>
            <a:endParaRPr lang="en-US" sz="2400" dirty="0"/>
          </a:p>
        </p:txBody>
      </p:sp>
      <p:sp>
        <p:nvSpPr>
          <p:cNvPr id="172" name="Content Placeholder 171"/>
          <p:cNvSpPr>
            <a:spLocks noGrp="1"/>
          </p:cNvSpPr>
          <p:nvPr>
            <p:ph idx="1"/>
          </p:nvPr>
        </p:nvSpPr>
        <p:spPr/>
        <p:txBody>
          <a:bodyPr/>
          <a:lstStyle/>
          <a:p>
            <a:pPr marL="0" indent="0" algn="ctr">
              <a:buNone/>
            </a:pPr>
            <a:r>
              <a:rPr lang="en-US" sz="1800" b="1" dirty="0" smtClean="0"/>
              <a:t>People unable to get or delayed in getting needed medical care, dental care, or prescription medicines due to financial or insurance reasons, by insurance and income, 2002-2012</a:t>
            </a:r>
          </a:p>
          <a:p>
            <a:endParaRPr lang="en-US" dirty="0"/>
          </a:p>
        </p:txBody>
      </p:sp>
      <p:graphicFrame>
        <p:nvGraphicFramePr>
          <p:cNvPr id="175" name="Chart 174"/>
          <p:cNvGraphicFramePr>
            <a:graphicFrameLocks/>
          </p:cNvGraphicFramePr>
          <p:nvPr>
            <p:extLst>
              <p:ext uri="{D42A27DB-BD31-4B8C-83A1-F6EECF244321}">
                <p14:modId xmlns:p14="http://schemas.microsoft.com/office/powerpoint/2010/main" val="2067984390"/>
              </p:ext>
            </p:extLst>
          </p:nvPr>
        </p:nvGraphicFramePr>
        <p:xfrm>
          <a:off x="914400" y="2834640"/>
          <a:ext cx="4114800" cy="365760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76" name="Chart 175"/>
          <p:cNvGraphicFramePr>
            <a:graphicFrameLocks/>
          </p:cNvGraphicFramePr>
          <p:nvPr>
            <p:extLst>
              <p:ext uri="{D42A27DB-BD31-4B8C-83A1-F6EECF244321}">
                <p14:modId xmlns:p14="http://schemas.microsoft.com/office/powerpoint/2010/main" val="2988772385"/>
              </p:ext>
            </p:extLst>
          </p:nvPr>
        </p:nvGraphicFramePr>
        <p:xfrm>
          <a:off x="5029200" y="2834640"/>
          <a:ext cx="4114800" cy="3657600"/>
        </p:xfrm>
        <a:graphic>
          <a:graphicData uri="http://schemas.openxmlformats.org/drawingml/2006/chart">
            <c:chart xmlns:c="http://schemas.openxmlformats.org/drawingml/2006/chart" xmlns:r="http://schemas.openxmlformats.org/officeDocument/2006/relationships" r:id="rId4"/>
          </a:graphicData>
        </a:graphic>
      </p:graphicFrame>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object 3"/>
          <p:cNvSpPr txBox="1"/>
          <p:nvPr/>
        </p:nvSpPr>
        <p:spPr>
          <a:xfrm>
            <a:off x="1167303" y="697160"/>
            <a:ext cx="7692539" cy="4348422"/>
          </a:xfrm>
          <a:prstGeom prst="rect">
            <a:avLst/>
          </a:prstGeom>
        </p:spPr>
        <p:txBody>
          <a:bodyPr vert="horz" wrap="square" lIns="0" tIns="0" rIns="0" bIns="0" rtlCol="0">
            <a:noAutofit/>
          </a:bodyPr>
          <a:lstStyle/>
          <a:p>
            <a:pPr>
              <a:lnSpc>
                <a:spcPts val="1100"/>
              </a:lnSpc>
              <a:spcBef>
                <a:spcPts val="19"/>
              </a:spcBef>
            </a:pPr>
            <a:endParaRPr sz="1100" dirty="0"/>
          </a:p>
          <a:p>
            <a:pPr>
              <a:lnSpc>
                <a:spcPts val="1100"/>
              </a:lnSpc>
              <a:spcBef>
                <a:spcPts val="71"/>
              </a:spcBef>
            </a:pPr>
            <a:endParaRPr sz="1100" dirty="0"/>
          </a:p>
        </p:txBody>
      </p:sp>
      <p:sp>
        <p:nvSpPr>
          <p:cNvPr id="7" name="Title 6"/>
          <p:cNvSpPr>
            <a:spLocks noGrp="1"/>
          </p:cNvSpPr>
          <p:nvPr>
            <p:ph type="title"/>
          </p:nvPr>
        </p:nvSpPr>
        <p:spPr/>
        <p:txBody>
          <a:bodyPr/>
          <a:lstStyle/>
          <a:p>
            <a:r>
              <a:rPr lang="en-US" smtClean="0"/>
              <a:t>Conclusion</a:t>
            </a:r>
            <a:endParaRPr lang="en-US" dirty="0"/>
          </a:p>
        </p:txBody>
      </p:sp>
      <p:sp>
        <p:nvSpPr>
          <p:cNvPr id="5" name="Content Placeholder 4"/>
          <p:cNvSpPr>
            <a:spLocks noGrp="1"/>
          </p:cNvSpPr>
          <p:nvPr>
            <p:ph idx="1"/>
          </p:nvPr>
        </p:nvSpPr>
        <p:spPr/>
        <p:txBody>
          <a:bodyPr>
            <a:normAutofit fontScale="92500" lnSpcReduction="10000"/>
          </a:bodyPr>
          <a:lstStyle/>
          <a:p>
            <a:r>
              <a:rPr lang="en-US" dirty="0" smtClean="0"/>
              <a:t>Improved access</a:t>
            </a:r>
          </a:p>
          <a:p>
            <a:pPr lvl="1"/>
            <a:r>
              <a:rPr lang="en-US" dirty="0" smtClean="0"/>
              <a:t>Decreased rates of </a:t>
            </a:r>
            <a:r>
              <a:rPr lang="en-US" dirty="0" err="1" smtClean="0"/>
              <a:t>uninsurance</a:t>
            </a:r>
            <a:r>
              <a:rPr lang="en-US" dirty="0" smtClean="0"/>
              <a:t> among adults as a result of Affordable Care Act insurance expansion</a:t>
            </a:r>
          </a:p>
          <a:p>
            <a:pPr lvl="1"/>
            <a:r>
              <a:rPr lang="en-US" dirty="0" smtClean="0"/>
              <a:t>Disparities still present but narrowing</a:t>
            </a:r>
          </a:p>
          <a:p>
            <a:r>
              <a:rPr lang="en-US" dirty="0" smtClean="0"/>
              <a:t>Continued quality improvement</a:t>
            </a:r>
          </a:p>
          <a:p>
            <a:pPr lvl="1"/>
            <a:r>
              <a:rPr lang="en-US" dirty="0" smtClean="0"/>
              <a:t>Wide variation across populations and parts of the country</a:t>
            </a:r>
          </a:p>
          <a:p>
            <a:pPr lvl="1"/>
            <a:r>
              <a:rPr lang="en-US" dirty="0" smtClean="0"/>
              <a:t>Among the NQS priorities:</a:t>
            </a:r>
          </a:p>
          <a:p>
            <a:pPr lvl="2"/>
            <a:r>
              <a:rPr lang="en-US" dirty="0" smtClean="0"/>
              <a:t>Improvements in measures of Person-Centered Care</a:t>
            </a:r>
          </a:p>
          <a:p>
            <a:pPr lvl="2"/>
            <a:r>
              <a:rPr lang="en-US" dirty="0" smtClean="0"/>
              <a:t>Improvement in most measures of Patient Safety, Effective Treatment, and Healthy Living but measures of chronic disease management and cancer screening lagged behind</a:t>
            </a:r>
          </a:p>
          <a:p>
            <a:pPr lvl="2"/>
            <a:r>
              <a:rPr lang="en-US" dirty="0" smtClean="0"/>
              <a:t>More data needed to assess Care Coordination and Affordable Care</a:t>
            </a:r>
            <a:endParaRPr lang="en-US" dirty="0"/>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smtClean="0"/>
              <a:t>References</a:t>
            </a:r>
            <a:endParaRPr lang="en-US" dirty="0"/>
          </a:p>
        </p:txBody>
      </p:sp>
      <p:sp>
        <p:nvSpPr>
          <p:cNvPr id="5" name="Content Placeholder 4"/>
          <p:cNvSpPr>
            <a:spLocks noGrp="1"/>
          </p:cNvSpPr>
          <p:nvPr>
            <p:ph idx="1"/>
          </p:nvPr>
        </p:nvSpPr>
        <p:spPr/>
        <p:txBody>
          <a:bodyPr>
            <a:normAutofit fontScale="62500" lnSpcReduction="20000"/>
          </a:bodyPr>
          <a:lstStyle/>
          <a:p>
            <a:pPr marL="514350" indent="-514350">
              <a:lnSpc>
                <a:spcPct val="120000"/>
              </a:lnSpc>
              <a:spcBef>
                <a:spcPts val="0"/>
              </a:spcBef>
              <a:buSzPct val="100000"/>
              <a:buFont typeface="+mj-lt"/>
              <a:buAutoNum type="arabicPeriod"/>
            </a:pPr>
            <a:r>
              <a:rPr lang="en-US" dirty="0" smtClean="0"/>
              <a:t>Levy J. In U.S., Uninsured Rate Sinks to 12.9%. </a:t>
            </a:r>
            <a:r>
              <a:rPr lang="en-US" dirty="0" smtClean="0">
                <a:hlinkClick r:id="rId3"/>
              </a:rPr>
              <a:t>http://www.gallup.com/poll/180425/uninsured-rate-sinks.aspx.</a:t>
            </a:r>
            <a:endParaRPr lang="en-US" dirty="0" smtClean="0"/>
          </a:p>
          <a:p>
            <a:pPr marL="514350" indent="-514350">
              <a:lnSpc>
                <a:spcPct val="120000"/>
              </a:lnSpc>
              <a:spcBef>
                <a:spcPts val="0"/>
              </a:spcBef>
              <a:buSzPct val="100000"/>
              <a:buFont typeface="+mj-lt"/>
              <a:buAutoNum type="arabicPeriod"/>
            </a:pPr>
            <a:r>
              <a:rPr lang="en-US" dirty="0" smtClean="0"/>
              <a:t>Long SK, </a:t>
            </a:r>
            <a:r>
              <a:rPr lang="en-US" dirty="0" err="1" smtClean="0"/>
              <a:t>Karpman</a:t>
            </a:r>
            <a:r>
              <a:rPr lang="en-US" dirty="0" smtClean="0"/>
              <a:t> M, </a:t>
            </a:r>
            <a:r>
              <a:rPr lang="en-US" dirty="0" err="1" smtClean="0"/>
              <a:t>Shartzer</a:t>
            </a:r>
            <a:r>
              <a:rPr lang="en-US" dirty="0" smtClean="0"/>
              <a:t> A, et al. Taking Stock: Health Insurance Coverage under the ACA as of September 2014. </a:t>
            </a:r>
            <a:r>
              <a:rPr lang="en-US" dirty="0" smtClean="0">
                <a:hlinkClick r:id="rId4"/>
              </a:rPr>
              <a:t>http://hrms.urban.org/briefs/Health-Insurance-Coverage-under-the-ACA-as-of-September-</a:t>
            </a:r>
            <a:r>
              <a:rPr lang="en-US" dirty="0" smtClean="0"/>
              <a:t> </a:t>
            </a:r>
            <a:r>
              <a:rPr lang="en-US" dirty="0" smtClean="0">
                <a:hlinkClick r:id="rId4"/>
              </a:rPr>
              <a:t>2014.html</a:t>
            </a:r>
            <a:endParaRPr lang="en-US" dirty="0" smtClean="0"/>
          </a:p>
          <a:p>
            <a:pPr marL="514350" indent="-514350">
              <a:lnSpc>
                <a:spcPct val="120000"/>
              </a:lnSpc>
              <a:spcBef>
                <a:spcPts val="0"/>
              </a:spcBef>
              <a:buSzPct val="100000"/>
              <a:buFont typeface="+mj-lt"/>
              <a:buAutoNum type="arabicPeriod"/>
            </a:pPr>
            <a:r>
              <a:rPr lang="en-US" dirty="0" smtClean="0"/>
              <a:t>Agency for Healthcare Research and Quality. Interim Update on 2013 Annual Hospital-Acquired Condition</a:t>
            </a:r>
          </a:p>
          <a:p>
            <a:pPr marL="514350" indent="-514350">
              <a:lnSpc>
                <a:spcPct val="120000"/>
              </a:lnSpc>
              <a:spcBef>
                <a:spcPts val="0"/>
              </a:spcBef>
              <a:buSzPct val="100000"/>
              <a:buFont typeface="+mj-lt"/>
              <a:buAutoNum type="arabicPeriod"/>
            </a:pPr>
            <a:r>
              <a:rPr lang="en-US" dirty="0" smtClean="0"/>
              <a:t>Rate and Estimates of Cost Savings and Deaths Averted From 2010 to 2013.</a:t>
            </a:r>
          </a:p>
          <a:p>
            <a:pPr marL="514350" indent="-514350">
              <a:lnSpc>
                <a:spcPct val="120000"/>
              </a:lnSpc>
              <a:spcBef>
                <a:spcPts val="0"/>
              </a:spcBef>
              <a:buSzPct val="100000"/>
              <a:buFont typeface="+mj-lt"/>
              <a:buAutoNum type="arabicPeriod"/>
            </a:pPr>
            <a:r>
              <a:rPr lang="en-US" dirty="0" smtClean="0">
                <a:hlinkClick r:id="rId5"/>
              </a:rPr>
              <a:t>http://www.ahrq.gov/professionals/quality-patient-safety/pfp/interimhacrate2013.html</a:t>
            </a:r>
            <a:endParaRPr lang="en-US" dirty="0" smtClean="0"/>
          </a:p>
          <a:p>
            <a:pPr marL="514350" indent="-514350">
              <a:lnSpc>
                <a:spcPct val="120000"/>
              </a:lnSpc>
              <a:spcBef>
                <a:spcPts val="0"/>
              </a:spcBef>
              <a:buSzPct val="100000"/>
              <a:buFont typeface="+mj-lt"/>
              <a:buAutoNum type="arabicPeriod"/>
            </a:pPr>
            <a:r>
              <a:rPr lang="en-US" dirty="0" smtClean="0"/>
              <a:t>Collins SR, Rasmussen PW, Doty MM, </a:t>
            </a:r>
            <a:r>
              <a:rPr lang="en-US" dirty="0" err="1" smtClean="0"/>
              <a:t>Beutel</a:t>
            </a:r>
            <a:r>
              <a:rPr lang="en-US" dirty="0" smtClean="0"/>
              <a:t> S. The Rise in Health Care Coverage and Affordability Since Health Reform Took Effect: Findings from the Commonwealth Fund Biennial Health Insurance Survey, 2014. </a:t>
            </a:r>
            <a:r>
              <a:rPr lang="en-US" dirty="0" smtClean="0">
                <a:hlinkClick r:id="rId6"/>
              </a:rPr>
              <a:t>http://www.commonwealthfund.org/~/media/files/publications/issue-</a:t>
            </a:r>
            <a:r>
              <a:rPr lang="en-US" dirty="0" smtClean="0"/>
              <a:t> </a:t>
            </a:r>
            <a:r>
              <a:rPr lang="en-US" dirty="0" smtClean="0">
                <a:hlinkClick r:id="rId6"/>
              </a:rPr>
              <a:t>brief/2015/</a:t>
            </a:r>
            <a:r>
              <a:rPr lang="en-US" dirty="0" err="1" smtClean="0">
                <a:hlinkClick r:id="rId6"/>
              </a:rPr>
              <a:t>jan</a:t>
            </a:r>
            <a:r>
              <a:rPr lang="en-US" dirty="0" smtClean="0">
                <a:hlinkClick r:id="rId6"/>
              </a:rPr>
              <a:t>/1800_collins_biennial_survey_brief.pdf?la=</a:t>
            </a:r>
            <a:r>
              <a:rPr lang="en-US" dirty="0" err="1" smtClean="0">
                <a:hlinkClick r:id="rId6"/>
              </a:rPr>
              <a:t>en</a:t>
            </a:r>
            <a:endParaRPr lang="en-US" dirty="0" smtClean="0"/>
          </a:p>
          <a:p>
            <a:pPr marL="514350" indent="-514350">
              <a:lnSpc>
                <a:spcPct val="120000"/>
              </a:lnSpc>
              <a:spcBef>
                <a:spcPts val="0"/>
              </a:spcBef>
              <a:buSzPct val="100000"/>
              <a:buFont typeface="+mj-lt"/>
              <a:buAutoNum type="arabicPeriod"/>
            </a:pPr>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Changes for 2014</a:t>
            </a:r>
            <a:endParaRPr lang="en-US" dirty="0"/>
          </a:p>
        </p:txBody>
      </p:sp>
      <p:sp>
        <p:nvSpPr>
          <p:cNvPr id="3" name="Content Placeholder 2"/>
          <p:cNvSpPr>
            <a:spLocks noGrp="1"/>
          </p:cNvSpPr>
          <p:nvPr>
            <p:ph idx="1"/>
          </p:nvPr>
        </p:nvSpPr>
        <p:spPr/>
        <p:txBody>
          <a:bodyPr>
            <a:normAutofit fontScale="92500" lnSpcReduction="10000"/>
          </a:bodyPr>
          <a:lstStyle/>
          <a:p>
            <a:r>
              <a:rPr lang="en-US" dirty="0"/>
              <a:t>New National Healthcare Quality and Disparities Report (QDR)</a:t>
            </a:r>
          </a:p>
          <a:p>
            <a:pPr lvl="1"/>
            <a:r>
              <a:rPr lang="en-US" dirty="0"/>
              <a:t>Integrates findings on health care quality and health care disparities into a single document to highlight the importance of examining quality and disparities together</a:t>
            </a:r>
          </a:p>
          <a:p>
            <a:pPr lvl="1"/>
            <a:r>
              <a:rPr lang="en-US" dirty="0"/>
              <a:t>Focuses on summarizing information over the many measures that are tracked</a:t>
            </a:r>
          </a:p>
          <a:p>
            <a:r>
              <a:rPr lang="en-US" dirty="0"/>
              <a:t>Series of related </a:t>
            </a:r>
            <a:r>
              <a:rPr lang="en-US" dirty="0" err="1"/>
              <a:t>chartbooks</a:t>
            </a:r>
            <a:endParaRPr lang="en-US" dirty="0"/>
          </a:p>
          <a:p>
            <a:pPr lvl="1"/>
            <a:r>
              <a:rPr lang="en-US" dirty="0"/>
              <a:t>Present information on individual measures of quality and disparities</a:t>
            </a:r>
          </a:p>
          <a:p>
            <a:pPr lvl="1"/>
            <a:r>
              <a:rPr lang="en-US" dirty="0"/>
              <a:t>Are posted on the Web (</a:t>
            </a:r>
            <a:r>
              <a:rPr lang="en-US" dirty="0">
                <a:hlinkClick r:id="rId3"/>
              </a:rPr>
              <a:t>www.ahrq.gov/research/</a:t>
            </a:r>
          </a:p>
          <a:p>
            <a:pPr marL="346035" lvl="1" indent="339685">
              <a:spcBef>
                <a:spcPts val="0"/>
              </a:spcBef>
              <a:buNone/>
            </a:pPr>
            <a:r>
              <a:rPr lang="en-US" dirty="0">
                <a:hlinkClick r:id="rId3"/>
              </a:rPr>
              <a:t>findings/</a:t>
            </a:r>
            <a:r>
              <a:rPr lang="en-US" dirty="0" err="1">
                <a:hlinkClick r:id="rId3"/>
              </a:rPr>
              <a:t>nhqrdr</a:t>
            </a:r>
            <a:r>
              <a:rPr lang="en-US" dirty="0">
                <a:hlinkClick r:id="rId3"/>
              </a:rPr>
              <a:t>/2014chartbooks</a:t>
            </a:r>
            <a:r>
              <a:rPr lang="en-US" dirty="0"/>
              <a:t>)</a:t>
            </a:r>
          </a:p>
          <a:p>
            <a:endParaRPr lang="en-US" dirty="0"/>
          </a:p>
          <a:p>
            <a:endParaRPr lang="en-US" dirty="0"/>
          </a:p>
        </p:txBody>
      </p:sp>
    </p:spTree>
    <p:extLst>
      <p:ext uri="{BB962C8B-B14F-4D97-AF65-F5344CB8AC3E}">
        <p14:creationId xmlns:p14="http://schemas.microsoft.com/office/powerpoint/2010/main" val="192998477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US" dirty="0"/>
              <a:t>Key Findings of the 2014 QDR</a:t>
            </a:r>
          </a:p>
        </p:txBody>
      </p:sp>
      <p:sp>
        <p:nvSpPr>
          <p:cNvPr id="5" name="Content Placeholder 4"/>
          <p:cNvSpPr>
            <a:spLocks noGrp="1"/>
          </p:cNvSpPr>
          <p:nvPr>
            <p:ph idx="1"/>
          </p:nvPr>
        </p:nvSpPr>
        <p:spPr/>
        <p:txBody>
          <a:bodyPr>
            <a:normAutofit fontScale="92500" lnSpcReduction="10000"/>
          </a:bodyPr>
          <a:lstStyle/>
          <a:p>
            <a:r>
              <a:rPr lang="en-US" dirty="0"/>
              <a:t>Demonstrates that the Nation has made clear progress in improving the health care delivery system to achieve the three aims of better care, smarter spending, and healthier people, but there is still more work to do, specifically to address disparities in care.</a:t>
            </a:r>
          </a:p>
          <a:p>
            <a:pPr lvl="1"/>
            <a:r>
              <a:rPr lang="en-US" dirty="0"/>
              <a:t>Access improved. </a:t>
            </a:r>
          </a:p>
          <a:p>
            <a:pPr lvl="1"/>
            <a:r>
              <a:rPr lang="en-US" dirty="0"/>
              <a:t>Quality improved for most National Quality Strategy priorities.</a:t>
            </a:r>
          </a:p>
          <a:p>
            <a:pPr lvl="1"/>
            <a:r>
              <a:rPr lang="en-US" dirty="0"/>
              <a:t>Few disparities were eliminated.</a:t>
            </a:r>
          </a:p>
          <a:p>
            <a:pPr lvl="1"/>
            <a:r>
              <a:rPr lang="en-US" dirty="0"/>
              <a:t>Many challenges in improving quality and reducing disparities remain.</a:t>
            </a:r>
          </a:p>
          <a:p>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object 3"/>
          <p:cNvSpPr txBox="1"/>
          <p:nvPr/>
        </p:nvSpPr>
        <p:spPr>
          <a:xfrm>
            <a:off x="1167301" y="710306"/>
            <a:ext cx="7707332" cy="2185297"/>
          </a:xfrm>
          <a:prstGeom prst="rect">
            <a:avLst/>
          </a:prstGeom>
        </p:spPr>
        <p:txBody>
          <a:bodyPr vert="horz" wrap="square" lIns="0" tIns="0" rIns="0" bIns="0" rtlCol="0">
            <a:noAutofit/>
          </a:bodyPr>
          <a:lstStyle/>
          <a:p>
            <a:pPr marL="469210" marR="65397" indent="-228574">
              <a:lnSpc>
                <a:spcPct val="95700"/>
              </a:lnSpc>
              <a:buFont typeface="Symbol"/>
              <a:buChar char=""/>
              <a:tabLst>
                <a:tab pos="469210" algn="l"/>
              </a:tabLst>
            </a:pPr>
            <a:endParaRPr sz="1200" dirty="0">
              <a:latin typeface="Times New Roman"/>
              <a:cs typeface="Times New Roman"/>
            </a:endParaRPr>
          </a:p>
          <a:p>
            <a:pPr>
              <a:lnSpc>
                <a:spcPts val="1100"/>
              </a:lnSpc>
              <a:spcBef>
                <a:spcPts val="56"/>
              </a:spcBef>
            </a:pPr>
            <a:endParaRPr sz="1100" dirty="0"/>
          </a:p>
          <a:p>
            <a:pPr>
              <a:lnSpc>
                <a:spcPts val="1200"/>
              </a:lnSpc>
              <a:spcBef>
                <a:spcPts val="23"/>
              </a:spcBef>
            </a:pPr>
            <a:endParaRPr sz="1200" dirty="0"/>
          </a:p>
          <a:p>
            <a:pPr>
              <a:lnSpc>
                <a:spcPts val="1100"/>
              </a:lnSpc>
              <a:spcBef>
                <a:spcPts val="12"/>
              </a:spcBef>
            </a:pPr>
            <a:endParaRPr sz="1100" dirty="0"/>
          </a:p>
        </p:txBody>
      </p:sp>
      <p:sp>
        <p:nvSpPr>
          <p:cNvPr id="4" name="object 4"/>
          <p:cNvSpPr txBox="1"/>
          <p:nvPr/>
        </p:nvSpPr>
        <p:spPr>
          <a:xfrm>
            <a:off x="1008018" y="7062326"/>
            <a:ext cx="7699115" cy="356726"/>
          </a:xfrm>
          <a:prstGeom prst="rect">
            <a:avLst/>
          </a:prstGeom>
        </p:spPr>
        <p:txBody>
          <a:bodyPr vert="horz" wrap="square" lIns="0" tIns="0" rIns="0" bIns="0" rtlCol="0">
            <a:noAutofit/>
          </a:bodyPr>
          <a:lstStyle/>
          <a:p>
            <a:pPr marL="12699"/>
            <a:r>
              <a:rPr sz="1400" b="1" dirty="0">
                <a:latin typeface="Arial"/>
                <a:cs typeface="Arial"/>
              </a:rPr>
              <a:t>Source:</a:t>
            </a:r>
            <a:r>
              <a:rPr sz="1400" b="1" spc="-10" dirty="0">
                <a:latin typeface="Arial"/>
                <a:cs typeface="Arial"/>
              </a:rPr>
              <a:t> </a:t>
            </a:r>
            <a:r>
              <a:rPr sz="1400" dirty="0">
                <a:latin typeface="Arial"/>
                <a:cs typeface="Arial"/>
              </a:rPr>
              <a:t>Nation</a:t>
            </a:r>
            <a:r>
              <a:rPr sz="1400" spc="-10" dirty="0">
                <a:latin typeface="Arial"/>
                <a:cs typeface="Arial"/>
              </a:rPr>
              <a:t>a</a:t>
            </a:r>
            <a:r>
              <a:rPr sz="1400" dirty="0">
                <a:latin typeface="Arial"/>
                <a:cs typeface="Arial"/>
              </a:rPr>
              <a:t>l Cen</a:t>
            </a:r>
            <a:r>
              <a:rPr sz="1400" spc="-10" dirty="0">
                <a:latin typeface="Arial"/>
                <a:cs typeface="Arial"/>
              </a:rPr>
              <a:t>t</a:t>
            </a:r>
            <a:r>
              <a:rPr sz="1400" dirty="0">
                <a:latin typeface="Arial"/>
                <a:cs typeface="Arial"/>
              </a:rPr>
              <a:t>er for</a:t>
            </a:r>
            <a:r>
              <a:rPr sz="1400" spc="-14" dirty="0">
                <a:latin typeface="Arial"/>
                <a:cs typeface="Arial"/>
              </a:rPr>
              <a:t> </a:t>
            </a:r>
            <a:r>
              <a:rPr sz="1400" dirty="0">
                <a:latin typeface="Arial"/>
                <a:cs typeface="Arial"/>
              </a:rPr>
              <a:t>Health</a:t>
            </a:r>
            <a:r>
              <a:rPr sz="1400" spc="4" dirty="0">
                <a:latin typeface="Arial"/>
                <a:cs typeface="Arial"/>
              </a:rPr>
              <a:t> </a:t>
            </a:r>
            <a:r>
              <a:rPr sz="1400" dirty="0">
                <a:latin typeface="Arial"/>
                <a:cs typeface="Arial"/>
              </a:rPr>
              <a:t>Stat</a:t>
            </a:r>
            <a:r>
              <a:rPr sz="1400" spc="-10" dirty="0">
                <a:latin typeface="Arial"/>
                <a:cs typeface="Arial"/>
              </a:rPr>
              <a:t>i</a:t>
            </a:r>
            <a:r>
              <a:rPr sz="1400" spc="4" dirty="0">
                <a:latin typeface="Arial"/>
                <a:cs typeface="Arial"/>
              </a:rPr>
              <a:t>s</a:t>
            </a:r>
            <a:r>
              <a:rPr sz="1400" dirty="0">
                <a:latin typeface="Arial"/>
                <a:cs typeface="Arial"/>
              </a:rPr>
              <a:t>t</a:t>
            </a:r>
            <a:r>
              <a:rPr sz="1400" spc="-10" dirty="0">
                <a:latin typeface="Arial"/>
                <a:cs typeface="Arial"/>
              </a:rPr>
              <a:t>i</a:t>
            </a:r>
            <a:r>
              <a:rPr sz="1400" spc="4" dirty="0">
                <a:latin typeface="Arial"/>
                <a:cs typeface="Arial"/>
              </a:rPr>
              <a:t>c</a:t>
            </a:r>
            <a:r>
              <a:rPr sz="1400" spc="-10" dirty="0">
                <a:latin typeface="Arial"/>
                <a:cs typeface="Arial"/>
              </a:rPr>
              <a:t>s</a:t>
            </a:r>
            <a:r>
              <a:rPr sz="1400" dirty="0">
                <a:latin typeface="Arial"/>
                <a:cs typeface="Arial"/>
              </a:rPr>
              <a:t>, Nat</a:t>
            </a:r>
            <a:r>
              <a:rPr sz="1400" spc="-10" dirty="0">
                <a:latin typeface="Arial"/>
                <a:cs typeface="Arial"/>
              </a:rPr>
              <a:t>i</a:t>
            </a:r>
            <a:r>
              <a:rPr sz="1400" dirty="0">
                <a:latin typeface="Arial"/>
                <a:cs typeface="Arial"/>
              </a:rPr>
              <a:t>on</a:t>
            </a:r>
            <a:r>
              <a:rPr sz="1400" spc="-10" dirty="0">
                <a:latin typeface="Arial"/>
                <a:cs typeface="Arial"/>
              </a:rPr>
              <a:t>a</a:t>
            </a:r>
            <a:r>
              <a:rPr sz="1400" dirty="0">
                <a:latin typeface="Arial"/>
                <a:cs typeface="Arial"/>
              </a:rPr>
              <a:t>l Hea</a:t>
            </a:r>
            <a:r>
              <a:rPr sz="1400" spc="-10" dirty="0">
                <a:latin typeface="Arial"/>
                <a:cs typeface="Arial"/>
              </a:rPr>
              <a:t>lt</a:t>
            </a:r>
            <a:r>
              <a:rPr sz="1400" dirty="0">
                <a:latin typeface="Arial"/>
                <a:cs typeface="Arial"/>
              </a:rPr>
              <a:t>h Inter</a:t>
            </a:r>
            <a:r>
              <a:rPr sz="1400" spc="-10" dirty="0">
                <a:latin typeface="Arial"/>
                <a:cs typeface="Arial"/>
              </a:rPr>
              <a:t>v</a:t>
            </a:r>
            <a:r>
              <a:rPr sz="1400" dirty="0">
                <a:latin typeface="Arial"/>
                <a:cs typeface="Arial"/>
              </a:rPr>
              <a:t>iew</a:t>
            </a:r>
            <a:r>
              <a:rPr sz="1400" spc="-14" dirty="0">
                <a:latin typeface="Arial"/>
                <a:cs typeface="Arial"/>
              </a:rPr>
              <a:t> </a:t>
            </a:r>
            <a:r>
              <a:rPr sz="1400" dirty="0">
                <a:latin typeface="Arial"/>
                <a:cs typeface="Arial"/>
              </a:rPr>
              <a:t>Sur</a:t>
            </a:r>
            <a:r>
              <a:rPr sz="1400" spc="-10" dirty="0">
                <a:latin typeface="Arial"/>
                <a:cs typeface="Arial"/>
              </a:rPr>
              <a:t>v</a:t>
            </a:r>
            <a:r>
              <a:rPr sz="1400" dirty="0">
                <a:latin typeface="Arial"/>
                <a:cs typeface="Arial"/>
              </a:rPr>
              <a:t>e</a:t>
            </a:r>
            <a:r>
              <a:rPr sz="1400" spc="-10" dirty="0">
                <a:latin typeface="Arial"/>
                <a:cs typeface="Arial"/>
              </a:rPr>
              <a:t>y</a:t>
            </a:r>
            <a:r>
              <a:rPr sz="1400" dirty="0">
                <a:latin typeface="Arial"/>
                <a:cs typeface="Arial"/>
              </a:rPr>
              <a:t>, 2</a:t>
            </a:r>
            <a:r>
              <a:rPr sz="1400" spc="20" dirty="0">
                <a:latin typeface="Arial"/>
                <a:cs typeface="Arial"/>
              </a:rPr>
              <a:t>0</a:t>
            </a:r>
            <a:r>
              <a:rPr sz="1400" dirty="0">
                <a:latin typeface="Arial"/>
                <a:cs typeface="Arial"/>
              </a:rPr>
              <a:t>0</a:t>
            </a:r>
            <a:r>
              <a:rPr sz="1400" spc="-10" dirty="0">
                <a:latin typeface="Arial"/>
                <a:cs typeface="Arial"/>
              </a:rPr>
              <a:t>0</a:t>
            </a:r>
            <a:r>
              <a:rPr sz="1400" dirty="0">
                <a:latin typeface="Arial"/>
                <a:cs typeface="Arial"/>
              </a:rPr>
              <a:t>-</a:t>
            </a:r>
            <a:r>
              <a:rPr sz="1400" spc="4" dirty="0">
                <a:latin typeface="Arial"/>
                <a:cs typeface="Arial"/>
              </a:rPr>
              <a:t>J</a:t>
            </a:r>
            <a:r>
              <a:rPr sz="1400" spc="-10" dirty="0">
                <a:latin typeface="Arial"/>
                <a:cs typeface="Arial"/>
              </a:rPr>
              <a:t>u</a:t>
            </a:r>
            <a:r>
              <a:rPr sz="1400" dirty="0">
                <a:latin typeface="Arial"/>
                <a:cs typeface="Arial"/>
              </a:rPr>
              <a:t>ne</a:t>
            </a:r>
            <a:r>
              <a:rPr sz="1400" spc="-10" dirty="0">
                <a:latin typeface="Arial"/>
                <a:cs typeface="Arial"/>
              </a:rPr>
              <a:t> </a:t>
            </a:r>
            <a:r>
              <a:rPr sz="1400" dirty="0">
                <a:latin typeface="Arial"/>
                <a:cs typeface="Arial"/>
              </a:rPr>
              <a:t>2014</a:t>
            </a:r>
            <a:r>
              <a:rPr sz="1400" dirty="0" smtClean="0">
                <a:latin typeface="Arial"/>
                <a:cs typeface="Arial"/>
              </a:rPr>
              <a:t>.</a:t>
            </a:r>
            <a:endParaRPr sz="1400" dirty="0">
              <a:latin typeface="Times New Roman"/>
              <a:cs typeface="Times New Roman"/>
            </a:endParaRPr>
          </a:p>
        </p:txBody>
      </p:sp>
      <p:sp>
        <p:nvSpPr>
          <p:cNvPr id="64" name="Title 63"/>
          <p:cNvSpPr>
            <a:spLocks noGrp="1"/>
          </p:cNvSpPr>
          <p:nvPr>
            <p:ph type="title"/>
          </p:nvPr>
        </p:nvSpPr>
        <p:spPr/>
        <p:txBody>
          <a:bodyPr>
            <a:noAutofit/>
          </a:bodyPr>
          <a:lstStyle/>
          <a:p>
            <a:r>
              <a:rPr lang="en-US" sz="2400" dirty="0"/>
              <a:t>ACCESS: After years without improvement, the rate of </a:t>
            </a:r>
            <a:r>
              <a:rPr lang="en-US" sz="2400" dirty="0" err="1"/>
              <a:t>uninsurance</a:t>
            </a:r>
            <a:r>
              <a:rPr lang="en-US" sz="2400" dirty="0"/>
              <a:t> among adults ages 18- 64 decreased substantially during the first half of 2014</a:t>
            </a:r>
          </a:p>
        </p:txBody>
      </p:sp>
      <p:sp>
        <p:nvSpPr>
          <p:cNvPr id="65" name="Content Placeholder 64"/>
          <p:cNvSpPr>
            <a:spLocks noGrp="1"/>
          </p:cNvSpPr>
          <p:nvPr>
            <p:ph idx="1"/>
          </p:nvPr>
        </p:nvSpPr>
        <p:spPr>
          <a:xfrm>
            <a:off x="502920" y="1813563"/>
            <a:ext cx="9052560" cy="4739637"/>
          </a:xfrm>
        </p:spPr>
        <p:txBody>
          <a:bodyPr/>
          <a:lstStyle/>
          <a:p>
            <a:pPr marL="0" indent="0" algn="ctr">
              <a:buNone/>
            </a:pPr>
            <a:r>
              <a:rPr lang="en-US" sz="1800" b="1" dirty="0"/>
              <a:t>Adults ages 18-64 who were uninsured at the time of interview, 2000-2014</a:t>
            </a:r>
          </a:p>
          <a:p>
            <a:endParaRPr lang="en-US" dirty="0"/>
          </a:p>
        </p:txBody>
      </p:sp>
      <p:graphicFrame>
        <p:nvGraphicFramePr>
          <p:cNvPr id="69" name="Chart 68"/>
          <p:cNvGraphicFramePr>
            <a:graphicFrameLocks/>
          </p:cNvGraphicFramePr>
          <p:nvPr>
            <p:extLst>
              <p:ext uri="{D42A27DB-BD31-4B8C-83A1-F6EECF244321}">
                <p14:modId xmlns:p14="http://schemas.microsoft.com/office/powerpoint/2010/main" val="2675227869"/>
              </p:ext>
            </p:extLst>
          </p:nvPr>
        </p:nvGraphicFramePr>
        <p:xfrm>
          <a:off x="906165" y="2438399"/>
          <a:ext cx="8229600" cy="4480560"/>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39" name="Title 138"/>
          <p:cNvSpPr>
            <a:spLocks noGrp="1"/>
          </p:cNvSpPr>
          <p:nvPr>
            <p:ph type="title"/>
          </p:nvPr>
        </p:nvSpPr>
        <p:spPr/>
        <p:txBody>
          <a:bodyPr>
            <a:noAutofit/>
          </a:bodyPr>
          <a:lstStyle/>
          <a:p>
            <a:r>
              <a:rPr lang="en-US" sz="2500" dirty="0"/>
              <a:t>ACCESS: Between 2002 and 2012, access to health care improved for children but was unchanged or significantly worse for adults</a:t>
            </a:r>
          </a:p>
        </p:txBody>
      </p:sp>
      <p:sp>
        <p:nvSpPr>
          <p:cNvPr id="140" name="Content Placeholder 139"/>
          <p:cNvSpPr>
            <a:spLocks noGrp="1"/>
          </p:cNvSpPr>
          <p:nvPr>
            <p:ph idx="1"/>
          </p:nvPr>
        </p:nvSpPr>
        <p:spPr>
          <a:xfrm>
            <a:off x="492034" y="1600201"/>
            <a:ext cx="9052560" cy="853439"/>
          </a:xfrm>
        </p:spPr>
        <p:txBody>
          <a:bodyPr/>
          <a:lstStyle/>
          <a:p>
            <a:pPr marL="0" indent="0" algn="ctr">
              <a:buNone/>
            </a:pPr>
            <a:r>
              <a:rPr lang="en-US" sz="1800" b="1" dirty="0"/>
              <a:t>People who needed care right away for an illness, injury, or condition in the last 12 months who sometimes or never got care as soon as wanted</a:t>
            </a:r>
          </a:p>
          <a:p>
            <a:endParaRPr lang="en-US" dirty="0"/>
          </a:p>
        </p:txBody>
      </p:sp>
      <p:sp>
        <p:nvSpPr>
          <p:cNvPr id="143" name="Rectangle 142"/>
          <p:cNvSpPr/>
          <p:nvPr/>
        </p:nvSpPr>
        <p:spPr>
          <a:xfrm>
            <a:off x="903515" y="6932712"/>
            <a:ext cx="8229601" cy="307766"/>
          </a:xfrm>
          <a:prstGeom prst="rect">
            <a:avLst/>
          </a:prstGeom>
        </p:spPr>
        <p:txBody>
          <a:bodyPr wrap="square" lIns="91429" tIns="45715" rIns="91429" bIns="45715">
            <a:spAutoFit/>
          </a:bodyPr>
          <a:lstStyle/>
          <a:p>
            <a:r>
              <a:rPr lang="en-US" sz="1400" b="1" dirty="0"/>
              <a:t>Source: </a:t>
            </a:r>
            <a:r>
              <a:rPr lang="en-US" sz="1400" dirty="0"/>
              <a:t>Agency for Healthcare Research and Quality, Medical Expenditure Panel Survey, 2002-2012.</a:t>
            </a:r>
          </a:p>
        </p:txBody>
      </p:sp>
      <p:graphicFrame>
        <p:nvGraphicFramePr>
          <p:cNvPr id="144" name="Chart 143"/>
          <p:cNvGraphicFramePr>
            <a:graphicFrameLocks noChangeAspect="1"/>
          </p:cNvGraphicFramePr>
          <p:nvPr>
            <p:extLst>
              <p:ext uri="{D42A27DB-BD31-4B8C-83A1-F6EECF244321}">
                <p14:modId xmlns:p14="http://schemas.microsoft.com/office/powerpoint/2010/main" val="754765651"/>
              </p:ext>
            </p:extLst>
          </p:nvPr>
        </p:nvGraphicFramePr>
        <p:xfrm>
          <a:off x="903515" y="2438400"/>
          <a:ext cx="8229601" cy="4178104"/>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39" name="Title 138"/>
          <p:cNvSpPr>
            <a:spLocks noGrp="1"/>
          </p:cNvSpPr>
          <p:nvPr>
            <p:ph type="title"/>
          </p:nvPr>
        </p:nvSpPr>
        <p:spPr/>
        <p:txBody>
          <a:bodyPr>
            <a:noAutofit/>
          </a:bodyPr>
          <a:lstStyle/>
          <a:p>
            <a:r>
              <a:rPr lang="en-US" sz="2000" spc="-14" dirty="0">
                <a:cs typeface="Arial"/>
              </a:rPr>
              <a:t>P</a:t>
            </a:r>
            <a:r>
              <a:rPr lang="en-US" sz="2000" spc="-10" dirty="0">
                <a:cs typeface="Arial"/>
              </a:rPr>
              <a:t>eople</a:t>
            </a:r>
            <a:r>
              <a:rPr lang="en-US" sz="2000" spc="-4" dirty="0">
                <a:cs typeface="Arial"/>
              </a:rPr>
              <a:t> </a:t>
            </a:r>
            <a:r>
              <a:rPr lang="en-US" sz="2000" spc="4" dirty="0">
                <a:cs typeface="Arial"/>
              </a:rPr>
              <a:t>w</a:t>
            </a:r>
            <a:r>
              <a:rPr lang="en-US" sz="2000" spc="-10" dirty="0">
                <a:cs typeface="Arial"/>
              </a:rPr>
              <a:t>ho made</a:t>
            </a:r>
            <a:r>
              <a:rPr lang="en-US" sz="2000" spc="-4" dirty="0">
                <a:cs typeface="Arial"/>
              </a:rPr>
              <a:t> </a:t>
            </a:r>
            <a:r>
              <a:rPr lang="en-US" sz="2000" spc="-14" dirty="0">
                <a:cs typeface="Arial"/>
              </a:rPr>
              <a:t>a</a:t>
            </a:r>
            <a:r>
              <a:rPr lang="en-US" sz="2000" spc="-10" dirty="0">
                <a:cs typeface="Arial"/>
              </a:rPr>
              <a:t>n</a:t>
            </a:r>
            <a:r>
              <a:rPr lang="en-US" sz="2000" spc="10" dirty="0">
                <a:cs typeface="Arial"/>
              </a:rPr>
              <a:t> </a:t>
            </a:r>
            <a:r>
              <a:rPr lang="en-US" sz="2000" spc="-10" dirty="0">
                <a:cs typeface="Arial"/>
              </a:rPr>
              <a:t>ap</a:t>
            </a:r>
            <a:r>
              <a:rPr lang="en-US" sz="2000" spc="4" dirty="0">
                <a:cs typeface="Arial"/>
              </a:rPr>
              <a:t>p</a:t>
            </a:r>
            <a:r>
              <a:rPr lang="en-US" sz="2000" spc="-4" dirty="0">
                <a:cs typeface="Arial"/>
              </a:rPr>
              <a:t>oin</a:t>
            </a:r>
            <a:r>
              <a:rPr lang="en-US" sz="2000" dirty="0">
                <a:cs typeface="Arial"/>
              </a:rPr>
              <a:t>t</a:t>
            </a:r>
            <a:r>
              <a:rPr lang="en-US" sz="2000" spc="-10" dirty="0">
                <a:cs typeface="Arial"/>
              </a:rPr>
              <a:t>ment </a:t>
            </a:r>
            <a:r>
              <a:rPr lang="en-US" sz="2000" spc="-4" dirty="0">
                <a:cs typeface="Arial"/>
              </a:rPr>
              <a:t>for </a:t>
            </a:r>
            <a:r>
              <a:rPr lang="en-US" sz="2000" spc="-10" dirty="0">
                <a:cs typeface="Arial"/>
              </a:rPr>
              <a:t>r</a:t>
            </a:r>
            <a:r>
              <a:rPr lang="en-US" sz="2000" spc="-4" dirty="0">
                <a:cs typeface="Arial"/>
              </a:rPr>
              <a:t>outine</a:t>
            </a:r>
            <a:r>
              <a:rPr lang="en-US" sz="2000" spc="20" dirty="0">
                <a:cs typeface="Arial"/>
              </a:rPr>
              <a:t> </a:t>
            </a:r>
            <a:r>
              <a:rPr lang="en-US" sz="2000" spc="-10" dirty="0">
                <a:cs typeface="Arial"/>
              </a:rPr>
              <a:t>he</a:t>
            </a:r>
            <a:r>
              <a:rPr lang="en-US" sz="2000" spc="-4" dirty="0">
                <a:cs typeface="Arial"/>
              </a:rPr>
              <a:t>alth </a:t>
            </a:r>
            <a:r>
              <a:rPr lang="en-US" sz="2000" spc="-10" dirty="0">
                <a:cs typeface="Arial"/>
              </a:rPr>
              <a:t>c</a:t>
            </a:r>
            <a:r>
              <a:rPr lang="en-US" sz="2000" spc="-14" dirty="0">
                <a:cs typeface="Arial"/>
              </a:rPr>
              <a:t>a</a:t>
            </a:r>
            <a:r>
              <a:rPr lang="en-US" sz="2000" dirty="0">
                <a:cs typeface="Arial"/>
              </a:rPr>
              <a:t>r</a:t>
            </a:r>
            <a:r>
              <a:rPr lang="en-US" sz="2000" spc="-10" dirty="0">
                <a:cs typeface="Arial"/>
              </a:rPr>
              <a:t>e</a:t>
            </a:r>
            <a:r>
              <a:rPr lang="en-US" sz="2000" spc="-4" dirty="0">
                <a:cs typeface="Arial"/>
              </a:rPr>
              <a:t> </a:t>
            </a:r>
            <a:r>
              <a:rPr lang="en-US" sz="2000" spc="-10" dirty="0">
                <a:cs typeface="Arial"/>
              </a:rPr>
              <a:t>in </a:t>
            </a:r>
            <a:r>
              <a:rPr lang="en-US" sz="2000" spc="-4" dirty="0">
                <a:cs typeface="Arial"/>
              </a:rPr>
              <a:t>the </a:t>
            </a:r>
            <a:r>
              <a:rPr lang="en-US" sz="2000" dirty="0">
                <a:cs typeface="Arial"/>
              </a:rPr>
              <a:t>l</a:t>
            </a:r>
            <a:r>
              <a:rPr lang="en-US" sz="2000" spc="-10" dirty="0">
                <a:cs typeface="Arial"/>
              </a:rPr>
              <a:t>a</a:t>
            </a:r>
            <a:r>
              <a:rPr lang="en-US" sz="2000" spc="-14" dirty="0">
                <a:cs typeface="Arial"/>
              </a:rPr>
              <a:t>s</a:t>
            </a:r>
            <a:r>
              <a:rPr lang="en-US" sz="2000" spc="-4" dirty="0">
                <a:cs typeface="Arial"/>
              </a:rPr>
              <a:t>t 1</a:t>
            </a:r>
            <a:r>
              <a:rPr lang="en-US" sz="2000" spc="-10" dirty="0">
                <a:cs typeface="Arial"/>
              </a:rPr>
              <a:t>2</a:t>
            </a:r>
            <a:r>
              <a:rPr lang="en-US" sz="2000" spc="-4" dirty="0">
                <a:cs typeface="Arial"/>
              </a:rPr>
              <a:t> </a:t>
            </a:r>
            <a:r>
              <a:rPr lang="en-US" sz="2000" spc="-10" dirty="0">
                <a:cs typeface="Arial"/>
              </a:rPr>
              <a:t>months</a:t>
            </a:r>
            <a:r>
              <a:rPr lang="en-US" sz="2000" spc="-4" dirty="0">
                <a:cs typeface="Arial"/>
              </a:rPr>
              <a:t> </a:t>
            </a:r>
            <a:r>
              <a:rPr lang="en-US" sz="2000" dirty="0">
                <a:cs typeface="Arial"/>
              </a:rPr>
              <a:t>w</a:t>
            </a:r>
            <a:r>
              <a:rPr lang="en-US" sz="2000" spc="-10" dirty="0">
                <a:cs typeface="Arial"/>
              </a:rPr>
              <a:t>ho sometimes</a:t>
            </a:r>
            <a:r>
              <a:rPr lang="en-US" sz="2000" spc="-4" dirty="0">
                <a:cs typeface="Arial"/>
              </a:rPr>
              <a:t> or never</a:t>
            </a:r>
            <a:r>
              <a:rPr lang="en-US" sz="2000" spc="-10" dirty="0">
                <a:cs typeface="Arial"/>
              </a:rPr>
              <a:t> g</a:t>
            </a:r>
            <a:r>
              <a:rPr lang="en-US" sz="2000" spc="-4" dirty="0">
                <a:cs typeface="Arial"/>
              </a:rPr>
              <a:t>ot </a:t>
            </a:r>
            <a:r>
              <a:rPr lang="en-US" sz="2000" spc="-10" dirty="0">
                <a:cs typeface="Arial"/>
              </a:rPr>
              <a:t>an</a:t>
            </a:r>
            <a:r>
              <a:rPr lang="en-US" sz="2000" spc="-4" dirty="0">
                <a:cs typeface="Arial"/>
              </a:rPr>
              <a:t> </a:t>
            </a:r>
            <a:r>
              <a:rPr lang="en-US" sz="2000" spc="-10" dirty="0">
                <a:cs typeface="Arial"/>
              </a:rPr>
              <a:t>appoin</a:t>
            </a:r>
            <a:r>
              <a:rPr lang="en-US" sz="2000" dirty="0">
                <a:cs typeface="Arial"/>
              </a:rPr>
              <a:t>t</a:t>
            </a:r>
            <a:r>
              <a:rPr lang="en-US" sz="2000" spc="-10" dirty="0">
                <a:cs typeface="Arial"/>
              </a:rPr>
              <a:t>ment</a:t>
            </a:r>
            <a:r>
              <a:rPr lang="en-US" sz="2000" spc="10" dirty="0">
                <a:cs typeface="Arial"/>
              </a:rPr>
              <a:t> </a:t>
            </a:r>
            <a:r>
              <a:rPr lang="en-US" sz="2000" spc="-10" dirty="0">
                <a:cs typeface="Arial"/>
              </a:rPr>
              <a:t>as</a:t>
            </a:r>
            <a:r>
              <a:rPr lang="en-US" sz="2000" spc="-4" dirty="0">
                <a:cs typeface="Arial"/>
              </a:rPr>
              <a:t> </a:t>
            </a:r>
            <a:r>
              <a:rPr lang="en-US" sz="2000" spc="-10" dirty="0">
                <a:cs typeface="Arial"/>
              </a:rPr>
              <a:t>soon</a:t>
            </a:r>
            <a:r>
              <a:rPr lang="en-US" sz="2000" spc="10" dirty="0">
                <a:cs typeface="Arial"/>
              </a:rPr>
              <a:t> </a:t>
            </a:r>
            <a:r>
              <a:rPr lang="en-US" sz="2000" spc="-10" dirty="0">
                <a:cs typeface="Arial"/>
              </a:rPr>
              <a:t>as</a:t>
            </a:r>
            <a:r>
              <a:rPr lang="en-US" sz="2000" spc="-4" dirty="0">
                <a:cs typeface="Arial"/>
              </a:rPr>
              <a:t> </a:t>
            </a:r>
            <a:r>
              <a:rPr lang="en-US" sz="2000" spc="4" dirty="0">
                <a:cs typeface="Arial"/>
              </a:rPr>
              <a:t>w</a:t>
            </a:r>
            <a:r>
              <a:rPr lang="en-US" sz="2000" spc="-10" dirty="0">
                <a:cs typeface="Arial"/>
              </a:rPr>
              <a:t>an</a:t>
            </a:r>
            <a:r>
              <a:rPr lang="en-US" sz="2000" dirty="0">
                <a:cs typeface="Arial"/>
              </a:rPr>
              <a:t>t</a:t>
            </a:r>
            <a:r>
              <a:rPr lang="en-US" sz="2000" spc="-4" dirty="0">
                <a:cs typeface="Arial"/>
              </a:rPr>
              <a:t>ed, </a:t>
            </a:r>
            <a:r>
              <a:rPr lang="en-US" sz="2000" dirty="0">
                <a:cs typeface="Arial"/>
              </a:rPr>
              <a:t>b</a:t>
            </a:r>
            <a:r>
              <a:rPr lang="en-US" sz="2000" spc="-10" dirty="0">
                <a:cs typeface="Arial"/>
              </a:rPr>
              <a:t>y</a:t>
            </a:r>
            <a:r>
              <a:rPr lang="en-US" sz="2000" spc="-14" dirty="0">
                <a:cs typeface="Arial"/>
              </a:rPr>
              <a:t> </a:t>
            </a:r>
            <a:r>
              <a:rPr lang="en-US" sz="2000" spc="-4" dirty="0">
                <a:cs typeface="Arial"/>
              </a:rPr>
              <a:t>a</a:t>
            </a:r>
            <a:r>
              <a:rPr lang="en-US" sz="2000" spc="-10" dirty="0">
                <a:cs typeface="Arial"/>
              </a:rPr>
              <a:t>ge</a:t>
            </a:r>
            <a:r>
              <a:rPr lang="en-US" sz="2000" spc="-4" dirty="0">
                <a:cs typeface="Arial"/>
              </a:rPr>
              <a:t> </a:t>
            </a:r>
            <a:r>
              <a:rPr lang="en-US" sz="2000" spc="-14" dirty="0">
                <a:cs typeface="Arial"/>
              </a:rPr>
              <a:t>a</a:t>
            </a:r>
            <a:r>
              <a:rPr lang="en-US" sz="2000" spc="-10" dirty="0">
                <a:cs typeface="Arial"/>
              </a:rPr>
              <a:t>nd </a:t>
            </a:r>
            <a:r>
              <a:rPr lang="en-US" sz="2000" spc="-4" dirty="0">
                <a:cs typeface="Arial"/>
              </a:rPr>
              <a:t>insu</a:t>
            </a:r>
            <a:r>
              <a:rPr lang="en-US" sz="2000" dirty="0">
                <a:cs typeface="Arial"/>
              </a:rPr>
              <a:t>r</a:t>
            </a:r>
            <a:r>
              <a:rPr lang="en-US" sz="2000" spc="-10" dirty="0">
                <a:cs typeface="Arial"/>
              </a:rPr>
              <a:t>anc</a:t>
            </a:r>
            <a:r>
              <a:rPr lang="en-US" sz="2000" spc="-4" dirty="0">
                <a:cs typeface="Arial"/>
              </a:rPr>
              <a:t>e, </a:t>
            </a:r>
            <a:r>
              <a:rPr lang="en-US" sz="2000" spc="-14" dirty="0">
                <a:cs typeface="Arial"/>
              </a:rPr>
              <a:t>2</a:t>
            </a:r>
            <a:r>
              <a:rPr lang="en-US" sz="2000" spc="-4" dirty="0">
                <a:cs typeface="Arial"/>
              </a:rPr>
              <a:t>0</a:t>
            </a:r>
            <a:r>
              <a:rPr lang="en-US" sz="2000" spc="-10" dirty="0">
                <a:cs typeface="Arial"/>
              </a:rPr>
              <a:t>0</a:t>
            </a:r>
            <a:r>
              <a:rPr lang="en-US" sz="2000" spc="14" dirty="0">
                <a:cs typeface="Arial"/>
              </a:rPr>
              <a:t>2</a:t>
            </a:r>
            <a:r>
              <a:rPr lang="en-US" sz="2000" spc="-4" dirty="0">
                <a:cs typeface="Arial"/>
              </a:rPr>
              <a:t>-2</a:t>
            </a:r>
            <a:r>
              <a:rPr lang="en-US" sz="2000" spc="-10" dirty="0">
                <a:cs typeface="Arial"/>
              </a:rPr>
              <a:t>0</a:t>
            </a:r>
            <a:r>
              <a:rPr lang="en-US" sz="2000" spc="-14" dirty="0">
                <a:cs typeface="Arial"/>
              </a:rPr>
              <a:t>1</a:t>
            </a:r>
            <a:r>
              <a:rPr lang="en-US" sz="2000" spc="-10" dirty="0">
                <a:cs typeface="Arial"/>
              </a:rPr>
              <a:t>2</a:t>
            </a:r>
            <a:endParaRPr lang="en-US" sz="2000" dirty="0"/>
          </a:p>
        </p:txBody>
      </p:sp>
      <p:graphicFrame>
        <p:nvGraphicFramePr>
          <p:cNvPr id="141" name="Chart 140"/>
          <p:cNvGraphicFramePr>
            <a:graphicFrameLocks noChangeAspect="1"/>
          </p:cNvGraphicFramePr>
          <p:nvPr>
            <p:extLst>
              <p:ext uri="{D42A27DB-BD31-4B8C-83A1-F6EECF244321}">
                <p14:modId xmlns:p14="http://schemas.microsoft.com/office/powerpoint/2010/main" val="1941113236"/>
              </p:ext>
            </p:extLst>
          </p:nvPr>
        </p:nvGraphicFramePr>
        <p:xfrm>
          <a:off x="907871" y="1600201"/>
          <a:ext cx="8229601" cy="4178095"/>
        </p:xfrm>
        <a:graphic>
          <a:graphicData uri="http://schemas.openxmlformats.org/drawingml/2006/chart">
            <c:chart xmlns:c="http://schemas.openxmlformats.org/drawingml/2006/chart" xmlns:r="http://schemas.openxmlformats.org/officeDocument/2006/relationships" r:id="rId3"/>
          </a:graphicData>
        </a:graphic>
      </p:graphicFrame>
      <p:sp>
        <p:nvSpPr>
          <p:cNvPr id="142" name="Rectangle 141"/>
          <p:cNvSpPr/>
          <p:nvPr/>
        </p:nvSpPr>
        <p:spPr>
          <a:xfrm>
            <a:off x="877390" y="6172201"/>
            <a:ext cx="8229601" cy="307766"/>
          </a:xfrm>
          <a:prstGeom prst="rect">
            <a:avLst/>
          </a:prstGeom>
        </p:spPr>
        <p:txBody>
          <a:bodyPr wrap="square" lIns="91429" tIns="45715" rIns="91429" bIns="45715">
            <a:spAutoFit/>
          </a:bodyPr>
          <a:lstStyle/>
          <a:p>
            <a:r>
              <a:rPr lang="en-US" sz="1400" b="1" dirty="0"/>
              <a:t>Source: </a:t>
            </a:r>
            <a:r>
              <a:rPr lang="en-US" sz="1400" dirty="0"/>
              <a:t>Agency for Healthcare Research and Quality, Medical Expenditure Panel Survey, 2002-2012.</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object 3"/>
          <p:cNvSpPr txBox="1"/>
          <p:nvPr/>
        </p:nvSpPr>
        <p:spPr>
          <a:xfrm>
            <a:off x="1167300" y="3730350"/>
            <a:ext cx="7660491" cy="1251729"/>
          </a:xfrm>
          <a:prstGeom prst="rect">
            <a:avLst/>
          </a:prstGeom>
        </p:spPr>
        <p:txBody>
          <a:bodyPr vert="horz" wrap="square" lIns="0" tIns="0" rIns="0" bIns="0" rtlCol="0">
            <a:noAutofit/>
          </a:bodyPr>
          <a:lstStyle/>
          <a:p>
            <a:pPr>
              <a:lnSpc>
                <a:spcPts val="500"/>
              </a:lnSpc>
              <a:spcBef>
                <a:spcPts val="18"/>
              </a:spcBef>
            </a:pPr>
            <a:endParaRPr sz="400" dirty="0"/>
          </a:p>
        </p:txBody>
      </p:sp>
      <p:sp>
        <p:nvSpPr>
          <p:cNvPr id="181" name="Title 180"/>
          <p:cNvSpPr>
            <a:spLocks noGrp="1"/>
          </p:cNvSpPr>
          <p:nvPr>
            <p:ph type="title"/>
          </p:nvPr>
        </p:nvSpPr>
        <p:spPr/>
        <p:txBody>
          <a:bodyPr>
            <a:noAutofit/>
          </a:bodyPr>
          <a:lstStyle/>
          <a:p>
            <a:r>
              <a:rPr lang="en-US" sz="2200" dirty="0"/>
              <a:t>ACCESS: Through 2012, improvement was observed across a broad spectrum of access measures among children but less so among adults ages 18-64</a:t>
            </a:r>
          </a:p>
        </p:txBody>
      </p:sp>
      <p:sp>
        <p:nvSpPr>
          <p:cNvPr id="182" name="Content Placeholder 181"/>
          <p:cNvSpPr>
            <a:spLocks noGrp="1"/>
          </p:cNvSpPr>
          <p:nvPr>
            <p:ph idx="1"/>
          </p:nvPr>
        </p:nvSpPr>
        <p:spPr>
          <a:xfrm>
            <a:off x="502920" y="1600202"/>
            <a:ext cx="9052560" cy="5342787"/>
          </a:xfrm>
        </p:spPr>
        <p:txBody>
          <a:bodyPr/>
          <a:lstStyle/>
          <a:p>
            <a:pPr marL="0" indent="0" algn="ctr">
              <a:buNone/>
            </a:pPr>
            <a:r>
              <a:rPr lang="en-US" sz="1800" b="1" dirty="0"/>
              <a:t>Average annual rates of change of access to care measures through 2012, by age</a:t>
            </a:r>
          </a:p>
          <a:p>
            <a:endParaRPr lang="en-US" dirty="0"/>
          </a:p>
        </p:txBody>
      </p:sp>
      <p:graphicFrame>
        <p:nvGraphicFramePr>
          <p:cNvPr id="185" name="Chart 184"/>
          <p:cNvGraphicFramePr>
            <a:graphicFrameLocks noChangeAspect="1"/>
          </p:cNvGraphicFramePr>
          <p:nvPr>
            <p:extLst>
              <p:ext uri="{D42A27DB-BD31-4B8C-83A1-F6EECF244321}">
                <p14:modId xmlns:p14="http://schemas.microsoft.com/office/powerpoint/2010/main" val="2507799037"/>
              </p:ext>
            </p:extLst>
          </p:nvPr>
        </p:nvGraphicFramePr>
        <p:xfrm>
          <a:off x="882745" y="2093071"/>
          <a:ext cx="8229601" cy="4841129"/>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timing>
    <p:tnLst>
      <p:par>
        <p:cTn id="1" dur="indefinite" restart="never" nodeType="tmRoot"/>
      </p:par>
    </p:tnLst>
  </p:timing>
</p:sld>
</file>

<file path=ppt/theme/theme1.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10.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1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12.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13.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14.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15.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16.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17.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18.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19.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0.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3.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4.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5.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6.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7.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8.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9.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emplate>AHRQ Slide Template-2013</Template>
  <TotalTime>2012</TotalTime>
  <Words>8353</Words>
  <Application>Microsoft Office PowerPoint</Application>
  <PresentationFormat>Custom</PresentationFormat>
  <Paragraphs>557</Paragraphs>
  <Slides>33</Slides>
  <Notes>33</Notes>
  <HiddenSlides>0</HiddenSlides>
  <MMClips>0</MMClips>
  <ScaleCrop>false</ScaleCrop>
  <HeadingPairs>
    <vt:vector size="4" baseType="variant">
      <vt:variant>
        <vt:lpstr>Theme</vt:lpstr>
      </vt:variant>
      <vt:variant>
        <vt:i4>2</vt:i4>
      </vt:variant>
      <vt:variant>
        <vt:lpstr>Slide Titles</vt:lpstr>
      </vt:variant>
      <vt:variant>
        <vt:i4>33</vt:i4>
      </vt:variant>
    </vt:vector>
  </HeadingPairs>
  <TitlesOfParts>
    <vt:vector size="35" baseType="lpstr">
      <vt:lpstr>Custom Design</vt:lpstr>
      <vt:lpstr>Office Theme</vt:lpstr>
      <vt:lpstr>2014 National Healthcare Quality and Disparities Report </vt:lpstr>
      <vt:lpstr>National Healthcare Quality and Disparities Reports</vt:lpstr>
      <vt:lpstr>National Healthcare Quality and Disparities Reports</vt:lpstr>
      <vt:lpstr>Changes for 2014</vt:lpstr>
      <vt:lpstr>Key Findings of the 2014 QDR</vt:lpstr>
      <vt:lpstr>ACCESS: After years without improvement, the rate of uninsurance among adults ages 18- 64 decreased substantially during the first half of 2014</vt:lpstr>
      <vt:lpstr>ACCESS: Between 2002 and 2012, access to health care improved for children but was unchanged or significantly worse for adults</vt:lpstr>
      <vt:lpstr>People who made an appointment for routine health care in the last 12 months who sometimes or never got an appointment as soon as wanted, by age and insurance, 2002-2012</vt:lpstr>
      <vt:lpstr>ACCESS: Through 2012, improvement was observed across a broad spectrum of access measures among children but less so among adults ages 18-64</vt:lpstr>
      <vt:lpstr>ACCESS DISPARITIES: During the first half of 2014, declines in rates of uninsurance were larger among Black and Hispanic adults ages 18-64 than among Whites, but racial differences in rates remained</vt:lpstr>
      <vt:lpstr>ACCESS DISPARITIES: In 2012, disparities were observed across a broad spectrum of access measures</vt:lpstr>
      <vt:lpstr>ACCESS DISPARITIES: Through 2012, across a broad spectrum of access measures, some disparities were reduced but most did not improve</vt:lpstr>
      <vt:lpstr>Quality and Quality Disparities</vt:lpstr>
      <vt:lpstr>QUALITY: Quality of health care improved generally through 2012, but the pace of improvement varied by measure</vt:lpstr>
      <vt:lpstr>QUALITY: Through 2012, the pace of improvement varied across NQS priorities</vt:lpstr>
      <vt:lpstr>QUALITY: Publicly reported CMS measures were much more likely than measures reported by other sources to achieve high levels of performance</vt:lpstr>
      <vt:lpstr>QUALITY DISPARITIES: Disparities remained prevalent across a broad spectrum of quality measures</vt:lpstr>
      <vt:lpstr>QUALITY DISPARITIES: Through 2012, some disparities were getting smaller but most were not improving across a broad spectrum of quality measures</vt:lpstr>
      <vt:lpstr>QUALITY DISPARITIES: Through 2012, few disparities in quality of care were eliminated while a small number became larger</vt:lpstr>
      <vt:lpstr>PowerPoint Presentation</vt:lpstr>
      <vt:lpstr>PowerPoint Presentation</vt:lpstr>
      <vt:lpstr>QUALITY DISPARITIES: Overall quality (top map) and racial/ethnic disparities (bottom map) varied widely across states and often not in the same direction</vt:lpstr>
      <vt:lpstr>National Quality Strategy</vt:lpstr>
      <vt:lpstr>National Quality Strategy</vt:lpstr>
      <vt:lpstr>National Quality Strategy</vt:lpstr>
      <vt:lpstr>NQS: Measures of Patient Safety improved, led by a 17% reduction in hospital-acquired conditions</vt:lpstr>
      <vt:lpstr>NQS: Measures of Person-Centered Care improved steadily, especially for children</vt:lpstr>
      <vt:lpstr>NQS: Measures of Care Coordination improved as providers enhanced discharge processes and adopted health information technologies</vt:lpstr>
      <vt:lpstr>NQS: Many measures of Effective Treatment achieved high levels of performance, led by measures publicly reported by CMS on Hospital Compare</vt:lpstr>
      <vt:lpstr>NQS: Healthy Living improved in about half of the measures followed, led by selected adolescent vaccines from 2008 to 2012</vt:lpstr>
      <vt:lpstr>NQS: Measures of Care Affordability worsened from 2002 to 2010 and then leveled off</vt:lpstr>
      <vt:lpstr>Conclusion</vt:lpstr>
      <vt:lpstr>References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2014 National Healthcare Quality and Disparities Report </dc:title>
  <cp:lastModifiedBy>DHHS</cp:lastModifiedBy>
  <cp:revision>51</cp:revision>
  <dcterms:created xsi:type="dcterms:W3CDTF">2015-05-13T11:54:53Z</dcterms:created>
  <dcterms:modified xsi:type="dcterms:W3CDTF">2015-05-19T15:00:21Z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2015-04-09T00:00:00Z</vt:filetime>
  </property>
  <property fmtid="{D5CDD505-2E9C-101B-9397-08002B2CF9AE}" pid="3" name="LastSaved">
    <vt:filetime>2015-05-13T00:00:00Z</vt:filetime>
  </property>
</Properties>
</file>