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ls" ContentType="application/vnd.ms-exce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theme/themeOverride1.xml" ContentType="application/vnd.openxmlformats-officedocument.themeOverr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commentAuthors.xml" ContentType="application/vnd.openxmlformats-officedocument.presentationml.commentAuthors+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rawings/drawing1.xml" ContentType="application/vnd.openxmlformats-officedocument.drawingml.chartshape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emf" ContentType="image/x-emf"/>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37"/>
  </p:notesMasterIdLst>
  <p:handoutMasterIdLst>
    <p:handoutMasterId r:id="rId38"/>
  </p:handoutMasterIdLst>
  <p:sldIdLst>
    <p:sldId id="256" r:id="rId2"/>
    <p:sldId id="262" r:id="rId3"/>
    <p:sldId id="261" r:id="rId4"/>
    <p:sldId id="264" r:id="rId5"/>
    <p:sldId id="265" r:id="rId6"/>
    <p:sldId id="266" r:id="rId7"/>
    <p:sldId id="267" r:id="rId8"/>
    <p:sldId id="268" r:id="rId9"/>
    <p:sldId id="269" r:id="rId10"/>
    <p:sldId id="271" r:id="rId11"/>
    <p:sldId id="275" r:id="rId12"/>
    <p:sldId id="276" r:id="rId13"/>
    <p:sldId id="280" r:id="rId14"/>
    <p:sldId id="282" r:id="rId15"/>
    <p:sldId id="277" r:id="rId16"/>
    <p:sldId id="309" r:id="rId17"/>
    <p:sldId id="281" r:id="rId18"/>
    <p:sldId id="278" r:id="rId19"/>
    <p:sldId id="284" r:id="rId20"/>
    <p:sldId id="315" r:id="rId21"/>
    <p:sldId id="285" r:id="rId22"/>
    <p:sldId id="286" r:id="rId23"/>
    <p:sldId id="288" r:id="rId24"/>
    <p:sldId id="293" r:id="rId25"/>
    <p:sldId id="296" r:id="rId26"/>
    <p:sldId id="298" r:id="rId27"/>
    <p:sldId id="300" r:id="rId28"/>
    <p:sldId id="310" r:id="rId29"/>
    <p:sldId id="301" r:id="rId30"/>
    <p:sldId id="303" r:id="rId31"/>
    <p:sldId id="304" r:id="rId32"/>
    <p:sldId id="311" r:id="rId33"/>
    <p:sldId id="312" r:id="rId34"/>
    <p:sldId id="314" r:id="rId35"/>
    <p:sldId id="316" r:id="rId36"/>
  </p:sldIdLst>
  <p:sldSz cx="9144000" cy="6858000" type="screen4x3"/>
  <p:notesSz cx="7010400" cy="9296400"/>
  <p:defaultTextStyle>
    <a:defPPr>
      <a:defRPr lang="en-US"/>
    </a:defPPr>
    <a:lvl1pPr algn="l" rtl="0" eaLnBrk="0" fontAlgn="base" hangingPunct="0">
      <a:spcBef>
        <a:spcPct val="0"/>
      </a:spcBef>
      <a:spcAft>
        <a:spcPct val="0"/>
      </a:spcAft>
      <a:defRPr sz="2400" kern="1200">
        <a:solidFill>
          <a:schemeClr val="tx1"/>
        </a:solidFill>
        <a:latin typeface="Arial" pitchFamily="34"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Arial" pitchFamily="34"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Arial" pitchFamily="34"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Arial" pitchFamily="34"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Arial" pitchFamily="34" charset="0"/>
        <a:ea typeface="ＭＳ Ｐゴシック" pitchFamily="34" charset="-128"/>
        <a:cs typeface="+mn-cs"/>
      </a:defRPr>
    </a:lvl5pPr>
    <a:lvl6pPr marL="2286000" algn="l" defTabSz="914400" rtl="0" eaLnBrk="1" latinLnBrk="0" hangingPunct="1">
      <a:defRPr sz="2400" kern="1200">
        <a:solidFill>
          <a:schemeClr val="tx1"/>
        </a:solidFill>
        <a:latin typeface="Arial" pitchFamily="34" charset="0"/>
        <a:ea typeface="ＭＳ Ｐゴシック" pitchFamily="34" charset="-128"/>
        <a:cs typeface="+mn-cs"/>
      </a:defRPr>
    </a:lvl6pPr>
    <a:lvl7pPr marL="2743200" algn="l" defTabSz="914400" rtl="0" eaLnBrk="1" latinLnBrk="0" hangingPunct="1">
      <a:defRPr sz="2400" kern="1200">
        <a:solidFill>
          <a:schemeClr val="tx1"/>
        </a:solidFill>
        <a:latin typeface="Arial" pitchFamily="34" charset="0"/>
        <a:ea typeface="ＭＳ Ｐゴシック" pitchFamily="34" charset="-128"/>
        <a:cs typeface="+mn-cs"/>
      </a:defRPr>
    </a:lvl7pPr>
    <a:lvl8pPr marL="3200400" algn="l" defTabSz="914400" rtl="0" eaLnBrk="1" latinLnBrk="0" hangingPunct="1">
      <a:defRPr sz="2400" kern="1200">
        <a:solidFill>
          <a:schemeClr val="tx1"/>
        </a:solidFill>
        <a:latin typeface="Arial" pitchFamily="34" charset="0"/>
        <a:ea typeface="ＭＳ Ｐゴシック" pitchFamily="34" charset="-128"/>
        <a:cs typeface="+mn-cs"/>
      </a:defRPr>
    </a:lvl8pPr>
    <a:lvl9pPr marL="3657600" algn="l" defTabSz="914400" rtl="0" eaLnBrk="1" latinLnBrk="0" hangingPunct="1">
      <a:defRPr sz="2400" kern="1200">
        <a:solidFill>
          <a:schemeClr val="tx1"/>
        </a:solidFill>
        <a:latin typeface="Arial" pitchFamily="34" charset="0"/>
        <a:ea typeface="ＭＳ Ｐゴシック" pitchFamily="34" charset="-128"/>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DHHS" initials="DHH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860189"/>
    <a:srgbClr val="57185B"/>
    <a:srgbClr val="006600"/>
    <a:srgbClr val="006DAA"/>
    <a:srgbClr val="009CC8"/>
    <a:srgbClr val="DDA800"/>
    <a:srgbClr val="00408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5600" autoAdjust="0"/>
    <p:restoredTop sz="87179" autoAdjust="0"/>
  </p:normalViewPr>
  <p:slideViewPr>
    <p:cSldViewPr>
      <p:cViewPr>
        <p:scale>
          <a:sx n="75" d="100"/>
          <a:sy n="75" d="100"/>
        </p:scale>
        <p:origin x="-636" y="-18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92" d="100"/>
        <a:sy n="92" d="100"/>
      </p:scale>
      <p:origin x="0" y="1608"/>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chartUserShapes" Target="../drawings/drawing1.xml"/><Relationship Id="rId2" Type="http://schemas.openxmlformats.org/officeDocument/2006/relationships/oleObject" Target="file:///\\fsah\company\Knowledge%20Transfer\Medicaid%20Medical%20Directors\Projects\Readmissions\State%202010%20data\Tara's%20analysis%202010\Data%20Analysis\Readmissions%20Combination%202010%20TT%20edits%20v4.xlsx" TargetMode="External"/><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c:lang val="en-US"/>
  <c:style val="26"/>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2703018372703426"/>
          <c:y val="5.6030183727034104E-2"/>
          <c:w val="0.78963648293963251"/>
          <c:h val="0.82798993875765492"/>
        </c:manualLayout>
      </c:layout>
      <c:barChart>
        <c:barDir val="col"/>
        <c:grouping val="clustered"/>
        <c:ser>
          <c:idx val="0"/>
          <c:order val="0"/>
          <c:dPt>
            <c:idx val="1"/>
            <c:spPr>
              <a:solidFill>
                <a:schemeClr val="accent2"/>
              </a:solidFill>
            </c:spPr>
          </c:dPt>
          <c:dLbls>
            <c:dLbl>
              <c:idx val="1"/>
              <c:layout>
                <c:manualLayout>
                  <c:x val="0"/>
                  <c:y val="-2.5862068965517241E-2"/>
                </c:manualLayout>
              </c:layout>
              <c:dLblPos val="outEnd"/>
              <c:showVal val="1"/>
            </c:dLbl>
            <c:numFmt formatCode="0.0%" sourceLinked="0"/>
            <c:txPr>
              <a:bodyPr/>
              <a:lstStyle/>
              <a:p>
                <a:pPr>
                  <a:defRPr sz="1200" b="1"/>
                </a:pPr>
                <a:endParaRPr lang="en-US"/>
              </a:p>
            </c:txPr>
            <c:dLblPos val="outEnd"/>
            <c:showVal val="1"/>
          </c:dLbls>
          <c:cat>
            <c:strRef>
              <c:f>GraphsForReport!$C$57:$C$58</c:f>
              <c:strCache>
                <c:ptCount val="2"/>
                <c:pt idx="0">
                  <c:v>Males </c:v>
                </c:pt>
                <c:pt idx="1">
                  <c:v>Females </c:v>
                </c:pt>
              </c:strCache>
            </c:strRef>
          </c:cat>
          <c:val>
            <c:numRef>
              <c:f>GraphsForReport!$D$57:$D$58</c:f>
              <c:numCache>
                <c:formatCode>0.0%</c:formatCode>
                <c:ptCount val="2"/>
                <c:pt idx="0">
                  <c:v>0.10600000000000002</c:v>
                </c:pt>
                <c:pt idx="1">
                  <c:v>7.6000000000000026E-2</c:v>
                </c:pt>
              </c:numCache>
            </c:numRef>
          </c:val>
        </c:ser>
        <c:axId val="313078528"/>
        <c:axId val="313080064"/>
      </c:barChart>
      <c:catAx>
        <c:axId val="313078528"/>
        <c:scaling>
          <c:orientation val="minMax"/>
        </c:scaling>
        <c:axPos val="b"/>
        <c:tickLblPos val="nextTo"/>
        <c:txPr>
          <a:bodyPr/>
          <a:lstStyle/>
          <a:p>
            <a:pPr>
              <a:defRPr sz="1200" b="1"/>
            </a:pPr>
            <a:endParaRPr lang="en-US"/>
          </a:p>
        </c:txPr>
        <c:crossAx val="313080064"/>
        <c:crosses val="autoZero"/>
        <c:auto val="1"/>
        <c:lblAlgn val="ctr"/>
        <c:lblOffset val="100"/>
      </c:catAx>
      <c:valAx>
        <c:axId val="313080064"/>
        <c:scaling>
          <c:orientation val="minMax"/>
        </c:scaling>
        <c:axPos val="l"/>
        <c:majorGridlines/>
        <c:title>
          <c:tx>
            <c:rich>
              <a:bodyPr rot="-5400000" vert="horz"/>
              <a:lstStyle/>
              <a:p>
                <a:pPr>
                  <a:defRPr sz="1100" b="1"/>
                </a:pPr>
                <a:r>
                  <a:rPr lang="en-US" sz="1100" b="1" dirty="0" smtClean="0"/>
                  <a:t>Readmission Rate</a:t>
                </a:r>
                <a:endParaRPr lang="en-US" sz="1100" b="1" dirty="0"/>
              </a:p>
            </c:rich>
          </c:tx>
          <c:layout/>
        </c:title>
        <c:numFmt formatCode="0.0%" sourceLinked="1"/>
        <c:tickLblPos val="nextTo"/>
        <c:txPr>
          <a:bodyPr/>
          <a:lstStyle/>
          <a:p>
            <a:pPr>
              <a:defRPr sz="1200"/>
            </a:pPr>
            <a:endParaRPr lang="en-US"/>
          </a:p>
        </c:txPr>
        <c:crossAx val="313078528"/>
        <c:crosses val="autoZero"/>
        <c:crossBetween val="between"/>
      </c:valAx>
    </c:plotArea>
    <c:plotVisOnly val="1"/>
    <c:dispBlanksAs val="gap"/>
  </c:chart>
  <c:txPr>
    <a:bodyPr/>
    <a:lstStyle/>
    <a:p>
      <a:pPr>
        <a:defRPr>
          <a:latin typeface="Arial" pitchFamily="34" charset="0"/>
          <a:cs typeface="Arial" pitchFamily="34" charset="0"/>
        </a:defRPr>
      </a:pPr>
      <a:endParaRPr lang="en-US"/>
    </a:p>
  </c:txPr>
  <c:externalData r:id="rId2"/>
  <c:userShapes r:id="rId3"/>
</c:chartSpace>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6.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8.png"/></Relationships>
</file>

<file path=ppt/drawings/_rels/vmlDrawing7.vml.rels><?xml version="1.0" encoding="UTF-8" standalone="yes"?>
<Relationships xmlns="http://schemas.openxmlformats.org/package/2006/relationships"><Relationship Id="rId1" Type="http://schemas.openxmlformats.org/officeDocument/2006/relationships/image" Target="../media/image9.emf"/></Relationships>
</file>

<file path=ppt/drawings/drawing1.xml><?xml version="1.0" encoding="utf-8"?>
<c:userShapes xmlns:c="http://schemas.openxmlformats.org/drawingml/2006/chart">
  <cdr:relSizeAnchor xmlns:cdr="http://schemas.openxmlformats.org/drawingml/2006/chartDrawing">
    <cdr:from>
      <cdr:x>0</cdr:x>
      <cdr:y>0.99719</cdr:y>
    </cdr:from>
    <cdr:to>
      <cdr:x>1</cdr:x>
      <cdr:y>0.99719</cdr:y>
    </cdr:to>
    <cdr:cxnSp macro="">
      <cdr:nvCxnSpPr>
        <cdr:cNvPr id="2" name="Straight Connector 1"/>
        <cdr:cNvCxnSpPr/>
      </cdr:nvCxnSpPr>
      <cdr:spPr>
        <a:xfrm xmlns:a="http://schemas.openxmlformats.org/drawingml/2006/main">
          <a:off x="0" y="3376613"/>
          <a:ext cx="7067551" cy="0"/>
        </a:xfrm>
        <a:prstGeom xmlns:a="http://schemas.openxmlformats.org/drawingml/2006/main" prst="line">
          <a:avLst/>
        </a:prstGeom>
        <a:ln xmlns:a="http://schemas.openxmlformats.org/drawingml/2006/main">
          <a:prstDash val="dash"/>
        </a:ln>
      </cdr:spPr>
      <cdr:style>
        <a:lnRef xmlns:a="http://schemas.openxmlformats.org/drawingml/2006/main" idx="1">
          <a:schemeClr val="accent2"/>
        </a:lnRef>
        <a:fillRef xmlns:a="http://schemas.openxmlformats.org/drawingml/2006/main" idx="0">
          <a:schemeClr val="accent2"/>
        </a:fillRef>
        <a:effectRef xmlns:a="http://schemas.openxmlformats.org/drawingml/2006/main" idx="0">
          <a:schemeClr val="accent2"/>
        </a:effectRef>
        <a:fontRef xmlns:a="http://schemas.openxmlformats.org/drawingml/2006/main" idx="minor">
          <a:schemeClr val="tx1"/>
        </a:fontRef>
      </cdr:style>
    </cdr:cxn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970338" y="0"/>
            <a:ext cx="3038475" cy="465138"/>
          </a:xfrm>
          <a:prstGeom prst="rect">
            <a:avLst/>
          </a:prstGeom>
        </p:spPr>
        <p:txBody>
          <a:bodyPr vert="horz" lIns="91440" tIns="45720" rIns="91440" bIns="45720" rtlCol="0"/>
          <a:lstStyle>
            <a:lvl1pPr algn="r">
              <a:defRPr sz="1200"/>
            </a:lvl1pPr>
          </a:lstStyle>
          <a:p>
            <a:fld id="{509AFE91-C131-4237-9014-23AA6515B6B7}" type="datetimeFigureOut">
              <a:rPr lang="en-US" smtClean="0"/>
              <a:pPr/>
              <a:t>8/22/2012</a:t>
            </a:fld>
            <a:endParaRPr lang="en-US"/>
          </a:p>
        </p:txBody>
      </p:sp>
      <p:sp>
        <p:nvSpPr>
          <p:cNvPr id="4" name="Footer Placeholder 3"/>
          <p:cNvSpPr>
            <a:spLocks noGrp="1"/>
          </p:cNvSpPr>
          <p:nvPr>
            <p:ph type="ftr" sz="quarter" idx="2"/>
          </p:nvPr>
        </p:nvSpPr>
        <p:spPr>
          <a:xfrm>
            <a:off x="0" y="8829675"/>
            <a:ext cx="3038475" cy="465138"/>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970338" y="8829675"/>
            <a:ext cx="3038475" cy="465138"/>
          </a:xfrm>
          <a:prstGeom prst="rect">
            <a:avLst/>
          </a:prstGeom>
        </p:spPr>
        <p:txBody>
          <a:bodyPr vert="horz" lIns="91440" tIns="45720" rIns="91440" bIns="45720" rtlCol="0" anchor="b"/>
          <a:lstStyle>
            <a:lvl1pPr algn="r">
              <a:defRPr sz="1200"/>
            </a:lvl1pPr>
          </a:lstStyle>
          <a:p>
            <a:fld id="{6AE625D9-783C-4CB2-B626-EF1122AFA0A1}" type="slidenum">
              <a:rPr lang="en-US" smtClean="0"/>
              <a:pPr/>
              <a:t>‹#›</a:t>
            </a:fld>
            <a:endParaRPr lang="en-US"/>
          </a:p>
        </p:txBody>
      </p:sp>
    </p:spTree>
    <p:extLst>
      <p:ext uri="{BB962C8B-B14F-4D97-AF65-F5344CB8AC3E}">
        <p14:creationId xmlns:p14="http://schemas.microsoft.com/office/powerpoint/2010/main" xmlns="" val="426707739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pPr>
              <a:defRPr/>
            </a:pPr>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pPr>
              <a:defRPr/>
            </a:pPr>
            <a:fld id="{F0BA17F1-C5FF-4E6D-B3E4-5D40AC4A29B0}" type="datetimeFigureOut">
              <a:rPr lang="en-US"/>
              <a:pPr>
                <a:defRPr/>
              </a:pPr>
              <a:t>8/22/2012</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pPr lvl="0"/>
            <a:endParaRPr lang="en-US" noProof="0" smtClean="0"/>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pPr>
              <a:defRPr/>
            </a:pPr>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pPr>
              <a:defRPr/>
            </a:pPr>
            <a:fld id="{0EEE16C3-D83A-4D94-9BA6-8BD5C37F5A98}" type="slidenum">
              <a:rPr lang="en-US"/>
              <a:pPr>
                <a:defRPr/>
              </a:pPr>
              <a:t>‹#›</a:t>
            </a:fld>
            <a:endParaRPr lang="en-US"/>
          </a:p>
        </p:txBody>
      </p:sp>
    </p:spTree>
    <p:extLst>
      <p:ext uri="{BB962C8B-B14F-4D97-AF65-F5344CB8AC3E}">
        <p14:creationId xmlns:p14="http://schemas.microsoft.com/office/powerpoint/2010/main" xmlns="" val="298567104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en.wikipedia.org/wiki/ICD"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0EEE16C3-D83A-4D94-9BA6-8BD5C37F5A98}" type="slidenum">
              <a:rPr lang="en-US" smtClean="0"/>
              <a:pPr>
                <a:defRPr/>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Different could be because of exclusion of newborns. Medicaid could also have more FFS patients. </a:t>
            </a:r>
            <a:endParaRPr lang="en-US" dirty="0"/>
          </a:p>
        </p:txBody>
      </p:sp>
      <p:sp>
        <p:nvSpPr>
          <p:cNvPr id="4" name="Slide Number Placeholder 3"/>
          <p:cNvSpPr>
            <a:spLocks noGrp="1"/>
          </p:cNvSpPr>
          <p:nvPr>
            <p:ph type="sldNum" sz="quarter" idx="10"/>
          </p:nvPr>
        </p:nvSpPr>
        <p:spPr/>
        <p:txBody>
          <a:bodyPr/>
          <a:lstStyle/>
          <a:p>
            <a:pPr>
              <a:defRPr/>
            </a:pPr>
            <a:fld id="{0EEE16C3-D83A-4D94-9BA6-8BD5C37F5A98}" type="slidenum">
              <a:rPr lang="en-US" smtClean="0"/>
              <a:pPr>
                <a:defRPr/>
              </a:pPr>
              <a:t>12</a:t>
            </a:fld>
            <a:endParaRPr lang="en-US"/>
          </a:p>
        </p:txBody>
      </p:sp>
    </p:spTree>
    <p:extLst>
      <p:ext uri="{BB962C8B-B14F-4D97-AF65-F5344CB8AC3E}">
        <p14:creationId xmlns:p14="http://schemas.microsoft.com/office/powerpoint/2010/main" xmlns="" val="12939330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dirty="0" smtClean="0"/>
              <a:t>The </a:t>
            </a:r>
            <a:r>
              <a:rPr lang="en-US" b="1" dirty="0" smtClean="0"/>
              <a:t>Major Diagnostic Categories</a:t>
            </a:r>
            <a:r>
              <a:rPr lang="en-US" dirty="0" smtClean="0"/>
              <a:t> (MDCs) are formed by dividing all possible principal diagnoses (from </a:t>
            </a:r>
            <a:r>
              <a:rPr lang="en-US" dirty="0" smtClean="0">
                <a:hlinkClick r:id="rId3" action="ppaction://hlinkfile" tooltip="ICD"/>
              </a:rPr>
              <a:t>ICD</a:t>
            </a:r>
            <a:r>
              <a:rPr lang="en-US" dirty="0" smtClean="0"/>
              <a:t>-9-CM) into mutually exclusive diagnosis areas. The diagnoses in each MDC correspond to a single organ system or etiology and, in general, are associated with a particular medical specialty. </a:t>
            </a:r>
            <a:endParaRPr lang="en-US" dirty="0"/>
          </a:p>
        </p:txBody>
      </p:sp>
      <p:sp>
        <p:nvSpPr>
          <p:cNvPr id="4" name="Slide Number Placeholder 3"/>
          <p:cNvSpPr>
            <a:spLocks noGrp="1"/>
          </p:cNvSpPr>
          <p:nvPr>
            <p:ph type="sldNum" sz="quarter" idx="10"/>
          </p:nvPr>
        </p:nvSpPr>
        <p:spPr/>
        <p:txBody>
          <a:bodyPr/>
          <a:lstStyle/>
          <a:p>
            <a:pPr>
              <a:defRPr/>
            </a:pPr>
            <a:fld id="{0EEE16C3-D83A-4D94-9BA6-8BD5C37F5A98}" type="slidenum">
              <a:rPr lang="en-US" smtClean="0"/>
              <a:pPr>
                <a:defRPr/>
              </a:pPr>
              <a:t>23</a:t>
            </a:fld>
            <a:endParaRPr lang="en-US"/>
          </a:p>
        </p:txBody>
      </p:sp>
    </p:spTree>
    <p:extLst>
      <p:ext uri="{BB962C8B-B14F-4D97-AF65-F5344CB8AC3E}">
        <p14:creationId xmlns:p14="http://schemas.microsoft.com/office/powerpoint/2010/main" xmlns="" val="279626176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6" descr="MMDLN logo.eps"/>
          <p:cNvPicPr>
            <a:picLocks noChangeAspect="1"/>
          </p:cNvPicPr>
          <p:nvPr userDrawn="1"/>
        </p:nvPicPr>
        <p:blipFill>
          <a:blip r:embed="rId2">
            <a:extLst>
              <a:ext uri="{28A0092B-C50C-407E-A947-70E740481C1C}">
                <a14:useLocalDpi xmlns:a14="http://schemas.microsoft.com/office/drawing/2010/main" xmlns="" val="0"/>
              </a:ext>
            </a:extLst>
          </a:blip>
          <a:srcRect/>
          <a:stretch>
            <a:fillRect/>
          </a:stretch>
        </p:blipFill>
        <p:spPr bwMode="auto">
          <a:xfrm>
            <a:off x="1371600" y="304800"/>
            <a:ext cx="7426325" cy="11509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Rectangle 7"/>
          <p:cNvSpPr>
            <a:spLocks noChangeArrowheads="1"/>
          </p:cNvSpPr>
          <p:nvPr userDrawn="1"/>
        </p:nvSpPr>
        <p:spPr bwMode="auto">
          <a:xfrm>
            <a:off x="0" y="1219200"/>
            <a:ext cx="9161463" cy="5638800"/>
          </a:xfrm>
          <a:prstGeom prst="rect">
            <a:avLst/>
          </a:prstGeom>
          <a:solidFill>
            <a:srgbClr val="57185B"/>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solidFill>
                <a:srgbClr val="000000"/>
              </a:solidFill>
            </a:endParaRPr>
          </a:p>
        </p:txBody>
      </p:sp>
      <p:sp>
        <p:nvSpPr>
          <p:cNvPr id="3075" name="Rectangle 3"/>
          <p:cNvSpPr>
            <a:spLocks noGrp="1" noChangeArrowheads="1"/>
          </p:cNvSpPr>
          <p:nvPr>
            <p:ph type="ctrTitle"/>
          </p:nvPr>
        </p:nvSpPr>
        <p:spPr>
          <a:xfrm>
            <a:off x="685800" y="2286000"/>
            <a:ext cx="7772400" cy="1143000"/>
          </a:xfrm>
        </p:spPr>
        <p:txBody>
          <a:bodyPr/>
          <a:lstStyle>
            <a:lvl1pPr>
              <a:defRPr>
                <a:solidFill>
                  <a:schemeClr val="bg1"/>
                </a:solidFill>
                <a:latin typeface="Helvetica Neue" charset="0"/>
              </a:defRPr>
            </a:lvl1pPr>
          </a:lstStyle>
          <a:p>
            <a:pPr lvl="0"/>
            <a:r>
              <a:rPr lang="en-US" noProof="0" smtClean="0"/>
              <a:t>Click to edit Master title style</a:t>
            </a:r>
          </a:p>
        </p:txBody>
      </p:sp>
      <p:sp>
        <p:nvSpPr>
          <p:cNvPr id="3076" name="Rectangle 4"/>
          <p:cNvSpPr>
            <a:spLocks noGrp="1" noChangeArrowheads="1"/>
          </p:cNvSpPr>
          <p:nvPr>
            <p:ph type="subTitle" idx="1"/>
          </p:nvPr>
        </p:nvSpPr>
        <p:spPr>
          <a:xfrm>
            <a:off x="4267200" y="4191000"/>
            <a:ext cx="4724400" cy="1752600"/>
          </a:xfrm>
        </p:spPr>
        <p:txBody>
          <a:bodyPr/>
          <a:lstStyle>
            <a:lvl1pPr marL="0" indent="0" algn="ctr">
              <a:buFont typeface="Wingdings" charset="0"/>
              <a:buNone/>
              <a:defRPr sz="2400">
                <a:solidFill>
                  <a:srgbClr val="009CC8"/>
                </a:solidFill>
              </a:defRPr>
            </a:lvl1pPr>
          </a:lstStyle>
          <a:p>
            <a:pPr lvl="0"/>
            <a:r>
              <a:rPr lang="en-US" noProof="0" smtClean="0"/>
              <a:t>Click to edit Master subtitle style</a:t>
            </a:r>
          </a:p>
        </p:txBody>
      </p:sp>
    </p:spTree>
    <p:extLst>
      <p:ext uri="{BB962C8B-B14F-4D97-AF65-F5344CB8AC3E}">
        <p14:creationId xmlns:p14="http://schemas.microsoft.com/office/powerpoint/2010/main" xmlns="" val="15646712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xmlns="" val="14680769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228600"/>
            <a:ext cx="1943100" cy="5867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228600"/>
            <a:ext cx="5676900" cy="5867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xmlns="" val="12342239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xmlns="" val="40625635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xmlns="" val="41632214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676400"/>
            <a:ext cx="3810000" cy="4419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76400"/>
            <a:ext cx="3810000" cy="4419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xmlns="" val="18865592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xmlns="" val="16365748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xmlns="" val="3662693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1461941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xmlns="" val="26400240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xmlns="" val="30089560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228600"/>
            <a:ext cx="7772400" cy="1143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676400"/>
            <a:ext cx="7772400" cy="44196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1"/>
          <p:cNvSpPr>
            <a:spLocks noChangeArrowheads="1"/>
          </p:cNvSpPr>
          <p:nvPr userDrawn="1"/>
        </p:nvSpPr>
        <p:spPr bwMode="auto">
          <a:xfrm>
            <a:off x="0" y="6197600"/>
            <a:ext cx="6248400" cy="685800"/>
          </a:xfrm>
          <a:prstGeom prst="rect">
            <a:avLst/>
          </a:prstGeom>
          <a:solidFill>
            <a:srgbClr val="660066"/>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solidFill>
                <a:srgbClr val="000000"/>
              </a:solidFill>
            </a:endParaRPr>
          </a:p>
        </p:txBody>
      </p:sp>
      <p:pic>
        <p:nvPicPr>
          <p:cNvPr id="1029" name="Picture 5" descr="MMDLN logo.eps"/>
          <p:cNvPicPr>
            <a:picLocks noChangeAspect="1"/>
          </p:cNvPicPr>
          <p:nvPr userDrawn="1"/>
        </p:nvPicPr>
        <p:blipFill>
          <a:blip r:embed="rId13">
            <a:extLst>
              <a:ext uri="{28A0092B-C50C-407E-A947-70E740481C1C}">
                <a14:useLocalDpi xmlns:a14="http://schemas.microsoft.com/office/drawing/2010/main" xmlns="" val="0"/>
              </a:ext>
            </a:extLst>
          </a:blip>
          <a:srcRect/>
          <a:stretch>
            <a:fillRect/>
          </a:stretch>
        </p:blipFill>
        <p:spPr bwMode="auto">
          <a:xfrm>
            <a:off x="4419600" y="6324600"/>
            <a:ext cx="4302125" cy="6667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19" r:id="rId1"/>
    <p:sldLayoutId id="2147483709" r:id="rId2"/>
    <p:sldLayoutId id="2147483710" r:id="rId3"/>
    <p:sldLayoutId id="2147483711" r:id="rId4"/>
    <p:sldLayoutId id="2147483712" r:id="rId5"/>
    <p:sldLayoutId id="2147483713" r:id="rId6"/>
    <p:sldLayoutId id="2147483714" r:id="rId7"/>
    <p:sldLayoutId id="2147483715" r:id="rId8"/>
    <p:sldLayoutId id="2147483716" r:id="rId9"/>
    <p:sldLayoutId id="2147483717" r:id="rId10"/>
    <p:sldLayoutId id="2147483718" r:id="rId11"/>
  </p:sldLayoutIdLst>
  <p:txStyles>
    <p:titleStyle>
      <a:lvl1pPr algn="ctr" rtl="0" eaLnBrk="0" fontAlgn="base" hangingPunct="0">
        <a:spcBef>
          <a:spcPct val="0"/>
        </a:spcBef>
        <a:spcAft>
          <a:spcPct val="0"/>
        </a:spcAft>
        <a:defRPr sz="4400">
          <a:solidFill>
            <a:srgbClr val="660066"/>
          </a:solidFill>
          <a:latin typeface="+mj-lt"/>
          <a:ea typeface="+mj-ea"/>
          <a:cs typeface="+mj-cs"/>
        </a:defRPr>
      </a:lvl1pPr>
      <a:lvl2pPr algn="ctr" rtl="0" eaLnBrk="0" fontAlgn="base" hangingPunct="0">
        <a:spcBef>
          <a:spcPct val="0"/>
        </a:spcBef>
        <a:spcAft>
          <a:spcPct val="0"/>
        </a:spcAft>
        <a:defRPr sz="4400">
          <a:solidFill>
            <a:srgbClr val="660066"/>
          </a:solidFill>
          <a:latin typeface="Arial" charset="0"/>
          <a:ea typeface="ＭＳ Ｐゴシック" charset="0"/>
          <a:cs typeface="ＭＳ Ｐゴシック" charset="0"/>
        </a:defRPr>
      </a:lvl2pPr>
      <a:lvl3pPr algn="ctr" rtl="0" eaLnBrk="0" fontAlgn="base" hangingPunct="0">
        <a:spcBef>
          <a:spcPct val="0"/>
        </a:spcBef>
        <a:spcAft>
          <a:spcPct val="0"/>
        </a:spcAft>
        <a:defRPr sz="4400">
          <a:solidFill>
            <a:srgbClr val="660066"/>
          </a:solidFill>
          <a:latin typeface="Arial" charset="0"/>
          <a:ea typeface="ＭＳ Ｐゴシック" charset="0"/>
          <a:cs typeface="ＭＳ Ｐゴシック" charset="0"/>
        </a:defRPr>
      </a:lvl3pPr>
      <a:lvl4pPr algn="ctr" rtl="0" eaLnBrk="0" fontAlgn="base" hangingPunct="0">
        <a:spcBef>
          <a:spcPct val="0"/>
        </a:spcBef>
        <a:spcAft>
          <a:spcPct val="0"/>
        </a:spcAft>
        <a:defRPr sz="4400">
          <a:solidFill>
            <a:srgbClr val="660066"/>
          </a:solidFill>
          <a:latin typeface="Arial" charset="0"/>
          <a:ea typeface="ＭＳ Ｐゴシック" charset="0"/>
          <a:cs typeface="ＭＳ Ｐゴシック" charset="0"/>
        </a:defRPr>
      </a:lvl4pPr>
      <a:lvl5pPr algn="ctr" rtl="0" eaLnBrk="0" fontAlgn="base" hangingPunct="0">
        <a:spcBef>
          <a:spcPct val="0"/>
        </a:spcBef>
        <a:spcAft>
          <a:spcPct val="0"/>
        </a:spcAft>
        <a:defRPr sz="4400">
          <a:solidFill>
            <a:srgbClr val="660066"/>
          </a:solidFill>
          <a:latin typeface="Arial" charset="0"/>
          <a:ea typeface="ＭＳ Ｐゴシック" charset="0"/>
          <a:cs typeface="ＭＳ Ｐゴシック" charset="0"/>
        </a:defRPr>
      </a:lvl5pPr>
      <a:lvl6pPr marL="457200" algn="ctr" rtl="0" fontAlgn="base">
        <a:spcBef>
          <a:spcPct val="0"/>
        </a:spcBef>
        <a:spcAft>
          <a:spcPct val="0"/>
        </a:spcAft>
        <a:defRPr sz="4400">
          <a:solidFill>
            <a:srgbClr val="004080"/>
          </a:solidFill>
          <a:latin typeface="Arial" charset="0"/>
          <a:ea typeface="ＭＳ Ｐゴシック" charset="0"/>
          <a:cs typeface="ＭＳ Ｐゴシック" charset="0"/>
        </a:defRPr>
      </a:lvl6pPr>
      <a:lvl7pPr marL="914400" algn="ctr" rtl="0" fontAlgn="base">
        <a:spcBef>
          <a:spcPct val="0"/>
        </a:spcBef>
        <a:spcAft>
          <a:spcPct val="0"/>
        </a:spcAft>
        <a:defRPr sz="4400">
          <a:solidFill>
            <a:srgbClr val="004080"/>
          </a:solidFill>
          <a:latin typeface="Arial" charset="0"/>
          <a:ea typeface="ＭＳ Ｐゴシック" charset="0"/>
          <a:cs typeface="ＭＳ Ｐゴシック" charset="0"/>
        </a:defRPr>
      </a:lvl7pPr>
      <a:lvl8pPr marL="1371600" algn="ctr" rtl="0" fontAlgn="base">
        <a:spcBef>
          <a:spcPct val="0"/>
        </a:spcBef>
        <a:spcAft>
          <a:spcPct val="0"/>
        </a:spcAft>
        <a:defRPr sz="4400">
          <a:solidFill>
            <a:srgbClr val="004080"/>
          </a:solidFill>
          <a:latin typeface="Arial" charset="0"/>
          <a:ea typeface="ＭＳ Ｐゴシック" charset="0"/>
          <a:cs typeface="ＭＳ Ｐゴシック" charset="0"/>
        </a:defRPr>
      </a:lvl8pPr>
      <a:lvl9pPr marL="1828800" algn="ctr" rtl="0" fontAlgn="base">
        <a:spcBef>
          <a:spcPct val="0"/>
        </a:spcBef>
        <a:spcAft>
          <a:spcPct val="0"/>
        </a:spcAft>
        <a:defRPr sz="4400">
          <a:solidFill>
            <a:srgbClr val="004080"/>
          </a:solidFill>
          <a:latin typeface="Arial" charset="0"/>
          <a:ea typeface="ＭＳ Ｐゴシック" charset="0"/>
          <a:cs typeface="ＭＳ Ｐゴシック" charset="0"/>
        </a:defRPr>
      </a:lvl9pPr>
    </p:titleStyle>
    <p:bodyStyle>
      <a:lvl1pPr marL="342900" indent="-342900" algn="l" rtl="0" eaLnBrk="0" fontAlgn="base" hangingPunct="0">
        <a:spcBef>
          <a:spcPct val="20000"/>
        </a:spcBef>
        <a:spcAft>
          <a:spcPct val="0"/>
        </a:spcAft>
        <a:buClr>
          <a:srgbClr val="DDA800"/>
        </a:buClr>
        <a:buSzPct val="60000"/>
        <a:buFont typeface="Wingdings" pitchFamily="2" charset="2"/>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oleObject" Target="../embeddings/Microsoft_Office_Excel_97-2003_Worksheet1.xls"/><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14.xml.rels><?xml version="1.0" encoding="UTF-8" standalone="yes"?>
<Relationships xmlns="http://schemas.openxmlformats.org/package/2006/relationships"><Relationship Id="rId3" Type="http://schemas.openxmlformats.org/officeDocument/2006/relationships/oleObject" Target="../embeddings/Microsoft_Office_Excel_97-2003_Worksheet2.xls"/><Relationship Id="rId2" Type="http://schemas.openxmlformats.org/officeDocument/2006/relationships/slideLayout" Target="../slideLayouts/slideLayout2.xml"/><Relationship Id="rId1" Type="http://schemas.openxmlformats.org/officeDocument/2006/relationships/vmlDrawing" Target="../drawings/vmlDrawing2.vml"/></Relationships>
</file>

<file path=ppt/slides/_rels/slide1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oleObject" Target="../embeddings/Microsoft_Office_Excel_97-2003_Worksheet3.xls"/><Relationship Id="rId2" Type="http://schemas.openxmlformats.org/officeDocument/2006/relationships/slideLayout" Target="../slideLayouts/slideLayout2.xml"/><Relationship Id="rId1" Type="http://schemas.openxmlformats.org/officeDocument/2006/relationships/vmlDrawing" Target="../drawings/vmlDrawing3.vml"/></Relationships>
</file>

<file path=ppt/slides/_rels/slide17.xml.rels><?xml version="1.0" encoding="UTF-8" standalone="yes"?>
<Relationships xmlns="http://schemas.openxmlformats.org/package/2006/relationships"><Relationship Id="rId3" Type="http://schemas.openxmlformats.org/officeDocument/2006/relationships/oleObject" Target="../embeddings/Microsoft_Office_Excel_97-2003_Worksheet4.xls"/><Relationship Id="rId2" Type="http://schemas.openxmlformats.org/officeDocument/2006/relationships/slideLayout" Target="../slideLayouts/slideLayout2.xml"/><Relationship Id="rId1" Type="http://schemas.openxmlformats.org/officeDocument/2006/relationships/vmlDrawing" Target="../drawings/vmlDrawing4.vml"/></Relationships>
</file>

<file path=ppt/slides/_rels/slide18.xml.rels><?xml version="1.0" encoding="UTF-8" standalone="yes"?>
<Relationships xmlns="http://schemas.openxmlformats.org/package/2006/relationships"><Relationship Id="rId3" Type="http://schemas.openxmlformats.org/officeDocument/2006/relationships/oleObject" Target="../embeddings/Microsoft_Office_Excel_97-2003_Worksheet5.xls"/><Relationship Id="rId2" Type="http://schemas.openxmlformats.org/officeDocument/2006/relationships/slideLayout" Target="../slideLayouts/slideLayout2.xml"/><Relationship Id="rId1" Type="http://schemas.openxmlformats.org/officeDocument/2006/relationships/vmlDrawing" Target="../drawings/vmlDrawing5.v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oleObject" Target="../embeddings/Microsoft_Office_Excel_97-2003_Worksheet6.xls"/><Relationship Id="rId2" Type="http://schemas.openxmlformats.org/officeDocument/2006/relationships/slideLayout" Target="../slideLayouts/slideLayout2.xml"/><Relationship Id="rId1" Type="http://schemas.openxmlformats.org/officeDocument/2006/relationships/vmlDrawing" Target="../drawings/vmlDrawing6.vml"/></Relationships>
</file>

<file path=ppt/slides/_rels/slide22.xml.rels><?xml version="1.0" encoding="UTF-8" standalone="yes"?>
<Relationships xmlns="http://schemas.openxmlformats.org/package/2006/relationships"><Relationship Id="rId3" Type="http://schemas.openxmlformats.org/officeDocument/2006/relationships/oleObject" Target="../embeddings/Microsoft_Office_Excel_97-2003_Worksheet7.xls"/><Relationship Id="rId2" Type="http://schemas.openxmlformats.org/officeDocument/2006/relationships/slideLayout" Target="../slideLayouts/slideLayout2.xml"/><Relationship Id="rId1" Type="http://schemas.openxmlformats.org/officeDocument/2006/relationships/vmlDrawing" Target="../drawings/vmlDrawing7.v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698500" y="1295400"/>
            <a:ext cx="8064500" cy="1828800"/>
          </a:xfrm>
        </p:spPr>
        <p:txBody>
          <a:bodyPr>
            <a:normAutofit fontScale="90000"/>
          </a:bodyPr>
          <a:lstStyle/>
          <a:p>
            <a:pPr algn="l"/>
            <a:r>
              <a:rPr lang="en-US" sz="3600" b="1" i="1" dirty="0" smtClean="0"/>
              <a:t>Readmissions for Medicaid Patients: State-Level Benchmarks and Initiatives</a:t>
            </a:r>
            <a:r>
              <a:rPr lang="en-US" sz="3600" i="1" dirty="0" smtClean="0"/>
              <a:t> </a:t>
            </a:r>
            <a:r>
              <a:rPr lang="en-US" sz="6000" dirty="0" smtClean="0"/>
              <a:t> </a:t>
            </a:r>
            <a:endParaRPr lang="en-US" sz="6000" dirty="0"/>
          </a:p>
        </p:txBody>
      </p:sp>
      <p:sp>
        <p:nvSpPr>
          <p:cNvPr id="3075" name="Rectangle 5"/>
          <p:cNvSpPr>
            <a:spLocks noChangeArrowheads="1"/>
          </p:cNvSpPr>
          <p:nvPr/>
        </p:nvSpPr>
        <p:spPr bwMode="auto">
          <a:xfrm>
            <a:off x="7031038" y="219075"/>
            <a:ext cx="184150" cy="4572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a:spAutoFit/>
          </a:bodyPr>
          <a:lstStyle/>
          <a:p>
            <a:endParaRPr lang="en-US"/>
          </a:p>
        </p:txBody>
      </p:sp>
      <p:sp>
        <p:nvSpPr>
          <p:cNvPr id="3076" name="Rectangle 10"/>
          <p:cNvSpPr>
            <a:spLocks noChangeArrowheads="1"/>
          </p:cNvSpPr>
          <p:nvPr/>
        </p:nvSpPr>
        <p:spPr bwMode="auto">
          <a:xfrm>
            <a:off x="3979863" y="6445250"/>
            <a:ext cx="184150" cy="4572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a:spAutoFit/>
          </a:bodyPr>
          <a:lstStyle/>
          <a:p>
            <a:endParaRPr lang="en-US"/>
          </a:p>
        </p:txBody>
      </p:sp>
      <p:sp>
        <p:nvSpPr>
          <p:cNvPr id="3078" name="Rectangle 2"/>
          <p:cNvSpPr txBox="1">
            <a:spLocks noChangeArrowheads="1"/>
          </p:cNvSpPr>
          <p:nvPr/>
        </p:nvSpPr>
        <p:spPr bwMode="auto">
          <a:xfrm>
            <a:off x="685800" y="3886200"/>
            <a:ext cx="7772400" cy="1143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anchor="ctr"/>
          <a:lstStyle>
            <a:lvl1pPr>
              <a:defRPr sz="2400">
                <a:solidFill>
                  <a:schemeClr val="tx1"/>
                </a:solidFill>
                <a:latin typeface="Arial" pitchFamily="34" charset="0"/>
                <a:ea typeface="ＭＳ Ｐゴシック" pitchFamily="34" charset="-128"/>
              </a:defRPr>
            </a:lvl1pPr>
            <a:lvl2pPr marL="742950" indent="-285750">
              <a:defRPr sz="2400">
                <a:solidFill>
                  <a:schemeClr val="tx1"/>
                </a:solidFill>
                <a:latin typeface="Arial" pitchFamily="34" charset="0"/>
                <a:ea typeface="ＭＳ Ｐゴシック" pitchFamily="34" charset="-128"/>
              </a:defRPr>
            </a:lvl2pPr>
            <a:lvl3pPr marL="1143000" indent="-228600">
              <a:defRPr sz="2400">
                <a:solidFill>
                  <a:schemeClr val="tx1"/>
                </a:solidFill>
                <a:latin typeface="Arial" pitchFamily="34" charset="0"/>
                <a:ea typeface="ＭＳ Ｐゴシック" pitchFamily="34" charset="-128"/>
              </a:defRPr>
            </a:lvl3pPr>
            <a:lvl4pPr marL="1600200" indent="-228600">
              <a:defRPr sz="2400">
                <a:solidFill>
                  <a:schemeClr val="tx1"/>
                </a:solidFill>
                <a:latin typeface="Arial" pitchFamily="34" charset="0"/>
                <a:ea typeface="ＭＳ Ｐゴシック" pitchFamily="34" charset="-128"/>
              </a:defRPr>
            </a:lvl4pPr>
            <a:lvl5pPr marL="2057400" indent="-22860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r>
              <a:rPr lang="en-US" sz="2800" i="1" baseline="30000" dirty="0">
                <a:solidFill>
                  <a:schemeClr val="bg1"/>
                </a:solidFill>
                <a:latin typeface="Helvetica Neue" charset="0"/>
              </a:rPr>
              <a:t>AHRQ Annual </a:t>
            </a:r>
            <a:r>
              <a:rPr lang="en-US" sz="2800" i="1" baseline="30000" dirty="0" smtClean="0">
                <a:solidFill>
                  <a:schemeClr val="bg1"/>
                </a:solidFill>
                <a:latin typeface="Helvetica Neue" charset="0"/>
              </a:rPr>
              <a:t>Conference</a:t>
            </a:r>
          </a:p>
          <a:p>
            <a:r>
              <a:rPr lang="en-US" sz="2800" i="1" baseline="30000" dirty="0" smtClean="0">
                <a:solidFill>
                  <a:schemeClr val="bg1"/>
                </a:solidFill>
                <a:latin typeface="Helvetica Neue" charset="0"/>
              </a:rPr>
              <a:t>September 10, 2012</a:t>
            </a:r>
          </a:p>
          <a:p>
            <a:r>
              <a:rPr lang="en-US" sz="2800" i="1" baseline="30000" dirty="0" smtClean="0">
                <a:solidFill>
                  <a:schemeClr val="bg1"/>
                </a:solidFill>
                <a:latin typeface="Helvetica Neue" charset="0"/>
              </a:rPr>
              <a:t> </a:t>
            </a:r>
            <a:endParaRPr lang="en-US" sz="2800" i="1" baseline="30000" dirty="0">
              <a:solidFill>
                <a:schemeClr val="bg1"/>
              </a:solidFill>
              <a:latin typeface="Helvetica Neue" charset="0"/>
            </a:endParaRPr>
          </a:p>
          <a:p>
            <a:r>
              <a:rPr lang="en-US" sz="2800" i="1" baseline="30000" dirty="0">
                <a:solidFill>
                  <a:schemeClr val="bg1"/>
                </a:solidFill>
                <a:latin typeface="Helvetica Neue" charset="0"/>
              </a:rPr>
              <a:t>David Kelley, M.D., M.P.A.</a:t>
            </a:r>
          </a:p>
          <a:p>
            <a:r>
              <a:rPr lang="en-US" sz="2800" i="1" baseline="30000" dirty="0">
                <a:solidFill>
                  <a:schemeClr val="bg1"/>
                </a:solidFill>
                <a:latin typeface="Helvetica Neue" charset="0"/>
              </a:rPr>
              <a:t>Office of Medical Assistance Programs</a:t>
            </a:r>
          </a:p>
          <a:p>
            <a:r>
              <a:rPr lang="en-US" sz="2800" i="1" baseline="30000" dirty="0">
                <a:solidFill>
                  <a:schemeClr val="bg1"/>
                </a:solidFill>
                <a:latin typeface="Helvetica Neue" charset="0"/>
              </a:rPr>
              <a:t>Pennsylvania Department of Public Welfare</a:t>
            </a:r>
          </a:p>
          <a:p>
            <a:endParaRPr lang="en-US" sz="6000" baseline="30000" dirty="0">
              <a:solidFill>
                <a:schemeClr val="bg1"/>
              </a:solidFill>
              <a:latin typeface="Helvetica Neue" charset="0"/>
            </a:endParaRPr>
          </a:p>
        </p:txBody>
      </p:sp>
      <p:sp>
        <p:nvSpPr>
          <p:cNvPr id="7" name="Subtitle 1"/>
          <p:cNvSpPr>
            <a:spLocks noGrp="1"/>
          </p:cNvSpPr>
          <p:nvPr/>
        </p:nvSpPr>
        <p:spPr bwMode="auto">
          <a:xfrm>
            <a:off x="685800" y="5105400"/>
            <a:ext cx="7570788" cy="133985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Clr>
                <a:srgbClr val="DDA800"/>
              </a:buClr>
              <a:buSzPct val="60000"/>
              <a:buFont typeface="Wingdings" charset="0"/>
              <a:buNone/>
              <a:defRPr sz="2400">
                <a:solidFill>
                  <a:srgbClr val="009CC8"/>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algn="l"/>
            <a:r>
              <a:rPr lang="en-US" sz="1400" i="1" dirty="0">
                <a:solidFill>
                  <a:schemeClr val="bg1"/>
                </a:solidFill>
              </a:rPr>
              <a:t>The MMDLN is funded by an AHRQ contract to </a:t>
            </a:r>
            <a:r>
              <a:rPr lang="en-US" sz="1400" i="1" dirty="0" err="1">
                <a:solidFill>
                  <a:schemeClr val="bg1"/>
                </a:solidFill>
              </a:rPr>
              <a:t>AcademyHealth</a:t>
            </a:r>
            <a:r>
              <a:rPr lang="en-US" sz="1400" i="1" dirty="0">
                <a:solidFill>
                  <a:schemeClr val="bg1"/>
                </a:solidFill>
              </a:rPr>
              <a:t>. The funding supports in person meetings, Web conferences, and other activities that help the members use evidence-based research findings to make policy decisions. The views expressed in this document do not necessarily reflect the official policies of the Department of Health and Human Services, nor does the fact that AHRQ is funding this group imply endorsement of any publications or policy statements that come out from the MMDLN.</a:t>
            </a:r>
            <a:endParaRPr lang="en-US" sz="1400" dirty="0">
              <a:solidFill>
                <a:schemeClr val="bg1"/>
              </a:solidFill>
            </a:endParaRPr>
          </a:p>
          <a:p>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r>
              <a:rPr lang="en-US" smtClean="0"/>
              <a:t>Analysis</a:t>
            </a:r>
          </a:p>
        </p:txBody>
      </p:sp>
      <p:sp>
        <p:nvSpPr>
          <p:cNvPr id="14339" name="Content Placeholder 2"/>
          <p:cNvSpPr>
            <a:spLocks noGrp="1"/>
          </p:cNvSpPr>
          <p:nvPr>
            <p:ph idx="1"/>
          </p:nvPr>
        </p:nvSpPr>
        <p:spPr/>
        <p:txBody>
          <a:bodyPr/>
          <a:lstStyle/>
          <a:p>
            <a:pPr eaLnBrk="1" hangingPunct="1"/>
            <a:r>
              <a:rPr lang="en-US" sz="2500" dirty="0" smtClean="0">
                <a:solidFill>
                  <a:srgbClr val="000000"/>
                </a:solidFill>
              </a:rPr>
              <a:t>Focus on </a:t>
            </a:r>
            <a:r>
              <a:rPr lang="en-US" sz="2500" b="1" dirty="0" smtClean="0">
                <a:solidFill>
                  <a:srgbClr val="000000"/>
                </a:solidFill>
              </a:rPr>
              <a:t>30-day readmissions only</a:t>
            </a:r>
          </a:p>
          <a:p>
            <a:pPr eaLnBrk="1" hangingPunct="1"/>
            <a:endParaRPr lang="en-US" sz="1000" b="1" dirty="0" smtClean="0">
              <a:solidFill>
                <a:srgbClr val="000000"/>
              </a:solidFill>
            </a:endParaRPr>
          </a:p>
          <a:p>
            <a:pPr eaLnBrk="1" hangingPunct="1"/>
            <a:r>
              <a:rPr lang="en-US" sz="2500" dirty="0" smtClean="0">
                <a:solidFill>
                  <a:srgbClr val="000000"/>
                </a:solidFill>
              </a:rPr>
              <a:t>Aggregate of results of </a:t>
            </a:r>
            <a:r>
              <a:rPr lang="en-US" sz="2500" b="1" dirty="0" smtClean="0">
                <a:solidFill>
                  <a:srgbClr val="000000"/>
                </a:solidFill>
              </a:rPr>
              <a:t>PH only </a:t>
            </a:r>
            <a:r>
              <a:rPr lang="en-US" sz="2500" dirty="0" smtClean="0">
                <a:solidFill>
                  <a:srgbClr val="000000"/>
                </a:solidFill>
              </a:rPr>
              <a:t>for </a:t>
            </a:r>
            <a:r>
              <a:rPr lang="en-US" sz="2500" b="1" dirty="0" smtClean="0">
                <a:solidFill>
                  <a:srgbClr val="000000"/>
                </a:solidFill>
              </a:rPr>
              <a:t>18 </a:t>
            </a:r>
            <a:r>
              <a:rPr lang="en-US" sz="2500" dirty="0" smtClean="0">
                <a:solidFill>
                  <a:srgbClr val="000000"/>
                </a:solidFill>
              </a:rPr>
              <a:t>participating States (4 States from 2009 and 14 States from 2010)</a:t>
            </a:r>
          </a:p>
          <a:p>
            <a:pPr marL="457200" lvl="1" indent="0" eaLnBrk="1" hangingPunct="1">
              <a:buNone/>
            </a:pPr>
            <a:endParaRPr lang="en-US" sz="1000" dirty="0" smtClean="0">
              <a:solidFill>
                <a:srgbClr val="000000"/>
              </a:solidFill>
            </a:endParaRPr>
          </a:p>
          <a:p>
            <a:pPr eaLnBrk="1" hangingPunct="1"/>
            <a:r>
              <a:rPr lang="en-US" sz="2500" dirty="0" smtClean="0">
                <a:solidFill>
                  <a:srgbClr val="000000"/>
                </a:solidFill>
              </a:rPr>
              <a:t>30-day readmission breakdown by each stratifying variable </a:t>
            </a:r>
          </a:p>
          <a:p>
            <a:pPr eaLnBrk="1" hangingPunct="1"/>
            <a:endParaRPr lang="en-US" sz="1000" dirty="0" smtClean="0">
              <a:solidFill>
                <a:srgbClr val="000000"/>
              </a:solidFill>
            </a:endParaRPr>
          </a:p>
          <a:p>
            <a:pPr eaLnBrk="1" hangingPunct="1"/>
            <a:r>
              <a:rPr lang="en-US" sz="2500" dirty="0" smtClean="0">
                <a:solidFill>
                  <a:srgbClr val="000000"/>
                </a:solidFill>
              </a:rPr>
              <a:t>Comparison  of each State to the aggregate of 18 States (one-pagers will go to each State) </a:t>
            </a:r>
          </a:p>
          <a:p>
            <a:endParaRPr lang="en-US" dirty="0" smtClean="0"/>
          </a:p>
        </p:txBody>
      </p:sp>
      <p:sp>
        <p:nvSpPr>
          <p:cNvPr id="14340" name="Slide Number Placeholder 3"/>
          <p:cNvSpPr txBox="1">
            <a:spLocks noGrp="1"/>
          </p:cNvSpPr>
          <p:nvPr/>
        </p:nvSpPr>
        <p:spPr bwMode="auto">
          <a:xfrm>
            <a:off x="838200" y="6400800"/>
            <a:ext cx="2133600" cy="476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21" tIns="45711" rIns="91421" bIns="45711"/>
          <a:lstStyle>
            <a:lvl1pPr>
              <a:defRPr sz="2400">
                <a:solidFill>
                  <a:schemeClr val="tx1"/>
                </a:solidFill>
                <a:latin typeface="Arial" pitchFamily="34" charset="0"/>
                <a:ea typeface="ＭＳ Ｐゴシック" pitchFamily="34" charset="-128"/>
              </a:defRPr>
            </a:lvl1pPr>
            <a:lvl2pPr marL="742950" indent="-285750">
              <a:defRPr sz="2400">
                <a:solidFill>
                  <a:schemeClr val="tx1"/>
                </a:solidFill>
                <a:latin typeface="Arial" pitchFamily="34" charset="0"/>
                <a:ea typeface="ＭＳ Ｐゴシック" pitchFamily="34" charset="-128"/>
              </a:defRPr>
            </a:lvl2pPr>
            <a:lvl3pPr marL="1143000" indent="-228600">
              <a:defRPr sz="2400">
                <a:solidFill>
                  <a:schemeClr val="tx1"/>
                </a:solidFill>
                <a:latin typeface="Arial" pitchFamily="34" charset="0"/>
                <a:ea typeface="ＭＳ Ｐゴシック" pitchFamily="34" charset="-128"/>
              </a:defRPr>
            </a:lvl3pPr>
            <a:lvl4pPr marL="1600200" indent="-228600">
              <a:defRPr sz="2400">
                <a:solidFill>
                  <a:schemeClr val="tx1"/>
                </a:solidFill>
                <a:latin typeface="Arial" pitchFamily="34" charset="0"/>
                <a:ea typeface="ＭＳ Ｐゴシック" pitchFamily="34" charset="-128"/>
              </a:defRPr>
            </a:lvl4pPr>
            <a:lvl5pPr marL="2057400" indent="-22860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fld id="{173CCE02-8DBD-4CBE-B9E3-556897C8276F}" type="slidenum">
              <a:rPr lang="en-US" sz="1400">
                <a:solidFill>
                  <a:schemeClr val="bg1"/>
                </a:solidFill>
              </a:rPr>
              <a:pPr/>
              <a:t>10</a:t>
            </a:fld>
            <a:endParaRPr lang="en-US" sz="1400">
              <a:solidFill>
                <a:schemeClr val="bg1"/>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ctrTitle"/>
          </p:nvPr>
        </p:nvSpPr>
        <p:spPr/>
        <p:txBody>
          <a:bodyPr/>
          <a:lstStyle/>
          <a:p>
            <a:r>
              <a:rPr lang="en-US" b="1" smtClean="0">
                <a:solidFill>
                  <a:srgbClr val="FFFFFF"/>
                </a:solidFill>
              </a:rPr>
              <a:t>Results</a:t>
            </a:r>
            <a:r>
              <a:rPr lang="en-US" smtClean="0">
                <a:solidFill>
                  <a:srgbClr val="FFFFFF"/>
                </a:solidFill>
              </a:rPr>
              <a:t/>
            </a:r>
            <a:br>
              <a:rPr lang="en-US" smtClean="0">
                <a:solidFill>
                  <a:srgbClr val="FFFFFF"/>
                </a:solidFill>
              </a:rPr>
            </a:br>
            <a:r>
              <a:rPr lang="en-US" smtClean="0">
                <a:solidFill>
                  <a:srgbClr val="FFFFFF"/>
                </a:solidFill>
              </a:rPr>
              <a:t>Overall Readmissions</a:t>
            </a:r>
            <a:endParaRPr lang="en-US" smtClean="0"/>
          </a:p>
        </p:txBody>
      </p:sp>
      <p:sp>
        <p:nvSpPr>
          <p:cNvPr id="18435" name="Slide Number Placeholder 3"/>
          <p:cNvSpPr txBox="1">
            <a:spLocks noGrp="1"/>
          </p:cNvSpPr>
          <p:nvPr/>
        </p:nvSpPr>
        <p:spPr bwMode="auto">
          <a:xfrm>
            <a:off x="838200" y="6400800"/>
            <a:ext cx="2133600" cy="476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21" tIns="45711" rIns="91421" bIns="45711"/>
          <a:lstStyle>
            <a:lvl1pPr>
              <a:defRPr sz="2400">
                <a:solidFill>
                  <a:schemeClr val="tx1"/>
                </a:solidFill>
                <a:latin typeface="Arial" pitchFamily="34" charset="0"/>
                <a:ea typeface="ＭＳ Ｐゴシック" pitchFamily="34" charset="-128"/>
              </a:defRPr>
            </a:lvl1pPr>
            <a:lvl2pPr marL="742950" indent="-285750">
              <a:defRPr sz="2400">
                <a:solidFill>
                  <a:schemeClr val="tx1"/>
                </a:solidFill>
                <a:latin typeface="Arial" pitchFamily="34" charset="0"/>
                <a:ea typeface="ＭＳ Ｐゴシック" pitchFamily="34" charset="-128"/>
              </a:defRPr>
            </a:lvl2pPr>
            <a:lvl3pPr marL="1143000" indent="-228600">
              <a:defRPr sz="2400">
                <a:solidFill>
                  <a:schemeClr val="tx1"/>
                </a:solidFill>
                <a:latin typeface="Arial" pitchFamily="34" charset="0"/>
                <a:ea typeface="ＭＳ Ｐゴシック" pitchFamily="34" charset="-128"/>
              </a:defRPr>
            </a:lvl3pPr>
            <a:lvl4pPr marL="1600200" indent="-228600">
              <a:defRPr sz="2400">
                <a:solidFill>
                  <a:schemeClr val="tx1"/>
                </a:solidFill>
                <a:latin typeface="Arial" pitchFamily="34" charset="0"/>
                <a:ea typeface="ＭＳ Ｐゴシック" pitchFamily="34" charset="-128"/>
              </a:defRPr>
            </a:lvl4pPr>
            <a:lvl5pPr marL="2057400" indent="-22860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fld id="{4BCE4AD8-9725-491F-A79A-6765A99D182D}" type="slidenum">
              <a:rPr lang="en-US" sz="1400">
                <a:solidFill>
                  <a:schemeClr val="bg1"/>
                </a:solidFill>
              </a:rPr>
              <a:pPr/>
              <a:t>11</a:t>
            </a:fld>
            <a:endParaRPr lang="en-US" sz="1400">
              <a:solidFill>
                <a:schemeClr val="bg1"/>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685800" y="152400"/>
            <a:ext cx="7772400" cy="1143000"/>
          </a:xfrm>
        </p:spPr>
        <p:txBody>
          <a:bodyPr/>
          <a:lstStyle/>
          <a:p>
            <a:r>
              <a:rPr lang="en-US" sz="3600" dirty="0" smtClean="0">
                <a:solidFill>
                  <a:srgbClr val="57185B"/>
                </a:solidFill>
              </a:rPr>
              <a:t>Average 30-day Readmission Rates</a:t>
            </a:r>
            <a:endParaRPr lang="en-US" dirty="0" smtClean="0">
              <a:solidFill>
                <a:srgbClr val="57185B"/>
              </a:solidFill>
            </a:endParaRPr>
          </a:p>
        </p:txBody>
      </p:sp>
      <p:graphicFrame>
        <p:nvGraphicFramePr>
          <p:cNvPr id="5" name="Content Placeholder 4"/>
          <p:cNvGraphicFramePr>
            <a:graphicFrameLocks noGrp="1"/>
          </p:cNvGraphicFramePr>
          <p:nvPr>
            <p:ph idx="1"/>
            <p:extLst>
              <p:ext uri="{D42A27DB-BD31-4B8C-83A1-F6EECF244321}">
                <p14:modId xmlns:p14="http://schemas.microsoft.com/office/powerpoint/2010/main" xmlns="" val="3361847838"/>
              </p:ext>
            </p:extLst>
          </p:nvPr>
        </p:nvGraphicFramePr>
        <p:xfrm>
          <a:off x="228600" y="1295400"/>
          <a:ext cx="8686799" cy="4701057"/>
        </p:xfrm>
        <a:graphic>
          <a:graphicData uri="http://schemas.openxmlformats.org/drawingml/2006/table">
            <a:tbl>
              <a:tblPr firstRow="1" bandRow="1">
                <a:tableStyleId>{5C22544A-7EE6-4342-B048-85BDC9FD1C3A}</a:tableStyleId>
              </a:tblPr>
              <a:tblGrid>
                <a:gridCol w="2362200"/>
                <a:gridCol w="1371600"/>
                <a:gridCol w="2362200"/>
                <a:gridCol w="1371600"/>
                <a:gridCol w="1219199"/>
              </a:tblGrid>
              <a:tr h="1600201">
                <a:tc>
                  <a:txBody>
                    <a:bodyPr/>
                    <a:lstStyle/>
                    <a:p>
                      <a:endParaRPr lang="en-US" sz="2000" dirty="0"/>
                    </a:p>
                  </a:txBody>
                  <a:tcPr>
                    <a:solidFill>
                      <a:schemeClr val="accent1">
                        <a:lumMod val="90000"/>
                      </a:schemeClr>
                    </a:solidFill>
                  </a:tcPr>
                </a:tc>
                <a:tc>
                  <a:txBody>
                    <a:bodyPr/>
                    <a:lstStyle/>
                    <a:p>
                      <a:r>
                        <a:rPr lang="en-US" sz="2000" dirty="0" smtClean="0">
                          <a:solidFill>
                            <a:schemeClr val="tx1"/>
                          </a:solidFill>
                        </a:rPr>
                        <a:t>MMDLN</a:t>
                      </a:r>
                    </a:p>
                    <a:p>
                      <a:r>
                        <a:rPr lang="en-US" sz="2000" baseline="0" dirty="0" smtClean="0">
                          <a:solidFill>
                            <a:schemeClr val="tx1"/>
                          </a:solidFill>
                        </a:rPr>
                        <a:t>Medicaid patients,</a:t>
                      </a:r>
                    </a:p>
                    <a:p>
                      <a:r>
                        <a:rPr lang="en-US" sz="2000" baseline="0" dirty="0" smtClean="0">
                          <a:solidFill>
                            <a:schemeClr val="tx1"/>
                          </a:solidFill>
                        </a:rPr>
                        <a:t>18 states</a:t>
                      </a:r>
                    </a:p>
                    <a:p>
                      <a:r>
                        <a:rPr lang="en-US" sz="2000" baseline="0" dirty="0" smtClean="0">
                          <a:solidFill>
                            <a:schemeClr val="tx1"/>
                          </a:solidFill>
                        </a:rPr>
                        <a:t>(2010)</a:t>
                      </a:r>
                    </a:p>
                  </a:txBody>
                  <a:tcPr>
                    <a:solidFill>
                      <a:schemeClr val="accent1">
                        <a:lumMod val="90000"/>
                      </a:schemeClr>
                    </a:solidFill>
                  </a:tcPr>
                </a:tc>
                <a:tc>
                  <a:txBody>
                    <a:bodyPr/>
                    <a:lstStyle/>
                    <a:p>
                      <a:endParaRPr lang="en-US" sz="2000" baseline="0" dirty="0" smtClean="0">
                        <a:solidFill>
                          <a:schemeClr val="tx1"/>
                        </a:solidFill>
                      </a:endParaRPr>
                    </a:p>
                  </a:txBody>
                  <a:tcPr>
                    <a:solidFill>
                      <a:schemeClr val="accent1">
                        <a:lumMod val="90000"/>
                      </a:schemeClr>
                    </a:solidFill>
                  </a:tcPr>
                </a:tc>
                <a:tc>
                  <a:txBody>
                    <a:bodyPr/>
                    <a:lstStyle/>
                    <a:p>
                      <a:r>
                        <a:rPr lang="en-US" sz="2000" dirty="0" smtClean="0">
                          <a:solidFill>
                            <a:schemeClr val="tx1"/>
                          </a:solidFill>
                        </a:rPr>
                        <a:t>CMS</a:t>
                      </a:r>
                    </a:p>
                    <a:p>
                      <a:r>
                        <a:rPr lang="en-US" sz="2000" dirty="0" smtClean="0">
                          <a:solidFill>
                            <a:schemeClr val="tx1"/>
                          </a:solidFill>
                        </a:rPr>
                        <a:t>Medicaid patients,</a:t>
                      </a:r>
                    </a:p>
                    <a:p>
                      <a:r>
                        <a:rPr lang="en-US" sz="2000" dirty="0" smtClean="0">
                          <a:solidFill>
                            <a:schemeClr val="tx1"/>
                          </a:solidFill>
                        </a:rPr>
                        <a:t>45</a:t>
                      </a:r>
                      <a:r>
                        <a:rPr lang="en-US" sz="2000" baseline="0" dirty="0" smtClean="0">
                          <a:solidFill>
                            <a:schemeClr val="tx1"/>
                          </a:solidFill>
                        </a:rPr>
                        <a:t> states</a:t>
                      </a:r>
                      <a:br>
                        <a:rPr lang="en-US" sz="2000" baseline="0" dirty="0" smtClean="0">
                          <a:solidFill>
                            <a:schemeClr val="tx1"/>
                          </a:solidFill>
                        </a:rPr>
                      </a:br>
                      <a:r>
                        <a:rPr lang="en-US" sz="2000" baseline="0" dirty="0" smtClean="0">
                          <a:solidFill>
                            <a:schemeClr val="tx1"/>
                          </a:solidFill>
                        </a:rPr>
                        <a:t>(2009)*</a:t>
                      </a:r>
                      <a:endParaRPr lang="en-US" sz="2000" dirty="0">
                        <a:solidFill>
                          <a:schemeClr val="tx1"/>
                        </a:solidFill>
                      </a:endParaRPr>
                    </a:p>
                  </a:txBody>
                  <a:tcPr>
                    <a:solidFill>
                      <a:schemeClr val="accent1">
                        <a:lumMod val="90000"/>
                      </a:schemeClr>
                    </a:solidFill>
                  </a:tcPr>
                </a:tc>
                <a:tc>
                  <a:txBody>
                    <a:bodyPr/>
                    <a:lstStyle/>
                    <a:p>
                      <a:r>
                        <a:rPr lang="en-US" sz="2000" dirty="0" smtClean="0">
                          <a:solidFill>
                            <a:schemeClr val="tx1"/>
                          </a:solidFill>
                        </a:rPr>
                        <a:t>AHRQ</a:t>
                      </a:r>
                    </a:p>
                    <a:p>
                      <a:r>
                        <a:rPr lang="en-US" sz="2000" dirty="0" smtClean="0">
                          <a:solidFill>
                            <a:schemeClr val="tx1"/>
                          </a:solidFill>
                        </a:rPr>
                        <a:t>Private patients (2010)**</a:t>
                      </a:r>
                      <a:endParaRPr lang="en-US" sz="2000" dirty="0">
                        <a:solidFill>
                          <a:schemeClr val="tx1"/>
                        </a:solidFill>
                      </a:endParaRPr>
                    </a:p>
                  </a:txBody>
                  <a:tcPr>
                    <a:solidFill>
                      <a:schemeClr val="accent1">
                        <a:lumMod val="90000"/>
                      </a:schemeClr>
                    </a:solidFill>
                  </a:tcPr>
                </a:tc>
              </a:tr>
              <a:tr h="461721">
                <a:tc>
                  <a:txBody>
                    <a:bodyPr/>
                    <a:lstStyle/>
                    <a:p>
                      <a:pPr algn="l" fontAlgn="b"/>
                      <a:r>
                        <a:rPr lang="en-US" sz="2000" b="1" i="0" u="none" strike="noStrike" dirty="0">
                          <a:solidFill>
                            <a:srgbClr val="000000"/>
                          </a:solidFill>
                          <a:latin typeface="Arial"/>
                        </a:rPr>
                        <a:t>Total</a:t>
                      </a:r>
                      <a:r>
                        <a:rPr lang="en-US" sz="2000" b="0" i="0" u="none" strike="noStrike" dirty="0">
                          <a:solidFill>
                            <a:srgbClr val="000000"/>
                          </a:solidFill>
                          <a:latin typeface="Arial"/>
                        </a:rPr>
                        <a:t> (age </a:t>
                      </a:r>
                      <a:r>
                        <a:rPr lang="en-US" sz="2000" b="0" i="0" u="none" strike="noStrike" dirty="0" smtClean="0">
                          <a:solidFill>
                            <a:srgbClr val="000000"/>
                          </a:solidFill>
                          <a:latin typeface="Arial"/>
                        </a:rPr>
                        <a:t>0 </a:t>
                      </a:r>
                      <a:r>
                        <a:rPr lang="en-US" sz="2000" b="0" i="0" u="none" strike="noStrike" dirty="0">
                          <a:solidFill>
                            <a:srgbClr val="000000"/>
                          </a:solidFill>
                          <a:latin typeface="Arial"/>
                        </a:rPr>
                        <a:t>to 64)</a:t>
                      </a:r>
                    </a:p>
                  </a:txBody>
                  <a:tcPr marL="9525" marR="9525" marT="9525" marB="0"/>
                </a:tc>
                <a:tc>
                  <a:txBody>
                    <a:bodyPr/>
                    <a:lstStyle/>
                    <a:p>
                      <a:pPr algn="l"/>
                      <a:r>
                        <a:rPr lang="en-US" sz="2000" dirty="0" smtClean="0"/>
                        <a:t>8.8%</a:t>
                      </a:r>
                      <a:endParaRPr lang="en-US" sz="2000" dirty="0"/>
                    </a:p>
                  </a:txBody>
                  <a:tcPr/>
                </a:tc>
                <a:tc>
                  <a:txBody>
                    <a:bodyPr/>
                    <a:lstStyle/>
                    <a:p>
                      <a:pPr algn="l" fontAlgn="b"/>
                      <a:r>
                        <a:rPr lang="en-US" sz="2000" b="1" i="0" u="none" strike="noStrike" dirty="0">
                          <a:solidFill>
                            <a:srgbClr val="000000"/>
                          </a:solidFill>
                          <a:latin typeface="Arial"/>
                        </a:rPr>
                        <a:t>Total</a:t>
                      </a:r>
                      <a:r>
                        <a:rPr lang="en-US" sz="2000" b="0" i="0" u="none" strike="noStrike" dirty="0">
                          <a:solidFill>
                            <a:srgbClr val="000000"/>
                          </a:solidFill>
                          <a:latin typeface="Arial"/>
                        </a:rPr>
                        <a:t> (age </a:t>
                      </a:r>
                      <a:r>
                        <a:rPr lang="en-US" sz="2000" b="0" i="0" u="none" strike="noStrike" dirty="0" smtClean="0">
                          <a:solidFill>
                            <a:srgbClr val="000000"/>
                          </a:solidFill>
                          <a:latin typeface="Arial"/>
                        </a:rPr>
                        <a:t>1 </a:t>
                      </a:r>
                      <a:r>
                        <a:rPr lang="en-US" sz="2000" b="0" i="0" u="none" strike="noStrike" dirty="0">
                          <a:solidFill>
                            <a:srgbClr val="000000"/>
                          </a:solidFill>
                          <a:latin typeface="Arial"/>
                        </a:rPr>
                        <a:t>to 64)</a:t>
                      </a:r>
                    </a:p>
                  </a:txBody>
                  <a:tcPr marL="9525" marR="9525" marT="9525" marB="0"/>
                </a:tc>
                <a:tc>
                  <a:txBody>
                    <a:bodyPr/>
                    <a:lstStyle/>
                    <a:p>
                      <a:pPr algn="l"/>
                      <a:r>
                        <a:rPr lang="en-US" sz="2000" dirty="0" smtClean="0"/>
                        <a:t>14.0%</a:t>
                      </a:r>
                      <a:endParaRPr lang="en-US" sz="2000" dirty="0"/>
                    </a:p>
                  </a:txBody>
                  <a:tcPr/>
                </a:tc>
                <a:tc>
                  <a:txBody>
                    <a:bodyPr/>
                    <a:lstStyle/>
                    <a:p>
                      <a:pPr algn="l"/>
                      <a:r>
                        <a:rPr lang="en-US" sz="2000" dirty="0" smtClean="0"/>
                        <a:t>8.6%</a:t>
                      </a:r>
                      <a:endParaRPr lang="en-US" sz="2000" dirty="0"/>
                    </a:p>
                  </a:txBody>
                  <a:tcPr/>
                </a:tc>
              </a:tr>
              <a:tr h="461721">
                <a:tc>
                  <a:txBody>
                    <a:bodyPr/>
                    <a:lstStyle/>
                    <a:p>
                      <a:pPr algn="l" fontAlgn="b"/>
                      <a:endParaRPr lang="en-US" sz="2000" b="0" i="0" u="none" strike="noStrike" dirty="0">
                        <a:solidFill>
                          <a:srgbClr val="000000"/>
                        </a:solidFill>
                        <a:latin typeface="Arial"/>
                      </a:endParaRPr>
                    </a:p>
                  </a:txBody>
                  <a:tcPr marL="85725" marR="9525" marT="9525" marB="0"/>
                </a:tc>
                <a:tc>
                  <a:txBody>
                    <a:bodyPr/>
                    <a:lstStyle/>
                    <a:p>
                      <a:endParaRPr lang="en-US" sz="2000" dirty="0"/>
                    </a:p>
                  </a:txBody>
                  <a:tcPr/>
                </a:tc>
                <a:tc>
                  <a:txBody>
                    <a:bodyPr/>
                    <a:lstStyle/>
                    <a:p>
                      <a:pPr algn="l" fontAlgn="b"/>
                      <a:endParaRPr lang="en-US" sz="2000" b="0" i="0" u="none" strike="noStrike" dirty="0">
                        <a:solidFill>
                          <a:srgbClr val="000000"/>
                        </a:solidFill>
                        <a:latin typeface="Arial"/>
                      </a:endParaRPr>
                    </a:p>
                  </a:txBody>
                  <a:tcPr marL="85725" marR="9525" marT="9525" marB="0"/>
                </a:tc>
                <a:tc>
                  <a:txBody>
                    <a:bodyPr/>
                    <a:lstStyle/>
                    <a:p>
                      <a:pPr algn="l"/>
                      <a:endParaRPr lang="en-US" sz="2000" dirty="0"/>
                    </a:p>
                  </a:txBody>
                  <a:tcPr/>
                </a:tc>
                <a:tc>
                  <a:txBody>
                    <a:bodyPr/>
                    <a:lstStyle/>
                    <a:p>
                      <a:pPr algn="l"/>
                      <a:endParaRPr lang="en-US" sz="2000" dirty="0"/>
                    </a:p>
                  </a:txBody>
                  <a:tcPr/>
                </a:tc>
              </a:tr>
              <a:tr h="461721">
                <a:tc>
                  <a:txBody>
                    <a:bodyPr/>
                    <a:lstStyle/>
                    <a:p>
                      <a:pPr algn="l" fontAlgn="b"/>
                      <a:r>
                        <a:rPr lang="en-US" sz="2000" b="1" i="0" u="none" strike="noStrike" dirty="0" smtClean="0">
                          <a:solidFill>
                            <a:srgbClr val="000000"/>
                          </a:solidFill>
                          <a:latin typeface="Arial"/>
                        </a:rPr>
                        <a:t>OB</a:t>
                      </a:r>
                      <a:r>
                        <a:rPr lang="en-US" sz="2000" b="1" i="0" u="none" strike="noStrike" baseline="0" dirty="0" smtClean="0">
                          <a:solidFill>
                            <a:srgbClr val="000000"/>
                          </a:solidFill>
                          <a:latin typeface="Arial"/>
                        </a:rPr>
                        <a:t>, </a:t>
                      </a:r>
                      <a:br>
                        <a:rPr lang="en-US" sz="2000" b="1" i="0" u="none" strike="noStrike" baseline="0" dirty="0" smtClean="0">
                          <a:solidFill>
                            <a:srgbClr val="000000"/>
                          </a:solidFill>
                          <a:latin typeface="Arial"/>
                        </a:rPr>
                      </a:br>
                      <a:r>
                        <a:rPr lang="en-US" sz="2000" b="0" i="0" u="none" strike="noStrike" baseline="0" dirty="0" smtClean="0">
                          <a:solidFill>
                            <a:srgbClr val="000000"/>
                          </a:solidFill>
                          <a:latin typeface="Arial"/>
                        </a:rPr>
                        <a:t>regardless of age</a:t>
                      </a:r>
                      <a:endParaRPr lang="en-US" sz="2000" b="0" i="0" u="none" strike="noStrike" dirty="0">
                        <a:solidFill>
                          <a:srgbClr val="000000"/>
                        </a:solidFill>
                        <a:latin typeface="Arial"/>
                      </a:endParaRPr>
                    </a:p>
                  </a:txBody>
                  <a:tcPr marL="85725" marR="9525" marT="9525" marB="0">
                    <a:solidFill>
                      <a:schemeClr val="accent1">
                        <a:lumMod val="90000"/>
                      </a:schemeClr>
                    </a:solidFill>
                  </a:tcPr>
                </a:tc>
                <a:tc>
                  <a:txBody>
                    <a:bodyPr/>
                    <a:lstStyle/>
                    <a:p>
                      <a:pPr algn="l"/>
                      <a:r>
                        <a:rPr lang="en-US" sz="2000" dirty="0" smtClean="0"/>
                        <a:t>3.3%</a:t>
                      </a:r>
                      <a:endParaRPr lang="en-US" sz="2000" dirty="0"/>
                    </a:p>
                  </a:txBody>
                  <a:tcPr>
                    <a:solidFill>
                      <a:schemeClr val="accent1">
                        <a:lumMod val="90000"/>
                      </a:schemeClr>
                    </a:solidFill>
                  </a:tcPr>
                </a:tc>
                <a:tc>
                  <a:txBody>
                    <a:bodyPr/>
                    <a:lstStyle/>
                    <a:p>
                      <a:pPr algn="l" fontAlgn="b"/>
                      <a:r>
                        <a:rPr lang="en-US" sz="2000" b="1" i="0" u="none" strike="noStrike" dirty="0" smtClean="0">
                          <a:solidFill>
                            <a:srgbClr val="000000"/>
                          </a:solidFill>
                          <a:latin typeface="Arial"/>
                        </a:rPr>
                        <a:t>OB</a:t>
                      </a:r>
                      <a:r>
                        <a:rPr lang="en-US" sz="2000" b="1" i="0" u="none" strike="noStrike" baseline="0" dirty="0" smtClean="0">
                          <a:solidFill>
                            <a:srgbClr val="000000"/>
                          </a:solidFill>
                          <a:latin typeface="Arial"/>
                        </a:rPr>
                        <a:t>, </a:t>
                      </a:r>
                      <a:br>
                        <a:rPr lang="en-US" sz="2000" b="1" i="0" u="none" strike="noStrike" baseline="0" dirty="0" smtClean="0">
                          <a:solidFill>
                            <a:srgbClr val="000000"/>
                          </a:solidFill>
                          <a:latin typeface="Arial"/>
                        </a:rPr>
                      </a:br>
                      <a:r>
                        <a:rPr lang="en-US" sz="2000" b="0" i="0" u="none" strike="noStrike" baseline="0" dirty="0" smtClean="0">
                          <a:solidFill>
                            <a:srgbClr val="000000"/>
                          </a:solidFill>
                          <a:latin typeface="Arial"/>
                        </a:rPr>
                        <a:t>regardless of age</a:t>
                      </a:r>
                      <a:endParaRPr lang="en-US" sz="2000" b="0" i="0" u="none" strike="noStrike" dirty="0">
                        <a:solidFill>
                          <a:srgbClr val="000000"/>
                        </a:solidFill>
                        <a:latin typeface="Arial"/>
                      </a:endParaRPr>
                    </a:p>
                  </a:txBody>
                  <a:tcPr marL="85725" marR="9525" marT="9525" marB="0">
                    <a:solidFill>
                      <a:schemeClr val="accent1">
                        <a:lumMod val="90000"/>
                      </a:schemeClr>
                    </a:solidFill>
                  </a:tcPr>
                </a:tc>
                <a:tc>
                  <a:txBody>
                    <a:bodyPr/>
                    <a:lstStyle/>
                    <a:p>
                      <a:pPr algn="l"/>
                      <a:r>
                        <a:rPr lang="en-US" sz="2000" dirty="0" smtClean="0"/>
                        <a:t>5.5%</a:t>
                      </a:r>
                      <a:endParaRPr lang="en-US" sz="2000" dirty="0"/>
                    </a:p>
                  </a:txBody>
                  <a:tcPr>
                    <a:solidFill>
                      <a:schemeClr val="accent1">
                        <a:lumMod val="90000"/>
                      </a:schemeClr>
                    </a:solidFill>
                  </a:tcPr>
                </a:tc>
                <a:tc>
                  <a:txBody>
                    <a:bodyPr/>
                    <a:lstStyle/>
                    <a:p>
                      <a:pPr algn="l"/>
                      <a:r>
                        <a:rPr lang="en-US" sz="2000" dirty="0" smtClean="0"/>
                        <a:t>3.4%</a:t>
                      </a:r>
                    </a:p>
                  </a:txBody>
                  <a:tcPr>
                    <a:solidFill>
                      <a:schemeClr val="accent1">
                        <a:lumMod val="90000"/>
                      </a:schemeClr>
                    </a:solidFill>
                  </a:tcPr>
                </a:tc>
              </a:tr>
              <a:tr h="461721">
                <a:tc>
                  <a:txBody>
                    <a:bodyPr/>
                    <a:lstStyle/>
                    <a:p>
                      <a:pPr algn="l" fontAlgn="b"/>
                      <a:r>
                        <a:rPr lang="en-US" sz="2000" b="1" i="0" u="none" strike="noStrike" dirty="0" smtClean="0">
                          <a:solidFill>
                            <a:srgbClr val="000000"/>
                          </a:solidFill>
                          <a:latin typeface="Arial"/>
                        </a:rPr>
                        <a:t>Non-OB pediatrics</a:t>
                      </a:r>
                      <a:r>
                        <a:rPr lang="en-US" sz="2000" b="1" i="0" u="none" strike="noStrike">
                          <a:solidFill>
                            <a:srgbClr val="000000"/>
                          </a:solidFill>
                          <a:latin typeface="Arial"/>
                        </a:rPr>
                        <a:t>, </a:t>
                      </a:r>
                      <a:r>
                        <a:rPr lang="en-US" sz="2000" b="1" i="0" u="none" strike="noStrike" smtClean="0">
                          <a:solidFill>
                            <a:srgbClr val="000000"/>
                          </a:solidFill>
                          <a:latin typeface="Arial"/>
                        </a:rPr>
                        <a:t/>
                      </a:r>
                      <a:br>
                        <a:rPr lang="en-US" sz="2000" b="1" i="0" u="none" strike="noStrike" smtClean="0">
                          <a:solidFill>
                            <a:srgbClr val="000000"/>
                          </a:solidFill>
                          <a:latin typeface="Arial"/>
                        </a:rPr>
                      </a:br>
                      <a:r>
                        <a:rPr lang="en-US" sz="2000" b="0" i="0" u="none" strike="noStrike" smtClean="0">
                          <a:solidFill>
                            <a:srgbClr val="000000"/>
                          </a:solidFill>
                          <a:latin typeface="Arial"/>
                        </a:rPr>
                        <a:t>age </a:t>
                      </a:r>
                      <a:r>
                        <a:rPr lang="en-US" sz="2000" b="0" i="0" u="none" strike="noStrike" dirty="0" smtClean="0">
                          <a:solidFill>
                            <a:srgbClr val="000000"/>
                          </a:solidFill>
                          <a:latin typeface="Arial"/>
                        </a:rPr>
                        <a:t>0 </a:t>
                      </a:r>
                      <a:r>
                        <a:rPr lang="en-US" sz="2000" b="0" i="0" u="none" strike="noStrike" dirty="0">
                          <a:solidFill>
                            <a:srgbClr val="000000"/>
                          </a:solidFill>
                          <a:latin typeface="Arial"/>
                        </a:rPr>
                        <a:t>- 20</a:t>
                      </a:r>
                    </a:p>
                  </a:txBody>
                  <a:tcPr marL="85725" marR="9525" marT="9525" marB="0"/>
                </a:tc>
                <a:tc>
                  <a:txBody>
                    <a:bodyPr/>
                    <a:lstStyle/>
                    <a:p>
                      <a:pPr algn="l"/>
                      <a:r>
                        <a:rPr lang="en-US" sz="2000" dirty="0" smtClean="0"/>
                        <a:t>5.7%</a:t>
                      </a:r>
                      <a:endParaRPr lang="en-US" sz="2000" dirty="0"/>
                    </a:p>
                  </a:txBody>
                  <a:tcPr/>
                </a:tc>
                <a:tc>
                  <a:txBody>
                    <a:bodyPr/>
                    <a:lstStyle/>
                    <a:p>
                      <a:pPr algn="l" fontAlgn="b"/>
                      <a:r>
                        <a:rPr lang="en-US" sz="2000" b="1" i="0" u="none" strike="noStrike" dirty="0" smtClean="0">
                          <a:solidFill>
                            <a:srgbClr val="000000"/>
                          </a:solidFill>
                          <a:latin typeface="Arial"/>
                        </a:rPr>
                        <a:t>Non-OB pediatrics</a:t>
                      </a:r>
                      <a:r>
                        <a:rPr lang="en-US" sz="2000" b="1" i="0" u="none" strike="noStrike" dirty="0">
                          <a:solidFill>
                            <a:srgbClr val="000000"/>
                          </a:solidFill>
                          <a:latin typeface="Arial"/>
                        </a:rPr>
                        <a:t>, </a:t>
                      </a:r>
                      <a:r>
                        <a:rPr lang="en-US" sz="2000" b="1" i="0" u="none" strike="noStrike" dirty="0" smtClean="0">
                          <a:solidFill>
                            <a:srgbClr val="000000"/>
                          </a:solidFill>
                          <a:latin typeface="Arial"/>
                        </a:rPr>
                        <a:t/>
                      </a:r>
                      <a:br>
                        <a:rPr lang="en-US" sz="2000" b="1" i="0" u="none" strike="noStrike" dirty="0" smtClean="0">
                          <a:solidFill>
                            <a:srgbClr val="000000"/>
                          </a:solidFill>
                          <a:latin typeface="Arial"/>
                        </a:rPr>
                      </a:br>
                      <a:r>
                        <a:rPr lang="en-US" sz="2000" b="0" i="0" u="none" strike="noStrike" dirty="0" smtClean="0">
                          <a:solidFill>
                            <a:srgbClr val="000000"/>
                          </a:solidFill>
                          <a:latin typeface="Arial"/>
                        </a:rPr>
                        <a:t>age 1 </a:t>
                      </a:r>
                      <a:r>
                        <a:rPr lang="en-US" sz="2000" b="0" i="0" u="none" strike="noStrike" dirty="0">
                          <a:solidFill>
                            <a:srgbClr val="000000"/>
                          </a:solidFill>
                          <a:latin typeface="Arial"/>
                        </a:rPr>
                        <a:t>- 20</a:t>
                      </a:r>
                    </a:p>
                  </a:txBody>
                  <a:tcPr marL="85725" marR="9525" marT="9525" marB="0"/>
                </a:tc>
                <a:tc>
                  <a:txBody>
                    <a:bodyPr/>
                    <a:lstStyle/>
                    <a:p>
                      <a:pPr algn="l"/>
                      <a:r>
                        <a:rPr lang="en-US" sz="2000" dirty="0" smtClean="0"/>
                        <a:t>11.4%</a:t>
                      </a:r>
                      <a:endParaRPr lang="en-US" sz="2000" dirty="0"/>
                    </a:p>
                  </a:txBody>
                  <a:tcPr/>
                </a:tc>
                <a:tc>
                  <a:txBody>
                    <a:bodyPr/>
                    <a:lstStyle/>
                    <a:p>
                      <a:pPr algn="l"/>
                      <a:r>
                        <a:rPr lang="en-US" sz="2000" dirty="0" smtClean="0"/>
                        <a:t>8.2%</a:t>
                      </a:r>
                      <a:endParaRPr lang="en-US" sz="2000" dirty="0"/>
                    </a:p>
                  </a:txBody>
                  <a:tcPr/>
                </a:tc>
              </a:tr>
              <a:tr h="461721">
                <a:tc>
                  <a:txBody>
                    <a:bodyPr/>
                    <a:lstStyle/>
                    <a:p>
                      <a:pPr algn="l" fontAlgn="b"/>
                      <a:r>
                        <a:rPr lang="en-US" sz="2000" b="1" i="0" u="none" strike="noStrike" dirty="0" smtClean="0">
                          <a:solidFill>
                            <a:srgbClr val="000000"/>
                          </a:solidFill>
                          <a:latin typeface="Arial"/>
                        </a:rPr>
                        <a:t>Non-OB adults</a:t>
                      </a:r>
                      <a:r>
                        <a:rPr lang="en-US" sz="2000" b="1" i="0" u="none" strike="noStrike" dirty="0">
                          <a:solidFill>
                            <a:srgbClr val="000000"/>
                          </a:solidFill>
                          <a:latin typeface="Arial"/>
                        </a:rPr>
                        <a:t>, </a:t>
                      </a:r>
                      <a:r>
                        <a:rPr lang="en-US" sz="2000" b="1" i="0" u="none" strike="noStrike" dirty="0" smtClean="0">
                          <a:solidFill>
                            <a:srgbClr val="000000"/>
                          </a:solidFill>
                          <a:latin typeface="Arial"/>
                        </a:rPr>
                        <a:t/>
                      </a:r>
                      <a:br>
                        <a:rPr lang="en-US" sz="2000" b="1" i="0" u="none" strike="noStrike" dirty="0" smtClean="0">
                          <a:solidFill>
                            <a:srgbClr val="000000"/>
                          </a:solidFill>
                          <a:latin typeface="Arial"/>
                        </a:rPr>
                      </a:br>
                      <a:r>
                        <a:rPr lang="en-US" sz="2000" b="0" i="0" u="none" strike="noStrike" dirty="0" smtClean="0">
                          <a:solidFill>
                            <a:srgbClr val="000000"/>
                          </a:solidFill>
                          <a:latin typeface="Arial"/>
                        </a:rPr>
                        <a:t>age </a:t>
                      </a:r>
                      <a:r>
                        <a:rPr lang="en-US" sz="2000" b="0" i="0" u="none" strike="noStrike" dirty="0">
                          <a:solidFill>
                            <a:srgbClr val="000000"/>
                          </a:solidFill>
                          <a:latin typeface="Arial"/>
                        </a:rPr>
                        <a:t>21 - 64</a:t>
                      </a:r>
                    </a:p>
                  </a:txBody>
                  <a:tcPr marL="85725" marR="9525" marT="9525" marB="0">
                    <a:solidFill>
                      <a:schemeClr val="accent1">
                        <a:lumMod val="90000"/>
                      </a:schemeClr>
                    </a:solidFill>
                  </a:tcPr>
                </a:tc>
                <a:tc>
                  <a:txBody>
                    <a:bodyPr/>
                    <a:lstStyle/>
                    <a:p>
                      <a:pPr algn="l"/>
                      <a:r>
                        <a:rPr lang="en-US" sz="2000" dirty="0" smtClean="0"/>
                        <a:t>17.5%</a:t>
                      </a:r>
                      <a:endParaRPr lang="en-US" sz="2000" dirty="0"/>
                    </a:p>
                  </a:txBody>
                  <a:tcPr>
                    <a:solidFill>
                      <a:schemeClr val="accent1">
                        <a:lumMod val="90000"/>
                      </a:schemeClr>
                    </a:solidFill>
                  </a:tcPr>
                </a:tc>
                <a:tc>
                  <a:txBody>
                    <a:bodyPr/>
                    <a:lstStyle/>
                    <a:p>
                      <a:pPr algn="l" fontAlgn="b"/>
                      <a:r>
                        <a:rPr lang="en-US" sz="2000" b="1" i="0" u="none" strike="noStrike" dirty="0" smtClean="0">
                          <a:solidFill>
                            <a:srgbClr val="000000"/>
                          </a:solidFill>
                          <a:latin typeface="Arial"/>
                        </a:rPr>
                        <a:t>Non-OB adults</a:t>
                      </a:r>
                      <a:r>
                        <a:rPr lang="en-US" sz="2000" b="1" i="0" u="none" strike="noStrike" dirty="0">
                          <a:solidFill>
                            <a:srgbClr val="000000"/>
                          </a:solidFill>
                          <a:latin typeface="Arial"/>
                        </a:rPr>
                        <a:t>, </a:t>
                      </a:r>
                      <a:r>
                        <a:rPr lang="en-US" sz="2000" b="0" i="0" u="none" strike="noStrike" dirty="0" smtClean="0">
                          <a:solidFill>
                            <a:srgbClr val="000000"/>
                          </a:solidFill>
                          <a:latin typeface="Arial"/>
                        </a:rPr>
                        <a:t>age </a:t>
                      </a:r>
                      <a:r>
                        <a:rPr lang="en-US" sz="2000" b="0" i="0" u="none" strike="noStrike" dirty="0">
                          <a:solidFill>
                            <a:srgbClr val="000000"/>
                          </a:solidFill>
                          <a:latin typeface="Arial"/>
                        </a:rPr>
                        <a:t>21 - 64</a:t>
                      </a:r>
                    </a:p>
                  </a:txBody>
                  <a:tcPr marL="85725" marR="9525" marT="9525" marB="0">
                    <a:solidFill>
                      <a:schemeClr val="accent1">
                        <a:lumMod val="90000"/>
                      </a:schemeClr>
                    </a:solidFill>
                  </a:tcPr>
                </a:tc>
                <a:tc>
                  <a:txBody>
                    <a:bodyPr/>
                    <a:lstStyle/>
                    <a:p>
                      <a:pPr algn="l"/>
                      <a:r>
                        <a:rPr lang="en-US" sz="2000" dirty="0" smtClean="0"/>
                        <a:t>22.0%</a:t>
                      </a:r>
                      <a:endParaRPr lang="en-US" sz="2000" dirty="0"/>
                    </a:p>
                  </a:txBody>
                  <a:tcPr>
                    <a:solidFill>
                      <a:schemeClr val="accent1">
                        <a:lumMod val="90000"/>
                      </a:schemeClr>
                    </a:solidFill>
                  </a:tcPr>
                </a:tc>
                <a:tc>
                  <a:txBody>
                    <a:bodyPr/>
                    <a:lstStyle/>
                    <a:p>
                      <a:pPr algn="l"/>
                      <a:r>
                        <a:rPr lang="en-US" sz="2000" dirty="0" smtClean="0"/>
                        <a:t>10.4%</a:t>
                      </a:r>
                      <a:endParaRPr lang="en-US" sz="2000" dirty="0"/>
                    </a:p>
                  </a:txBody>
                  <a:tcPr>
                    <a:solidFill>
                      <a:schemeClr val="accent1">
                        <a:lumMod val="90000"/>
                      </a:schemeClr>
                    </a:solidFill>
                  </a:tcPr>
                </a:tc>
              </a:tr>
            </a:tbl>
          </a:graphicData>
        </a:graphic>
      </p:graphicFrame>
      <p:sp>
        <p:nvSpPr>
          <p:cNvPr id="19460" name="Slide Number Placeholder 3"/>
          <p:cNvSpPr txBox="1">
            <a:spLocks noGrp="1"/>
          </p:cNvSpPr>
          <p:nvPr/>
        </p:nvSpPr>
        <p:spPr bwMode="auto">
          <a:xfrm>
            <a:off x="838200" y="6400800"/>
            <a:ext cx="2133600" cy="476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21" tIns="45711" rIns="91421" bIns="45711"/>
          <a:lstStyle>
            <a:lvl1pPr>
              <a:defRPr sz="2400">
                <a:solidFill>
                  <a:schemeClr val="tx1"/>
                </a:solidFill>
                <a:latin typeface="Arial" pitchFamily="34" charset="0"/>
                <a:ea typeface="ＭＳ Ｐゴシック" pitchFamily="34" charset="-128"/>
              </a:defRPr>
            </a:lvl1pPr>
            <a:lvl2pPr marL="742950" indent="-285750">
              <a:defRPr sz="2400">
                <a:solidFill>
                  <a:schemeClr val="tx1"/>
                </a:solidFill>
                <a:latin typeface="Arial" pitchFamily="34" charset="0"/>
                <a:ea typeface="ＭＳ Ｐゴシック" pitchFamily="34" charset="-128"/>
              </a:defRPr>
            </a:lvl2pPr>
            <a:lvl3pPr marL="1143000" indent="-228600">
              <a:defRPr sz="2400">
                <a:solidFill>
                  <a:schemeClr val="tx1"/>
                </a:solidFill>
                <a:latin typeface="Arial" pitchFamily="34" charset="0"/>
                <a:ea typeface="ＭＳ Ｐゴシック" pitchFamily="34" charset="-128"/>
              </a:defRPr>
            </a:lvl3pPr>
            <a:lvl4pPr marL="1600200" indent="-228600">
              <a:defRPr sz="2400">
                <a:solidFill>
                  <a:schemeClr val="tx1"/>
                </a:solidFill>
                <a:latin typeface="Arial" pitchFamily="34" charset="0"/>
                <a:ea typeface="ＭＳ Ｐゴシック" pitchFamily="34" charset="-128"/>
              </a:defRPr>
            </a:lvl4pPr>
            <a:lvl5pPr marL="2057400" indent="-22860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fld id="{38C53705-5946-4A3E-A34A-269A2617486B}" type="slidenum">
              <a:rPr lang="en-US" sz="1400">
                <a:solidFill>
                  <a:schemeClr val="bg1"/>
                </a:solidFill>
              </a:rPr>
              <a:pPr/>
              <a:t>12</a:t>
            </a:fld>
            <a:endParaRPr lang="en-US" sz="1400">
              <a:solidFill>
                <a:schemeClr val="bg1"/>
              </a:solidFill>
            </a:endParaRPr>
          </a:p>
        </p:txBody>
      </p:sp>
      <p:sp>
        <p:nvSpPr>
          <p:cNvPr id="2" name="TextBox 1"/>
          <p:cNvSpPr txBox="1"/>
          <p:nvPr/>
        </p:nvSpPr>
        <p:spPr>
          <a:xfrm>
            <a:off x="1676400" y="6261100"/>
            <a:ext cx="4343400" cy="430887"/>
          </a:xfrm>
          <a:prstGeom prst="rect">
            <a:avLst/>
          </a:prstGeom>
          <a:noFill/>
        </p:spPr>
        <p:txBody>
          <a:bodyPr wrap="square" rtlCol="0">
            <a:spAutoFit/>
          </a:bodyPr>
          <a:lstStyle/>
          <a:p>
            <a:r>
              <a:rPr lang="en-US" sz="1100" dirty="0" smtClean="0">
                <a:solidFill>
                  <a:schemeClr val="bg1"/>
                </a:solidFill>
              </a:rPr>
              <a:t>*CMS </a:t>
            </a:r>
            <a:r>
              <a:rPr lang="en-US" sz="1100" dirty="0">
                <a:solidFill>
                  <a:schemeClr val="bg1"/>
                </a:solidFill>
              </a:rPr>
              <a:t>(MSIS) for the Medicaid 2009 </a:t>
            </a:r>
            <a:r>
              <a:rPr lang="en-US" sz="1100" dirty="0" smtClean="0">
                <a:solidFill>
                  <a:schemeClr val="bg1"/>
                </a:solidFill>
              </a:rPr>
              <a:t>data.</a:t>
            </a:r>
            <a:endParaRPr lang="en-US" sz="1100" dirty="0">
              <a:solidFill>
                <a:schemeClr val="bg1"/>
              </a:solidFill>
            </a:endParaRPr>
          </a:p>
          <a:p>
            <a:r>
              <a:rPr lang="en-US" sz="1100" dirty="0" smtClean="0">
                <a:solidFill>
                  <a:schemeClr val="bg1"/>
                </a:solidFill>
              </a:rPr>
              <a:t>**AHRQ </a:t>
            </a:r>
            <a:r>
              <a:rPr lang="en-US" sz="1100" dirty="0">
                <a:solidFill>
                  <a:schemeClr val="bg1"/>
                </a:solidFill>
              </a:rPr>
              <a:t>HCUP Nationwide Readmission Database </a:t>
            </a:r>
            <a:r>
              <a:rPr lang="en-US" sz="1100" dirty="0" smtClean="0">
                <a:solidFill>
                  <a:schemeClr val="bg1"/>
                </a:solidFill>
              </a:rPr>
              <a:t>2010.</a:t>
            </a:r>
            <a:endParaRPr lang="en-US" sz="1100" dirty="0">
              <a:solidFill>
                <a:schemeClr val="bg1"/>
              </a:solidFill>
            </a:endParaRPr>
          </a:p>
        </p:txBody>
      </p:sp>
    </p:spTree>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a:xfrm>
            <a:off x="304800" y="76200"/>
            <a:ext cx="8610600" cy="1066800"/>
          </a:xfrm>
        </p:spPr>
        <p:txBody>
          <a:bodyPr/>
          <a:lstStyle/>
          <a:p>
            <a:r>
              <a:rPr lang="en-US" dirty="0" smtClean="0">
                <a:solidFill>
                  <a:srgbClr val="57185B"/>
                </a:solidFill>
              </a:rPr>
              <a:t>Results</a:t>
            </a:r>
            <a:br>
              <a:rPr lang="en-US" dirty="0" smtClean="0">
                <a:solidFill>
                  <a:srgbClr val="57185B"/>
                </a:solidFill>
              </a:rPr>
            </a:br>
            <a:r>
              <a:rPr lang="en-US" sz="2200" dirty="0" smtClean="0">
                <a:solidFill>
                  <a:srgbClr val="57185B"/>
                </a:solidFill>
              </a:rPr>
              <a:t>30-Day Readmission Rates by Clinical Categories and Population</a:t>
            </a:r>
            <a:endParaRPr lang="en-US" dirty="0" smtClean="0"/>
          </a:p>
        </p:txBody>
      </p:sp>
      <p:graphicFrame>
        <p:nvGraphicFramePr>
          <p:cNvPr id="24579" name="Object 3"/>
          <p:cNvGraphicFramePr>
            <a:graphicFrameLocks/>
          </p:cNvGraphicFramePr>
          <p:nvPr>
            <p:extLst>
              <p:ext uri="{D42A27DB-BD31-4B8C-83A1-F6EECF244321}">
                <p14:modId xmlns:p14="http://schemas.microsoft.com/office/powerpoint/2010/main" xmlns="" val="89848348"/>
              </p:ext>
            </p:extLst>
          </p:nvPr>
        </p:nvGraphicFramePr>
        <p:xfrm>
          <a:off x="0" y="1219201"/>
          <a:ext cx="8915400" cy="4570412"/>
        </p:xfrm>
        <a:graphic>
          <a:graphicData uri="http://schemas.openxmlformats.org/presentationml/2006/ole">
            <p:oleObj spid="_x0000_s24614" name="Chart" r:id="rId3" imgW="8763135" imgH="5134014" progId="Excel.Sheet.8">
              <p:embed/>
            </p:oleObj>
          </a:graphicData>
        </a:graphic>
      </p:graphicFrame>
      <p:sp>
        <p:nvSpPr>
          <p:cNvPr id="24580" name="Slide Number Placeholder 3"/>
          <p:cNvSpPr txBox="1">
            <a:spLocks noGrp="1"/>
          </p:cNvSpPr>
          <p:nvPr/>
        </p:nvSpPr>
        <p:spPr bwMode="auto">
          <a:xfrm>
            <a:off x="838200" y="6400800"/>
            <a:ext cx="2133600" cy="476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21" tIns="45711" rIns="91421" bIns="45711"/>
          <a:lstStyle>
            <a:lvl1pPr>
              <a:defRPr sz="2400">
                <a:solidFill>
                  <a:schemeClr val="tx1"/>
                </a:solidFill>
                <a:latin typeface="Arial" pitchFamily="34" charset="0"/>
                <a:ea typeface="ＭＳ Ｐゴシック" pitchFamily="34" charset="-128"/>
              </a:defRPr>
            </a:lvl1pPr>
            <a:lvl2pPr marL="742950" indent="-285750">
              <a:defRPr sz="2400">
                <a:solidFill>
                  <a:schemeClr val="tx1"/>
                </a:solidFill>
                <a:latin typeface="Arial" pitchFamily="34" charset="0"/>
                <a:ea typeface="ＭＳ Ｐゴシック" pitchFamily="34" charset="-128"/>
              </a:defRPr>
            </a:lvl2pPr>
            <a:lvl3pPr marL="1143000" indent="-228600">
              <a:defRPr sz="2400">
                <a:solidFill>
                  <a:schemeClr val="tx1"/>
                </a:solidFill>
                <a:latin typeface="Arial" pitchFamily="34" charset="0"/>
                <a:ea typeface="ＭＳ Ｐゴシック" pitchFamily="34" charset="-128"/>
              </a:defRPr>
            </a:lvl3pPr>
            <a:lvl4pPr marL="1600200" indent="-228600">
              <a:defRPr sz="2400">
                <a:solidFill>
                  <a:schemeClr val="tx1"/>
                </a:solidFill>
                <a:latin typeface="Arial" pitchFamily="34" charset="0"/>
                <a:ea typeface="ＭＳ Ｐゴシック" pitchFamily="34" charset="-128"/>
              </a:defRPr>
            </a:lvl4pPr>
            <a:lvl5pPr marL="2057400" indent="-22860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fld id="{134AD615-DC33-4ED4-8A95-98E5004E7168}" type="slidenum">
              <a:rPr lang="en-US" sz="1400">
                <a:solidFill>
                  <a:schemeClr val="bg1"/>
                </a:solidFill>
              </a:rPr>
              <a:pPr/>
              <a:t>13</a:t>
            </a:fld>
            <a:endParaRPr lang="en-US" sz="1400">
              <a:solidFill>
                <a:schemeClr val="bg1"/>
              </a:solidFill>
            </a:endParaRPr>
          </a:p>
        </p:txBody>
      </p:sp>
      <p:sp>
        <p:nvSpPr>
          <p:cNvPr id="24581" name="Text Box 2"/>
          <p:cNvSpPr txBox="1">
            <a:spLocks noChangeArrowheads="1"/>
          </p:cNvSpPr>
          <p:nvPr/>
        </p:nvSpPr>
        <p:spPr bwMode="auto">
          <a:xfrm>
            <a:off x="1370013" y="5634038"/>
            <a:ext cx="7240587" cy="461962"/>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pitchFamily="34" charset="0"/>
                <a:ea typeface="ＭＳ Ｐゴシック" pitchFamily="34" charset="-128"/>
              </a:defRPr>
            </a:lvl1pPr>
            <a:lvl2pPr marL="742950" indent="-285750">
              <a:defRPr sz="2400">
                <a:solidFill>
                  <a:schemeClr val="tx1"/>
                </a:solidFill>
                <a:latin typeface="Arial" pitchFamily="34" charset="0"/>
                <a:ea typeface="ＭＳ Ｐゴシック" pitchFamily="34" charset="-128"/>
              </a:defRPr>
            </a:lvl2pPr>
            <a:lvl3pPr marL="1143000" indent="-228600">
              <a:defRPr sz="2400">
                <a:solidFill>
                  <a:schemeClr val="tx1"/>
                </a:solidFill>
                <a:latin typeface="Arial" pitchFamily="34" charset="0"/>
                <a:ea typeface="ＭＳ Ｐゴシック" pitchFamily="34" charset="-128"/>
              </a:defRPr>
            </a:lvl3pPr>
            <a:lvl4pPr marL="1600200" indent="-228600">
              <a:defRPr sz="2400">
                <a:solidFill>
                  <a:schemeClr val="tx1"/>
                </a:solidFill>
                <a:latin typeface="Arial" pitchFamily="34" charset="0"/>
                <a:ea typeface="ＭＳ Ｐゴシック" pitchFamily="34" charset="-128"/>
              </a:defRPr>
            </a:lvl4pPr>
            <a:lvl5pPr marL="2057400" indent="-22860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r>
              <a:rPr lang="en-US" sz="1000" dirty="0"/>
              <a:t>                	 </a:t>
            </a:r>
            <a:r>
              <a:rPr lang="en-US" sz="1000" dirty="0" smtClean="0"/>
              <a:t>  </a:t>
            </a:r>
            <a:r>
              <a:rPr lang="en-US" sz="1200" b="1" dirty="0" smtClean="0"/>
              <a:t>OB </a:t>
            </a:r>
            <a:r>
              <a:rPr lang="en-US" sz="1200" b="1" dirty="0"/>
              <a:t>Pediatric               </a:t>
            </a:r>
            <a:r>
              <a:rPr lang="en-US" sz="1200" b="1" dirty="0" smtClean="0"/>
              <a:t>OB </a:t>
            </a:r>
            <a:r>
              <a:rPr lang="en-US" sz="1200" b="1" dirty="0"/>
              <a:t>Adult               </a:t>
            </a:r>
            <a:r>
              <a:rPr lang="en-US" sz="1200" b="1" dirty="0" smtClean="0"/>
              <a:t>Non-OB </a:t>
            </a:r>
            <a:r>
              <a:rPr lang="en-US" sz="1200" b="1" dirty="0"/>
              <a:t>Pediatric             </a:t>
            </a:r>
            <a:r>
              <a:rPr lang="en-US" sz="1200" b="1" dirty="0" smtClean="0"/>
              <a:t>Non-OB </a:t>
            </a:r>
            <a:r>
              <a:rPr lang="en-US" sz="1200" b="1" dirty="0"/>
              <a:t>Adult </a:t>
            </a:r>
          </a:p>
          <a:p>
            <a:r>
              <a:rPr lang="en-US" sz="1200" b="1" dirty="0"/>
              <a:t>                           </a:t>
            </a:r>
            <a:r>
              <a:rPr lang="en-US" sz="1200" b="1" dirty="0" smtClean="0"/>
              <a:t>(</a:t>
            </a:r>
            <a:r>
              <a:rPr lang="en-US" sz="1200" b="1" dirty="0"/>
              <a:t>0-20 yrs)                 </a:t>
            </a:r>
            <a:r>
              <a:rPr lang="en-US" sz="1200" b="1" dirty="0" smtClean="0"/>
              <a:t> (</a:t>
            </a:r>
            <a:r>
              <a:rPr lang="en-US" sz="1200" b="1" dirty="0"/>
              <a:t>21-64 yrs)                 </a:t>
            </a:r>
            <a:r>
              <a:rPr lang="en-US" sz="1200" b="1" dirty="0" smtClean="0"/>
              <a:t> (</a:t>
            </a:r>
            <a:r>
              <a:rPr lang="en-US" sz="1200" b="1" dirty="0"/>
              <a:t>0-20 yrs)                          </a:t>
            </a:r>
            <a:r>
              <a:rPr lang="en-US" sz="1200" b="1" dirty="0" smtClean="0"/>
              <a:t>(</a:t>
            </a:r>
            <a:r>
              <a:rPr lang="en-US" sz="1200" b="1" dirty="0"/>
              <a:t>21-64 yrs)                   </a:t>
            </a:r>
          </a:p>
          <a:p>
            <a:r>
              <a:rPr lang="en-US" sz="3200" dirty="0"/>
              <a:t>  </a:t>
            </a:r>
          </a:p>
        </p:txBody>
      </p:sp>
      <p:sp>
        <p:nvSpPr>
          <p:cNvPr id="2" name="TextBox 1"/>
          <p:cNvSpPr txBox="1"/>
          <p:nvPr/>
        </p:nvSpPr>
        <p:spPr>
          <a:xfrm>
            <a:off x="2438400" y="3886200"/>
            <a:ext cx="1066800" cy="461665"/>
          </a:xfrm>
          <a:prstGeom prst="rect">
            <a:avLst/>
          </a:prstGeom>
          <a:noFill/>
        </p:spPr>
        <p:txBody>
          <a:bodyPr wrap="square" rtlCol="0">
            <a:spAutoFit/>
          </a:bodyPr>
          <a:lstStyle/>
          <a:p>
            <a:pPr algn="ctr"/>
            <a:r>
              <a:rPr lang="en-US" sz="1200" b="1" dirty="0" smtClean="0"/>
              <a:t>Range</a:t>
            </a:r>
          </a:p>
          <a:p>
            <a:pPr algn="ctr"/>
            <a:r>
              <a:rPr lang="en-US" sz="1200" b="1" dirty="0" smtClean="0"/>
              <a:t>(0.9%-6.2%)</a:t>
            </a:r>
            <a:endParaRPr lang="en-US" sz="1200" b="1" dirty="0"/>
          </a:p>
        </p:txBody>
      </p:sp>
      <p:sp>
        <p:nvSpPr>
          <p:cNvPr id="7" name="TextBox 6"/>
          <p:cNvSpPr txBox="1"/>
          <p:nvPr/>
        </p:nvSpPr>
        <p:spPr>
          <a:xfrm>
            <a:off x="3923506" y="3886200"/>
            <a:ext cx="1066800" cy="461665"/>
          </a:xfrm>
          <a:prstGeom prst="rect">
            <a:avLst/>
          </a:prstGeom>
          <a:noFill/>
        </p:spPr>
        <p:txBody>
          <a:bodyPr wrap="square" rtlCol="0">
            <a:spAutoFit/>
          </a:bodyPr>
          <a:lstStyle/>
          <a:p>
            <a:pPr algn="ctr"/>
            <a:r>
              <a:rPr lang="en-US" sz="1200" b="1" dirty="0" smtClean="0"/>
              <a:t>Range</a:t>
            </a:r>
          </a:p>
          <a:p>
            <a:pPr algn="ctr"/>
            <a:r>
              <a:rPr lang="en-US" sz="1200" b="1" dirty="0" smtClean="0"/>
              <a:t>(1.2%-6.4%)</a:t>
            </a:r>
            <a:endParaRPr lang="en-US" sz="1200" b="1" dirty="0"/>
          </a:p>
        </p:txBody>
      </p:sp>
      <p:sp>
        <p:nvSpPr>
          <p:cNvPr id="8" name="TextBox 7"/>
          <p:cNvSpPr txBox="1"/>
          <p:nvPr/>
        </p:nvSpPr>
        <p:spPr>
          <a:xfrm>
            <a:off x="5334000" y="2667000"/>
            <a:ext cx="1371600" cy="461665"/>
          </a:xfrm>
          <a:prstGeom prst="rect">
            <a:avLst/>
          </a:prstGeom>
          <a:noFill/>
        </p:spPr>
        <p:txBody>
          <a:bodyPr wrap="square" rtlCol="0">
            <a:spAutoFit/>
          </a:bodyPr>
          <a:lstStyle/>
          <a:p>
            <a:pPr algn="ctr"/>
            <a:r>
              <a:rPr lang="en-US" sz="1200" b="1" dirty="0" smtClean="0"/>
              <a:t>Range</a:t>
            </a:r>
          </a:p>
          <a:p>
            <a:pPr algn="ctr"/>
            <a:r>
              <a:rPr lang="en-US" sz="1200" b="1" dirty="0" smtClean="0"/>
              <a:t>(3.1%-14.0%)</a:t>
            </a:r>
            <a:endParaRPr lang="en-US" sz="1200" b="1" dirty="0"/>
          </a:p>
        </p:txBody>
      </p:sp>
      <p:sp>
        <p:nvSpPr>
          <p:cNvPr id="9" name="TextBox 8"/>
          <p:cNvSpPr txBox="1"/>
          <p:nvPr/>
        </p:nvSpPr>
        <p:spPr>
          <a:xfrm>
            <a:off x="7086600" y="1214735"/>
            <a:ext cx="1295400" cy="461665"/>
          </a:xfrm>
          <a:prstGeom prst="rect">
            <a:avLst/>
          </a:prstGeom>
          <a:noFill/>
        </p:spPr>
        <p:txBody>
          <a:bodyPr wrap="square" rtlCol="0">
            <a:spAutoFit/>
          </a:bodyPr>
          <a:lstStyle/>
          <a:p>
            <a:pPr algn="ctr"/>
            <a:r>
              <a:rPr lang="en-US" sz="1200" b="1" dirty="0" smtClean="0"/>
              <a:t>Range</a:t>
            </a:r>
          </a:p>
          <a:p>
            <a:pPr algn="ctr"/>
            <a:r>
              <a:rPr lang="en-US" sz="1200" b="1" dirty="0" smtClean="0"/>
              <a:t>(11.7%-21.5%)</a:t>
            </a:r>
            <a:endParaRPr lang="en-US" sz="1200" b="1"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a:xfrm>
            <a:off x="685800" y="457200"/>
            <a:ext cx="7772400" cy="1143000"/>
          </a:xfrm>
        </p:spPr>
        <p:txBody>
          <a:bodyPr/>
          <a:lstStyle/>
          <a:p>
            <a:r>
              <a:rPr lang="en-US" dirty="0" smtClean="0">
                <a:solidFill>
                  <a:srgbClr val="57185B"/>
                </a:solidFill>
              </a:rPr>
              <a:t>Results</a:t>
            </a:r>
            <a:br>
              <a:rPr lang="en-US" dirty="0" smtClean="0">
                <a:solidFill>
                  <a:srgbClr val="57185B"/>
                </a:solidFill>
              </a:rPr>
            </a:br>
            <a:r>
              <a:rPr lang="en-US" sz="2400" dirty="0" smtClean="0">
                <a:solidFill>
                  <a:srgbClr val="57185B"/>
                </a:solidFill>
              </a:rPr>
              <a:t>Average 30-day readmission rates by population </a:t>
            </a:r>
            <a:r>
              <a:rPr lang="en-US" sz="2000" dirty="0" smtClean="0">
                <a:solidFill>
                  <a:srgbClr val="57185B"/>
                </a:solidFill>
              </a:rPr>
              <a:t>(physical health only)</a:t>
            </a:r>
            <a:r>
              <a:rPr lang="en-US" sz="2400" dirty="0" smtClean="0">
                <a:solidFill>
                  <a:srgbClr val="004080"/>
                </a:solidFill>
              </a:rPr>
              <a:t/>
            </a:r>
            <a:br>
              <a:rPr lang="en-US" sz="2400" dirty="0" smtClean="0">
                <a:solidFill>
                  <a:srgbClr val="004080"/>
                </a:solidFill>
              </a:rPr>
            </a:br>
            <a:endParaRPr lang="en-US" dirty="0" smtClean="0"/>
          </a:p>
        </p:txBody>
      </p:sp>
      <p:graphicFrame>
        <p:nvGraphicFramePr>
          <p:cNvPr id="26627" name="Object 4"/>
          <p:cNvGraphicFramePr>
            <a:graphicFrameLocks/>
          </p:cNvGraphicFramePr>
          <p:nvPr/>
        </p:nvGraphicFramePr>
        <p:xfrm>
          <a:off x="990600" y="1600200"/>
          <a:ext cx="7632700" cy="4387850"/>
        </p:xfrm>
        <a:graphic>
          <a:graphicData uri="http://schemas.openxmlformats.org/presentationml/2006/ole">
            <p:oleObj spid="_x0000_s26661" name="Worksheet" r:id="rId3" imgW="7629525" imgH="4391152" progId="Excel.Sheet.8">
              <p:embed/>
            </p:oleObj>
          </a:graphicData>
        </a:graphic>
      </p:graphicFrame>
      <p:sp>
        <p:nvSpPr>
          <p:cNvPr id="26628" name="Slide Number Placeholder 3"/>
          <p:cNvSpPr txBox="1">
            <a:spLocks noGrp="1"/>
          </p:cNvSpPr>
          <p:nvPr/>
        </p:nvSpPr>
        <p:spPr bwMode="auto">
          <a:xfrm>
            <a:off x="838200" y="6400800"/>
            <a:ext cx="2133600" cy="476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21" tIns="45711" rIns="91421" bIns="45711"/>
          <a:lstStyle>
            <a:lvl1pPr>
              <a:defRPr sz="2400">
                <a:solidFill>
                  <a:schemeClr val="tx1"/>
                </a:solidFill>
                <a:latin typeface="Arial" pitchFamily="34" charset="0"/>
                <a:ea typeface="ＭＳ Ｐゴシック" pitchFamily="34" charset="-128"/>
              </a:defRPr>
            </a:lvl1pPr>
            <a:lvl2pPr marL="742950" indent="-285750">
              <a:defRPr sz="2400">
                <a:solidFill>
                  <a:schemeClr val="tx1"/>
                </a:solidFill>
                <a:latin typeface="Arial" pitchFamily="34" charset="0"/>
                <a:ea typeface="ＭＳ Ｐゴシック" pitchFamily="34" charset="-128"/>
              </a:defRPr>
            </a:lvl2pPr>
            <a:lvl3pPr marL="1143000" indent="-228600">
              <a:defRPr sz="2400">
                <a:solidFill>
                  <a:schemeClr val="tx1"/>
                </a:solidFill>
                <a:latin typeface="Arial" pitchFamily="34" charset="0"/>
                <a:ea typeface="ＭＳ Ｐゴシック" pitchFamily="34" charset="-128"/>
              </a:defRPr>
            </a:lvl3pPr>
            <a:lvl4pPr marL="1600200" indent="-228600">
              <a:defRPr sz="2400">
                <a:solidFill>
                  <a:schemeClr val="tx1"/>
                </a:solidFill>
                <a:latin typeface="Arial" pitchFamily="34" charset="0"/>
                <a:ea typeface="ＭＳ Ｐゴシック" pitchFamily="34" charset="-128"/>
              </a:defRPr>
            </a:lvl4pPr>
            <a:lvl5pPr marL="2057400" indent="-22860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fld id="{10BA3AF2-B358-4A26-A6D2-1C581EC3B7CF}" type="slidenum">
              <a:rPr lang="en-US" sz="1400">
                <a:solidFill>
                  <a:schemeClr val="bg1"/>
                </a:solidFill>
              </a:rPr>
              <a:pPr/>
              <a:t>14</a:t>
            </a:fld>
            <a:endParaRPr lang="en-US" sz="1400">
              <a:solidFill>
                <a:schemeClr val="bg1"/>
              </a:solidFill>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2" name="Slide Number Placeholder 3"/>
          <p:cNvSpPr txBox="1">
            <a:spLocks noGrp="1"/>
          </p:cNvSpPr>
          <p:nvPr/>
        </p:nvSpPr>
        <p:spPr bwMode="auto">
          <a:xfrm>
            <a:off x="838200" y="6400800"/>
            <a:ext cx="2133600" cy="476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21" tIns="45711" rIns="91421" bIns="45711"/>
          <a:lstStyle>
            <a:lvl1pPr>
              <a:defRPr sz="2400">
                <a:solidFill>
                  <a:schemeClr val="tx1"/>
                </a:solidFill>
                <a:latin typeface="Arial" pitchFamily="34" charset="0"/>
                <a:ea typeface="ＭＳ Ｐゴシック" pitchFamily="34" charset="-128"/>
              </a:defRPr>
            </a:lvl1pPr>
            <a:lvl2pPr marL="742950" indent="-285750">
              <a:defRPr sz="2400">
                <a:solidFill>
                  <a:schemeClr val="tx1"/>
                </a:solidFill>
                <a:latin typeface="Arial" pitchFamily="34" charset="0"/>
                <a:ea typeface="ＭＳ Ｐゴシック" pitchFamily="34" charset="-128"/>
              </a:defRPr>
            </a:lvl2pPr>
            <a:lvl3pPr marL="1143000" indent="-228600">
              <a:defRPr sz="2400">
                <a:solidFill>
                  <a:schemeClr val="tx1"/>
                </a:solidFill>
                <a:latin typeface="Arial" pitchFamily="34" charset="0"/>
                <a:ea typeface="ＭＳ Ｐゴシック" pitchFamily="34" charset="-128"/>
              </a:defRPr>
            </a:lvl3pPr>
            <a:lvl4pPr marL="1600200" indent="-228600">
              <a:defRPr sz="2400">
                <a:solidFill>
                  <a:schemeClr val="tx1"/>
                </a:solidFill>
                <a:latin typeface="Arial" pitchFamily="34" charset="0"/>
                <a:ea typeface="ＭＳ Ｐゴシック" pitchFamily="34" charset="-128"/>
              </a:defRPr>
            </a:lvl4pPr>
            <a:lvl5pPr marL="2057400" indent="-22860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fld id="{534A1130-DF4E-4521-A44F-6285D426A9D4}" type="slidenum">
              <a:rPr lang="en-US" sz="1400">
                <a:solidFill>
                  <a:schemeClr val="bg1"/>
                </a:solidFill>
              </a:rPr>
              <a:pPr/>
              <a:t>15</a:t>
            </a:fld>
            <a:endParaRPr lang="en-US" sz="1400" dirty="0">
              <a:solidFill>
                <a:schemeClr val="bg1"/>
              </a:solidFill>
            </a:endParaRPr>
          </a:p>
        </p:txBody>
      </p:sp>
      <p:graphicFrame>
        <p:nvGraphicFramePr>
          <p:cNvPr id="7" name="Chart 6"/>
          <p:cNvGraphicFramePr>
            <a:graphicFrameLocks/>
          </p:cNvGraphicFramePr>
          <p:nvPr>
            <p:extLst>
              <p:ext uri="{D42A27DB-BD31-4B8C-83A1-F6EECF244321}">
                <p14:modId xmlns:p14="http://schemas.microsoft.com/office/powerpoint/2010/main" xmlns="" val="3327992510"/>
              </p:ext>
            </p:extLst>
          </p:nvPr>
        </p:nvGraphicFramePr>
        <p:xfrm>
          <a:off x="1066800" y="1371600"/>
          <a:ext cx="7086600" cy="4572000"/>
        </p:xfrm>
        <a:graphic>
          <a:graphicData uri="http://schemas.openxmlformats.org/drawingml/2006/chart">
            <c:chart xmlns:c="http://schemas.openxmlformats.org/drawingml/2006/chart" xmlns:r="http://schemas.openxmlformats.org/officeDocument/2006/relationships" r:id="rId2"/>
          </a:graphicData>
        </a:graphic>
      </p:graphicFrame>
      <p:sp>
        <p:nvSpPr>
          <p:cNvPr id="9" name="Title 1"/>
          <p:cNvSpPr>
            <a:spLocks noGrp="1"/>
          </p:cNvSpPr>
          <p:nvPr>
            <p:ph type="title"/>
          </p:nvPr>
        </p:nvSpPr>
        <p:spPr>
          <a:xfrm>
            <a:off x="685800" y="457200"/>
            <a:ext cx="7772400" cy="1143000"/>
          </a:xfrm>
        </p:spPr>
        <p:txBody>
          <a:bodyPr/>
          <a:lstStyle/>
          <a:p>
            <a:r>
              <a:rPr lang="en-US" dirty="0" smtClean="0">
                <a:solidFill>
                  <a:srgbClr val="57185B"/>
                </a:solidFill>
              </a:rPr>
              <a:t>Results</a:t>
            </a:r>
            <a:br>
              <a:rPr lang="en-US" dirty="0" smtClean="0">
                <a:solidFill>
                  <a:srgbClr val="57185B"/>
                </a:solidFill>
              </a:rPr>
            </a:br>
            <a:r>
              <a:rPr lang="en-US" sz="2400" dirty="0" smtClean="0">
                <a:solidFill>
                  <a:srgbClr val="57185B"/>
                </a:solidFill>
              </a:rPr>
              <a:t>Average 30-day readmission rates by Gender </a:t>
            </a:r>
            <a:br>
              <a:rPr lang="en-US" sz="2400" dirty="0" smtClean="0">
                <a:solidFill>
                  <a:srgbClr val="57185B"/>
                </a:solidFill>
              </a:rPr>
            </a:br>
            <a:r>
              <a:rPr lang="en-US" sz="2000" dirty="0" smtClean="0">
                <a:solidFill>
                  <a:srgbClr val="57185B"/>
                </a:solidFill>
              </a:rPr>
              <a:t>(physical health only)</a:t>
            </a:r>
            <a:r>
              <a:rPr lang="en-US" sz="2400" dirty="0" smtClean="0">
                <a:solidFill>
                  <a:srgbClr val="004080"/>
                </a:solidFill>
              </a:rPr>
              <a:t/>
            </a:r>
            <a:br>
              <a:rPr lang="en-US" sz="2400" dirty="0" smtClean="0">
                <a:solidFill>
                  <a:srgbClr val="004080"/>
                </a:solidFill>
              </a:rPr>
            </a:br>
            <a:endParaRPr lang="en-US" dirty="0" smtClean="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3554" name="Chart 3"/>
          <p:cNvGraphicFramePr>
            <a:graphicFrameLocks/>
          </p:cNvGraphicFramePr>
          <p:nvPr/>
        </p:nvGraphicFramePr>
        <p:xfrm>
          <a:off x="482600" y="1168400"/>
          <a:ext cx="7569200" cy="4945063"/>
        </p:xfrm>
        <a:graphic>
          <a:graphicData uri="http://schemas.openxmlformats.org/presentationml/2006/ole">
            <p:oleObj spid="_x0000_s23589" r:id="rId3" imgW="7571888" imgH="4944285" progId="Excel.Sheet.8">
              <p:embed/>
            </p:oleObj>
          </a:graphicData>
        </a:graphic>
      </p:graphicFrame>
      <p:sp>
        <p:nvSpPr>
          <p:cNvPr id="5" name="Slide Number Placeholder 3"/>
          <p:cNvSpPr txBox="1">
            <a:spLocks noGrp="1"/>
          </p:cNvSpPr>
          <p:nvPr/>
        </p:nvSpPr>
        <p:spPr bwMode="auto">
          <a:xfrm>
            <a:off x="838200" y="6400800"/>
            <a:ext cx="2133600" cy="476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21" tIns="45711" rIns="91421" bIns="45711"/>
          <a:lstStyle>
            <a:lvl1pPr>
              <a:defRPr sz="2400">
                <a:solidFill>
                  <a:schemeClr val="tx1"/>
                </a:solidFill>
                <a:latin typeface="Arial" pitchFamily="34" charset="0"/>
                <a:ea typeface="ＭＳ Ｐゴシック" pitchFamily="34" charset="-128"/>
              </a:defRPr>
            </a:lvl1pPr>
            <a:lvl2pPr marL="742950" indent="-285750">
              <a:defRPr sz="2400">
                <a:solidFill>
                  <a:schemeClr val="tx1"/>
                </a:solidFill>
                <a:latin typeface="Arial" pitchFamily="34" charset="0"/>
                <a:ea typeface="ＭＳ Ｐゴシック" pitchFamily="34" charset="-128"/>
              </a:defRPr>
            </a:lvl2pPr>
            <a:lvl3pPr marL="1143000" indent="-228600">
              <a:defRPr sz="2400">
                <a:solidFill>
                  <a:schemeClr val="tx1"/>
                </a:solidFill>
                <a:latin typeface="Arial" pitchFamily="34" charset="0"/>
                <a:ea typeface="ＭＳ Ｐゴシック" pitchFamily="34" charset="-128"/>
              </a:defRPr>
            </a:lvl3pPr>
            <a:lvl4pPr marL="1600200" indent="-228600">
              <a:defRPr sz="2400">
                <a:solidFill>
                  <a:schemeClr val="tx1"/>
                </a:solidFill>
                <a:latin typeface="Arial" pitchFamily="34" charset="0"/>
                <a:ea typeface="ＭＳ Ｐゴシック" pitchFamily="34" charset="-128"/>
              </a:defRPr>
            </a:lvl4pPr>
            <a:lvl5pPr marL="2057400" indent="-22860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fld id="{534A1130-DF4E-4521-A44F-6285D426A9D4}" type="slidenum">
              <a:rPr lang="en-US" sz="1400">
                <a:solidFill>
                  <a:schemeClr val="bg1"/>
                </a:solidFill>
              </a:rPr>
              <a:pPr/>
              <a:t>16</a:t>
            </a:fld>
            <a:endParaRPr lang="en-US" sz="1400" dirty="0">
              <a:solidFill>
                <a:schemeClr val="bg1"/>
              </a:solidFill>
            </a:endParaRPr>
          </a:p>
        </p:txBody>
      </p:sp>
      <p:sp>
        <p:nvSpPr>
          <p:cNvPr id="7" name="Title 1"/>
          <p:cNvSpPr>
            <a:spLocks noGrp="1"/>
          </p:cNvSpPr>
          <p:nvPr>
            <p:ph type="title"/>
          </p:nvPr>
        </p:nvSpPr>
        <p:spPr>
          <a:xfrm>
            <a:off x="685800" y="457200"/>
            <a:ext cx="7772400" cy="1143000"/>
          </a:xfrm>
        </p:spPr>
        <p:txBody>
          <a:bodyPr/>
          <a:lstStyle/>
          <a:p>
            <a:r>
              <a:rPr lang="en-US" dirty="0" smtClean="0">
                <a:solidFill>
                  <a:srgbClr val="57185B"/>
                </a:solidFill>
              </a:rPr>
              <a:t>Results</a:t>
            </a:r>
            <a:br>
              <a:rPr lang="en-US" dirty="0" smtClean="0">
                <a:solidFill>
                  <a:srgbClr val="57185B"/>
                </a:solidFill>
              </a:rPr>
            </a:br>
            <a:r>
              <a:rPr lang="en-US" sz="2400" dirty="0" smtClean="0">
                <a:solidFill>
                  <a:srgbClr val="57185B"/>
                </a:solidFill>
              </a:rPr>
              <a:t>Average 30-day readmission rates for by Age </a:t>
            </a:r>
            <a:br>
              <a:rPr lang="en-US" sz="2400" dirty="0" smtClean="0">
                <a:solidFill>
                  <a:srgbClr val="57185B"/>
                </a:solidFill>
              </a:rPr>
            </a:br>
            <a:r>
              <a:rPr lang="en-US" sz="2000" dirty="0" smtClean="0">
                <a:solidFill>
                  <a:srgbClr val="57185B"/>
                </a:solidFill>
              </a:rPr>
              <a:t>(physical health only)</a:t>
            </a:r>
            <a:r>
              <a:rPr lang="en-US" sz="2400" dirty="0" smtClean="0">
                <a:solidFill>
                  <a:srgbClr val="004080"/>
                </a:solidFill>
              </a:rPr>
              <a:t/>
            </a:r>
            <a:br>
              <a:rPr lang="en-US" sz="2400" dirty="0" smtClean="0">
                <a:solidFill>
                  <a:srgbClr val="004080"/>
                </a:solidFill>
              </a:rPr>
            </a:br>
            <a:endParaRPr lang="en-US" dirty="0" smtClean="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r>
              <a:rPr lang="en-US" smtClean="0">
                <a:solidFill>
                  <a:srgbClr val="57185B"/>
                </a:solidFill>
              </a:rPr>
              <a:t>Results</a:t>
            </a:r>
            <a:br>
              <a:rPr lang="en-US" smtClean="0">
                <a:solidFill>
                  <a:srgbClr val="57185B"/>
                </a:solidFill>
              </a:rPr>
            </a:br>
            <a:r>
              <a:rPr lang="en-US" sz="2600" smtClean="0">
                <a:solidFill>
                  <a:srgbClr val="57185B"/>
                </a:solidFill>
              </a:rPr>
              <a:t>Average 30-day Readmissions by Health Plan Type </a:t>
            </a:r>
            <a:r>
              <a:rPr lang="en-US" sz="2000" smtClean="0">
                <a:solidFill>
                  <a:srgbClr val="57185B"/>
                </a:solidFill>
              </a:rPr>
              <a:t>(physical health only)</a:t>
            </a:r>
            <a:endParaRPr lang="en-US" smtClean="0">
              <a:solidFill>
                <a:srgbClr val="57185B"/>
              </a:solidFill>
            </a:endParaRPr>
          </a:p>
        </p:txBody>
      </p:sp>
      <p:graphicFrame>
        <p:nvGraphicFramePr>
          <p:cNvPr id="25603" name="Object 3"/>
          <p:cNvGraphicFramePr>
            <a:graphicFrameLocks/>
          </p:cNvGraphicFramePr>
          <p:nvPr/>
        </p:nvGraphicFramePr>
        <p:xfrm>
          <a:off x="482600" y="1549400"/>
          <a:ext cx="7645400" cy="4445000"/>
        </p:xfrm>
        <a:graphic>
          <a:graphicData uri="http://schemas.openxmlformats.org/presentationml/2006/ole">
            <p:oleObj spid="_x0000_s25637" r:id="rId3" imgW="7645047" imgH="4444369" progId="Excel.Sheet.8">
              <p:embed/>
            </p:oleObj>
          </a:graphicData>
        </a:graphic>
      </p:graphicFrame>
      <p:sp>
        <p:nvSpPr>
          <p:cNvPr id="25604" name="Slide Number Placeholder 3"/>
          <p:cNvSpPr txBox="1">
            <a:spLocks noGrp="1"/>
          </p:cNvSpPr>
          <p:nvPr/>
        </p:nvSpPr>
        <p:spPr bwMode="auto">
          <a:xfrm>
            <a:off x="838200" y="6381750"/>
            <a:ext cx="2133600" cy="476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21" tIns="45711" rIns="91421" bIns="45711"/>
          <a:lstStyle>
            <a:lvl1pPr>
              <a:defRPr sz="2400">
                <a:solidFill>
                  <a:schemeClr val="tx1"/>
                </a:solidFill>
                <a:latin typeface="Arial" pitchFamily="34" charset="0"/>
                <a:ea typeface="ＭＳ Ｐゴシック" pitchFamily="34" charset="-128"/>
              </a:defRPr>
            </a:lvl1pPr>
            <a:lvl2pPr marL="742950" indent="-285750">
              <a:defRPr sz="2400">
                <a:solidFill>
                  <a:schemeClr val="tx1"/>
                </a:solidFill>
                <a:latin typeface="Arial" pitchFamily="34" charset="0"/>
                <a:ea typeface="ＭＳ Ｐゴシック" pitchFamily="34" charset="-128"/>
              </a:defRPr>
            </a:lvl2pPr>
            <a:lvl3pPr marL="1143000" indent="-228600">
              <a:defRPr sz="2400">
                <a:solidFill>
                  <a:schemeClr val="tx1"/>
                </a:solidFill>
                <a:latin typeface="Arial" pitchFamily="34" charset="0"/>
                <a:ea typeface="ＭＳ Ｐゴシック" pitchFamily="34" charset="-128"/>
              </a:defRPr>
            </a:lvl3pPr>
            <a:lvl4pPr marL="1600200" indent="-228600">
              <a:defRPr sz="2400">
                <a:solidFill>
                  <a:schemeClr val="tx1"/>
                </a:solidFill>
                <a:latin typeface="Arial" pitchFamily="34" charset="0"/>
                <a:ea typeface="ＭＳ Ｐゴシック" pitchFamily="34" charset="-128"/>
              </a:defRPr>
            </a:lvl4pPr>
            <a:lvl5pPr marL="2057400" indent="-22860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fld id="{9D106179-8657-4708-9738-C909F42907D5}" type="slidenum">
              <a:rPr lang="en-US" sz="1400">
                <a:solidFill>
                  <a:schemeClr val="bg1"/>
                </a:solidFill>
              </a:rPr>
              <a:pPr/>
              <a:t>17</a:t>
            </a:fld>
            <a:endParaRPr lang="en-US" sz="1400">
              <a:solidFill>
                <a:schemeClr val="bg1"/>
              </a:solidFill>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762000" y="228600"/>
            <a:ext cx="7772400" cy="1143000"/>
          </a:xfrm>
        </p:spPr>
        <p:txBody>
          <a:bodyPr/>
          <a:lstStyle/>
          <a:p>
            <a:r>
              <a:rPr lang="en-US" dirty="0" smtClean="0">
                <a:solidFill>
                  <a:srgbClr val="57185B"/>
                </a:solidFill>
              </a:rPr>
              <a:t>Results</a:t>
            </a:r>
            <a:br>
              <a:rPr lang="en-US" dirty="0" smtClean="0">
                <a:solidFill>
                  <a:srgbClr val="57185B"/>
                </a:solidFill>
              </a:rPr>
            </a:br>
            <a:r>
              <a:rPr lang="en-US" sz="2400" dirty="0" smtClean="0">
                <a:solidFill>
                  <a:srgbClr val="57185B"/>
                </a:solidFill>
              </a:rPr>
              <a:t>Overall 30-day Readmission Rates for all 18 Participating States </a:t>
            </a:r>
            <a:r>
              <a:rPr lang="en-US" sz="2000" dirty="0" smtClean="0">
                <a:solidFill>
                  <a:srgbClr val="57185B"/>
                </a:solidFill>
              </a:rPr>
              <a:t>(physical health only) </a:t>
            </a:r>
            <a:endParaRPr lang="en-US" dirty="0" smtClean="0">
              <a:solidFill>
                <a:srgbClr val="57185B"/>
              </a:solidFill>
            </a:endParaRPr>
          </a:p>
        </p:txBody>
      </p:sp>
      <p:sp>
        <p:nvSpPr>
          <p:cNvPr id="20483" name="Content Placeholder 2"/>
          <p:cNvSpPr>
            <a:spLocks noGrp="1"/>
          </p:cNvSpPr>
          <p:nvPr>
            <p:ph idx="1"/>
          </p:nvPr>
        </p:nvSpPr>
        <p:spPr/>
        <p:txBody>
          <a:bodyPr/>
          <a:lstStyle/>
          <a:p>
            <a:endParaRPr lang="en-US" smtClean="0"/>
          </a:p>
        </p:txBody>
      </p:sp>
      <p:graphicFrame>
        <p:nvGraphicFramePr>
          <p:cNvPr id="20484" name="Object 3"/>
          <p:cNvGraphicFramePr>
            <a:graphicFrameLocks/>
          </p:cNvGraphicFramePr>
          <p:nvPr>
            <p:extLst>
              <p:ext uri="{D42A27DB-BD31-4B8C-83A1-F6EECF244321}">
                <p14:modId xmlns:p14="http://schemas.microsoft.com/office/powerpoint/2010/main" xmlns="" val="2949910819"/>
              </p:ext>
            </p:extLst>
          </p:nvPr>
        </p:nvGraphicFramePr>
        <p:xfrm>
          <a:off x="365918" y="1565274"/>
          <a:ext cx="8564563" cy="4302125"/>
        </p:xfrm>
        <a:graphic>
          <a:graphicData uri="http://schemas.openxmlformats.org/presentationml/2006/ole">
            <p:oleObj spid="_x0000_s20519" name="Worksheet" r:id="rId3" imgW="8562992" imgH="4295907" progId="Excel.Sheet.8">
              <p:embed/>
            </p:oleObj>
          </a:graphicData>
        </a:graphic>
      </p:graphicFrame>
      <p:sp>
        <p:nvSpPr>
          <p:cNvPr id="20485" name="Slide Number Placeholder 3"/>
          <p:cNvSpPr txBox="1">
            <a:spLocks noGrp="1"/>
          </p:cNvSpPr>
          <p:nvPr/>
        </p:nvSpPr>
        <p:spPr bwMode="auto">
          <a:xfrm>
            <a:off x="838200" y="6400800"/>
            <a:ext cx="2133600" cy="476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21" tIns="45711" rIns="91421" bIns="45711"/>
          <a:lstStyle>
            <a:lvl1pPr>
              <a:defRPr sz="2400">
                <a:solidFill>
                  <a:schemeClr val="tx1"/>
                </a:solidFill>
                <a:latin typeface="Arial" pitchFamily="34" charset="0"/>
                <a:ea typeface="ＭＳ Ｐゴシック" pitchFamily="34" charset="-128"/>
              </a:defRPr>
            </a:lvl1pPr>
            <a:lvl2pPr marL="742950" indent="-285750">
              <a:defRPr sz="2400">
                <a:solidFill>
                  <a:schemeClr val="tx1"/>
                </a:solidFill>
                <a:latin typeface="Arial" pitchFamily="34" charset="0"/>
                <a:ea typeface="ＭＳ Ｐゴシック" pitchFamily="34" charset="-128"/>
              </a:defRPr>
            </a:lvl2pPr>
            <a:lvl3pPr marL="1143000" indent="-228600">
              <a:defRPr sz="2400">
                <a:solidFill>
                  <a:schemeClr val="tx1"/>
                </a:solidFill>
                <a:latin typeface="Arial" pitchFamily="34" charset="0"/>
                <a:ea typeface="ＭＳ Ｐゴシック" pitchFamily="34" charset="-128"/>
              </a:defRPr>
            </a:lvl3pPr>
            <a:lvl4pPr marL="1600200" indent="-228600">
              <a:defRPr sz="2400">
                <a:solidFill>
                  <a:schemeClr val="tx1"/>
                </a:solidFill>
                <a:latin typeface="Arial" pitchFamily="34" charset="0"/>
                <a:ea typeface="ＭＳ Ｐゴシック" pitchFamily="34" charset="-128"/>
              </a:defRPr>
            </a:lvl4pPr>
            <a:lvl5pPr marL="2057400" indent="-22860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fld id="{03F5CDCF-29E9-4B30-9EA8-199196C882CC}" type="slidenum">
              <a:rPr lang="en-US" sz="1400">
                <a:solidFill>
                  <a:schemeClr val="bg1"/>
                </a:solidFill>
              </a:rPr>
              <a:pPr/>
              <a:t>18</a:t>
            </a:fld>
            <a:endParaRPr lang="en-US" sz="1400">
              <a:solidFill>
                <a:schemeClr val="bg1"/>
              </a:solidFill>
            </a:endParaRPr>
          </a:p>
        </p:txBody>
      </p:sp>
      <p:sp>
        <p:nvSpPr>
          <p:cNvPr id="2" name="TextBox 1"/>
          <p:cNvSpPr txBox="1"/>
          <p:nvPr/>
        </p:nvSpPr>
        <p:spPr>
          <a:xfrm>
            <a:off x="2438400" y="5744289"/>
            <a:ext cx="4419600" cy="246221"/>
          </a:xfrm>
          <a:prstGeom prst="rect">
            <a:avLst/>
          </a:prstGeom>
          <a:noFill/>
        </p:spPr>
        <p:txBody>
          <a:bodyPr wrap="square" rtlCol="0">
            <a:spAutoFit/>
          </a:bodyPr>
          <a:lstStyle/>
          <a:p>
            <a:pPr algn="ctr"/>
            <a:r>
              <a:rPr lang="en-US" sz="1000" b="1" dirty="0" smtClean="0"/>
              <a:t>Participating States</a:t>
            </a:r>
            <a:endParaRPr lang="en-US" sz="1000" b="1"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3"/>
          <p:cNvSpPr>
            <a:spLocks noGrp="1"/>
          </p:cNvSpPr>
          <p:nvPr>
            <p:ph type="ctrTitle"/>
          </p:nvPr>
        </p:nvSpPr>
        <p:spPr/>
        <p:txBody>
          <a:bodyPr/>
          <a:lstStyle/>
          <a:p>
            <a:r>
              <a:rPr lang="en-US" b="1" smtClean="0"/>
              <a:t>Results</a:t>
            </a:r>
            <a:r>
              <a:rPr lang="en-US" smtClean="0"/>
              <a:t/>
            </a:r>
            <a:br>
              <a:rPr lang="en-US" smtClean="0"/>
            </a:br>
            <a:r>
              <a:rPr lang="en-US" smtClean="0"/>
              <a:t>Readmission Payment</a:t>
            </a:r>
          </a:p>
        </p:txBody>
      </p:sp>
      <p:sp>
        <p:nvSpPr>
          <p:cNvPr id="27651" name="Slide Number Placeholder 3"/>
          <p:cNvSpPr txBox="1">
            <a:spLocks noGrp="1"/>
          </p:cNvSpPr>
          <p:nvPr/>
        </p:nvSpPr>
        <p:spPr bwMode="auto">
          <a:xfrm>
            <a:off x="838200" y="6400800"/>
            <a:ext cx="2133600" cy="476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21" tIns="45711" rIns="91421" bIns="45711"/>
          <a:lstStyle>
            <a:lvl1pPr>
              <a:defRPr sz="2400">
                <a:solidFill>
                  <a:schemeClr val="tx1"/>
                </a:solidFill>
                <a:latin typeface="Arial" pitchFamily="34" charset="0"/>
                <a:ea typeface="ＭＳ Ｐゴシック" pitchFamily="34" charset="-128"/>
              </a:defRPr>
            </a:lvl1pPr>
            <a:lvl2pPr marL="742950" indent="-285750">
              <a:defRPr sz="2400">
                <a:solidFill>
                  <a:schemeClr val="tx1"/>
                </a:solidFill>
                <a:latin typeface="Arial" pitchFamily="34" charset="0"/>
                <a:ea typeface="ＭＳ Ｐゴシック" pitchFamily="34" charset="-128"/>
              </a:defRPr>
            </a:lvl2pPr>
            <a:lvl3pPr marL="1143000" indent="-228600">
              <a:defRPr sz="2400">
                <a:solidFill>
                  <a:schemeClr val="tx1"/>
                </a:solidFill>
                <a:latin typeface="Arial" pitchFamily="34" charset="0"/>
                <a:ea typeface="ＭＳ Ｐゴシック" pitchFamily="34" charset="-128"/>
              </a:defRPr>
            </a:lvl3pPr>
            <a:lvl4pPr marL="1600200" indent="-228600">
              <a:defRPr sz="2400">
                <a:solidFill>
                  <a:schemeClr val="tx1"/>
                </a:solidFill>
                <a:latin typeface="Arial" pitchFamily="34" charset="0"/>
                <a:ea typeface="ＭＳ Ｐゴシック" pitchFamily="34" charset="-128"/>
              </a:defRPr>
            </a:lvl4pPr>
            <a:lvl5pPr marL="2057400" indent="-22860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fld id="{92514032-E2E4-4616-B000-E2116E255072}" type="slidenum">
              <a:rPr lang="en-US" sz="1400">
                <a:solidFill>
                  <a:schemeClr val="bg1"/>
                </a:solidFill>
              </a:rPr>
              <a:pPr/>
              <a:t>19</a:t>
            </a:fld>
            <a:endParaRPr lang="en-US" sz="1400">
              <a:solidFill>
                <a:schemeClr val="bg1"/>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smtClean="0"/>
              <a:t>Overview</a:t>
            </a:r>
          </a:p>
        </p:txBody>
      </p:sp>
      <p:sp>
        <p:nvSpPr>
          <p:cNvPr id="5123" name="Content Placeholder 2"/>
          <p:cNvSpPr>
            <a:spLocks noGrp="1"/>
          </p:cNvSpPr>
          <p:nvPr>
            <p:ph idx="1"/>
          </p:nvPr>
        </p:nvSpPr>
        <p:spPr/>
        <p:txBody>
          <a:bodyPr/>
          <a:lstStyle/>
          <a:p>
            <a:pPr>
              <a:buNone/>
            </a:pPr>
            <a:r>
              <a:rPr lang="en-US" sz="2800" dirty="0" smtClean="0"/>
              <a:t>Readmission Data Project</a:t>
            </a:r>
          </a:p>
          <a:p>
            <a:pPr marL="800100"/>
            <a:r>
              <a:rPr lang="en-US" sz="2800" dirty="0" smtClean="0"/>
              <a:t>Specifications for reporting and analysis</a:t>
            </a:r>
          </a:p>
          <a:p>
            <a:pPr marL="800100"/>
            <a:r>
              <a:rPr lang="en-US" sz="2800" dirty="0" smtClean="0"/>
              <a:t>Results </a:t>
            </a:r>
          </a:p>
          <a:p>
            <a:pPr marL="1206500" lvl="1" indent="-342900"/>
            <a:r>
              <a:rPr lang="en-US" sz="1900" dirty="0" smtClean="0"/>
              <a:t>Overall readmissions </a:t>
            </a:r>
          </a:p>
          <a:p>
            <a:pPr marL="1206500" lvl="1" indent="-342900"/>
            <a:r>
              <a:rPr lang="en-US" sz="1900" dirty="0" smtClean="0"/>
              <a:t>Payment</a:t>
            </a:r>
          </a:p>
          <a:p>
            <a:pPr marL="1206500" lvl="1" indent="-342900"/>
            <a:r>
              <a:rPr lang="en-US" sz="1900" dirty="0" smtClean="0"/>
              <a:t>MDC</a:t>
            </a:r>
            <a:endParaRPr lang="en-US" dirty="0" smtClean="0"/>
          </a:p>
          <a:p>
            <a:pPr marL="800100"/>
            <a:r>
              <a:rPr lang="en-US" sz="2800" dirty="0" smtClean="0"/>
              <a:t>State-specific report (sample)</a:t>
            </a:r>
          </a:p>
          <a:p>
            <a:pPr marL="800100"/>
            <a:r>
              <a:rPr lang="en-US" sz="2800" dirty="0" smtClean="0"/>
              <a:t>Conclusions</a:t>
            </a:r>
          </a:p>
          <a:p>
            <a:pPr>
              <a:buNone/>
            </a:pPr>
            <a:r>
              <a:rPr lang="en-US" sz="2800" dirty="0" smtClean="0"/>
              <a:t>State Readmissions Policies</a:t>
            </a:r>
          </a:p>
          <a:p>
            <a:endParaRPr lang="en-US" dirty="0" smtClean="0"/>
          </a:p>
        </p:txBody>
      </p:sp>
      <p:sp>
        <p:nvSpPr>
          <p:cNvPr id="5124" name="Slide Number Placeholder 3"/>
          <p:cNvSpPr txBox="1">
            <a:spLocks noGrp="1"/>
          </p:cNvSpPr>
          <p:nvPr/>
        </p:nvSpPr>
        <p:spPr bwMode="auto">
          <a:xfrm>
            <a:off x="838200" y="6400800"/>
            <a:ext cx="2133600" cy="476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21" tIns="45711" rIns="91421" bIns="45711"/>
          <a:lstStyle>
            <a:lvl1pPr>
              <a:defRPr sz="2400">
                <a:solidFill>
                  <a:schemeClr val="tx1"/>
                </a:solidFill>
                <a:latin typeface="Arial" pitchFamily="34" charset="0"/>
                <a:ea typeface="ＭＳ Ｐゴシック" pitchFamily="34" charset="-128"/>
              </a:defRPr>
            </a:lvl1pPr>
            <a:lvl2pPr marL="742950" indent="-285750">
              <a:defRPr sz="2400">
                <a:solidFill>
                  <a:schemeClr val="tx1"/>
                </a:solidFill>
                <a:latin typeface="Arial" pitchFamily="34" charset="0"/>
                <a:ea typeface="ＭＳ Ｐゴシック" pitchFamily="34" charset="-128"/>
              </a:defRPr>
            </a:lvl2pPr>
            <a:lvl3pPr marL="1143000" indent="-228600">
              <a:defRPr sz="2400">
                <a:solidFill>
                  <a:schemeClr val="tx1"/>
                </a:solidFill>
                <a:latin typeface="Arial" pitchFamily="34" charset="0"/>
                <a:ea typeface="ＭＳ Ｐゴシック" pitchFamily="34" charset="-128"/>
              </a:defRPr>
            </a:lvl3pPr>
            <a:lvl4pPr marL="1600200" indent="-228600">
              <a:defRPr sz="2400">
                <a:solidFill>
                  <a:schemeClr val="tx1"/>
                </a:solidFill>
                <a:latin typeface="Arial" pitchFamily="34" charset="0"/>
                <a:ea typeface="ＭＳ Ｐゴシック" pitchFamily="34" charset="-128"/>
              </a:defRPr>
            </a:lvl4pPr>
            <a:lvl5pPr marL="2057400" indent="-22860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fld id="{0EBD2D24-8253-4D7F-AEFB-4EB00C5327A5}" type="slidenum">
              <a:rPr lang="en-US" sz="1400">
                <a:solidFill>
                  <a:schemeClr val="bg1"/>
                </a:solidFill>
              </a:rPr>
              <a:pPr/>
              <a:t>2</a:t>
            </a:fld>
            <a:endParaRPr lang="en-US" sz="1400">
              <a:solidFill>
                <a:schemeClr val="bg1"/>
              </a:solidFill>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28600"/>
            <a:ext cx="8458200" cy="1143000"/>
          </a:xfrm>
        </p:spPr>
        <p:txBody>
          <a:bodyPr/>
          <a:lstStyle/>
          <a:p>
            <a:r>
              <a:rPr lang="en-US" sz="3900" dirty="0" smtClean="0"/>
              <a:t>Readmissions Payment for 18 States</a:t>
            </a:r>
            <a:endParaRPr lang="en-US" sz="3900" dirty="0"/>
          </a:p>
        </p:txBody>
      </p:sp>
      <p:sp>
        <p:nvSpPr>
          <p:cNvPr id="3" name="Content Placeholder 2"/>
          <p:cNvSpPr>
            <a:spLocks noGrp="1"/>
          </p:cNvSpPr>
          <p:nvPr>
            <p:ph idx="1"/>
          </p:nvPr>
        </p:nvSpPr>
        <p:spPr>
          <a:xfrm>
            <a:off x="228600" y="1524000"/>
            <a:ext cx="8839200" cy="4572000"/>
          </a:xfrm>
        </p:spPr>
        <p:txBody>
          <a:bodyPr/>
          <a:lstStyle/>
          <a:p>
            <a:r>
              <a:rPr lang="en-US" sz="2950" dirty="0" smtClean="0"/>
              <a:t>% Readmission Payment = </a:t>
            </a:r>
          </a:p>
          <a:p>
            <a:endParaRPr lang="en-US" sz="2950" dirty="0"/>
          </a:p>
          <a:p>
            <a:r>
              <a:rPr lang="en-US" sz="2950" dirty="0" smtClean="0"/>
              <a:t>% Readmission Payment: </a:t>
            </a:r>
            <a:r>
              <a:rPr lang="en-US" sz="2950" dirty="0" smtClean="0">
                <a:solidFill>
                  <a:srgbClr val="57185B"/>
                </a:solidFill>
              </a:rPr>
              <a:t>12.5% </a:t>
            </a:r>
          </a:p>
          <a:p>
            <a:endParaRPr lang="en-US" sz="2950" dirty="0"/>
          </a:p>
          <a:p>
            <a:r>
              <a:rPr lang="en-US" sz="2950" dirty="0" smtClean="0"/>
              <a:t>Average Total Readmission Payment: </a:t>
            </a:r>
            <a:r>
              <a:rPr lang="en-US" sz="2950" dirty="0" smtClean="0">
                <a:solidFill>
                  <a:srgbClr val="57185B"/>
                </a:solidFill>
              </a:rPr>
              <a:t>75.4 million</a:t>
            </a:r>
          </a:p>
          <a:p>
            <a:endParaRPr lang="en-US" sz="2950" dirty="0" smtClean="0">
              <a:solidFill>
                <a:srgbClr val="57185B"/>
              </a:solidFill>
            </a:endParaRPr>
          </a:p>
          <a:p>
            <a:r>
              <a:rPr lang="en-US" sz="2950" dirty="0" smtClean="0"/>
              <a:t>Total Readmission Payment: </a:t>
            </a:r>
            <a:r>
              <a:rPr lang="en-US" sz="2950" dirty="0" smtClean="0">
                <a:solidFill>
                  <a:srgbClr val="57185B"/>
                </a:solidFill>
              </a:rPr>
              <a:t>1.4 billion</a:t>
            </a:r>
            <a:endParaRPr lang="en-US" sz="2950" dirty="0">
              <a:solidFill>
                <a:srgbClr val="57185B"/>
              </a:solidFill>
            </a:endParaRPr>
          </a:p>
        </p:txBody>
      </p:sp>
      <p:sp>
        <p:nvSpPr>
          <p:cNvPr id="4" name="TextBox 3"/>
          <p:cNvSpPr txBox="1"/>
          <p:nvPr/>
        </p:nvSpPr>
        <p:spPr>
          <a:xfrm>
            <a:off x="5257800" y="1386245"/>
            <a:ext cx="3886200" cy="830997"/>
          </a:xfrm>
          <a:prstGeom prst="rect">
            <a:avLst/>
          </a:prstGeom>
          <a:noFill/>
        </p:spPr>
        <p:txBody>
          <a:bodyPr wrap="square" rtlCol="0">
            <a:spAutoFit/>
          </a:bodyPr>
          <a:lstStyle/>
          <a:p>
            <a:r>
              <a:rPr lang="en-US" i="1" dirty="0" smtClean="0">
                <a:latin typeface="Times New Roman" pitchFamily="18" charset="0"/>
                <a:cs typeface="Times New Roman" pitchFamily="18" charset="0"/>
              </a:rPr>
              <a:t>Payment for Readmissions   </a:t>
            </a:r>
          </a:p>
          <a:p>
            <a:r>
              <a:rPr lang="en-US" i="1" dirty="0" smtClean="0">
                <a:latin typeface="Times New Roman" pitchFamily="18" charset="0"/>
                <a:cs typeface="Times New Roman" pitchFamily="18" charset="0"/>
              </a:rPr>
              <a:t>Payment for Total Admissions </a:t>
            </a:r>
            <a:endParaRPr lang="en-US" i="1" dirty="0">
              <a:latin typeface="Times New Roman" pitchFamily="18" charset="0"/>
              <a:cs typeface="Times New Roman" pitchFamily="18" charset="0"/>
            </a:endParaRPr>
          </a:p>
        </p:txBody>
      </p:sp>
      <p:cxnSp>
        <p:nvCxnSpPr>
          <p:cNvPr id="6" name="Straight Connector 5"/>
          <p:cNvCxnSpPr>
            <a:stCxn id="4" idx="1"/>
          </p:cNvCxnSpPr>
          <p:nvPr/>
        </p:nvCxnSpPr>
        <p:spPr bwMode="auto">
          <a:xfrm>
            <a:off x="5257800" y="1801744"/>
            <a:ext cx="365760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sp>
        <p:nvSpPr>
          <p:cNvPr id="7" name="Slide Number Placeholder 3"/>
          <p:cNvSpPr txBox="1">
            <a:spLocks noGrp="1"/>
          </p:cNvSpPr>
          <p:nvPr/>
        </p:nvSpPr>
        <p:spPr bwMode="auto">
          <a:xfrm>
            <a:off x="838200" y="6400800"/>
            <a:ext cx="2133600" cy="476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21" tIns="45711" rIns="91421" bIns="45711"/>
          <a:lstStyle>
            <a:lvl1pPr>
              <a:defRPr sz="2400">
                <a:solidFill>
                  <a:schemeClr val="tx1"/>
                </a:solidFill>
                <a:latin typeface="Arial" pitchFamily="34" charset="0"/>
                <a:ea typeface="ＭＳ Ｐゴシック" pitchFamily="34" charset="-128"/>
              </a:defRPr>
            </a:lvl1pPr>
            <a:lvl2pPr marL="742950" indent="-285750">
              <a:defRPr sz="2400">
                <a:solidFill>
                  <a:schemeClr val="tx1"/>
                </a:solidFill>
                <a:latin typeface="Arial" pitchFamily="34" charset="0"/>
                <a:ea typeface="ＭＳ Ｐゴシック" pitchFamily="34" charset="-128"/>
              </a:defRPr>
            </a:lvl2pPr>
            <a:lvl3pPr marL="1143000" indent="-228600">
              <a:defRPr sz="2400">
                <a:solidFill>
                  <a:schemeClr val="tx1"/>
                </a:solidFill>
                <a:latin typeface="Arial" pitchFamily="34" charset="0"/>
                <a:ea typeface="ＭＳ Ｐゴシック" pitchFamily="34" charset="-128"/>
              </a:defRPr>
            </a:lvl3pPr>
            <a:lvl4pPr marL="1600200" indent="-228600">
              <a:defRPr sz="2400">
                <a:solidFill>
                  <a:schemeClr val="tx1"/>
                </a:solidFill>
                <a:latin typeface="Arial" pitchFamily="34" charset="0"/>
                <a:ea typeface="ＭＳ Ｐゴシック" pitchFamily="34" charset="-128"/>
              </a:defRPr>
            </a:lvl4pPr>
            <a:lvl5pPr marL="2057400" indent="-22860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fld id="{5203E715-078C-44D8-9454-509DA454462D}" type="slidenum">
              <a:rPr lang="en-US" sz="1400">
                <a:solidFill>
                  <a:schemeClr val="bg1"/>
                </a:solidFill>
              </a:rPr>
              <a:pPr/>
              <a:t>20</a:t>
            </a:fld>
            <a:endParaRPr lang="en-US" sz="1400">
              <a:solidFill>
                <a:schemeClr val="bg1"/>
              </a:solidFill>
            </a:endParaRPr>
          </a:p>
        </p:txBody>
      </p:sp>
    </p:spTree>
    <p:extLst>
      <p:ext uri="{BB962C8B-B14F-4D97-AF65-F5344CB8AC3E}">
        <p14:creationId xmlns:p14="http://schemas.microsoft.com/office/powerpoint/2010/main" xmlns="" val="200442370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r>
              <a:rPr lang="en-US" dirty="0" smtClean="0">
                <a:solidFill>
                  <a:srgbClr val="57185B"/>
                </a:solidFill>
              </a:rPr>
              <a:t>Results</a:t>
            </a:r>
            <a:br>
              <a:rPr lang="en-US" dirty="0" smtClean="0">
                <a:solidFill>
                  <a:srgbClr val="57185B"/>
                </a:solidFill>
              </a:rPr>
            </a:br>
            <a:r>
              <a:rPr lang="en-US" sz="2600" dirty="0" smtClean="0">
                <a:solidFill>
                  <a:srgbClr val="57185B"/>
                </a:solidFill>
              </a:rPr>
              <a:t>Average percent of 30-day readmission payment by health plan</a:t>
            </a:r>
            <a:r>
              <a:rPr lang="en-US" sz="2800" dirty="0" smtClean="0">
                <a:solidFill>
                  <a:srgbClr val="57185B"/>
                </a:solidFill>
              </a:rPr>
              <a:t> </a:t>
            </a:r>
            <a:r>
              <a:rPr lang="en-US" sz="2300" dirty="0" smtClean="0">
                <a:solidFill>
                  <a:srgbClr val="57185B"/>
                </a:solidFill>
              </a:rPr>
              <a:t>(physical health only) </a:t>
            </a:r>
            <a:endParaRPr lang="en-US" dirty="0" smtClean="0">
              <a:solidFill>
                <a:srgbClr val="57185B"/>
              </a:solidFill>
            </a:endParaRPr>
          </a:p>
        </p:txBody>
      </p:sp>
      <p:graphicFrame>
        <p:nvGraphicFramePr>
          <p:cNvPr id="29699" name="Object 3"/>
          <p:cNvGraphicFramePr>
            <a:graphicFrameLocks/>
          </p:cNvGraphicFramePr>
          <p:nvPr/>
        </p:nvGraphicFramePr>
        <p:xfrm>
          <a:off x="939800" y="1701800"/>
          <a:ext cx="7073900" cy="4344988"/>
        </p:xfrm>
        <a:graphic>
          <a:graphicData uri="http://schemas.openxmlformats.org/presentationml/2006/ole">
            <p:oleObj spid="_x0000_s29733" r:id="rId3" imgW="7078069" imgH="4346825" progId="Excel.Sheet.8">
              <p:embed/>
            </p:oleObj>
          </a:graphicData>
        </a:graphic>
      </p:graphicFrame>
      <p:sp>
        <p:nvSpPr>
          <p:cNvPr id="29700" name="Slide Number Placeholder 3"/>
          <p:cNvSpPr txBox="1">
            <a:spLocks noGrp="1"/>
          </p:cNvSpPr>
          <p:nvPr/>
        </p:nvSpPr>
        <p:spPr bwMode="auto">
          <a:xfrm>
            <a:off x="838200" y="6400800"/>
            <a:ext cx="2133600" cy="476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21" tIns="45711" rIns="91421" bIns="45711"/>
          <a:lstStyle>
            <a:lvl1pPr>
              <a:defRPr sz="2400">
                <a:solidFill>
                  <a:schemeClr val="tx1"/>
                </a:solidFill>
                <a:latin typeface="Arial" pitchFamily="34" charset="0"/>
                <a:ea typeface="ＭＳ Ｐゴシック" pitchFamily="34" charset="-128"/>
              </a:defRPr>
            </a:lvl1pPr>
            <a:lvl2pPr marL="742950" indent="-285750">
              <a:defRPr sz="2400">
                <a:solidFill>
                  <a:schemeClr val="tx1"/>
                </a:solidFill>
                <a:latin typeface="Arial" pitchFamily="34" charset="0"/>
                <a:ea typeface="ＭＳ Ｐゴシック" pitchFamily="34" charset="-128"/>
              </a:defRPr>
            </a:lvl2pPr>
            <a:lvl3pPr marL="1143000" indent="-228600">
              <a:defRPr sz="2400">
                <a:solidFill>
                  <a:schemeClr val="tx1"/>
                </a:solidFill>
                <a:latin typeface="Arial" pitchFamily="34" charset="0"/>
                <a:ea typeface="ＭＳ Ｐゴシック" pitchFamily="34" charset="-128"/>
              </a:defRPr>
            </a:lvl3pPr>
            <a:lvl4pPr marL="1600200" indent="-228600">
              <a:defRPr sz="2400">
                <a:solidFill>
                  <a:schemeClr val="tx1"/>
                </a:solidFill>
                <a:latin typeface="Arial" pitchFamily="34" charset="0"/>
                <a:ea typeface="ＭＳ Ｐゴシック" pitchFamily="34" charset="-128"/>
              </a:defRPr>
            </a:lvl4pPr>
            <a:lvl5pPr marL="2057400" indent="-22860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fld id="{5203E715-078C-44D8-9454-509DA454462D}" type="slidenum">
              <a:rPr lang="en-US" sz="1400">
                <a:solidFill>
                  <a:schemeClr val="bg1"/>
                </a:solidFill>
              </a:rPr>
              <a:pPr/>
              <a:t>21</a:t>
            </a:fld>
            <a:endParaRPr lang="en-US" sz="1400">
              <a:solidFill>
                <a:schemeClr val="bg1"/>
              </a:solidFill>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r>
              <a:rPr lang="en-US" sz="4000" dirty="0" smtClean="0">
                <a:solidFill>
                  <a:srgbClr val="57185B"/>
                </a:solidFill>
              </a:rPr>
              <a:t>Results</a:t>
            </a:r>
            <a:r>
              <a:rPr lang="en-US" dirty="0" smtClean="0">
                <a:solidFill>
                  <a:srgbClr val="57185B"/>
                </a:solidFill>
              </a:rPr>
              <a:t/>
            </a:r>
            <a:br>
              <a:rPr lang="en-US" dirty="0" smtClean="0">
                <a:solidFill>
                  <a:srgbClr val="57185B"/>
                </a:solidFill>
              </a:rPr>
            </a:br>
            <a:r>
              <a:rPr lang="en-US" sz="2600" dirty="0" smtClean="0">
                <a:solidFill>
                  <a:srgbClr val="57185B"/>
                </a:solidFill>
              </a:rPr>
              <a:t>Average percent of 30-day readmission payment by population</a:t>
            </a:r>
            <a:r>
              <a:rPr lang="en-US" sz="2800" dirty="0" smtClean="0">
                <a:solidFill>
                  <a:srgbClr val="57185B"/>
                </a:solidFill>
              </a:rPr>
              <a:t> </a:t>
            </a:r>
            <a:r>
              <a:rPr lang="en-US" sz="2200" dirty="0" smtClean="0">
                <a:solidFill>
                  <a:srgbClr val="57185B"/>
                </a:solidFill>
              </a:rPr>
              <a:t>(physical health only) </a:t>
            </a:r>
            <a:endParaRPr lang="en-US" dirty="0" smtClean="0">
              <a:solidFill>
                <a:srgbClr val="57185B"/>
              </a:solidFill>
            </a:endParaRPr>
          </a:p>
        </p:txBody>
      </p:sp>
      <p:graphicFrame>
        <p:nvGraphicFramePr>
          <p:cNvPr id="30723" name="Object 4"/>
          <p:cNvGraphicFramePr>
            <a:graphicFrameLocks/>
          </p:cNvGraphicFramePr>
          <p:nvPr>
            <p:extLst>
              <p:ext uri="{D42A27DB-BD31-4B8C-83A1-F6EECF244321}">
                <p14:modId xmlns:p14="http://schemas.microsoft.com/office/powerpoint/2010/main" xmlns="" val="80381239"/>
              </p:ext>
            </p:extLst>
          </p:nvPr>
        </p:nvGraphicFramePr>
        <p:xfrm>
          <a:off x="1390650" y="1468438"/>
          <a:ext cx="6105525" cy="4687887"/>
        </p:xfrm>
        <a:graphic>
          <a:graphicData uri="http://schemas.openxmlformats.org/presentationml/2006/ole">
            <p:oleObj spid="_x0000_s30757" name="Worksheet" r:id="rId3" imgW="6105441" imgH="4686321" progId="Excel.Sheet.8">
              <p:embed/>
            </p:oleObj>
          </a:graphicData>
        </a:graphic>
      </p:graphicFrame>
      <p:sp>
        <p:nvSpPr>
          <p:cNvPr id="30724" name="Slide Number Placeholder 3"/>
          <p:cNvSpPr txBox="1">
            <a:spLocks noGrp="1"/>
          </p:cNvSpPr>
          <p:nvPr/>
        </p:nvSpPr>
        <p:spPr bwMode="auto">
          <a:xfrm>
            <a:off x="838200" y="6400800"/>
            <a:ext cx="2133600" cy="476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21" tIns="45711" rIns="91421" bIns="45711"/>
          <a:lstStyle>
            <a:lvl1pPr>
              <a:defRPr sz="2400">
                <a:solidFill>
                  <a:schemeClr val="tx1"/>
                </a:solidFill>
                <a:latin typeface="Arial" pitchFamily="34" charset="0"/>
                <a:ea typeface="ＭＳ Ｐゴシック" pitchFamily="34" charset="-128"/>
              </a:defRPr>
            </a:lvl1pPr>
            <a:lvl2pPr marL="742950" indent="-285750">
              <a:defRPr sz="2400">
                <a:solidFill>
                  <a:schemeClr val="tx1"/>
                </a:solidFill>
                <a:latin typeface="Arial" pitchFamily="34" charset="0"/>
                <a:ea typeface="ＭＳ Ｐゴシック" pitchFamily="34" charset="-128"/>
              </a:defRPr>
            </a:lvl2pPr>
            <a:lvl3pPr marL="1143000" indent="-228600">
              <a:defRPr sz="2400">
                <a:solidFill>
                  <a:schemeClr val="tx1"/>
                </a:solidFill>
                <a:latin typeface="Arial" pitchFamily="34" charset="0"/>
                <a:ea typeface="ＭＳ Ｐゴシック" pitchFamily="34" charset="-128"/>
              </a:defRPr>
            </a:lvl3pPr>
            <a:lvl4pPr marL="1600200" indent="-228600">
              <a:defRPr sz="2400">
                <a:solidFill>
                  <a:schemeClr val="tx1"/>
                </a:solidFill>
                <a:latin typeface="Arial" pitchFamily="34" charset="0"/>
                <a:ea typeface="ＭＳ Ｐゴシック" pitchFamily="34" charset="-128"/>
              </a:defRPr>
            </a:lvl4pPr>
            <a:lvl5pPr marL="2057400" indent="-22860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fld id="{F6ED313B-01A5-4388-888A-FBEC40AD99CC}" type="slidenum">
              <a:rPr lang="en-US" sz="1400">
                <a:solidFill>
                  <a:schemeClr val="bg1"/>
                </a:solidFill>
              </a:rPr>
              <a:pPr/>
              <a:t>22</a:t>
            </a:fld>
            <a:endParaRPr lang="en-US" sz="1400">
              <a:solidFill>
                <a:schemeClr val="bg1"/>
              </a:solidFill>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ctrTitle"/>
          </p:nvPr>
        </p:nvSpPr>
        <p:spPr/>
        <p:txBody>
          <a:bodyPr/>
          <a:lstStyle/>
          <a:p>
            <a:r>
              <a:rPr lang="en-US" b="1" smtClean="0">
                <a:solidFill>
                  <a:srgbClr val="FFFFFF"/>
                </a:solidFill>
              </a:rPr>
              <a:t>Results</a:t>
            </a:r>
            <a:r>
              <a:rPr lang="en-US" smtClean="0">
                <a:solidFill>
                  <a:srgbClr val="FFFFFF"/>
                </a:solidFill>
              </a:rPr>
              <a:t/>
            </a:r>
            <a:br>
              <a:rPr lang="en-US" smtClean="0">
                <a:solidFill>
                  <a:srgbClr val="FFFFFF"/>
                </a:solidFill>
              </a:rPr>
            </a:br>
            <a:r>
              <a:rPr lang="en-US" smtClean="0">
                <a:solidFill>
                  <a:srgbClr val="FFFFFF"/>
                </a:solidFill>
              </a:rPr>
              <a:t>30-Day Readmissions by </a:t>
            </a:r>
            <a:br>
              <a:rPr lang="en-US" smtClean="0">
                <a:solidFill>
                  <a:srgbClr val="FFFFFF"/>
                </a:solidFill>
              </a:rPr>
            </a:br>
            <a:r>
              <a:rPr lang="en-US" smtClean="0">
                <a:solidFill>
                  <a:srgbClr val="FFFFFF"/>
                </a:solidFill>
              </a:rPr>
              <a:t>Major Diagnostic Categories</a:t>
            </a:r>
            <a:endParaRPr lang="en-US" smtClean="0"/>
          </a:p>
        </p:txBody>
      </p:sp>
      <p:sp>
        <p:nvSpPr>
          <p:cNvPr id="31747" name="Slide Number Placeholder 3"/>
          <p:cNvSpPr txBox="1">
            <a:spLocks noGrp="1"/>
          </p:cNvSpPr>
          <p:nvPr/>
        </p:nvSpPr>
        <p:spPr bwMode="auto">
          <a:xfrm>
            <a:off x="838200" y="6400800"/>
            <a:ext cx="2133600" cy="476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21" tIns="45711" rIns="91421" bIns="45711"/>
          <a:lstStyle>
            <a:lvl1pPr>
              <a:defRPr sz="2400">
                <a:solidFill>
                  <a:schemeClr val="tx1"/>
                </a:solidFill>
                <a:latin typeface="Arial" pitchFamily="34" charset="0"/>
                <a:ea typeface="ＭＳ Ｐゴシック" pitchFamily="34" charset="-128"/>
              </a:defRPr>
            </a:lvl1pPr>
            <a:lvl2pPr marL="742950" indent="-285750">
              <a:defRPr sz="2400">
                <a:solidFill>
                  <a:schemeClr val="tx1"/>
                </a:solidFill>
                <a:latin typeface="Arial" pitchFamily="34" charset="0"/>
                <a:ea typeface="ＭＳ Ｐゴシック" pitchFamily="34" charset="-128"/>
              </a:defRPr>
            </a:lvl2pPr>
            <a:lvl3pPr marL="1143000" indent="-228600">
              <a:defRPr sz="2400">
                <a:solidFill>
                  <a:schemeClr val="tx1"/>
                </a:solidFill>
                <a:latin typeface="Arial" pitchFamily="34" charset="0"/>
                <a:ea typeface="ＭＳ Ｐゴシック" pitchFamily="34" charset="-128"/>
              </a:defRPr>
            </a:lvl3pPr>
            <a:lvl4pPr marL="1600200" indent="-228600">
              <a:defRPr sz="2400">
                <a:solidFill>
                  <a:schemeClr val="tx1"/>
                </a:solidFill>
                <a:latin typeface="Arial" pitchFamily="34" charset="0"/>
                <a:ea typeface="ＭＳ Ｐゴシック" pitchFamily="34" charset="-128"/>
              </a:defRPr>
            </a:lvl4pPr>
            <a:lvl5pPr marL="2057400" indent="-22860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fld id="{0B8997DE-F406-4B5D-9DE6-F4DAE6491EBC}" type="slidenum">
              <a:rPr lang="en-US" sz="1400">
                <a:solidFill>
                  <a:schemeClr val="bg1"/>
                </a:solidFill>
              </a:rPr>
              <a:pPr/>
              <a:t>23</a:t>
            </a:fld>
            <a:endParaRPr lang="en-US" sz="1400">
              <a:solidFill>
                <a:schemeClr val="bg1"/>
              </a:solidFill>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a:xfrm>
            <a:off x="685800" y="228600"/>
            <a:ext cx="7772400" cy="838200"/>
          </a:xfrm>
        </p:spPr>
        <p:txBody>
          <a:bodyPr/>
          <a:lstStyle/>
          <a:p>
            <a:r>
              <a:rPr lang="en-US" sz="4000" dirty="0" smtClean="0">
                <a:solidFill>
                  <a:srgbClr val="57185B"/>
                </a:solidFill>
              </a:rPr>
              <a:t>Results</a:t>
            </a:r>
            <a:r>
              <a:rPr lang="en-US" sz="2400" dirty="0" smtClean="0">
                <a:solidFill>
                  <a:srgbClr val="57185B"/>
                </a:solidFill>
              </a:rPr>
              <a:t/>
            </a:r>
            <a:br>
              <a:rPr lang="en-US" sz="2400" dirty="0" smtClean="0">
                <a:solidFill>
                  <a:srgbClr val="57185B"/>
                </a:solidFill>
              </a:rPr>
            </a:br>
            <a:r>
              <a:rPr lang="en-US" sz="2400" dirty="0" smtClean="0">
                <a:solidFill>
                  <a:srgbClr val="57185B"/>
                </a:solidFill>
              </a:rPr>
              <a:t>Top 5 Diagnoses by Share of All 30-day Readmissions </a:t>
            </a:r>
            <a:r>
              <a:rPr lang="en-US" sz="2400" dirty="0" smtClean="0">
                <a:solidFill>
                  <a:srgbClr val="006600"/>
                </a:solidFill>
              </a:rPr>
              <a:t>All Ages (0-64yrs)</a:t>
            </a:r>
            <a:endParaRPr lang="en-US" dirty="0" smtClean="0">
              <a:solidFill>
                <a:srgbClr val="006600"/>
              </a:solidFill>
            </a:endParaRPr>
          </a:p>
        </p:txBody>
      </p:sp>
      <p:graphicFrame>
        <p:nvGraphicFramePr>
          <p:cNvPr id="4" name="Content Placeholder 5"/>
          <p:cNvGraphicFramePr>
            <a:graphicFrameLocks noGrp="1"/>
          </p:cNvGraphicFramePr>
          <p:nvPr>
            <p:ph idx="1"/>
            <p:extLst>
              <p:ext uri="{D42A27DB-BD31-4B8C-83A1-F6EECF244321}">
                <p14:modId xmlns:p14="http://schemas.microsoft.com/office/powerpoint/2010/main" xmlns="" val="4253573248"/>
              </p:ext>
            </p:extLst>
          </p:nvPr>
        </p:nvGraphicFramePr>
        <p:xfrm>
          <a:off x="152400" y="1359219"/>
          <a:ext cx="8839199" cy="4260166"/>
        </p:xfrm>
        <a:graphic>
          <a:graphicData uri="http://schemas.openxmlformats.org/drawingml/2006/table">
            <a:tbl>
              <a:tblPr firstRow="1" firstCol="1" bandRow="1"/>
              <a:tblGrid>
                <a:gridCol w="2057400"/>
                <a:gridCol w="1371600"/>
                <a:gridCol w="1828800"/>
                <a:gridCol w="1676400"/>
                <a:gridCol w="1904999"/>
              </a:tblGrid>
              <a:tr h="1307781">
                <a:tc>
                  <a:txBody>
                    <a:bodyPr/>
                    <a:lstStyle>
                      <a:lvl1pPr marL="0" algn="l" defTabSz="457200" rtl="0" eaLnBrk="1" latinLnBrk="0" hangingPunct="1">
                        <a:defRPr sz="1800" kern="1200">
                          <a:solidFill>
                            <a:schemeClr val="tx1"/>
                          </a:solidFill>
                          <a:latin typeface="Arial"/>
                          <a:ea typeface="ＭＳ Ｐゴシック"/>
                        </a:defRPr>
                      </a:lvl1pPr>
                      <a:lvl2pPr marL="457200" algn="l" defTabSz="457200" rtl="0" eaLnBrk="1" latinLnBrk="0" hangingPunct="1">
                        <a:defRPr sz="1800" kern="1200">
                          <a:solidFill>
                            <a:schemeClr val="tx1"/>
                          </a:solidFill>
                          <a:latin typeface="Arial"/>
                          <a:ea typeface="ＭＳ Ｐゴシック"/>
                        </a:defRPr>
                      </a:lvl2pPr>
                      <a:lvl3pPr marL="914400" algn="l" defTabSz="457200" rtl="0" eaLnBrk="1" latinLnBrk="0" hangingPunct="1">
                        <a:defRPr sz="1800" kern="1200">
                          <a:solidFill>
                            <a:schemeClr val="tx1"/>
                          </a:solidFill>
                          <a:latin typeface="Arial"/>
                          <a:ea typeface="ＭＳ Ｐゴシック"/>
                        </a:defRPr>
                      </a:lvl3pPr>
                      <a:lvl4pPr marL="1371600" algn="l" defTabSz="457200" rtl="0" eaLnBrk="1" latinLnBrk="0" hangingPunct="1">
                        <a:defRPr sz="1800" kern="1200">
                          <a:solidFill>
                            <a:schemeClr val="tx1"/>
                          </a:solidFill>
                          <a:latin typeface="Arial"/>
                          <a:ea typeface="ＭＳ Ｐゴシック"/>
                        </a:defRPr>
                      </a:lvl4pPr>
                      <a:lvl5pPr marL="1828800" algn="l" defTabSz="457200" rtl="0" eaLnBrk="1" latinLnBrk="0" hangingPunct="1">
                        <a:defRPr sz="1800" kern="1200">
                          <a:solidFill>
                            <a:schemeClr val="tx1"/>
                          </a:solidFill>
                          <a:latin typeface="Arial"/>
                          <a:ea typeface="ＭＳ Ｐゴシック"/>
                        </a:defRPr>
                      </a:lvl5pPr>
                      <a:lvl6pPr marL="2286000" algn="l" defTabSz="457200" rtl="0" eaLnBrk="1" latinLnBrk="0" hangingPunct="1">
                        <a:defRPr sz="1800" kern="1200">
                          <a:solidFill>
                            <a:schemeClr val="tx1"/>
                          </a:solidFill>
                          <a:latin typeface="Arial"/>
                          <a:ea typeface="ＭＳ Ｐゴシック"/>
                        </a:defRPr>
                      </a:lvl6pPr>
                      <a:lvl7pPr marL="2743200" algn="l" defTabSz="457200" rtl="0" eaLnBrk="1" latinLnBrk="0" hangingPunct="1">
                        <a:defRPr sz="1800" kern="1200">
                          <a:solidFill>
                            <a:schemeClr val="tx1"/>
                          </a:solidFill>
                          <a:latin typeface="Arial"/>
                          <a:ea typeface="ＭＳ Ｐゴシック"/>
                        </a:defRPr>
                      </a:lvl7pPr>
                      <a:lvl8pPr marL="3200400" algn="l" defTabSz="457200" rtl="0" eaLnBrk="1" latinLnBrk="0" hangingPunct="1">
                        <a:defRPr sz="1800" kern="1200">
                          <a:solidFill>
                            <a:schemeClr val="tx1"/>
                          </a:solidFill>
                          <a:latin typeface="Arial"/>
                          <a:ea typeface="ＭＳ Ｐゴシック"/>
                        </a:defRPr>
                      </a:lvl8pPr>
                      <a:lvl9pPr marL="3657600" algn="l" defTabSz="457200" rtl="0" eaLnBrk="1" latinLnBrk="0" hangingPunct="1">
                        <a:defRPr sz="1800" kern="1200">
                          <a:solidFill>
                            <a:schemeClr val="tx1"/>
                          </a:solidFill>
                          <a:latin typeface="Arial"/>
                          <a:ea typeface="ＭＳ Ｐゴシック"/>
                        </a:defRPr>
                      </a:lvl9pPr>
                    </a:lstStyle>
                    <a:p>
                      <a:pPr marL="0" marR="0" algn="ctr">
                        <a:lnSpc>
                          <a:spcPct val="115000"/>
                        </a:lnSpc>
                        <a:spcBef>
                          <a:spcPts val="0"/>
                        </a:spcBef>
                        <a:spcAft>
                          <a:spcPts val="0"/>
                        </a:spcAft>
                      </a:pPr>
                      <a:r>
                        <a:rPr lang="en-US" sz="1400" b="1" dirty="0">
                          <a:effectLst/>
                          <a:latin typeface="Arial"/>
                          <a:ea typeface="Times New Roman"/>
                          <a:cs typeface="Times New Roman"/>
                        </a:rPr>
                        <a:t>Category</a:t>
                      </a:r>
                      <a:endParaRPr lang="en-US" sz="1400" dirty="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tx1"/>
                          </a:solidFill>
                          <a:latin typeface="Arial"/>
                          <a:ea typeface="ＭＳ Ｐゴシック"/>
                        </a:defRPr>
                      </a:lvl1pPr>
                      <a:lvl2pPr marL="457200" algn="l" defTabSz="457200" rtl="0" eaLnBrk="1" latinLnBrk="0" hangingPunct="1">
                        <a:defRPr sz="1800" kern="1200">
                          <a:solidFill>
                            <a:schemeClr val="tx1"/>
                          </a:solidFill>
                          <a:latin typeface="Arial"/>
                          <a:ea typeface="ＭＳ Ｐゴシック"/>
                        </a:defRPr>
                      </a:lvl2pPr>
                      <a:lvl3pPr marL="914400" algn="l" defTabSz="457200" rtl="0" eaLnBrk="1" latinLnBrk="0" hangingPunct="1">
                        <a:defRPr sz="1800" kern="1200">
                          <a:solidFill>
                            <a:schemeClr val="tx1"/>
                          </a:solidFill>
                          <a:latin typeface="Arial"/>
                          <a:ea typeface="ＭＳ Ｐゴシック"/>
                        </a:defRPr>
                      </a:lvl3pPr>
                      <a:lvl4pPr marL="1371600" algn="l" defTabSz="457200" rtl="0" eaLnBrk="1" latinLnBrk="0" hangingPunct="1">
                        <a:defRPr sz="1800" kern="1200">
                          <a:solidFill>
                            <a:schemeClr val="tx1"/>
                          </a:solidFill>
                          <a:latin typeface="Arial"/>
                          <a:ea typeface="ＭＳ Ｐゴシック"/>
                        </a:defRPr>
                      </a:lvl4pPr>
                      <a:lvl5pPr marL="1828800" algn="l" defTabSz="457200" rtl="0" eaLnBrk="1" latinLnBrk="0" hangingPunct="1">
                        <a:defRPr sz="1800" kern="1200">
                          <a:solidFill>
                            <a:schemeClr val="tx1"/>
                          </a:solidFill>
                          <a:latin typeface="Arial"/>
                          <a:ea typeface="ＭＳ Ｐゴシック"/>
                        </a:defRPr>
                      </a:lvl5pPr>
                      <a:lvl6pPr marL="2286000" algn="l" defTabSz="457200" rtl="0" eaLnBrk="1" latinLnBrk="0" hangingPunct="1">
                        <a:defRPr sz="1800" kern="1200">
                          <a:solidFill>
                            <a:schemeClr val="tx1"/>
                          </a:solidFill>
                          <a:latin typeface="Arial"/>
                          <a:ea typeface="ＭＳ Ｐゴシック"/>
                        </a:defRPr>
                      </a:lvl6pPr>
                      <a:lvl7pPr marL="2743200" algn="l" defTabSz="457200" rtl="0" eaLnBrk="1" latinLnBrk="0" hangingPunct="1">
                        <a:defRPr sz="1800" kern="1200">
                          <a:solidFill>
                            <a:schemeClr val="tx1"/>
                          </a:solidFill>
                          <a:latin typeface="Arial"/>
                          <a:ea typeface="ＭＳ Ｐゴシック"/>
                        </a:defRPr>
                      </a:lvl7pPr>
                      <a:lvl8pPr marL="3200400" algn="l" defTabSz="457200" rtl="0" eaLnBrk="1" latinLnBrk="0" hangingPunct="1">
                        <a:defRPr sz="1800" kern="1200">
                          <a:solidFill>
                            <a:schemeClr val="tx1"/>
                          </a:solidFill>
                          <a:latin typeface="Arial"/>
                          <a:ea typeface="ＭＳ Ｐゴシック"/>
                        </a:defRPr>
                      </a:lvl8pPr>
                      <a:lvl9pPr marL="3657600" algn="l" defTabSz="457200" rtl="0" eaLnBrk="1" latinLnBrk="0" hangingPunct="1">
                        <a:defRPr sz="1800" kern="1200">
                          <a:solidFill>
                            <a:schemeClr val="tx1"/>
                          </a:solidFill>
                          <a:latin typeface="Arial"/>
                          <a:ea typeface="ＭＳ Ｐゴシック"/>
                        </a:defRPr>
                      </a:lvl9pPr>
                    </a:lstStyle>
                    <a:p>
                      <a:pPr marL="0" marR="0" algn="ctr">
                        <a:lnSpc>
                          <a:spcPct val="115000"/>
                        </a:lnSpc>
                        <a:spcBef>
                          <a:spcPts val="0"/>
                        </a:spcBef>
                        <a:spcAft>
                          <a:spcPts val="0"/>
                        </a:spcAft>
                      </a:pPr>
                      <a:r>
                        <a:rPr lang="en-US" sz="1400" b="1" dirty="0">
                          <a:solidFill>
                            <a:srgbClr val="000000"/>
                          </a:solidFill>
                          <a:effectLst/>
                          <a:latin typeface="Arial"/>
                          <a:ea typeface="Times New Roman"/>
                          <a:cs typeface="Times New Roman"/>
                        </a:rPr>
                        <a:t>Share of all </a:t>
                      </a:r>
                      <a:r>
                        <a:rPr lang="en-US" sz="1400" b="1" dirty="0" smtClean="0">
                          <a:solidFill>
                            <a:srgbClr val="000000"/>
                          </a:solidFill>
                          <a:effectLst/>
                          <a:latin typeface="Arial"/>
                          <a:ea typeface="Times New Roman"/>
                          <a:cs typeface="Times New Roman"/>
                        </a:rPr>
                        <a:t>Readmissions</a:t>
                      </a:r>
                    </a:p>
                    <a:p>
                      <a:pPr marL="0" marR="0" algn="ctr">
                        <a:lnSpc>
                          <a:spcPct val="115000"/>
                        </a:lnSpc>
                        <a:spcBef>
                          <a:spcPts val="0"/>
                        </a:spcBef>
                        <a:spcAft>
                          <a:spcPts val="0"/>
                        </a:spcAft>
                      </a:pPr>
                      <a:r>
                        <a:rPr lang="en-US" sz="1100" b="0" dirty="0" smtClean="0">
                          <a:solidFill>
                            <a:srgbClr val="000000"/>
                          </a:solidFill>
                          <a:effectLst/>
                          <a:latin typeface="Arial"/>
                          <a:ea typeface="Calibri"/>
                          <a:cs typeface="Times New Roman"/>
                        </a:rPr>
                        <a:t>(Category</a:t>
                      </a:r>
                      <a:r>
                        <a:rPr lang="en-US" sz="1100" b="0" baseline="0" dirty="0" smtClean="0">
                          <a:solidFill>
                            <a:srgbClr val="000000"/>
                          </a:solidFill>
                          <a:effectLst/>
                          <a:latin typeface="Arial"/>
                          <a:ea typeface="Calibri"/>
                          <a:cs typeface="Times New Roman"/>
                        </a:rPr>
                        <a:t> readmissions</a:t>
                      </a:r>
                      <a:r>
                        <a:rPr lang="en-US" sz="1100" b="0" dirty="0" smtClean="0">
                          <a:solidFill>
                            <a:srgbClr val="000000"/>
                          </a:solidFill>
                          <a:effectLst/>
                          <a:latin typeface="Arial"/>
                          <a:ea typeface="Calibri"/>
                          <a:cs typeface="Times New Roman"/>
                        </a:rPr>
                        <a:t>/Total</a:t>
                      </a:r>
                      <a:r>
                        <a:rPr lang="en-US" sz="1100" b="0" baseline="0" dirty="0" smtClean="0">
                          <a:solidFill>
                            <a:srgbClr val="000000"/>
                          </a:solidFill>
                          <a:effectLst/>
                          <a:latin typeface="Arial"/>
                          <a:ea typeface="Calibri"/>
                          <a:cs typeface="Times New Roman"/>
                        </a:rPr>
                        <a:t> readmissions)</a:t>
                      </a:r>
                      <a:endParaRPr lang="en-US" sz="1100" b="0" dirty="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CB9FF"/>
                    </a:solidFill>
                  </a:tcPr>
                </a:tc>
                <a:tc>
                  <a:txBody>
                    <a:bodyPr/>
                    <a:lstStyle>
                      <a:lvl1pPr marL="0" algn="l" defTabSz="457200" rtl="0" eaLnBrk="1" latinLnBrk="0" hangingPunct="1">
                        <a:defRPr sz="1800" kern="1200">
                          <a:solidFill>
                            <a:schemeClr val="tx1"/>
                          </a:solidFill>
                          <a:latin typeface="Arial"/>
                          <a:ea typeface="ＭＳ Ｐゴシック"/>
                        </a:defRPr>
                      </a:lvl1pPr>
                      <a:lvl2pPr marL="457200" algn="l" defTabSz="457200" rtl="0" eaLnBrk="1" latinLnBrk="0" hangingPunct="1">
                        <a:defRPr sz="1800" kern="1200">
                          <a:solidFill>
                            <a:schemeClr val="tx1"/>
                          </a:solidFill>
                          <a:latin typeface="Arial"/>
                          <a:ea typeface="ＭＳ Ｐゴシック"/>
                        </a:defRPr>
                      </a:lvl2pPr>
                      <a:lvl3pPr marL="914400" algn="l" defTabSz="457200" rtl="0" eaLnBrk="1" latinLnBrk="0" hangingPunct="1">
                        <a:defRPr sz="1800" kern="1200">
                          <a:solidFill>
                            <a:schemeClr val="tx1"/>
                          </a:solidFill>
                          <a:latin typeface="Arial"/>
                          <a:ea typeface="ＭＳ Ｐゴシック"/>
                        </a:defRPr>
                      </a:lvl3pPr>
                      <a:lvl4pPr marL="1371600" algn="l" defTabSz="457200" rtl="0" eaLnBrk="1" latinLnBrk="0" hangingPunct="1">
                        <a:defRPr sz="1800" kern="1200">
                          <a:solidFill>
                            <a:schemeClr val="tx1"/>
                          </a:solidFill>
                          <a:latin typeface="Arial"/>
                          <a:ea typeface="ＭＳ Ｐゴシック"/>
                        </a:defRPr>
                      </a:lvl4pPr>
                      <a:lvl5pPr marL="1828800" algn="l" defTabSz="457200" rtl="0" eaLnBrk="1" latinLnBrk="0" hangingPunct="1">
                        <a:defRPr sz="1800" kern="1200">
                          <a:solidFill>
                            <a:schemeClr val="tx1"/>
                          </a:solidFill>
                          <a:latin typeface="Arial"/>
                          <a:ea typeface="ＭＳ Ｐゴシック"/>
                        </a:defRPr>
                      </a:lvl5pPr>
                      <a:lvl6pPr marL="2286000" algn="l" defTabSz="457200" rtl="0" eaLnBrk="1" latinLnBrk="0" hangingPunct="1">
                        <a:defRPr sz="1800" kern="1200">
                          <a:solidFill>
                            <a:schemeClr val="tx1"/>
                          </a:solidFill>
                          <a:latin typeface="Arial"/>
                          <a:ea typeface="ＭＳ Ｐゴシック"/>
                        </a:defRPr>
                      </a:lvl6pPr>
                      <a:lvl7pPr marL="2743200" algn="l" defTabSz="457200" rtl="0" eaLnBrk="1" latinLnBrk="0" hangingPunct="1">
                        <a:defRPr sz="1800" kern="1200">
                          <a:solidFill>
                            <a:schemeClr val="tx1"/>
                          </a:solidFill>
                          <a:latin typeface="Arial"/>
                          <a:ea typeface="ＭＳ Ｐゴシック"/>
                        </a:defRPr>
                      </a:lvl7pPr>
                      <a:lvl8pPr marL="3200400" algn="l" defTabSz="457200" rtl="0" eaLnBrk="1" latinLnBrk="0" hangingPunct="1">
                        <a:defRPr sz="1800" kern="1200">
                          <a:solidFill>
                            <a:schemeClr val="tx1"/>
                          </a:solidFill>
                          <a:latin typeface="Arial"/>
                          <a:ea typeface="ＭＳ Ｐゴシック"/>
                        </a:defRPr>
                      </a:lvl8pPr>
                      <a:lvl9pPr marL="3657600" algn="l" defTabSz="457200" rtl="0" eaLnBrk="1" latinLnBrk="0" hangingPunct="1">
                        <a:defRPr sz="1800" kern="1200">
                          <a:solidFill>
                            <a:schemeClr val="tx1"/>
                          </a:solidFill>
                          <a:latin typeface="Arial"/>
                          <a:ea typeface="ＭＳ Ｐゴシック"/>
                        </a:defRPr>
                      </a:lvl9pPr>
                    </a:lstStyle>
                    <a:p>
                      <a:pPr marL="0" marR="0" algn="ctr">
                        <a:lnSpc>
                          <a:spcPct val="115000"/>
                        </a:lnSpc>
                        <a:spcBef>
                          <a:spcPts val="0"/>
                        </a:spcBef>
                        <a:spcAft>
                          <a:spcPts val="0"/>
                        </a:spcAft>
                      </a:pPr>
                      <a:r>
                        <a:rPr lang="en-US" sz="1400" b="1" dirty="0">
                          <a:solidFill>
                            <a:srgbClr val="000000"/>
                          </a:solidFill>
                          <a:effectLst/>
                          <a:latin typeface="Arial"/>
                          <a:ea typeface="Times New Roman"/>
                          <a:cs typeface="Times New Roman"/>
                        </a:rPr>
                        <a:t>Share of </a:t>
                      </a:r>
                      <a:r>
                        <a:rPr lang="en-US" sz="1400" b="1" dirty="0" smtClean="0">
                          <a:solidFill>
                            <a:srgbClr val="000000"/>
                          </a:solidFill>
                          <a:effectLst/>
                          <a:latin typeface="Arial"/>
                          <a:ea typeface="Times New Roman"/>
                          <a:cs typeface="Times New Roman"/>
                        </a:rPr>
                        <a:t>Payment </a:t>
                      </a:r>
                      <a:r>
                        <a:rPr lang="en-US" sz="1400" b="1" dirty="0">
                          <a:solidFill>
                            <a:srgbClr val="000000"/>
                          </a:solidFill>
                          <a:effectLst/>
                          <a:latin typeface="Arial"/>
                          <a:ea typeface="Times New Roman"/>
                          <a:cs typeface="Times New Roman"/>
                        </a:rPr>
                        <a:t>for </a:t>
                      </a:r>
                      <a:r>
                        <a:rPr lang="en-US" sz="1400" b="1" dirty="0" smtClean="0">
                          <a:solidFill>
                            <a:srgbClr val="000000"/>
                          </a:solidFill>
                          <a:effectLst/>
                          <a:latin typeface="Arial"/>
                          <a:ea typeface="Times New Roman"/>
                          <a:cs typeface="Times New Roman"/>
                        </a:rPr>
                        <a:t>Readmissions</a:t>
                      </a:r>
                    </a:p>
                    <a:p>
                      <a:pPr marL="0" marR="0" indent="0" algn="ctr" defTabSz="457200" rtl="0" eaLnBrk="1" fontAlgn="auto" latinLnBrk="0" hangingPunct="1">
                        <a:lnSpc>
                          <a:spcPct val="115000"/>
                        </a:lnSpc>
                        <a:spcBef>
                          <a:spcPts val="0"/>
                        </a:spcBef>
                        <a:spcAft>
                          <a:spcPts val="0"/>
                        </a:spcAft>
                        <a:buClrTx/>
                        <a:buSzTx/>
                        <a:buFontTx/>
                        <a:buNone/>
                        <a:tabLst/>
                        <a:defRPr/>
                      </a:pPr>
                      <a:r>
                        <a:rPr lang="en-US" sz="1100" b="0" dirty="0" smtClean="0">
                          <a:solidFill>
                            <a:srgbClr val="000000"/>
                          </a:solidFill>
                          <a:effectLst/>
                          <a:latin typeface="+mn-lt"/>
                          <a:ea typeface="Calibri"/>
                          <a:cs typeface="Times New Roman"/>
                        </a:rPr>
                        <a:t>(Category payment for readmissions/Total</a:t>
                      </a:r>
                      <a:r>
                        <a:rPr lang="en-US" sz="1100" b="0" baseline="0" dirty="0" smtClean="0">
                          <a:solidFill>
                            <a:srgbClr val="000000"/>
                          </a:solidFill>
                          <a:effectLst/>
                          <a:latin typeface="+mn-lt"/>
                          <a:ea typeface="Calibri"/>
                          <a:cs typeface="Times New Roman"/>
                        </a:rPr>
                        <a:t> payment for readmissions)</a:t>
                      </a:r>
                      <a:endParaRPr lang="en-US" sz="1100" b="0" dirty="0" smtClean="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CB9FF"/>
                    </a:solidFill>
                  </a:tcPr>
                </a:tc>
                <a:tc>
                  <a:txBody>
                    <a:bodyPr/>
                    <a:lstStyle>
                      <a:lvl1pPr marL="0" algn="l" defTabSz="457200" rtl="0" eaLnBrk="1" latinLnBrk="0" hangingPunct="1">
                        <a:defRPr sz="1800" kern="1200">
                          <a:solidFill>
                            <a:schemeClr val="tx1"/>
                          </a:solidFill>
                          <a:latin typeface="Arial"/>
                          <a:ea typeface="ＭＳ Ｐゴシック"/>
                        </a:defRPr>
                      </a:lvl1pPr>
                      <a:lvl2pPr marL="457200" algn="l" defTabSz="457200" rtl="0" eaLnBrk="1" latinLnBrk="0" hangingPunct="1">
                        <a:defRPr sz="1800" kern="1200">
                          <a:solidFill>
                            <a:schemeClr val="tx1"/>
                          </a:solidFill>
                          <a:latin typeface="Arial"/>
                          <a:ea typeface="ＭＳ Ｐゴシック"/>
                        </a:defRPr>
                      </a:lvl2pPr>
                      <a:lvl3pPr marL="914400" algn="l" defTabSz="457200" rtl="0" eaLnBrk="1" latinLnBrk="0" hangingPunct="1">
                        <a:defRPr sz="1800" kern="1200">
                          <a:solidFill>
                            <a:schemeClr val="tx1"/>
                          </a:solidFill>
                          <a:latin typeface="Arial"/>
                          <a:ea typeface="ＭＳ Ｐゴシック"/>
                        </a:defRPr>
                      </a:lvl3pPr>
                      <a:lvl4pPr marL="1371600" algn="l" defTabSz="457200" rtl="0" eaLnBrk="1" latinLnBrk="0" hangingPunct="1">
                        <a:defRPr sz="1800" kern="1200">
                          <a:solidFill>
                            <a:schemeClr val="tx1"/>
                          </a:solidFill>
                          <a:latin typeface="Arial"/>
                          <a:ea typeface="ＭＳ Ｐゴシック"/>
                        </a:defRPr>
                      </a:lvl4pPr>
                      <a:lvl5pPr marL="1828800" algn="l" defTabSz="457200" rtl="0" eaLnBrk="1" latinLnBrk="0" hangingPunct="1">
                        <a:defRPr sz="1800" kern="1200">
                          <a:solidFill>
                            <a:schemeClr val="tx1"/>
                          </a:solidFill>
                          <a:latin typeface="Arial"/>
                          <a:ea typeface="ＭＳ Ｐゴシック"/>
                        </a:defRPr>
                      </a:lvl5pPr>
                      <a:lvl6pPr marL="2286000" algn="l" defTabSz="457200" rtl="0" eaLnBrk="1" latinLnBrk="0" hangingPunct="1">
                        <a:defRPr sz="1800" kern="1200">
                          <a:solidFill>
                            <a:schemeClr val="tx1"/>
                          </a:solidFill>
                          <a:latin typeface="Arial"/>
                          <a:ea typeface="ＭＳ Ｐゴシック"/>
                        </a:defRPr>
                      </a:lvl6pPr>
                      <a:lvl7pPr marL="2743200" algn="l" defTabSz="457200" rtl="0" eaLnBrk="1" latinLnBrk="0" hangingPunct="1">
                        <a:defRPr sz="1800" kern="1200">
                          <a:solidFill>
                            <a:schemeClr val="tx1"/>
                          </a:solidFill>
                          <a:latin typeface="Arial"/>
                          <a:ea typeface="ＭＳ Ｐゴシック"/>
                        </a:defRPr>
                      </a:lvl7pPr>
                      <a:lvl8pPr marL="3200400" algn="l" defTabSz="457200" rtl="0" eaLnBrk="1" latinLnBrk="0" hangingPunct="1">
                        <a:defRPr sz="1800" kern="1200">
                          <a:solidFill>
                            <a:schemeClr val="tx1"/>
                          </a:solidFill>
                          <a:latin typeface="Arial"/>
                          <a:ea typeface="ＭＳ Ｐゴシック"/>
                        </a:defRPr>
                      </a:lvl8pPr>
                      <a:lvl9pPr marL="3657600" algn="l" defTabSz="457200" rtl="0" eaLnBrk="1" latinLnBrk="0" hangingPunct="1">
                        <a:defRPr sz="1800" kern="1200">
                          <a:solidFill>
                            <a:schemeClr val="tx1"/>
                          </a:solidFill>
                          <a:latin typeface="Arial"/>
                          <a:ea typeface="ＭＳ Ｐゴシック"/>
                        </a:defRPr>
                      </a:lvl9pPr>
                    </a:lstStyle>
                    <a:p>
                      <a:pPr marL="0" marR="0" algn="ctr">
                        <a:lnSpc>
                          <a:spcPct val="115000"/>
                        </a:lnSpc>
                        <a:spcBef>
                          <a:spcPts val="0"/>
                        </a:spcBef>
                        <a:spcAft>
                          <a:spcPts val="0"/>
                        </a:spcAft>
                      </a:pPr>
                      <a:r>
                        <a:rPr lang="en-US" sz="1400" b="1" dirty="0">
                          <a:solidFill>
                            <a:srgbClr val="000000"/>
                          </a:solidFill>
                          <a:effectLst/>
                          <a:latin typeface="Arial"/>
                          <a:ea typeface="Times New Roman"/>
                          <a:cs typeface="Times New Roman"/>
                        </a:rPr>
                        <a:t>Readmission Rate</a:t>
                      </a:r>
                      <a:r>
                        <a:rPr lang="en-US" sz="1400" dirty="0">
                          <a:solidFill>
                            <a:srgbClr val="000000"/>
                          </a:solidFill>
                          <a:effectLst/>
                          <a:latin typeface="Arial"/>
                          <a:ea typeface="Times New Roman"/>
                          <a:cs typeface="Times New Roman"/>
                        </a:rPr>
                        <a:t> </a:t>
                      </a:r>
                      <a:endParaRPr lang="en-US" sz="1400" dirty="0" smtClean="0">
                        <a:solidFill>
                          <a:srgbClr val="000000"/>
                        </a:solidFill>
                        <a:effectLst/>
                        <a:latin typeface="Arial"/>
                        <a:ea typeface="Times New Roman"/>
                        <a:cs typeface="Times New Roman"/>
                      </a:endParaRPr>
                    </a:p>
                    <a:p>
                      <a:pPr marL="0" marR="0" algn="ctr">
                        <a:lnSpc>
                          <a:spcPct val="115000"/>
                        </a:lnSpc>
                        <a:spcBef>
                          <a:spcPts val="0"/>
                        </a:spcBef>
                        <a:spcAft>
                          <a:spcPts val="0"/>
                        </a:spcAft>
                      </a:pPr>
                      <a:r>
                        <a:rPr lang="en-US" sz="1100" dirty="0" smtClean="0">
                          <a:solidFill>
                            <a:srgbClr val="000000"/>
                          </a:solidFill>
                          <a:effectLst/>
                          <a:latin typeface="Arial"/>
                          <a:ea typeface="Calibri"/>
                          <a:cs typeface="Times New Roman"/>
                        </a:rPr>
                        <a:t>(Category readmissions</a:t>
                      </a:r>
                      <a:r>
                        <a:rPr lang="en-US" sz="1100" baseline="0" dirty="0" smtClean="0">
                          <a:solidFill>
                            <a:srgbClr val="000000"/>
                          </a:solidFill>
                          <a:effectLst/>
                          <a:latin typeface="Arial"/>
                          <a:ea typeface="Calibri"/>
                          <a:cs typeface="Times New Roman"/>
                        </a:rPr>
                        <a:t>/ Category Admissions)</a:t>
                      </a:r>
                      <a:endParaRPr lang="en-US" sz="1100" dirty="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BFFF9F"/>
                    </a:solidFill>
                  </a:tcPr>
                </a:tc>
                <a:tc>
                  <a:txBody>
                    <a:bodyPr/>
                    <a:lstStyle>
                      <a:lvl1pPr marL="0" algn="l" defTabSz="457200" rtl="0" eaLnBrk="1" latinLnBrk="0" hangingPunct="1">
                        <a:defRPr sz="1800" kern="1200">
                          <a:solidFill>
                            <a:schemeClr val="tx1"/>
                          </a:solidFill>
                          <a:latin typeface="Arial"/>
                          <a:ea typeface="ＭＳ Ｐゴシック"/>
                        </a:defRPr>
                      </a:lvl1pPr>
                      <a:lvl2pPr marL="457200" algn="l" defTabSz="457200" rtl="0" eaLnBrk="1" latinLnBrk="0" hangingPunct="1">
                        <a:defRPr sz="1800" kern="1200">
                          <a:solidFill>
                            <a:schemeClr val="tx1"/>
                          </a:solidFill>
                          <a:latin typeface="Arial"/>
                          <a:ea typeface="ＭＳ Ｐゴシック"/>
                        </a:defRPr>
                      </a:lvl2pPr>
                      <a:lvl3pPr marL="914400" algn="l" defTabSz="457200" rtl="0" eaLnBrk="1" latinLnBrk="0" hangingPunct="1">
                        <a:defRPr sz="1800" kern="1200">
                          <a:solidFill>
                            <a:schemeClr val="tx1"/>
                          </a:solidFill>
                          <a:latin typeface="Arial"/>
                          <a:ea typeface="ＭＳ Ｐゴシック"/>
                        </a:defRPr>
                      </a:lvl3pPr>
                      <a:lvl4pPr marL="1371600" algn="l" defTabSz="457200" rtl="0" eaLnBrk="1" latinLnBrk="0" hangingPunct="1">
                        <a:defRPr sz="1800" kern="1200">
                          <a:solidFill>
                            <a:schemeClr val="tx1"/>
                          </a:solidFill>
                          <a:latin typeface="Arial"/>
                          <a:ea typeface="ＭＳ Ｐゴシック"/>
                        </a:defRPr>
                      </a:lvl4pPr>
                      <a:lvl5pPr marL="1828800" algn="l" defTabSz="457200" rtl="0" eaLnBrk="1" latinLnBrk="0" hangingPunct="1">
                        <a:defRPr sz="1800" kern="1200">
                          <a:solidFill>
                            <a:schemeClr val="tx1"/>
                          </a:solidFill>
                          <a:latin typeface="Arial"/>
                          <a:ea typeface="ＭＳ Ｐゴシック"/>
                        </a:defRPr>
                      </a:lvl5pPr>
                      <a:lvl6pPr marL="2286000" algn="l" defTabSz="457200" rtl="0" eaLnBrk="1" latinLnBrk="0" hangingPunct="1">
                        <a:defRPr sz="1800" kern="1200">
                          <a:solidFill>
                            <a:schemeClr val="tx1"/>
                          </a:solidFill>
                          <a:latin typeface="Arial"/>
                          <a:ea typeface="ＭＳ Ｐゴシック"/>
                        </a:defRPr>
                      </a:lvl6pPr>
                      <a:lvl7pPr marL="2743200" algn="l" defTabSz="457200" rtl="0" eaLnBrk="1" latinLnBrk="0" hangingPunct="1">
                        <a:defRPr sz="1800" kern="1200">
                          <a:solidFill>
                            <a:schemeClr val="tx1"/>
                          </a:solidFill>
                          <a:latin typeface="Arial"/>
                          <a:ea typeface="ＭＳ Ｐゴシック"/>
                        </a:defRPr>
                      </a:lvl7pPr>
                      <a:lvl8pPr marL="3200400" algn="l" defTabSz="457200" rtl="0" eaLnBrk="1" latinLnBrk="0" hangingPunct="1">
                        <a:defRPr sz="1800" kern="1200">
                          <a:solidFill>
                            <a:schemeClr val="tx1"/>
                          </a:solidFill>
                          <a:latin typeface="Arial"/>
                          <a:ea typeface="ＭＳ Ｐゴシック"/>
                        </a:defRPr>
                      </a:lvl8pPr>
                      <a:lvl9pPr marL="3657600" algn="l" defTabSz="457200" rtl="0" eaLnBrk="1" latinLnBrk="0" hangingPunct="1">
                        <a:defRPr sz="1800" kern="1200">
                          <a:solidFill>
                            <a:schemeClr val="tx1"/>
                          </a:solidFill>
                          <a:latin typeface="Arial"/>
                          <a:ea typeface="ＭＳ Ｐゴシック"/>
                        </a:defRPr>
                      </a:lvl9pPr>
                    </a:lstStyle>
                    <a:p>
                      <a:pPr marL="0" marR="0" algn="ctr">
                        <a:lnSpc>
                          <a:spcPct val="115000"/>
                        </a:lnSpc>
                        <a:spcBef>
                          <a:spcPts val="0"/>
                        </a:spcBef>
                        <a:spcAft>
                          <a:spcPts val="0"/>
                        </a:spcAft>
                      </a:pPr>
                      <a:r>
                        <a:rPr lang="en-US" sz="1400" b="1" dirty="0">
                          <a:solidFill>
                            <a:srgbClr val="000000"/>
                          </a:solidFill>
                          <a:effectLst/>
                          <a:latin typeface="Arial"/>
                          <a:ea typeface="Times New Roman"/>
                          <a:cs typeface="Times New Roman"/>
                        </a:rPr>
                        <a:t>% Total H</a:t>
                      </a:r>
                      <a:r>
                        <a:rPr lang="en-US" sz="1400" b="1" dirty="0" smtClean="0">
                          <a:solidFill>
                            <a:srgbClr val="000000"/>
                          </a:solidFill>
                          <a:effectLst/>
                          <a:latin typeface="Arial"/>
                          <a:ea typeface="Times New Roman"/>
                          <a:cs typeface="Times New Roman"/>
                        </a:rPr>
                        <a:t>ospital Payment </a:t>
                      </a:r>
                      <a:r>
                        <a:rPr lang="en-US" sz="1400" b="1" dirty="0">
                          <a:solidFill>
                            <a:srgbClr val="000000"/>
                          </a:solidFill>
                          <a:effectLst/>
                          <a:latin typeface="Arial"/>
                          <a:ea typeface="Times New Roman"/>
                          <a:cs typeface="Times New Roman"/>
                        </a:rPr>
                        <a:t>for </a:t>
                      </a:r>
                      <a:r>
                        <a:rPr lang="en-US" sz="1400" b="1" dirty="0" smtClean="0">
                          <a:solidFill>
                            <a:srgbClr val="000000"/>
                          </a:solidFill>
                          <a:effectLst/>
                          <a:latin typeface="Arial"/>
                          <a:ea typeface="Times New Roman"/>
                          <a:cs typeface="Times New Roman"/>
                        </a:rPr>
                        <a:t>Readmissions</a:t>
                      </a:r>
                    </a:p>
                    <a:p>
                      <a:pPr marL="0" marR="0" algn="ctr">
                        <a:lnSpc>
                          <a:spcPct val="115000"/>
                        </a:lnSpc>
                        <a:spcBef>
                          <a:spcPts val="0"/>
                        </a:spcBef>
                        <a:spcAft>
                          <a:spcPts val="0"/>
                        </a:spcAft>
                      </a:pPr>
                      <a:r>
                        <a:rPr lang="en-US" sz="1100" b="0" dirty="0" smtClean="0">
                          <a:solidFill>
                            <a:srgbClr val="000000"/>
                          </a:solidFill>
                          <a:effectLst/>
                          <a:latin typeface="Arial"/>
                          <a:ea typeface="Calibri"/>
                          <a:cs typeface="Times New Roman"/>
                        </a:rPr>
                        <a:t>(Category</a:t>
                      </a:r>
                      <a:r>
                        <a:rPr lang="en-US" sz="1100" b="0" baseline="0" dirty="0" smtClean="0">
                          <a:solidFill>
                            <a:srgbClr val="000000"/>
                          </a:solidFill>
                          <a:effectLst/>
                          <a:latin typeface="Arial"/>
                          <a:ea typeface="Calibri"/>
                          <a:cs typeface="Times New Roman"/>
                        </a:rPr>
                        <a:t> payment for readmissions/Category payment for admissions)</a:t>
                      </a:r>
                      <a:endParaRPr lang="en-US" sz="1100" b="0" dirty="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BFFF9F"/>
                    </a:solidFill>
                  </a:tcPr>
                </a:tc>
              </a:tr>
              <a:tr h="457200">
                <a:tc>
                  <a:txBody>
                    <a:bodyPr/>
                    <a:lstStyle>
                      <a:lvl1pPr marL="0" algn="l" defTabSz="457200" rtl="0" eaLnBrk="1" latinLnBrk="0" hangingPunct="1">
                        <a:defRPr sz="1800" kern="1200">
                          <a:solidFill>
                            <a:schemeClr val="tx1"/>
                          </a:solidFill>
                          <a:latin typeface="Arial"/>
                          <a:ea typeface="ＭＳ Ｐゴシック"/>
                        </a:defRPr>
                      </a:lvl1pPr>
                      <a:lvl2pPr marL="457200" algn="l" defTabSz="457200" rtl="0" eaLnBrk="1" latinLnBrk="0" hangingPunct="1">
                        <a:defRPr sz="1800" kern="1200">
                          <a:solidFill>
                            <a:schemeClr val="tx1"/>
                          </a:solidFill>
                          <a:latin typeface="Arial"/>
                          <a:ea typeface="ＭＳ Ｐゴシック"/>
                        </a:defRPr>
                      </a:lvl2pPr>
                      <a:lvl3pPr marL="914400" algn="l" defTabSz="457200" rtl="0" eaLnBrk="1" latinLnBrk="0" hangingPunct="1">
                        <a:defRPr sz="1800" kern="1200">
                          <a:solidFill>
                            <a:schemeClr val="tx1"/>
                          </a:solidFill>
                          <a:latin typeface="Arial"/>
                          <a:ea typeface="ＭＳ Ｐゴシック"/>
                        </a:defRPr>
                      </a:lvl3pPr>
                      <a:lvl4pPr marL="1371600" algn="l" defTabSz="457200" rtl="0" eaLnBrk="1" latinLnBrk="0" hangingPunct="1">
                        <a:defRPr sz="1800" kern="1200">
                          <a:solidFill>
                            <a:schemeClr val="tx1"/>
                          </a:solidFill>
                          <a:latin typeface="Arial"/>
                          <a:ea typeface="ＭＳ Ｐゴシック"/>
                        </a:defRPr>
                      </a:lvl4pPr>
                      <a:lvl5pPr marL="1828800" algn="l" defTabSz="457200" rtl="0" eaLnBrk="1" latinLnBrk="0" hangingPunct="1">
                        <a:defRPr sz="1800" kern="1200">
                          <a:solidFill>
                            <a:schemeClr val="tx1"/>
                          </a:solidFill>
                          <a:latin typeface="Arial"/>
                          <a:ea typeface="ＭＳ Ｐゴシック"/>
                        </a:defRPr>
                      </a:lvl5pPr>
                      <a:lvl6pPr marL="2286000" algn="l" defTabSz="457200" rtl="0" eaLnBrk="1" latinLnBrk="0" hangingPunct="1">
                        <a:defRPr sz="1800" kern="1200">
                          <a:solidFill>
                            <a:schemeClr val="tx1"/>
                          </a:solidFill>
                          <a:latin typeface="Arial"/>
                          <a:ea typeface="ＭＳ Ｐゴシック"/>
                        </a:defRPr>
                      </a:lvl6pPr>
                      <a:lvl7pPr marL="2743200" algn="l" defTabSz="457200" rtl="0" eaLnBrk="1" latinLnBrk="0" hangingPunct="1">
                        <a:defRPr sz="1800" kern="1200">
                          <a:solidFill>
                            <a:schemeClr val="tx1"/>
                          </a:solidFill>
                          <a:latin typeface="Arial"/>
                          <a:ea typeface="ＭＳ Ｐゴシック"/>
                        </a:defRPr>
                      </a:lvl7pPr>
                      <a:lvl8pPr marL="3200400" algn="l" defTabSz="457200" rtl="0" eaLnBrk="1" latinLnBrk="0" hangingPunct="1">
                        <a:defRPr sz="1800" kern="1200">
                          <a:solidFill>
                            <a:schemeClr val="tx1"/>
                          </a:solidFill>
                          <a:latin typeface="Arial"/>
                          <a:ea typeface="ＭＳ Ｐゴシック"/>
                        </a:defRPr>
                      </a:lvl8pPr>
                      <a:lvl9pPr marL="3657600" algn="l" defTabSz="457200" rtl="0" eaLnBrk="1" latinLnBrk="0" hangingPunct="1">
                        <a:defRPr sz="1800" kern="1200">
                          <a:solidFill>
                            <a:schemeClr val="tx1"/>
                          </a:solidFill>
                          <a:latin typeface="Arial"/>
                          <a:ea typeface="ＭＳ Ｐゴシック"/>
                        </a:defRPr>
                      </a:lvl9pPr>
                    </a:lstStyle>
                    <a:p>
                      <a:pPr marL="0" marR="0" algn="l">
                        <a:lnSpc>
                          <a:spcPct val="100000"/>
                        </a:lnSpc>
                        <a:spcBef>
                          <a:spcPts val="0"/>
                        </a:spcBef>
                        <a:spcAft>
                          <a:spcPts val="600"/>
                        </a:spcAft>
                      </a:pPr>
                      <a:r>
                        <a:rPr lang="en-US" sz="1400" b="1" i="0" dirty="0" smtClean="0">
                          <a:solidFill>
                            <a:srgbClr val="000000"/>
                          </a:solidFill>
                          <a:effectLst/>
                          <a:latin typeface="Arial"/>
                          <a:ea typeface="Calibri"/>
                          <a:cs typeface="Times New Roman"/>
                        </a:rPr>
                        <a:t>1. Mental </a:t>
                      </a:r>
                      <a:r>
                        <a:rPr lang="en-US" sz="1400" b="1" i="0" dirty="0">
                          <a:solidFill>
                            <a:srgbClr val="000000"/>
                          </a:solidFill>
                          <a:effectLst/>
                          <a:latin typeface="Arial"/>
                          <a:ea typeface="Calibri"/>
                          <a:cs typeface="Times New Roman"/>
                        </a:rPr>
                        <a:t>Disorders</a:t>
                      </a:r>
                      <a:endParaRPr lang="en-US" sz="1400" b="1" i="0" dirty="0">
                        <a:effectLst/>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tx1"/>
                          </a:solidFill>
                          <a:latin typeface="Arial"/>
                          <a:ea typeface="ＭＳ Ｐゴシック"/>
                        </a:defRPr>
                      </a:lvl1pPr>
                      <a:lvl2pPr marL="457200" algn="l" defTabSz="457200" rtl="0" eaLnBrk="1" latinLnBrk="0" hangingPunct="1">
                        <a:defRPr sz="1800" kern="1200">
                          <a:solidFill>
                            <a:schemeClr val="tx1"/>
                          </a:solidFill>
                          <a:latin typeface="Arial"/>
                          <a:ea typeface="ＭＳ Ｐゴシック"/>
                        </a:defRPr>
                      </a:lvl2pPr>
                      <a:lvl3pPr marL="914400" algn="l" defTabSz="457200" rtl="0" eaLnBrk="1" latinLnBrk="0" hangingPunct="1">
                        <a:defRPr sz="1800" kern="1200">
                          <a:solidFill>
                            <a:schemeClr val="tx1"/>
                          </a:solidFill>
                          <a:latin typeface="Arial"/>
                          <a:ea typeface="ＭＳ Ｐゴシック"/>
                        </a:defRPr>
                      </a:lvl3pPr>
                      <a:lvl4pPr marL="1371600" algn="l" defTabSz="457200" rtl="0" eaLnBrk="1" latinLnBrk="0" hangingPunct="1">
                        <a:defRPr sz="1800" kern="1200">
                          <a:solidFill>
                            <a:schemeClr val="tx1"/>
                          </a:solidFill>
                          <a:latin typeface="Arial"/>
                          <a:ea typeface="ＭＳ Ｐゴシック"/>
                        </a:defRPr>
                      </a:lvl4pPr>
                      <a:lvl5pPr marL="1828800" algn="l" defTabSz="457200" rtl="0" eaLnBrk="1" latinLnBrk="0" hangingPunct="1">
                        <a:defRPr sz="1800" kern="1200">
                          <a:solidFill>
                            <a:schemeClr val="tx1"/>
                          </a:solidFill>
                          <a:latin typeface="Arial"/>
                          <a:ea typeface="ＭＳ Ｐゴシック"/>
                        </a:defRPr>
                      </a:lvl5pPr>
                      <a:lvl6pPr marL="2286000" algn="l" defTabSz="457200" rtl="0" eaLnBrk="1" latinLnBrk="0" hangingPunct="1">
                        <a:defRPr sz="1800" kern="1200">
                          <a:solidFill>
                            <a:schemeClr val="tx1"/>
                          </a:solidFill>
                          <a:latin typeface="Arial"/>
                          <a:ea typeface="ＭＳ Ｐゴシック"/>
                        </a:defRPr>
                      </a:lvl6pPr>
                      <a:lvl7pPr marL="2743200" algn="l" defTabSz="457200" rtl="0" eaLnBrk="1" latinLnBrk="0" hangingPunct="1">
                        <a:defRPr sz="1800" kern="1200">
                          <a:solidFill>
                            <a:schemeClr val="tx1"/>
                          </a:solidFill>
                          <a:latin typeface="Arial"/>
                          <a:ea typeface="ＭＳ Ｐゴシック"/>
                        </a:defRPr>
                      </a:lvl7pPr>
                      <a:lvl8pPr marL="3200400" algn="l" defTabSz="457200" rtl="0" eaLnBrk="1" latinLnBrk="0" hangingPunct="1">
                        <a:defRPr sz="1800" kern="1200">
                          <a:solidFill>
                            <a:schemeClr val="tx1"/>
                          </a:solidFill>
                          <a:latin typeface="Arial"/>
                          <a:ea typeface="ＭＳ Ｐゴシック"/>
                        </a:defRPr>
                      </a:lvl8pPr>
                      <a:lvl9pPr marL="3657600" algn="l" defTabSz="457200" rtl="0" eaLnBrk="1" latinLnBrk="0" hangingPunct="1">
                        <a:defRPr sz="1800" kern="1200">
                          <a:solidFill>
                            <a:schemeClr val="tx1"/>
                          </a:solidFill>
                          <a:latin typeface="Arial"/>
                          <a:ea typeface="ＭＳ Ｐゴシック"/>
                        </a:defRPr>
                      </a:lvl9pPr>
                    </a:lstStyle>
                    <a:p>
                      <a:pPr marL="0" marR="0" algn="ctr">
                        <a:lnSpc>
                          <a:spcPct val="100000"/>
                        </a:lnSpc>
                        <a:spcBef>
                          <a:spcPts val="0"/>
                        </a:spcBef>
                        <a:spcAft>
                          <a:spcPts val="600"/>
                        </a:spcAft>
                      </a:pPr>
                      <a:r>
                        <a:rPr lang="en-US" sz="1400" dirty="0">
                          <a:solidFill>
                            <a:srgbClr val="000000"/>
                          </a:solidFill>
                          <a:effectLst/>
                          <a:latin typeface="Arial"/>
                          <a:ea typeface="Calibri"/>
                          <a:cs typeface="Times New Roman"/>
                        </a:rPr>
                        <a:t>19.7%</a:t>
                      </a:r>
                      <a:endParaRPr lang="en-US" sz="1400" dirty="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CB9FF"/>
                    </a:solidFill>
                  </a:tcPr>
                </a:tc>
                <a:tc>
                  <a:txBody>
                    <a:bodyPr/>
                    <a:lstStyle>
                      <a:lvl1pPr marL="0" algn="l" defTabSz="457200" rtl="0" eaLnBrk="1" latinLnBrk="0" hangingPunct="1">
                        <a:defRPr sz="1800" kern="1200">
                          <a:solidFill>
                            <a:schemeClr val="tx1"/>
                          </a:solidFill>
                          <a:latin typeface="Arial"/>
                          <a:ea typeface="ＭＳ Ｐゴシック"/>
                        </a:defRPr>
                      </a:lvl1pPr>
                      <a:lvl2pPr marL="457200" algn="l" defTabSz="457200" rtl="0" eaLnBrk="1" latinLnBrk="0" hangingPunct="1">
                        <a:defRPr sz="1800" kern="1200">
                          <a:solidFill>
                            <a:schemeClr val="tx1"/>
                          </a:solidFill>
                          <a:latin typeface="Arial"/>
                          <a:ea typeface="ＭＳ Ｐゴシック"/>
                        </a:defRPr>
                      </a:lvl2pPr>
                      <a:lvl3pPr marL="914400" algn="l" defTabSz="457200" rtl="0" eaLnBrk="1" latinLnBrk="0" hangingPunct="1">
                        <a:defRPr sz="1800" kern="1200">
                          <a:solidFill>
                            <a:schemeClr val="tx1"/>
                          </a:solidFill>
                          <a:latin typeface="Arial"/>
                          <a:ea typeface="ＭＳ Ｐゴシック"/>
                        </a:defRPr>
                      </a:lvl3pPr>
                      <a:lvl4pPr marL="1371600" algn="l" defTabSz="457200" rtl="0" eaLnBrk="1" latinLnBrk="0" hangingPunct="1">
                        <a:defRPr sz="1800" kern="1200">
                          <a:solidFill>
                            <a:schemeClr val="tx1"/>
                          </a:solidFill>
                          <a:latin typeface="Arial"/>
                          <a:ea typeface="ＭＳ Ｐゴシック"/>
                        </a:defRPr>
                      </a:lvl4pPr>
                      <a:lvl5pPr marL="1828800" algn="l" defTabSz="457200" rtl="0" eaLnBrk="1" latinLnBrk="0" hangingPunct="1">
                        <a:defRPr sz="1800" kern="1200">
                          <a:solidFill>
                            <a:schemeClr val="tx1"/>
                          </a:solidFill>
                          <a:latin typeface="Arial"/>
                          <a:ea typeface="ＭＳ Ｐゴシック"/>
                        </a:defRPr>
                      </a:lvl5pPr>
                      <a:lvl6pPr marL="2286000" algn="l" defTabSz="457200" rtl="0" eaLnBrk="1" latinLnBrk="0" hangingPunct="1">
                        <a:defRPr sz="1800" kern="1200">
                          <a:solidFill>
                            <a:schemeClr val="tx1"/>
                          </a:solidFill>
                          <a:latin typeface="Arial"/>
                          <a:ea typeface="ＭＳ Ｐゴシック"/>
                        </a:defRPr>
                      </a:lvl6pPr>
                      <a:lvl7pPr marL="2743200" algn="l" defTabSz="457200" rtl="0" eaLnBrk="1" latinLnBrk="0" hangingPunct="1">
                        <a:defRPr sz="1800" kern="1200">
                          <a:solidFill>
                            <a:schemeClr val="tx1"/>
                          </a:solidFill>
                          <a:latin typeface="Arial"/>
                          <a:ea typeface="ＭＳ Ｐゴシック"/>
                        </a:defRPr>
                      </a:lvl7pPr>
                      <a:lvl8pPr marL="3200400" algn="l" defTabSz="457200" rtl="0" eaLnBrk="1" latinLnBrk="0" hangingPunct="1">
                        <a:defRPr sz="1800" kern="1200">
                          <a:solidFill>
                            <a:schemeClr val="tx1"/>
                          </a:solidFill>
                          <a:latin typeface="Arial"/>
                          <a:ea typeface="ＭＳ Ｐゴシック"/>
                        </a:defRPr>
                      </a:lvl8pPr>
                      <a:lvl9pPr marL="3657600" algn="l" defTabSz="457200" rtl="0" eaLnBrk="1" latinLnBrk="0" hangingPunct="1">
                        <a:defRPr sz="1800" kern="1200">
                          <a:solidFill>
                            <a:schemeClr val="tx1"/>
                          </a:solidFill>
                          <a:latin typeface="Arial"/>
                          <a:ea typeface="ＭＳ Ｐゴシック"/>
                        </a:defRPr>
                      </a:lvl9pPr>
                    </a:lstStyle>
                    <a:p>
                      <a:pPr marL="0" marR="0" algn="ctr">
                        <a:lnSpc>
                          <a:spcPct val="100000"/>
                        </a:lnSpc>
                        <a:spcBef>
                          <a:spcPts val="0"/>
                        </a:spcBef>
                        <a:spcAft>
                          <a:spcPts val="600"/>
                        </a:spcAft>
                      </a:pPr>
                      <a:r>
                        <a:rPr lang="en-US" sz="1400" dirty="0">
                          <a:solidFill>
                            <a:srgbClr val="000000"/>
                          </a:solidFill>
                          <a:effectLst/>
                          <a:latin typeface="Arial"/>
                          <a:ea typeface="Calibri"/>
                          <a:cs typeface="Times New Roman"/>
                        </a:rPr>
                        <a:t>12.6%</a:t>
                      </a:r>
                      <a:endParaRPr lang="en-US" sz="1400" dirty="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CB9FF"/>
                    </a:solidFill>
                  </a:tcPr>
                </a:tc>
                <a:tc>
                  <a:txBody>
                    <a:bodyPr/>
                    <a:lstStyle>
                      <a:lvl1pPr marL="0" algn="l" defTabSz="457200" rtl="0" eaLnBrk="1" latinLnBrk="0" hangingPunct="1">
                        <a:defRPr sz="1800" kern="1200">
                          <a:solidFill>
                            <a:schemeClr val="tx1"/>
                          </a:solidFill>
                          <a:latin typeface="Arial"/>
                          <a:ea typeface="ＭＳ Ｐゴシック"/>
                        </a:defRPr>
                      </a:lvl1pPr>
                      <a:lvl2pPr marL="457200" algn="l" defTabSz="457200" rtl="0" eaLnBrk="1" latinLnBrk="0" hangingPunct="1">
                        <a:defRPr sz="1800" kern="1200">
                          <a:solidFill>
                            <a:schemeClr val="tx1"/>
                          </a:solidFill>
                          <a:latin typeface="Arial"/>
                          <a:ea typeface="ＭＳ Ｐゴシック"/>
                        </a:defRPr>
                      </a:lvl2pPr>
                      <a:lvl3pPr marL="914400" algn="l" defTabSz="457200" rtl="0" eaLnBrk="1" latinLnBrk="0" hangingPunct="1">
                        <a:defRPr sz="1800" kern="1200">
                          <a:solidFill>
                            <a:schemeClr val="tx1"/>
                          </a:solidFill>
                          <a:latin typeface="Arial"/>
                          <a:ea typeface="ＭＳ Ｐゴシック"/>
                        </a:defRPr>
                      </a:lvl3pPr>
                      <a:lvl4pPr marL="1371600" algn="l" defTabSz="457200" rtl="0" eaLnBrk="1" latinLnBrk="0" hangingPunct="1">
                        <a:defRPr sz="1800" kern="1200">
                          <a:solidFill>
                            <a:schemeClr val="tx1"/>
                          </a:solidFill>
                          <a:latin typeface="Arial"/>
                          <a:ea typeface="ＭＳ Ｐゴシック"/>
                        </a:defRPr>
                      </a:lvl4pPr>
                      <a:lvl5pPr marL="1828800" algn="l" defTabSz="457200" rtl="0" eaLnBrk="1" latinLnBrk="0" hangingPunct="1">
                        <a:defRPr sz="1800" kern="1200">
                          <a:solidFill>
                            <a:schemeClr val="tx1"/>
                          </a:solidFill>
                          <a:latin typeface="Arial"/>
                          <a:ea typeface="ＭＳ Ｐゴシック"/>
                        </a:defRPr>
                      </a:lvl5pPr>
                      <a:lvl6pPr marL="2286000" algn="l" defTabSz="457200" rtl="0" eaLnBrk="1" latinLnBrk="0" hangingPunct="1">
                        <a:defRPr sz="1800" kern="1200">
                          <a:solidFill>
                            <a:schemeClr val="tx1"/>
                          </a:solidFill>
                          <a:latin typeface="Arial"/>
                          <a:ea typeface="ＭＳ Ｐゴシック"/>
                        </a:defRPr>
                      </a:lvl6pPr>
                      <a:lvl7pPr marL="2743200" algn="l" defTabSz="457200" rtl="0" eaLnBrk="1" latinLnBrk="0" hangingPunct="1">
                        <a:defRPr sz="1800" kern="1200">
                          <a:solidFill>
                            <a:schemeClr val="tx1"/>
                          </a:solidFill>
                          <a:latin typeface="Arial"/>
                          <a:ea typeface="ＭＳ Ｐゴシック"/>
                        </a:defRPr>
                      </a:lvl7pPr>
                      <a:lvl8pPr marL="3200400" algn="l" defTabSz="457200" rtl="0" eaLnBrk="1" latinLnBrk="0" hangingPunct="1">
                        <a:defRPr sz="1800" kern="1200">
                          <a:solidFill>
                            <a:schemeClr val="tx1"/>
                          </a:solidFill>
                          <a:latin typeface="Arial"/>
                          <a:ea typeface="ＭＳ Ｐゴシック"/>
                        </a:defRPr>
                      </a:lvl8pPr>
                      <a:lvl9pPr marL="3657600" algn="l" defTabSz="457200" rtl="0" eaLnBrk="1" latinLnBrk="0" hangingPunct="1">
                        <a:defRPr sz="1800" kern="1200">
                          <a:solidFill>
                            <a:schemeClr val="tx1"/>
                          </a:solidFill>
                          <a:latin typeface="Arial"/>
                          <a:ea typeface="ＭＳ Ｐゴシック"/>
                        </a:defRPr>
                      </a:lvl9pPr>
                    </a:lstStyle>
                    <a:p>
                      <a:pPr marL="0" marR="0" algn="ctr">
                        <a:lnSpc>
                          <a:spcPct val="100000"/>
                        </a:lnSpc>
                        <a:spcBef>
                          <a:spcPts val="0"/>
                        </a:spcBef>
                        <a:spcAft>
                          <a:spcPts val="600"/>
                        </a:spcAft>
                      </a:pPr>
                      <a:r>
                        <a:rPr lang="en-US" sz="1400" dirty="0">
                          <a:solidFill>
                            <a:srgbClr val="000000"/>
                          </a:solidFill>
                          <a:effectLst/>
                          <a:latin typeface="Arial"/>
                          <a:ea typeface="Calibri"/>
                          <a:cs typeface="Times New Roman"/>
                        </a:rPr>
                        <a:t>17.9%</a:t>
                      </a:r>
                      <a:endParaRPr lang="en-US" sz="1400" dirty="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BFFF9F"/>
                    </a:solidFill>
                  </a:tcPr>
                </a:tc>
                <a:tc>
                  <a:txBody>
                    <a:bodyPr/>
                    <a:lstStyle>
                      <a:lvl1pPr marL="0" algn="l" defTabSz="457200" rtl="0" eaLnBrk="1" latinLnBrk="0" hangingPunct="1">
                        <a:defRPr sz="1800" kern="1200">
                          <a:solidFill>
                            <a:schemeClr val="tx1"/>
                          </a:solidFill>
                          <a:latin typeface="Arial"/>
                          <a:ea typeface="ＭＳ Ｐゴシック"/>
                        </a:defRPr>
                      </a:lvl1pPr>
                      <a:lvl2pPr marL="457200" algn="l" defTabSz="457200" rtl="0" eaLnBrk="1" latinLnBrk="0" hangingPunct="1">
                        <a:defRPr sz="1800" kern="1200">
                          <a:solidFill>
                            <a:schemeClr val="tx1"/>
                          </a:solidFill>
                          <a:latin typeface="Arial"/>
                          <a:ea typeface="ＭＳ Ｐゴシック"/>
                        </a:defRPr>
                      </a:lvl2pPr>
                      <a:lvl3pPr marL="914400" algn="l" defTabSz="457200" rtl="0" eaLnBrk="1" latinLnBrk="0" hangingPunct="1">
                        <a:defRPr sz="1800" kern="1200">
                          <a:solidFill>
                            <a:schemeClr val="tx1"/>
                          </a:solidFill>
                          <a:latin typeface="Arial"/>
                          <a:ea typeface="ＭＳ Ｐゴシック"/>
                        </a:defRPr>
                      </a:lvl3pPr>
                      <a:lvl4pPr marL="1371600" algn="l" defTabSz="457200" rtl="0" eaLnBrk="1" latinLnBrk="0" hangingPunct="1">
                        <a:defRPr sz="1800" kern="1200">
                          <a:solidFill>
                            <a:schemeClr val="tx1"/>
                          </a:solidFill>
                          <a:latin typeface="Arial"/>
                          <a:ea typeface="ＭＳ Ｐゴシック"/>
                        </a:defRPr>
                      </a:lvl4pPr>
                      <a:lvl5pPr marL="1828800" algn="l" defTabSz="457200" rtl="0" eaLnBrk="1" latinLnBrk="0" hangingPunct="1">
                        <a:defRPr sz="1800" kern="1200">
                          <a:solidFill>
                            <a:schemeClr val="tx1"/>
                          </a:solidFill>
                          <a:latin typeface="Arial"/>
                          <a:ea typeface="ＭＳ Ｐゴシック"/>
                        </a:defRPr>
                      </a:lvl5pPr>
                      <a:lvl6pPr marL="2286000" algn="l" defTabSz="457200" rtl="0" eaLnBrk="1" latinLnBrk="0" hangingPunct="1">
                        <a:defRPr sz="1800" kern="1200">
                          <a:solidFill>
                            <a:schemeClr val="tx1"/>
                          </a:solidFill>
                          <a:latin typeface="Arial"/>
                          <a:ea typeface="ＭＳ Ｐゴシック"/>
                        </a:defRPr>
                      </a:lvl6pPr>
                      <a:lvl7pPr marL="2743200" algn="l" defTabSz="457200" rtl="0" eaLnBrk="1" latinLnBrk="0" hangingPunct="1">
                        <a:defRPr sz="1800" kern="1200">
                          <a:solidFill>
                            <a:schemeClr val="tx1"/>
                          </a:solidFill>
                          <a:latin typeface="Arial"/>
                          <a:ea typeface="ＭＳ Ｐゴシック"/>
                        </a:defRPr>
                      </a:lvl7pPr>
                      <a:lvl8pPr marL="3200400" algn="l" defTabSz="457200" rtl="0" eaLnBrk="1" latinLnBrk="0" hangingPunct="1">
                        <a:defRPr sz="1800" kern="1200">
                          <a:solidFill>
                            <a:schemeClr val="tx1"/>
                          </a:solidFill>
                          <a:latin typeface="Arial"/>
                          <a:ea typeface="ＭＳ Ｐゴシック"/>
                        </a:defRPr>
                      </a:lvl8pPr>
                      <a:lvl9pPr marL="3657600" algn="l" defTabSz="457200" rtl="0" eaLnBrk="1" latinLnBrk="0" hangingPunct="1">
                        <a:defRPr sz="1800" kern="1200">
                          <a:solidFill>
                            <a:schemeClr val="tx1"/>
                          </a:solidFill>
                          <a:latin typeface="Arial"/>
                          <a:ea typeface="ＭＳ Ｐゴシック"/>
                        </a:defRPr>
                      </a:lvl9pPr>
                    </a:lstStyle>
                    <a:p>
                      <a:pPr marL="0" marR="0" algn="ctr">
                        <a:lnSpc>
                          <a:spcPct val="100000"/>
                        </a:lnSpc>
                        <a:spcBef>
                          <a:spcPts val="0"/>
                        </a:spcBef>
                        <a:spcAft>
                          <a:spcPts val="600"/>
                        </a:spcAft>
                      </a:pPr>
                      <a:r>
                        <a:rPr lang="en-US" sz="1400" dirty="0">
                          <a:solidFill>
                            <a:srgbClr val="000000"/>
                          </a:solidFill>
                          <a:effectLst/>
                          <a:latin typeface="Arial"/>
                          <a:ea typeface="Calibri"/>
                          <a:cs typeface="Times New Roman"/>
                        </a:rPr>
                        <a:t>15.9%</a:t>
                      </a:r>
                      <a:endParaRPr lang="en-US" sz="1400" dirty="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BFFF9F"/>
                    </a:solidFill>
                  </a:tcPr>
                </a:tc>
              </a:tr>
              <a:tr h="762000">
                <a:tc>
                  <a:txBody>
                    <a:bodyPr/>
                    <a:lstStyle>
                      <a:lvl1pPr marL="0" algn="l" defTabSz="457200" rtl="0" eaLnBrk="1" latinLnBrk="0" hangingPunct="1">
                        <a:defRPr sz="1800" kern="1200">
                          <a:solidFill>
                            <a:schemeClr val="tx1"/>
                          </a:solidFill>
                          <a:latin typeface="Arial"/>
                          <a:ea typeface="ＭＳ Ｐゴシック"/>
                        </a:defRPr>
                      </a:lvl1pPr>
                      <a:lvl2pPr marL="457200" algn="l" defTabSz="457200" rtl="0" eaLnBrk="1" latinLnBrk="0" hangingPunct="1">
                        <a:defRPr sz="1800" kern="1200">
                          <a:solidFill>
                            <a:schemeClr val="tx1"/>
                          </a:solidFill>
                          <a:latin typeface="Arial"/>
                          <a:ea typeface="ＭＳ Ｐゴシック"/>
                        </a:defRPr>
                      </a:lvl2pPr>
                      <a:lvl3pPr marL="914400" algn="l" defTabSz="457200" rtl="0" eaLnBrk="1" latinLnBrk="0" hangingPunct="1">
                        <a:defRPr sz="1800" kern="1200">
                          <a:solidFill>
                            <a:schemeClr val="tx1"/>
                          </a:solidFill>
                          <a:latin typeface="Arial"/>
                          <a:ea typeface="ＭＳ Ｐゴシック"/>
                        </a:defRPr>
                      </a:lvl3pPr>
                      <a:lvl4pPr marL="1371600" algn="l" defTabSz="457200" rtl="0" eaLnBrk="1" latinLnBrk="0" hangingPunct="1">
                        <a:defRPr sz="1800" kern="1200">
                          <a:solidFill>
                            <a:schemeClr val="tx1"/>
                          </a:solidFill>
                          <a:latin typeface="Arial"/>
                          <a:ea typeface="ＭＳ Ｐゴシック"/>
                        </a:defRPr>
                      </a:lvl4pPr>
                      <a:lvl5pPr marL="1828800" algn="l" defTabSz="457200" rtl="0" eaLnBrk="1" latinLnBrk="0" hangingPunct="1">
                        <a:defRPr sz="1800" kern="1200">
                          <a:solidFill>
                            <a:schemeClr val="tx1"/>
                          </a:solidFill>
                          <a:latin typeface="Arial"/>
                          <a:ea typeface="ＭＳ Ｐゴシック"/>
                        </a:defRPr>
                      </a:lvl5pPr>
                      <a:lvl6pPr marL="2286000" algn="l" defTabSz="457200" rtl="0" eaLnBrk="1" latinLnBrk="0" hangingPunct="1">
                        <a:defRPr sz="1800" kern="1200">
                          <a:solidFill>
                            <a:schemeClr val="tx1"/>
                          </a:solidFill>
                          <a:latin typeface="Arial"/>
                          <a:ea typeface="ＭＳ Ｐゴシック"/>
                        </a:defRPr>
                      </a:lvl6pPr>
                      <a:lvl7pPr marL="2743200" algn="l" defTabSz="457200" rtl="0" eaLnBrk="1" latinLnBrk="0" hangingPunct="1">
                        <a:defRPr sz="1800" kern="1200">
                          <a:solidFill>
                            <a:schemeClr val="tx1"/>
                          </a:solidFill>
                          <a:latin typeface="Arial"/>
                          <a:ea typeface="ＭＳ Ｐゴシック"/>
                        </a:defRPr>
                      </a:lvl7pPr>
                      <a:lvl8pPr marL="3200400" algn="l" defTabSz="457200" rtl="0" eaLnBrk="1" latinLnBrk="0" hangingPunct="1">
                        <a:defRPr sz="1800" kern="1200">
                          <a:solidFill>
                            <a:schemeClr val="tx1"/>
                          </a:solidFill>
                          <a:latin typeface="Arial"/>
                          <a:ea typeface="ＭＳ Ｐゴシック"/>
                        </a:defRPr>
                      </a:lvl8pPr>
                      <a:lvl9pPr marL="3657600" algn="l" defTabSz="457200" rtl="0" eaLnBrk="1" latinLnBrk="0" hangingPunct="1">
                        <a:defRPr sz="1800" kern="1200">
                          <a:solidFill>
                            <a:schemeClr val="tx1"/>
                          </a:solidFill>
                          <a:latin typeface="Arial"/>
                          <a:ea typeface="ＭＳ Ｐゴシック"/>
                        </a:defRPr>
                      </a:lvl9pPr>
                    </a:lstStyle>
                    <a:p>
                      <a:pPr marL="0" marR="0" algn="l">
                        <a:lnSpc>
                          <a:spcPct val="100000"/>
                        </a:lnSpc>
                        <a:spcBef>
                          <a:spcPts val="0"/>
                        </a:spcBef>
                        <a:spcAft>
                          <a:spcPts val="600"/>
                        </a:spcAft>
                      </a:pPr>
                      <a:r>
                        <a:rPr lang="en-US" sz="1400" b="1" i="0" dirty="0" smtClean="0">
                          <a:solidFill>
                            <a:srgbClr val="000000"/>
                          </a:solidFill>
                          <a:effectLst/>
                          <a:latin typeface="Arial"/>
                          <a:ea typeface="Calibri"/>
                          <a:cs typeface="Times New Roman"/>
                        </a:rPr>
                        <a:t>2. Complications </a:t>
                      </a:r>
                      <a:r>
                        <a:rPr lang="en-US" sz="1400" b="1" i="0" dirty="0">
                          <a:solidFill>
                            <a:srgbClr val="000000"/>
                          </a:solidFill>
                          <a:effectLst/>
                          <a:latin typeface="Arial"/>
                          <a:ea typeface="Calibri"/>
                          <a:cs typeface="Times New Roman"/>
                        </a:rPr>
                        <a:t>of Pregnancy, Childbirth, &amp; </a:t>
                      </a:r>
                      <a:r>
                        <a:rPr lang="en-US" sz="1400" b="1" i="0" dirty="0" smtClean="0">
                          <a:solidFill>
                            <a:srgbClr val="000000"/>
                          </a:solidFill>
                          <a:effectLst/>
                          <a:latin typeface="Arial"/>
                          <a:ea typeface="Calibri"/>
                          <a:cs typeface="Times New Roman"/>
                        </a:rPr>
                        <a:t>the </a:t>
                      </a:r>
                      <a:r>
                        <a:rPr lang="en-US" sz="1400" b="1" i="0" dirty="0" err="1" smtClean="0">
                          <a:solidFill>
                            <a:srgbClr val="000000"/>
                          </a:solidFill>
                          <a:effectLst/>
                          <a:latin typeface="Arial"/>
                          <a:ea typeface="Calibri"/>
                          <a:cs typeface="Times New Roman"/>
                        </a:rPr>
                        <a:t>Puerperium</a:t>
                      </a:r>
                      <a:endParaRPr lang="en-US" sz="1400" b="1" i="0" dirty="0">
                        <a:effectLst/>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tx1"/>
                          </a:solidFill>
                          <a:latin typeface="Arial"/>
                          <a:ea typeface="ＭＳ Ｐゴシック"/>
                        </a:defRPr>
                      </a:lvl1pPr>
                      <a:lvl2pPr marL="457200" algn="l" defTabSz="457200" rtl="0" eaLnBrk="1" latinLnBrk="0" hangingPunct="1">
                        <a:defRPr sz="1800" kern="1200">
                          <a:solidFill>
                            <a:schemeClr val="tx1"/>
                          </a:solidFill>
                          <a:latin typeface="Arial"/>
                          <a:ea typeface="ＭＳ Ｐゴシック"/>
                        </a:defRPr>
                      </a:lvl2pPr>
                      <a:lvl3pPr marL="914400" algn="l" defTabSz="457200" rtl="0" eaLnBrk="1" latinLnBrk="0" hangingPunct="1">
                        <a:defRPr sz="1800" kern="1200">
                          <a:solidFill>
                            <a:schemeClr val="tx1"/>
                          </a:solidFill>
                          <a:latin typeface="Arial"/>
                          <a:ea typeface="ＭＳ Ｐゴシック"/>
                        </a:defRPr>
                      </a:lvl3pPr>
                      <a:lvl4pPr marL="1371600" algn="l" defTabSz="457200" rtl="0" eaLnBrk="1" latinLnBrk="0" hangingPunct="1">
                        <a:defRPr sz="1800" kern="1200">
                          <a:solidFill>
                            <a:schemeClr val="tx1"/>
                          </a:solidFill>
                          <a:latin typeface="Arial"/>
                          <a:ea typeface="ＭＳ Ｐゴシック"/>
                        </a:defRPr>
                      </a:lvl4pPr>
                      <a:lvl5pPr marL="1828800" algn="l" defTabSz="457200" rtl="0" eaLnBrk="1" latinLnBrk="0" hangingPunct="1">
                        <a:defRPr sz="1800" kern="1200">
                          <a:solidFill>
                            <a:schemeClr val="tx1"/>
                          </a:solidFill>
                          <a:latin typeface="Arial"/>
                          <a:ea typeface="ＭＳ Ｐゴシック"/>
                        </a:defRPr>
                      </a:lvl5pPr>
                      <a:lvl6pPr marL="2286000" algn="l" defTabSz="457200" rtl="0" eaLnBrk="1" latinLnBrk="0" hangingPunct="1">
                        <a:defRPr sz="1800" kern="1200">
                          <a:solidFill>
                            <a:schemeClr val="tx1"/>
                          </a:solidFill>
                          <a:latin typeface="Arial"/>
                          <a:ea typeface="ＭＳ Ｐゴシック"/>
                        </a:defRPr>
                      </a:lvl6pPr>
                      <a:lvl7pPr marL="2743200" algn="l" defTabSz="457200" rtl="0" eaLnBrk="1" latinLnBrk="0" hangingPunct="1">
                        <a:defRPr sz="1800" kern="1200">
                          <a:solidFill>
                            <a:schemeClr val="tx1"/>
                          </a:solidFill>
                          <a:latin typeface="Arial"/>
                          <a:ea typeface="ＭＳ Ｐゴシック"/>
                        </a:defRPr>
                      </a:lvl7pPr>
                      <a:lvl8pPr marL="3200400" algn="l" defTabSz="457200" rtl="0" eaLnBrk="1" latinLnBrk="0" hangingPunct="1">
                        <a:defRPr sz="1800" kern="1200">
                          <a:solidFill>
                            <a:schemeClr val="tx1"/>
                          </a:solidFill>
                          <a:latin typeface="Arial"/>
                          <a:ea typeface="ＭＳ Ｐゴシック"/>
                        </a:defRPr>
                      </a:lvl8pPr>
                      <a:lvl9pPr marL="3657600" algn="l" defTabSz="457200" rtl="0" eaLnBrk="1" latinLnBrk="0" hangingPunct="1">
                        <a:defRPr sz="1800" kern="1200">
                          <a:solidFill>
                            <a:schemeClr val="tx1"/>
                          </a:solidFill>
                          <a:latin typeface="Arial"/>
                          <a:ea typeface="ＭＳ Ｐゴシック"/>
                        </a:defRPr>
                      </a:lvl9pPr>
                    </a:lstStyle>
                    <a:p>
                      <a:pPr marL="0" marR="0" algn="ctr">
                        <a:lnSpc>
                          <a:spcPct val="100000"/>
                        </a:lnSpc>
                        <a:spcBef>
                          <a:spcPts val="0"/>
                        </a:spcBef>
                        <a:spcAft>
                          <a:spcPts val="600"/>
                        </a:spcAft>
                      </a:pPr>
                      <a:r>
                        <a:rPr lang="en-US" sz="1400">
                          <a:solidFill>
                            <a:srgbClr val="000000"/>
                          </a:solidFill>
                          <a:effectLst/>
                          <a:latin typeface="Arial"/>
                          <a:ea typeface="Calibri"/>
                          <a:cs typeface="Times New Roman"/>
                        </a:rPr>
                        <a:t>11.7%</a:t>
                      </a:r>
                      <a:endParaRPr lang="en-US" sz="140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CB9FF"/>
                    </a:solidFill>
                  </a:tcPr>
                </a:tc>
                <a:tc>
                  <a:txBody>
                    <a:bodyPr/>
                    <a:lstStyle>
                      <a:lvl1pPr marL="0" algn="l" defTabSz="457200" rtl="0" eaLnBrk="1" latinLnBrk="0" hangingPunct="1">
                        <a:defRPr sz="1800" kern="1200">
                          <a:solidFill>
                            <a:schemeClr val="tx1"/>
                          </a:solidFill>
                          <a:latin typeface="Arial"/>
                          <a:ea typeface="ＭＳ Ｐゴシック"/>
                        </a:defRPr>
                      </a:lvl1pPr>
                      <a:lvl2pPr marL="457200" algn="l" defTabSz="457200" rtl="0" eaLnBrk="1" latinLnBrk="0" hangingPunct="1">
                        <a:defRPr sz="1800" kern="1200">
                          <a:solidFill>
                            <a:schemeClr val="tx1"/>
                          </a:solidFill>
                          <a:latin typeface="Arial"/>
                          <a:ea typeface="ＭＳ Ｐゴシック"/>
                        </a:defRPr>
                      </a:lvl2pPr>
                      <a:lvl3pPr marL="914400" algn="l" defTabSz="457200" rtl="0" eaLnBrk="1" latinLnBrk="0" hangingPunct="1">
                        <a:defRPr sz="1800" kern="1200">
                          <a:solidFill>
                            <a:schemeClr val="tx1"/>
                          </a:solidFill>
                          <a:latin typeface="Arial"/>
                          <a:ea typeface="ＭＳ Ｐゴシック"/>
                        </a:defRPr>
                      </a:lvl3pPr>
                      <a:lvl4pPr marL="1371600" algn="l" defTabSz="457200" rtl="0" eaLnBrk="1" latinLnBrk="0" hangingPunct="1">
                        <a:defRPr sz="1800" kern="1200">
                          <a:solidFill>
                            <a:schemeClr val="tx1"/>
                          </a:solidFill>
                          <a:latin typeface="Arial"/>
                          <a:ea typeface="ＭＳ Ｐゴシック"/>
                        </a:defRPr>
                      </a:lvl4pPr>
                      <a:lvl5pPr marL="1828800" algn="l" defTabSz="457200" rtl="0" eaLnBrk="1" latinLnBrk="0" hangingPunct="1">
                        <a:defRPr sz="1800" kern="1200">
                          <a:solidFill>
                            <a:schemeClr val="tx1"/>
                          </a:solidFill>
                          <a:latin typeface="Arial"/>
                          <a:ea typeface="ＭＳ Ｐゴシック"/>
                        </a:defRPr>
                      </a:lvl5pPr>
                      <a:lvl6pPr marL="2286000" algn="l" defTabSz="457200" rtl="0" eaLnBrk="1" latinLnBrk="0" hangingPunct="1">
                        <a:defRPr sz="1800" kern="1200">
                          <a:solidFill>
                            <a:schemeClr val="tx1"/>
                          </a:solidFill>
                          <a:latin typeface="Arial"/>
                          <a:ea typeface="ＭＳ Ｐゴシック"/>
                        </a:defRPr>
                      </a:lvl6pPr>
                      <a:lvl7pPr marL="2743200" algn="l" defTabSz="457200" rtl="0" eaLnBrk="1" latinLnBrk="0" hangingPunct="1">
                        <a:defRPr sz="1800" kern="1200">
                          <a:solidFill>
                            <a:schemeClr val="tx1"/>
                          </a:solidFill>
                          <a:latin typeface="Arial"/>
                          <a:ea typeface="ＭＳ Ｐゴシック"/>
                        </a:defRPr>
                      </a:lvl7pPr>
                      <a:lvl8pPr marL="3200400" algn="l" defTabSz="457200" rtl="0" eaLnBrk="1" latinLnBrk="0" hangingPunct="1">
                        <a:defRPr sz="1800" kern="1200">
                          <a:solidFill>
                            <a:schemeClr val="tx1"/>
                          </a:solidFill>
                          <a:latin typeface="Arial"/>
                          <a:ea typeface="ＭＳ Ｐゴシック"/>
                        </a:defRPr>
                      </a:lvl8pPr>
                      <a:lvl9pPr marL="3657600" algn="l" defTabSz="457200" rtl="0" eaLnBrk="1" latinLnBrk="0" hangingPunct="1">
                        <a:defRPr sz="1800" kern="1200">
                          <a:solidFill>
                            <a:schemeClr val="tx1"/>
                          </a:solidFill>
                          <a:latin typeface="Arial"/>
                          <a:ea typeface="ＭＳ Ｐゴシック"/>
                        </a:defRPr>
                      </a:lvl9pPr>
                    </a:lstStyle>
                    <a:p>
                      <a:pPr marL="0" marR="0" algn="ctr">
                        <a:lnSpc>
                          <a:spcPct val="100000"/>
                        </a:lnSpc>
                        <a:spcBef>
                          <a:spcPts val="0"/>
                        </a:spcBef>
                        <a:spcAft>
                          <a:spcPts val="600"/>
                        </a:spcAft>
                      </a:pPr>
                      <a:r>
                        <a:rPr lang="en-US" sz="1400" dirty="0">
                          <a:solidFill>
                            <a:srgbClr val="000000"/>
                          </a:solidFill>
                          <a:effectLst/>
                          <a:latin typeface="Arial"/>
                          <a:ea typeface="Calibri"/>
                          <a:cs typeface="Times New Roman"/>
                        </a:rPr>
                        <a:t>6.2%</a:t>
                      </a:r>
                      <a:endParaRPr lang="en-US" sz="1400" dirty="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CB9FF"/>
                    </a:solidFill>
                  </a:tcPr>
                </a:tc>
                <a:tc>
                  <a:txBody>
                    <a:bodyPr/>
                    <a:lstStyle>
                      <a:lvl1pPr marL="0" algn="l" defTabSz="457200" rtl="0" eaLnBrk="1" latinLnBrk="0" hangingPunct="1">
                        <a:defRPr sz="1800" kern="1200">
                          <a:solidFill>
                            <a:schemeClr val="tx1"/>
                          </a:solidFill>
                          <a:latin typeface="Arial"/>
                          <a:ea typeface="ＭＳ Ｐゴシック"/>
                        </a:defRPr>
                      </a:lvl1pPr>
                      <a:lvl2pPr marL="457200" algn="l" defTabSz="457200" rtl="0" eaLnBrk="1" latinLnBrk="0" hangingPunct="1">
                        <a:defRPr sz="1800" kern="1200">
                          <a:solidFill>
                            <a:schemeClr val="tx1"/>
                          </a:solidFill>
                          <a:latin typeface="Arial"/>
                          <a:ea typeface="ＭＳ Ｐゴシック"/>
                        </a:defRPr>
                      </a:lvl2pPr>
                      <a:lvl3pPr marL="914400" algn="l" defTabSz="457200" rtl="0" eaLnBrk="1" latinLnBrk="0" hangingPunct="1">
                        <a:defRPr sz="1800" kern="1200">
                          <a:solidFill>
                            <a:schemeClr val="tx1"/>
                          </a:solidFill>
                          <a:latin typeface="Arial"/>
                          <a:ea typeface="ＭＳ Ｐゴシック"/>
                        </a:defRPr>
                      </a:lvl3pPr>
                      <a:lvl4pPr marL="1371600" algn="l" defTabSz="457200" rtl="0" eaLnBrk="1" latinLnBrk="0" hangingPunct="1">
                        <a:defRPr sz="1800" kern="1200">
                          <a:solidFill>
                            <a:schemeClr val="tx1"/>
                          </a:solidFill>
                          <a:latin typeface="Arial"/>
                          <a:ea typeface="ＭＳ Ｐゴシック"/>
                        </a:defRPr>
                      </a:lvl4pPr>
                      <a:lvl5pPr marL="1828800" algn="l" defTabSz="457200" rtl="0" eaLnBrk="1" latinLnBrk="0" hangingPunct="1">
                        <a:defRPr sz="1800" kern="1200">
                          <a:solidFill>
                            <a:schemeClr val="tx1"/>
                          </a:solidFill>
                          <a:latin typeface="Arial"/>
                          <a:ea typeface="ＭＳ Ｐゴシック"/>
                        </a:defRPr>
                      </a:lvl5pPr>
                      <a:lvl6pPr marL="2286000" algn="l" defTabSz="457200" rtl="0" eaLnBrk="1" latinLnBrk="0" hangingPunct="1">
                        <a:defRPr sz="1800" kern="1200">
                          <a:solidFill>
                            <a:schemeClr val="tx1"/>
                          </a:solidFill>
                          <a:latin typeface="Arial"/>
                          <a:ea typeface="ＭＳ Ｐゴシック"/>
                        </a:defRPr>
                      </a:lvl6pPr>
                      <a:lvl7pPr marL="2743200" algn="l" defTabSz="457200" rtl="0" eaLnBrk="1" latinLnBrk="0" hangingPunct="1">
                        <a:defRPr sz="1800" kern="1200">
                          <a:solidFill>
                            <a:schemeClr val="tx1"/>
                          </a:solidFill>
                          <a:latin typeface="Arial"/>
                          <a:ea typeface="ＭＳ Ｐゴシック"/>
                        </a:defRPr>
                      </a:lvl7pPr>
                      <a:lvl8pPr marL="3200400" algn="l" defTabSz="457200" rtl="0" eaLnBrk="1" latinLnBrk="0" hangingPunct="1">
                        <a:defRPr sz="1800" kern="1200">
                          <a:solidFill>
                            <a:schemeClr val="tx1"/>
                          </a:solidFill>
                          <a:latin typeface="Arial"/>
                          <a:ea typeface="ＭＳ Ｐゴシック"/>
                        </a:defRPr>
                      </a:lvl8pPr>
                      <a:lvl9pPr marL="3657600" algn="l" defTabSz="457200" rtl="0" eaLnBrk="1" latinLnBrk="0" hangingPunct="1">
                        <a:defRPr sz="1800" kern="1200">
                          <a:solidFill>
                            <a:schemeClr val="tx1"/>
                          </a:solidFill>
                          <a:latin typeface="Arial"/>
                          <a:ea typeface="ＭＳ Ｐゴシック"/>
                        </a:defRPr>
                      </a:lvl9pPr>
                    </a:lstStyle>
                    <a:p>
                      <a:pPr marL="0" marR="0" algn="ctr">
                        <a:lnSpc>
                          <a:spcPct val="100000"/>
                        </a:lnSpc>
                        <a:spcBef>
                          <a:spcPts val="0"/>
                        </a:spcBef>
                        <a:spcAft>
                          <a:spcPts val="600"/>
                        </a:spcAft>
                      </a:pPr>
                      <a:r>
                        <a:rPr lang="en-US" sz="1400" dirty="0">
                          <a:solidFill>
                            <a:srgbClr val="000000"/>
                          </a:solidFill>
                          <a:effectLst/>
                          <a:latin typeface="Arial"/>
                          <a:ea typeface="Calibri"/>
                          <a:cs typeface="Times New Roman"/>
                        </a:rPr>
                        <a:t>4.2%</a:t>
                      </a:r>
                      <a:endParaRPr lang="en-US" sz="1400" dirty="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BFFF9F"/>
                    </a:solidFill>
                  </a:tcPr>
                </a:tc>
                <a:tc>
                  <a:txBody>
                    <a:bodyPr/>
                    <a:lstStyle>
                      <a:lvl1pPr marL="0" algn="l" defTabSz="457200" rtl="0" eaLnBrk="1" latinLnBrk="0" hangingPunct="1">
                        <a:defRPr sz="1800" kern="1200">
                          <a:solidFill>
                            <a:schemeClr val="tx1"/>
                          </a:solidFill>
                          <a:latin typeface="Arial"/>
                          <a:ea typeface="ＭＳ Ｐゴシック"/>
                        </a:defRPr>
                      </a:lvl1pPr>
                      <a:lvl2pPr marL="457200" algn="l" defTabSz="457200" rtl="0" eaLnBrk="1" latinLnBrk="0" hangingPunct="1">
                        <a:defRPr sz="1800" kern="1200">
                          <a:solidFill>
                            <a:schemeClr val="tx1"/>
                          </a:solidFill>
                          <a:latin typeface="Arial"/>
                          <a:ea typeface="ＭＳ Ｐゴシック"/>
                        </a:defRPr>
                      </a:lvl2pPr>
                      <a:lvl3pPr marL="914400" algn="l" defTabSz="457200" rtl="0" eaLnBrk="1" latinLnBrk="0" hangingPunct="1">
                        <a:defRPr sz="1800" kern="1200">
                          <a:solidFill>
                            <a:schemeClr val="tx1"/>
                          </a:solidFill>
                          <a:latin typeface="Arial"/>
                          <a:ea typeface="ＭＳ Ｐゴシック"/>
                        </a:defRPr>
                      </a:lvl3pPr>
                      <a:lvl4pPr marL="1371600" algn="l" defTabSz="457200" rtl="0" eaLnBrk="1" latinLnBrk="0" hangingPunct="1">
                        <a:defRPr sz="1800" kern="1200">
                          <a:solidFill>
                            <a:schemeClr val="tx1"/>
                          </a:solidFill>
                          <a:latin typeface="Arial"/>
                          <a:ea typeface="ＭＳ Ｐゴシック"/>
                        </a:defRPr>
                      </a:lvl4pPr>
                      <a:lvl5pPr marL="1828800" algn="l" defTabSz="457200" rtl="0" eaLnBrk="1" latinLnBrk="0" hangingPunct="1">
                        <a:defRPr sz="1800" kern="1200">
                          <a:solidFill>
                            <a:schemeClr val="tx1"/>
                          </a:solidFill>
                          <a:latin typeface="Arial"/>
                          <a:ea typeface="ＭＳ Ｐゴシック"/>
                        </a:defRPr>
                      </a:lvl5pPr>
                      <a:lvl6pPr marL="2286000" algn="l" defTabSz="457200" rtl="0" eaLnBrk="1" latinLnBrk="0" hangingPunct="1">
                        <a:defRPr sz="1800" kern="1200">
                          <a:solidFill>
                            <a:schemeClr val="tx1"/>
                          </a:solidFill>
                          <a:latin typeface="Arial"/>
                          <a:ea typeface="ＭＳ Ｐゴシック"/>
                        </a:defRPr>
                      </a:lvl6pPr>
                      <a:lvl7pPr marL="2743200" algn="l" defTabSz="457200" rtl="0" eaLnBrk="1" latinLnBrk="0" hangingPunct="1">
                        <a:defRPr sz="1800" kern="1200">
                          <a:solidFill>
                            <a:schemeClr val="tx1"/>
                          </a:solidFill>
                          <a:latin typeface="Arial"/>
                          <a:ea typeface="ＭＳ Ｐゴシック"/>
                        </a:defRPr>
                      </a:lvl7pPr>
                      <a:lvl8pPr marL="3200400" algn="l" defTabSz="457200" rtl="0" eaLnBrk="1" latinLnBrk="0" hangingPunct="1">
                        <a:defRPr sz="1800" kern="1200">
                          <a:solidFill>
                            <a:schemeClr val="tx1"/>
                          </a:solidFill>
                          <a:latin typeface="Arial"/>
                          <a:ea typeface="ＭＳ Ｐゴシック"/>
                        </a:defRPr>
                      </a:lvl8pPr>
                      <a:lvl9pPr marL="3657600" algn="l" defTabSz="457200" rtl="0" eaLnBrk="1" latinLnBrk="0" hangingPunct="1">
                        <a:defRPr sz="1800" kern="1200">
                          <a:solidFill>
                            <a:schemeClr val="tx1"/>
                          </a:solidFill>
                          <a:latin typeface="Arial"/>
                          <a:ea typeface="ＭＳ Ｐゴシック"/>
                        </a:defRPr>
                      </a:lvl9pPr>
                    </a:lstStyle>
                    <a:p>
                      <a:pPr marL="0" marR="0" algn="ctr">
                        <a:lnSpc>
                          <a:spcPct val="100000"/>
                        </a:lnSpc>
                        <a:spcBef>
                          <a:spcPts val="0"/>
                        </a:spcBef>
                        <a:spcAft>
                          <a:spcPts val="600"/>
                        </a:spcAft>
                      </a:pPr>
                      <a:r>
                        <a:rPr lang="en-US" sz="1400" dirty="0">
                          <a:solidFill>
                            <a:srgbClr val="000000"/>
                          </a:solidFill>
                          <a:effectLst/>
                          <a:latin typeface="Arial"/>
                          <a:ea typeface="Calibri"/>
                          <a:cs typeface="Times New Roman"/>
                        </a:rPr>
                        <a:t>4.9%</a:t>
                      </a:r>
                      <a:endParaRPr lang="en-US" sz="1400" dirty="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BFFF9F"/>
                    </a:solidFill>
                  </a:tcPr>
                </a:tc>
              </a:tr>
              <a:tr h="534166">
                <a:tc>
                  <a:txBody>
                    <a:bodyPr/>
                    <a:lstStyle>
                      <a:lvl1pPr marL="0" algn="l" defTabSz="457200" rtl="0" eaLnBrk="1" latinLnBrk="0" hangingPunct="1">
                        <a:defRPr sz="1800" kern="1200">
                          <a:solidFill>
                            <a:schemeClr val="tx1"/>
                          </a:solidFill>
                          <a:latin typeface="Arial"/>
                          <a:ea typeface="ＭＳ Ｐゴシック"/>
                        </a:defRPr>
                      </a:lvl1pPr>
                      <a:lvl2pPr marL="457200" algn="l" defTabSz="457200" rtl="0" eaLnBrk="1" latinLnBrk="0" hangingPunct="1">
                        <a:defRPr sz="1800" kern="1200">
                          <a:solidFill>
                            <a:schemeClr val="tx1"/>
                          </a:solidFill>
                          <a:latin typeface="Arial"/>
                          <a:ea typeface="ＭＳ Ｐゴシック"/>
                        </a:defRPr>
                      </a:lvl2pPr>
                      <a:lvl3pPr marL="914400" algn="l" defTabSz="457200" rtl="0" eaLnBrk="1" latinLnBrk="0" hangingPunct="1">
                        <a:defRPr sz="1800" kern="1200">
                          <a:solidFill>
                            <a:schemeClr val="tx1"/>
                          </a:solidFill>
                          <a:latin typeface="Arial"/>
                          <a:ea typeface="ＭＳ Ｐゴシック"/>
                        </a:defRPr>
                      </a:lvl3pPr>
                      <a:lvl4pPr marL="1371600" algn="l" defTabSz="457200" rtl="0" eaLnBrk="1" latinLnBrk="0" hangingPunct="1">
                        <a:defRPr sz="1800" kern="1200">
                          <a:solidFill>
                            <a:schemeClr val="tx1"/>
                          </a:solidFill>
                          <a:latin typeface="Arial"/>
                          <a:ea typeface="ＭＳ Ｐゴシック"/>
                        </a:defRPr>
                      </a:lvl4pPr>
                      <a:lvl5pPr marL="1828800" algn="l" defTabSz="457200" rtl="0" eaLnBrk="1" latinLnBrk="0" hangingPunct="1">
                        <a:defRPr sz="1800" kern="1200">
                          <a:solidFill>
                            <a:schemeClr val="tx1"/>
                          </a:solidFill>
                          <a:latin typeface="Arial"/>
                          <a:ea typeface="ＭＳ Ｐゴシック"/>
                        </a:defRPr>
                      </a:lvl5pPr>
                      <a:lvl6pPr marL="2286000" algn="l" defTabSz="457200" rtl="0" eaLnBrk="1" latinLnBrk="0" hangingPunct="1">
                        <a:defRPr sz="1800" kern="1200">
                          <a:solidFill>
                            <a:schemeClr val="tx1"/>
                          </a:solidFill>
                          <a:latin typeface="Arial"/>
                          <a:ea typeface="ＭＳ Ｐゴシック"/>
                        </a:defRPr>
                      </a:lvl6pPr>
                      <a:lvl7pPr marL="2743200" algn="l" defTabSz="457200" rtl="0" eaLnBrk="1" latinLnBrk="0" hangingPunct="1">
                        <a:defRPr sz="1800" kern="1200">
                          <a:solidFill>
                            <a:schemeClr val="tx1"/>
                          </a:solidFill>
                          <a:latin typeface="Arial"/>
                          <a:ea typeface="ＭＳ Ｐゴシック"/>
                        </a:defRPr>
                      </a:lvl7pPr>
                      <a:lvl8pPr marL="3200400" algn="l" defTabSz="457200" rtl="0" eaLnBrk="1" latinLnBrk="0" hangingPunct="1">
                        <a:defRPr sz="1800" kern="1200">
                          <a:solidFill>
                            <a:schemeClr val="tx1"/>
                          </a:solidFill>
                          <a:latin typeface="Arial"/>
                          <a:ea typeface="ＭＳ Ｐゴシック"/>
                        </a:defRPr>
                      </a:lvl8pPr>
                      <a:lvl9pPr marL="3657600" algn="l" defTabSz="457200" rtl="0" eaLnBrk="1" latinLnBrk="0" hangingPunct="1">
                        <a:defRPr sz="1800" kern="1200">
                          <a:solidFill>
                            <a:schemeClr val="tx1"/>
                          </a:solidFill>
                          <a:latin typeface="Arial"/>
                          <a:ea typeface="ＭＳ Ｐゴシック"/>
                        </a:defRPr>
                      </a:lvl9pPr>
                    </a:lstStyle>
                    <a:p>
                      <a:pPr marL="0" marR="0" algn="l">
                        <a:lnSpc>
                          <a:spcPct val="100000"/>
                        </a:lnSpc>
                        <a:spcBef>
                          <a:spcPts val="0"/>
                        </a:spcBef>
                        <a:spcAft>
                          <a:spcPts val="600"/>
                        </a:spcAft>
                      </a:pPr>
                      <a:r>
                        <a:rPr lang="en-US" sz="1400" b="1" i="0" dirty="0" smtClean="0">
                          <a:solidFill>
                            <a:srgbClr val="000000"/>
                          </a:solidFill>
                          <a:effectLst/>
                          <a:latin typeface="Arial"/>
                          <a:ea typeface="Calibri"/>
                          <a:cs typeface="Times New Roman"/>
                        </a:rPr>
                        <a:t>3. Diseases </a:t>
                      </a:r>
                      <a:r>
                        <a:rPr lang="en-US" sz="1400" b="1" i="0" dirty="0">
                          <a:solidFill>
                            <a:srgbClr val="000000"/>
                          </a:solidFill>
                          <a:effectLst/>
                          <a:latin typeface="Arial"/>
                          <a:ea typeface="Calibri"/>
                          <a:cs typeface="Times New Roman"/>
                        </a:rPr>
                        <a:t>of the Respiratory System</a:t>
                      </a:r>
                      <a:endParaRPr lang="en-US" sz="1400" b="1" i="0" dirty="0">
                        <a:effectLst/>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tx1"/>
                          </a:solidFill>
                          <a:latin typeface="Arial"/>
                          <a:ea typeface="ＭＳ Ｐゴシック"/>
                        </a:defRPr>
                      </a:lvl1pPr>
                      <a:lvl2pPr marL="457200" algn="l" defTabSz="457200" rtl="0" eaLnBrk="1" latinLnBrk="0" hangingPunct="1">
                        <a:defRPr sz="1800" kern="1200">
                          <a:solidFill>
                            <a:schemeClr val="tx1"/>
                          </a:solidFill>
                          <a:latin typeface="Arial"/>
                          <a:ea typeface="ＭＳ Ｐゴシック"/>
                        </a:defRPr>
                      </a:lvl2pPr>
                      <a:lvl3pPr marL="914400" algn="l" defTabSz="457200" rtl="0" eaLnBrk="1" latinLnBrk="0" hangingPunct="1">
                        <a:defRPr sz="1800" kern="1200">
                          <a:solidFill>
                            <a:schemeClr val="tx1"/>
                          </a:solidFill>
                          <a:latin typeface="Arial"/>
                          <a:ea typeface="ＭＳ Ｐゴシック"/>
                        </a:defRPr>
                      </a:lvl3pPr>
                      <a:lvl4pPr marL="1371600" algn="l" defTabSz="457200" rtl="0" eaLnBrk="1" latinLnBrk="0" hangingPunct="1">
                        <a:defRPr sz="1800" kern="1200">
                          <a:solidFill>
                            <a:schemeClr val="tx1"/>
                          </a:solidFill>
                          <a:latin typeface="Arial"/>
                          <a:ea typeface="ＭＳ Ｐゴシック"/>
                        </a:defRPr>
                      </a:lvl4pPr>
                      <a:lvl5pPr marL="1828800" algn="l" defTabSz="457200" rtl="0" eaLnBrk="1" latinLnBrk="0" hangingPunct="1">
                        <a:defRPr sz="1800" kern="1200">
                          <a:solidFill>
                            <a:schemeClr val="tx1"/>
                          </a:solidFill>
                          <a:latin typeface="Arial"/>
                          <a:ea typeface="ＭＳ Ｐゴシック"/>
                        </a:defRPr>
                      </a:lvl5pPr>
                      <a:lvl6pPr marL="2286000" algn="l" defTabSz="457200" rtl="0" eaLnBrk="1" latinLnBrk="0" hangingPunct="1">
                        <a:defRPr sz="1800" kern="1200">
                          <a:solidFill>
                            <a:schemeClr val="tx1"/>
                          </a:solidFill>
                          <a:latin typeface="Arial"/>
                          <a:ea typeface="ＭＳ Ｐゴシック"/>
                        </a:defRPr>
                      </a:lvl6pPr>
                      <a:lvl7pPr marL="2743200" algn="l" defTabSz="457200" rtl="0" eaLnBrk="1" latinLnBrk="0" hangingPunct="1">
                        <a:defRPr sz="1800" kern="1200">
                          <a:solidFill>
                            <a:schemeClr val="tx1"/>
                          </a:solidFill>
                          <a:latin typeface="Arial"/>
                          <a:ea typeface="ＭＳ Ｐゴシック"/>
                        </a:defRPr>
                      </a:lvl7pPr>
                      <a:lvl8pPr marL="3200400" algn="l" defTabSz="457200" rtl="0" eaLnBrk="1" latinLnBrk="0" hangingPunct="1">
                        <a:defRPr sz="1800" kern="1200">
                          <a:solidFill>
                            <a:schemeClr val="tx1"/>
                          </a:solidFill>
                          <a:latin typeface="Arial"/>
                          <a:ea typeface="ＭＳ Ｐゴシック"/>
                        </a:defRPr>
                      </a:lvl8pPr>
                      <a:lvl9pPr marL="3657600" algn="l" defTabSz="457200" rtl="0" eaLnBrk="1" latinLnBrk="0" hangingPunct="1">
                        <a:defRPr sz="1800" kern="1200">
                          <a:solidFill>
                            <a:schemeClr val="tx1"/>
                          </a:solidFill>
                          <a:latin typeface="Arial"/>
                          <a:ea typeface="ＭＳ Ｐゴシック"/>
                        </a:defRPr>
                      </a:lvl9pPr>
                    </a:lstStyle>
                    <a:p>
                      <a:pPr marL="0" marR="0" algn="ctr">
                        <a:lnSpc>
                          <a:spcPct val="100000"/>
                        </a:lnSpc>
                        <a:spcBef>
                          <a:spcPts val="0"/>
                        </a:spcBef>
                        <a:spcAft>
                          <a:spcPts val="600"/>
                        </a:spcAft>
                      </a:pPr>
                      <a:r>
                        <a:rPr lang="en-US" sz="1400" dirty="0">
                          <a:solidFill>
                            <a:srgbClr val="000000"/>
                          </a:solidFill>
                          <a:effectLst/>
                          <a:latin typeface="Arial"/>
                          <a:ea typeface="Calibri"/>
                          <a:cs typeface="Times New Roman"/>
                        </a:rPr>
                        <a:t>9.4%</a:t>
                      </a:r>
                      <a:endParaRPr lang="en-US" sz="1400" dirty="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CB9FF"/>
                    </a:solidFill>
                  </a:tcPr>
                </a:tc>
                <a:tc>
                  <a:txBody>
                    <a:bodyPr/>
                    <a:lstStyle>
                      <a:lvl1pPr marL="0" algn="l" defTabSz="457200" rtl="0" eaLnBrk="1" latinLnBrk="0" hangingPunct="1">
                        <a:defRPr sz="1800" kern="1200">
                          <a:solidFill>
                            <a:schemeClr val="tx1"/>
                          </a:solidFill>
                          <a:latin typeface="Arial"/>
                          <a:ea typeface="ＭＳ Ｐゴシック"/>
                        </a:defRPr>
                      </a:lvl1pPr>
                      <a:lvl2pPr marL="457200" algn="l" defTabSz="457200" rtl="0" eaLnBrk="1" latinLnBrk="0" hangingPunct="1">
                        <a:defRPr sz="1800" kern="1200">
                          <a:solidFill>
                            <a:schemeClr val="tx1"/>
                          </a:solidFill>
                          <a:latin typeface="Arial"/>
                          <a:ea typeface="ＭＳ Ｐゴシック"/>
                        </a:defRPr>
                      </a:lvl2pPr>
                      <a:lvl3pPr marL="914400" algn="l" defTabSz="457200" rtl="0" eaLnBrk="1" latinLnBrk="0" hangingPunct="1">
                        <a:defRPr sz="1800" kern="1200">
                          <a:solidFill>
                            <a:schemeClr val="tx1"/>
                          </a:solidFill>
                          <a:latin typeface="Arial"/>
                          <a:ea typeface="ＭＳ Ｐゴシック"/>
                        </a:defRPr>
                      </a:lvl3pPr>
                      <a:lvl4pPr marL="1371600" algn="l" defTabSz="457200" rtl="0" eaLnBrk="1" latinLnBrk="0" hangingPunct="1">
                        <a:defRPr sz="1800" kern="1200">
                          <a:solidFill>
                            <a:schemeClr val="tx1"/>
                          </a:solidFill>
                          <a:latin typeface="Arial"/>
                          <a:ea typeface="ＭＳ Ｐゴシック"/>
                        </a:defRPr>
                      </a:lvl4pPr>
                      <a:lvl5pPr marL="1828800" algn="l" defTabSz="457200" rtl="0" eaLnBrk="1" latinLnBrk="0" hangingPunct="1">
                        <a:defRPr sz="1800" kern="1200">
                          <a:solidFill>
                            <a:schemeClr val="tx1"/>
                          </a:solidFill>
                          <a:latin typeface="Arial"/>
                          <a:ea typeface="ＭＳ Ｐゴシック"/>
                        </a:defRPr>
                      </a:lvl5pPr>
                      <a:lvl6pPr marL="2286000" algn="l" defTabSz="457200" rtl="0" eaLnBrk="1" latinLnBrk="0" hangingPunct="1">
                        <a:defRPr sz="1800" kern="1200">
                          <a:solidFill>
                            <a:schemeClr val="tx1"/>
                          </a:solidFill>
                          <a:latin typeface="Arial"/>
                          <a:ea typeface="ＭＳ Ｐゴシック"/>
                        </a:defRPr>
                      </a:lvl6pPr>
                      <a:lvl7pPr marL="2743200" algn="l" defTabSz="457200" rtl="0" eaLnBrk="1" latinLnBrk="0" hangingPunct="1">
                        <a:defRPr sz="1800" kern="1200">
                          <a:solidFill>
                            <a:schemeClr val="tx1"/>
                          </a:solidFill>
                          <a:latin typeface="Arial"/>
                          <a:ea typeface="ＭＳ Ｐゴシック"/>
                        </a:defRPr>
                      </a:lvl7pPr>
                      <a:lvl8pPr marL="3200400" algn="l" defTabSz="457200" rtl="0" eaLnBrk="1" latinLnBrk="0" hangingPunct="1">
                        <a:defRPr sz="1800" kern="1200">
                          <a:solidFill>
                            <a:schemeClr val="tx1"/>
                          </a:solidFill>
                          <a:latin typeface="Arial"/>
                          <a:ea typeface="ＭＳ Ｐゴシック"/>
                        </a:defRPr>
                      </a:lvl8pPr>
                      <a:lvl9pPr marL="3657600" algn="l" defTabSz="457200" rtl="0" eaLnBrk="1" latinLnBrk="0" hangingPunct="1">
                        <a:defRPr sz="1800" kern="1200">
                          <a:solidFill>
                            <a:schemeClr val="tx1"/>
                          </a:solidFill>
                          <a:latin typeface="Arial"/>
                          <a:ea typeface="ＭＳ Ｐゴシック"/>
                        </a:defRPr>
                      </a:lvl9pPr>
                    </a:lstStyle>
                    <a:p>
                      <a:pPr marL="0" marR="0" algn="ctr">
                        <a:lnSpc>
                          <a:spcPct val="100000"/>
                        </a:lnSpc>
                        <a:spcBef>
                          <a:spcPts val="0"/>
                        </a:spcBef>
                        <a:spcAft>
                          <a:spcPts val="600"/>
                        </a:spcAft>
                      </a:pPr>
                      <a:r>
                        <a:rPr lang="en-US" sz="1400" dirty="0">
                          <a:solidFill>
                            <a:srgbClr val="000000"/>
                          </a:solidFill>
                          <a:effectLst/>
                          <a:latin typeface="Arial"/>
                          <a:ea typeface="Calibri"/>
                          <a:cs typeface="Times New Roman"/>
                        </a:rPr>
                        <a:t>11.6%</a:t>
                      </a:r>
                      <a:endParaRPr lang="en-US" sz="1400" dirty="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CB9FF"/>
                    </a:solidFill>
                  </a:tcPr>
                </a:tc>
                <a:tc>
                  <a:txBody>
                    <a:bodyPr/>
                    <a:lstStyle>
                      <a:lvl1pPr marL="0" algn="l" defTabSz="457200" rtl="0" eaLnBrk="1" latinLnBrk="0" hangingPunct="1">
                        <a:defRPr sz="1800" kern="1200">
                          <a:solidFill>
                            <a:schemeClr val="tx1"/>
                          </a:solidFill>
                          <a:latin typeface="Arial"/>
                          <a:ea typeface="ＭＳ Ｐゴシック"/>
                        </a:defRPr>
                      </a:lvl1pPr>
                      <a:lvl2pPr marL="457200" algn="l" defTabSz="457200" rtl="0" eaLnBrk="1" latinLnBrk="0" hangingPunct="1">
                        <a:defRPr sz="1800" kern="1200">
                          <a:solidFill>
                            <a:schemeClr val="tx1"/>
                          </a:solidFill>
                          <a:latin typeface="Arial"/>
                          <a:ea typeface="ＭＳ Ｐゴシック"/>
                        </a:defRPr>
                      </a:lvl2pPr>
                      <a:lvl3pPr marL="914400" algn="l" defTabSz="457200" rtl="0" eaLnBrk="1" latinLnBrk="0" hangingPunct="1">
                        <a:defRPr sz="1800" kern="1200">
                          <a:solidFill>
                            <a:schemeClr val="tx1"/>
                          </a:solidFill>
                          <a:latin typeface="Arial"/>
                          <a:ea typeface="ＭＳ Ｐゴシック"/>
                        </a:defRPr>
                      </a:lvl3pPr>
                      <a:lvl4pPr marL="1371600" algn="l" defTabSz="457200" rtl="0" eaLnBrk="1" latinLnBrk="0" hangingPunct="1">
                        <a:defRPr sz="1800" kern="1200">
                          <a:solidFill>
                            <a:schemeClr val="tx1"/>
                          </a:solidFill>
                          <a:latin typeface="Arial"/>
                          <a:ea typeface="ＭＳ Ｐゴシック"/>
                        </a:defRPr>
                      </a:lvl4pPr>
                      <a:lvl5pPr marL="1828800" algn="l" defTabSz="457200" rtl="0" eaLnBrk="1" latinLnBrk="0" hangingPunct="1">
                        <a:defRPr sz="1800" kern="1200">
                          <a:solidFill>
                            <a:schemeClr val="tx1"/>
                          </a:solidFill>
                          <a:latin typeface="Arial"/>
                          <a:ea typeface="ＭＳ Ｐゴシック"/>
                        </a:defRPr>
                      </a:lvl5pPr>
                      <a:lvl6pPr marL="2286000" algn="l" defTabSz="457200" rtl="0" eaLnBrk="1" latinLnBrk="0" hangingPunct="1">
                        <a:defRPr sz="1800" kern="1200">
                          <a:solidFill>
                            <a:schemeClr val="tx1"/>
                          </a:solidFill>
                          <a:latin typeface="Arial"/>
                          <a:ea typeface="ＭＳ Ｐゴシック"/>
                        </a:defRPr>
                      </a:lvl6pPr>
                      <a:lvl7pPr marL="2743200" algn="l" defTabSz="457200" rtl="0" eaLnBrk="1" latinLnBrk="0" hangingPunct="1">
                        <a:defRPr sz="1800" kern="1200">
                          <a:solidFill>
                            <a:schemeClr val="tx1"/>
                          </a:solidFill>
                          <a:latin typeface="Arial"/>
                          <a:ea typeface="ＭＳ Ｐゴシック"/>
                        </a:defRPr>
                      </a:lvl7pPr>
                      <a:lvl8pPr marL="3200400" algn="l" defTabSz="457200" rtl="0" eaLnBrk="1" latinLnBrk="0" hangingPunct="1">
                        <a:defRPr sz="1800" kern="1200">
                          <a:solidFill>
                            <a:schemeClr val="tx1"/>
                          </a:solidFill>
                          <a:latin typeface="Arial"/>
                          <a:ea typeface="ＭＳ Ｐゴシック"/>
                        </a:defRPr>
                      </a:lvl8pPr>
                      <a:lvl9pPr marL="3657600" algn="l" defTabSz="457200" rtl="0" eaLnBrk="1" latinLnBrk="0" hangingPunct="1">
                        <a:defRPr sz="1800" kern="1200">
                          <a:solidFill>
                            <a:schemeClr val="tx1"/>
                          </a:solidFill>
                          <a:latin typeface="Arial"/>
                          <a:ea typeface="ＭＳ Ｐゴシック"/>
                        </a:defRPr>
                      </a:lvl9pPr>
                    </a:lstStyle>
                    <a:p>
                      <a:pPr marL="0" marR="0" algn="ctr">
                        <a:lnSpc>
                          <a:spcPct val="100000"/>
                        </a:lnSpc>
                        <a:spcBef>
                          <a:spcPts val="0"/>
                        </a:spcBef>
                        <a:spcAft>
                          <a:spcPts val="600"/>
                        </a:spcAft>
                      </a:pPr>
                      <a:r>
                        <a:rPr lang="en-US" sz="1400" dirty="0">
                          <a:solidFill>
                            <a:srgbClr val="000000"/>
                          </a:solidFill>
                          <a:effectLst/>
                          <a:latin typeface="Arial"/>
                          <a:ea typeface="Calibri"/>
                          <a:cs typeface="Times New Roman"/>
                        </a:rPr>
                        <a:t>12.0%</a:t>
                      </a:r>
                      <a:endParaRPr lang="en-US" sz="1400" dirty="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BFFF9F"/>
                    </a:solidFill>
                  </a:tcPr>
                </a:tc>
                <a:tc>
                  <a:txBody>
                    <a:bodyPr/>
                    <a:lstStyle>
                      <a:lvl1pPr marL="0" algn="l" defTabSz="457200" rtl="0" eaLnBrk="1" latinLnBrk="0" hangingPunct="1">
                        <a:defRPr sz="1800" kern="1200">
                          <a:solidFill>
                            <a:schemeClr val="tx1"/>
                          </a:solidFill>
                          <a:latin typeface="Arial"/>
                          <a:ea typeface="ＭＳ Ｐゴシック"/>
                        </a:defRPr>
                      </a:lvl1pPr>
                      <a:lvl2pPr marL="457200" algn="l" defTabSz="457200" rtl="0" eaLnBrk="1" latinLnBrk="0" hangingPunct="1">
                        <a:defRPr sz="1800" kern="1200">
                          <a:solidFill>
                            <a:schemeClr val="tx1"/>
                          </a:solidFill>
                          <a:latin typeface="Arial"/>
                          <a:ea typeface="ＭＳ Ｐゴシック"/>
                        </a:defRPr>
                      </a:lvl2pPr>
                      <a:lvl3pPr marL="914400" algn="l" defTabSz="457200" rtl="0" eaLnBrk="1" latinLnBrk="0" hangingPunct="1">
                        <a:defRPr sz="1800" kern="1200">
                          <a:solidFill>
                            <a:schemeClr val="tx1"/>
                          </a:solidFill>
                          <a:latin typeface="Arial"/>
                          <a:ea typeface="ＭＳ Ｐゴシック"/>
                        </a:defRPr>
                      </a:lvl3pPr>
                      <a:lvl4pPr marL="1371600" algn="l" defTabSz="457200" rtl="0" eaLnBrk="1" latinLnBrk="0" hangingPunct="1">
                        <a:defRPr sz="1800" kern="1200">
                          <a:solidFill>
                            <a:schemeClr val="tx1"/>
                          </a:solidFill>
                          <a:latin typeface="Arial"/>
                          <a:ea typeface="ＭＳ Ｐゴシック"/>
                        </a:defRPr>
                      </a:lvl4pPr>
                      <a:lvl5pPr marL="1828800" algn="l" defTabSz="457200" rtl="0" eaLnBrk="1" latinLnBrk="0" hangingPunct="1">
                        <a:defRPr sz="1800" kern="1200">
                          <a:solidFill>
                            <a:schemeClr val="tx1"/>
                          </a:solidFill>
                          <a:latin typeface="Arial"/>
                          <a:ea typeface="ＭＳ Ｐゴシック"/>
                        </a:defRPr>
                      </a:lvl5pPr>
                      <a:lvl6pPr marL="2286000" algn="l" defTabSz="457200" rtl="0" eaLnBrk="1" latinLnBrk="0" hangingPunct="1">
                        <a:defRPr sz="1800" kern="1200">
                          <a:solidFill>
                            <a:schemeClr val="tx1"/>
                          </a:solidFill>
                          <a:latin typeface="Arial"/>
                          <a:ea typeface="ＭＳ Ｐゴシック"/>
                        </a:defRPr>
                      </a:lvl6pPr>
                      <a:lvl7pPr marL="2743200" algn="l" defTabSz="457200" rtl="0" eaLnBrk="1" latinLnBrk="0" hangingPunct="1">
                        <a:defRPr sz="1800" kern="1200">
                          <a:solidFill>
                            <a:schemeClr val="tx1"/>
                          </a:solidFill>
                          <a:latin typeface="Arial"/>
                          <a:ea typeface="ＭＳ Ｐゴシック"/>
                        </a:defRPr>
                      </a:lvl7pPr>
                      <a:lvl8pPr marL="3200400" algn="l" defTabSz="457200" rtl="0" eaLnBrk="1" latinLnBrk="0" hangingPunct="1">
                        <a:defRPr sz="1800" kern="1200">
                          <a:solidFill>
                            <a:schemeClr val="tx1"/>
                          </a:solidFill>
                          <a:latin typeface="Arial"/>
                          <a:ea typeface="ＭＳ Ｐゴシック"/>
                        </a:defRPr>
                      </a:lvl8pPr>
                      <a:lvl9pPr marL="3657600" algn="l" defTabSz="457200" rtl="0" eaLnBrk="1" latinLnBrk="0" hangingPunct="1">
                        <a:defRPr sz="1800" kern="1200">
                          <a:solidFill>
                            <a:schemeClr val="tx1"/>
                          </a:solidFill>
                          <a:latin typeface="Arial"/>
                          <a:ea typeface="ＭＳ Ｐゴシック"/>
                        </a:defRPr>
                      </a:lvl9pPr>
                    </a:lstStyle>
                    <a:p>
                      <a:pPr marL="0" marR="0" algn="ctr">
                        <a:lnSpc>
                          <a:spcPct val="100000"/>
                        </a:lnSpc>
                        <a:spcBef>
                          <a:spcPts val="0"/>
                        </a:spcBef>
                        <a:spcAft>
                          <a:spcPts val="600"/>
                        </a:spcAft>
                      </a:pPr>
                      <a:r>
                        <a:rPr lang="en-US" sz="1400" dirty="0">
                          <a:solidFill>
                            <a:srgbClr val="000000"/>
                          </a:solidFill>
                          <a:effectLst/>
                          <a:latin typeface="Arial"/>
                          <a:ea typeface="Calibri"/>
                          <a:cs typeface="Times New Roman"/>
                        </a:rPr>
                        <a:t>15.4%</a:t>
                      </a:r>
                      <a:endParaRPr lang="en-US" sz="1400" dirty="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BFFF9F"/>
                    </a:solidFill>
                  </a:tcPr>
                </a:tc>
              </a:tr>
              <a:tr h="533400">
                <a:tc>
                  <a:txBody>
                    <a:bodyPr/>
                    <a:lstStyle>
                      <a:lvl1pPr marL="0" algn="l" defTabSz="457200" rtl="0" eaLnBrk="1" latinLnBrk="0" hangingPunct="1">
                        <a:defRPr sz="1800" kern="1200">
                          <a:solidFill>
                            <a:schemeClr val="tx1"/>
                          </a:solidFill>
                          <a:latin typeface="Arial"/>
                          <a:ea typeface="ＭＳ Ｐゴシック"/>
                        </a:defRPr>
                      </a:lvl1pPr>
                      <a:lvl2pPr marL="457200" algn="l" defTabSz="457200" rtl="0" eaLnBrk="1" latinLnBrk="0" hangingPunct="1">
                        <a:defRPr sz="1800" kern="1200">
                          <a:solidFill>
                            <a:schemeClr val="tx1"/>
                          </a:solidFill>
                          <a:latin typeface="Arial"/>
                          <a:ea typeface="ＭＳ Ｐゴシック"/>
                        </a:defRPr>
                      </a:lvl2pPr>
                      <a:lvl3pPr marL="914400" algn="l" defTabSz="457200" rtl="0" eaLnBrk="1" latinLnBrk="0" hangingPunct="1">
                        <a:defRPr sz="1800" kern="1200">
                          <a:solidFill>
                            <a:schemeClr val="tx1"/>
                          </a:solidFill>
                          <a:latin typeface="Arial"/>
                          <a:ea typeface="ＭＳ Ｐゴシック"/>
                        </a:defRPr>
                      </a:lvl3pPr>
                      <a:lvl4pPr marL="1371600" algn="l" defTabSz="457200" rtl="0" eaLnBrk="1" latinLnBrk="0" hangingPunct="1">
                        <a:defRPr sz="1800" kern="1200">
                          <a:solidFill>
                            <a:schemeClr val="tx1"/>
                          </a:solidFill>
                          <a:latin typeface="Arial"/>
                          <a:ea typeface="ＭＳ Ｐゴシック"/>
                        </a:defRPr>
                      </a:lvl4pPr>
                      <a:lvl5pPr marL="1828800" algn="l" defTabSz="457200" rtl="0" eaLnBrk="1" latinLnBrk="0" hangingPunct="1">
                        <a:defRPr sz="1800" kern="1200">
                          <a:solidFill>
                            <a:schemeClr val="tx1"/>
                          </a:solidFill>
                          <a:latin typeface="Arial"/>
                          <a:ea typeface="ＭＳ Ｐゴシック"/>
                        </a:defRPr>
                      </a:lvl5pPr>
                      <a:lvl6pPr marL="2286000" algn="l" defTabSz="457200" rtl="0" eaLnBrk="1" latinLnBrk="0" hangingPunct="1">
                        <a:defRPr sz="1800" kern="1200">
                          <a:solidFill>
                            <a:schemeClr val="tx1"/>
                          </a:solidFill>
                          <a:latin typeface="Arial"/>
                          <a:ea typeface="ＭＳ Ｐゴシック"/>
                        </a:defRPr>
                      </a:lvl6pPr>
                      <a:lvl7pPr marL="2743200" algn="l" defTabSz="457200" rtl="0" eaLnBrk="1" latinLnBrk="0" hangingPunct="1">
                        <a:defRPr sz="1800" kern="1200">
                          <a:solidFill>
                            <a:schemeClr val="tx1"/>
                          </a:solidFill>
                          <a:latin typeface="Arial"/>
                          <a:ea typeface="ＭＳ Ｐゴシック"/>
                        </a:defRPr>
                      </a:lvl7pPr>
                      <a:lvl8pPr marL="3200400" algn="l" defTabSz="457200" rtl="0" eaLnBrk="1" latinLnBrk="0" hangingPunct="1">
                        <a:defRPr sz="1800" kern="1200">
                          <a:solidFill>
                            <a:schemeClr val="tx1"/>
                          </a:solidFill>
                          <a:latin typeface="Arial"/>
                          <a:ea typeface="ＭＳ Ｐゴシック"/>
                        </a:defRPr>
                      </a:lvl8pPr>
                      <a:lvl9pPr marL="3657600" algn="l" defTabSz="457200" rtl="0" eaLnBrk="1" latinLnBrk="0" hangingPunct="1">
                        <a:defRPr sz="1800" kern="1200">
                          <a:solidFill>
                            <a:schemeClr val="tx1"/>
                          </a:solidFill>
                          <a:latin typeface="Arial"/>
                          <a:ea typeface="ＭＳ Ｐゴシック"/>
                        </a:defRPr>
                      </a:lvl9pPr>
                    </a:lstStyle>
                    <a:p>
                      <a:pPr marL="0" marR="0" algn="l">
                        <a:lnSpc>
                          <a:spcPct val="100000"/>
                        </a:lnSpc>
                        <a:spcBef>
                          <a:spcPts val="0"/>
                        </a:spcBef>
                        <a:spcAft>
                          <a:spcPts val="600"/>
                        </a:spcAft>
                      </a:pPr>
                      <a:r>
                        <a:rPr lang="en-US" sz="1400" b="1" i="0" dirty="0" smtClean="0">
                          <a:solidFill>
                            <a:srgbClr val="000000"/>
                          </a:solidFill>
                          <a:effectLst/>
                          <a:latin typeface="Arial"/>
                          <a:ea typeface="Calibri"/>
                          <a:cs typeface="Times New Roman"/>
                        </a:rPr>
                        <a:t>4. Diseases </a:t>
                      </a:r>
                      <a:r>
                        <a:rPr lang="en-US" sz="1400" b="1" i="0" dirty="0">
                          <a:solidFill>
                            <a:srgbClr val="000000"/>
                          </a:solidFill>
                          <a:effectLst/>
                          <a:latin typeface="Arial"/>
                          <a:ea typeface="Calibri"/>
                          <a:cs typeface="Times New Roman"/>
                        </a:rPr>
                        <a:t>of the Digestive System</a:t>
                      </a:r>
                      <a:endParaRPr lang="en-US" sz="1400" b="1" i="0" dirty="0">
                        <a:effectLst/>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tx1"/>
                          </a:solidFill>
                          <a:latin typeface="Arial"/>
                          <a:ea typeface="ＭＳ Ｐゴシック"/>
                        </a:defRPr>
                      </a:lvl1pPr>
                      <a:lvl2pPr marL="457200" algn="l" defTabSz="457200" rtl="0" eaLnBrk="1" latinLnBrk="0" hangingPunct="1">
                        <a:defRPr sz="1800" kern="1200">
                          <a:solidFill>
                            <a:schemeClr val="tx1"/>
                          </a:solidFill>
                          <a:latin typeface="Arial"/>
                          <a:ea typeface="ＭＳ Ｐゴシック"/>
                        </a:defRPr>
                      </a:lvl2pPr>
                      <a:lvl3pPr marL="914400" algn="l" defTabSz="457200" rtl="0" eaLnBrk="1" latinLnBrk="0" hangingPunct="1">
                        <a:defRPr sz="1800" kern="1200">
                          <a:solidFill>
                            <a:schemeClr val="tx1"/>
                          </a:solidFill>
                          <a:latin typeface="Arial"/>
                          <a:ea typeface="ＭＳ Ｐゴシック"/>
                        </a:defRPr>
                      </a:lvl3pPr>
                      <a:lvl4pPr marL="1371600" algn="l" defTabSz="457200" rtl="0" eaLnBrk="1" latinLnBrk="0" hangingPunct="1">
                        <a:defRPr sz="1800" kern="1200">
                          <a:solidFill>
                            <a:schemeClr val="tx1"/>
                          </a:solidFill>
                          <a:latin typeface="Arial"/>
                          <a:ea typeface="ＭＳ Ｐゴシック"/>
                        </a:defRPr>
                      </a:lvl4pPr>
                      <a:lvl5pPr marL="1828800" algn="l" defTabSz="457200" rtl="0" eaLnBrk="1" latinLnBrk="0" hangingPunct="1">
                        <a:defRPr sz="1800" kern="1200">
                          <a:solidFill>
                            <a:schemeClr val="tx1"/>
                          </a:solidFill>
                          <a:latin typeface="Arial"/>
                          <a:ea typeface="ＭＳ Ｐゴシック"/>
                        </a:defRPr>
                      </a:lvl5pPr>
                      <a:lvl6pPr marL="2286000" algn="l" defTabSz="457200" rtl="0" eaLnBrk="1" latinLnBrk="0" hangingPunct="1">
                        <a:defRPr sz="1800" kern="1200">
                          <a:solidFill>
                            <a:schemeClr val="tx1"/>
                          </a:solidFill>
                          <a:latin typeface="Arial"/>
                          <a:ea typeface="ＭＳ Ｐゴシック"/>
                        </a:defRPr>
                      </a:lvl6pPr>
                      <a:lvl7pPr marL="2743200" algn="l" defTabSz="457200" rtl="0" eaLnBrk="1" latinLnBrk="0" hangingPunct="1">
                        <a:defRPr sz="1800" kern="1200">
                          <a:solidFill>
                            <a:schemeClr val="tx1"/>
                          </a:solidFill>
                          <a:latin typeface="Arial"/>
                          <a:ea typeface="ＭＳ Ｐゴシック"/>
                        </a:defRPr>
                      </a:lvl7pPr>
                      <a:lvl8pPr marL="3200400" algn="l" defTabSz="457200" rtl="0" eaLnBrk="1" latinLnBrk="0" hangingPunct="1">
                        <a:defRPr sz="1800" kern="1200">
                          <a:solidFill>
                            <a:schemeClr val="tx1"/>
                          </a:solidFill>
                          <a:latin typeface="Arial"/>
                          <a:ea typeface="ＭＳ Ｐゴシック"/>
                        </a:defRPr>
                      </a:lvl8pPr>
                      <a:lvl9pPr marL="3657600" algn="l" defTabSz="457200" rtl="0" eaLnBrk="1" latinLnBrk="0" hangingPunct="1">
                        <a:defRPr sz="1800" kern="1200">
                          <a:solidFill>
                            <a:schemeClr val="tx1"/>
                          </a:solidFill>
                          <a:latin typeface="Arial"/>
                          <a:ea typeface="ＭＳ Ｐゴシック"/>
                        </a:defRPr>
                      </a:lvl9pPr>
                    </a:lstStyle>
                    <a:p>
                      <a:pPr marL="0" marR="0" algn="ctr">
                        <a:lnSpc>
                          <a:spcPct val="100000"/>
                        </a:lnSpc>
                        <a:spcBef>
                          <a:spcPts val="0"/>
                        </a:spcBef>
                        <a:spcAft>
                          <a:spcPts val="600"/>
                        </a:spcAft>
                      </a:pPr>
                      <a:r>
                        <a:rPr lang="en-US" sz="1400" dirty="0">
                          <a:solidFill>
                            <a:srgbClr val="000000"/>
                          </a:solidFill>
                          <a:effectLst/>
                          <a:latin typeface="Arial"/>
                          <a:ea typeface="Calibri"/>
                          <a:cs typeface="Times New Roman"/>
                        </a:rPr>
                        <a:t>8.5%</a:t>
                      </a:r>
                      <a:endParaRPr lang="en-US" sz="1400" dirty="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CB9FF"/>
                    </a:solidFill>
                  </a:tcPr>
                </a:tc>
                <a:tc>
                  <a:txBody>
                    <a:bodyPr/>
                    <a:lstStyle>
                      <a:lvl1pPr marL="0" algn="l" defTabSz="457200" rtl="0" eaLnBrk="1" latinLnBrk="0" hangingPunct="1">
                        <a:defRPr sz="1800" kern="1200">
                          <a:solidFill>
                            <a:schemeClr val="tx1"/>
                          </a:solidFill>
                          <a:latin typeface="Arial"/>
                          <a:ea typeface="ＭＳ Ｐゴシック"/>
                        </a:defRPr>
                      </a:lvl1pPr>
                      <a:lvl2pPr marL="457200" algn="l" defTabSz="457200" rtl="0" eaLnBrk="1" latinLnBrk="0" hangingPunct="1">
                        <a:defRPr sz="1800" kern="1200">
                          <a:solidFill>
                            <a:schemeClr val="tx1"/>
                          </a:solidFill>
                          <a:latin typeface="Arial"/>
                          <a:ea typeface="ＭＳ Ｐゴシック"/>
                        </a:defRPr>
                      </a:lvl2pPr>
                      <a:lvl3pPr marL="914400" algn="l" defTabSz="457200" rtl="0" eaLnBrk="1" latinLnBrk="0" hangingPunct="1">
                        <a:defRPr sz="1800" kern="1200">
                          <a:solidFill>
                            <a:schemeClr val="tx1"/>
                          </a:solidFill>
                          <a:latin typeface="Arial"/>
                          <a:ea typeface="ＭＳ Ｐゴシック"/>
                        </a:defRPr>
                      </a:lvl3pPr>
                      <a:lvl4pPr marL="1371600" algn="l" defTabSz="457200" rtl="0" eaLnBrk="1" latinLnBrk="0" hangingPunct="1">
                        <a:defRPr sz="1800" kern="1200">
                          <a:solidFill>
                            <a:schemeClr val="tx1"/>
                          </a:solidFill>
                          <a:latin typeface="Arial"/>
                          <a:ea typeface="ＭＳ Ｐゴシック"/>
                        </a:defRPr>
                      </a:lvl4pPr>
                      <a:lvl5pPr marL="1828800" algn="l" defTabSz="457200" rtl="0" eaLnBrk="1" latinLnBrk="0" hangingPunct="1">
                        <a:defRPr sz="1800" kern="1200">
                          <a:solidFill>
                            <a:schemeClr val="tx1"/>
                          </a:solidFill>
                          <a:latin typeface="Arial"/>
                          <a:ea typeface="ＭＳ Ｐゴシック"/>
                        </a:defRPr>
                      </a:lvl5pPr>
                      <a:lvl6pPr marL="2286000" algn="l" defTabSz="457200" rtl="0" eaLnBrk="1" latinLnBrk="0" hangingPunct="1">
                        <a:defRPr sz="1800" kern="1200">
                          <a:solidFill>
                            <a:schemeClr val="tx1"/>
                          </a:solidFill>
                          <a:latin typeface="Arial"/>
                          <a:ea typeface="ＭＳ Ｐゴシック"/>
                        </a:defRPr>
                      </a:lvl6pPr>
                      <a:lvl7pPr marL="2743200" algn="l" defTabSz="457200" rtl="0" eaLnBrk="1" latinLnBrk="0" hangingPunct="1">
                        <a:defRPr sz="1800" kern="1200">
                          <a:solidFill>
                            <a:schemeClr val="tx1"/>
                          </a:solidFill>
                          <a:latin typeface="Arial"/>
                          <a:ea typeface="ＭＳ Ｐゴシック"/>
                        </a:defRPr>
                      </a:lvl7pPr>
                      <a:lvl8pPr marL="3200400" algn="l" defTabSz="457200" rtl="0" eaLnBrk="1" latinLnBrk="0" hangingPunct="1">
                        <a:defRPr sz="1800" kern="1200">
                          <a:solidFill>
                            <a:schemeClr val="tx1"/>
                          </a:solidFill>
                          <a:latin typeface="Arial"/>
                          <a:ea typeface="ＭＳ Ｐゴシック"/>
                        </a:defRPr>
                      </a:lvl8pPr>
                      <a:lvl9pPr marL="3657600" algn="l" defTabSz="457200" rtl="0" eaLnBrk="1" latinLnBrk="0" hangingPunct="1">
                        <a:defRPr sz="1800" kern="1200">
                          <a:solidFill>
                            <a:schemeClr val="tx1"/>
                          </a:solidFill>
                          <a:latin typeface="Arial"/>
                          <a:ea typeface="ＭＳ Ｐゴシック"/>
                        </a:defRPr>
                      </a:lvl9pPr>
                    </a:lstStyle>
                    <a:p>
                      <a:pPr marL="0" marR="0" algn="ctr">
                        <a:lnSpc>
                          <a:spcPct val="100000"/>
                        </a:lnSpc>
                        <a:spcBef>
                          <a:spcPts val="0"/>
                        </a:spcBef>
                        <a:spcAft>
                          <a:spcPts val="600"/>
                        </a:spcAft>
                      </a:pPr>
                      <a:r>
                        <a:rPr lang="en-US" sz="1400" dirty="0">
                          <a:solidFill>
                            <a:srgbClr val="000000"/>
                          </a:solidFill>
                          <a:effectLst/>
                          <a:latin typeface="Arial"/>
                          <a:ea typeface="Calibri"/>
                          <a:cs typeface="Times New Roman"/>
                        </a:rPr>
                        <a:t>9.0%</a:t>
                      </a:r>
                      <a:endParaRPr lang="en-US" sz="1400" dirty="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CB9FF"/>
                    </a:solidFill>
                  </a:tcPr>
                </a:tc>
                <a:tc>
                  <a:txBody>
                    <a:bodyPr/>
                    <a:lstStyle>
                      <a:lvl1pPr marL="0" algn="l" defTabSz="457200" rtl="0" eaLnBrk="1" latinLnBrk="0" hangingPunct="1">
                        <a:defRPr sz="1800" kern="1200">
                          <a:solidFill>
                            <a:schemeClr val="tx1"/>
                          </a:solidFill>
                          <a:latin typeface="Arial"/>
                          <a:ea typeface="ＭＳ Ｐゴシック"/>
                        </a:defRPr>
                      </a:lvl1pPr>
                      <a:lvl2pPr marL="457200" algn="l" defTabSz="457200" rtl="0" eaLnBrk="1" latinLnBrk="0" hangingPunct="1">
                        <a:defRPr sz="1800" kern="1200">
                          <a:solidFill>
                            <a:schemeClr val="tx1"/>
                          </a:solidFill>
                          <a:latin typeface="Arial"/>
                          <a:ea typeface="ＭＳ Ｐゴシック"/>
                        </a:defRPr>
                      </a:lvl2pPr>
                      <a:lvl3pPr marL="914400" algn="l" defTabSz="457200" rtl="0" eaLnBrk="1" latinLnBrk="0" hangingPunct="1">
                        <a:defRPr sz="1800" kern="1200">
                          <a:solidFill>
                            <a:schemeClr val="tx1"/>
                          </a:solidFill>
                          <a:latin typeface="Arial"/>
                          <a:ea typeface="ＭＳ Ｐゴシック"/>
                        </a:defRPr>
                      </a:lvl3pPr>
                      <a:lvl4pPr marL="1371600" algn="l" defTabSz="457200" rtl="0" eaLnBrk="1" latinLnBrk="0" hangingPunct="1">
                        <a:defRPr sz="1800" kern="1200">
                          <a:solidFill>
                            <a:schemeClr val="tx1"/>
                          </a:solidFill>
                          <a:latin typeface="Arial"/>
                          <a:ea typeface="ＭＳ Ｐゴシック"/>
                        </a:defRPr>
                      </a:lvl4pPr>
                      <a:lvl5pPr marL="1828800" algn="l" defTabSz="457200" rtl="0" eaLnBrk="1" latinLnBrk="0" hangingPunct="1">
                        <a:defRPr sz="1800" kern="1200">
                          <a:solidFill>
                            <a:schemeClr val="tx1"/>
                          </a:solidFill>
                          <a:latin typeface="Arial"/>
                          <a:ea typeface="ＭＳ Ｐゴシック"/>
                        </a:defRPr>
                      </a:lvl5pPr>
                      <a:lvl6pPr marL="2286000" algn="l" defTabSz="457200" rtl="0" eaLnBrk="1" latinLnBrk="0" hangingPunct="1">
                        <a:defRPr sz="1800" kern="1200">
                          <a:solidFill>
                            <a:schemeClr val="tx1"/>
                          </a:solidFill>
                          <a:latin typeface="Arial"/>
                          <a:ea typeface="ＭＳ Ｐゴシック"/>
                        </a:defRPr>
                      </a:lvl6pPr>
                      <a:lvl7pPr marL="2743200" algn="l" defTabSz="457200" rtl="0" eaLnBrk="1" latinLnBrk="0" hangingPunct="1">
                        <a:defRPr sz="1800" kern="1200">
                          <a:solidFill>
                            <a:schemeClr val="tx1"/>
                          </a:solidFill>
                          <a:latin typeface="Arial"/>
                          <a:ea typeface="ＭＳ Ｐゴシック"/>
                        </a:defRPr>
                      </a:lvl7pPr>
                      <a:lvl8pPr marL="3200400" algn="l" defTabSz="457200" rtl="0" eaLnBrk="1" latinLnBrk="0" hangingPunct="1">
                        <a:defRPr sz="1800" kern="1200">
                          <a:solidFill>
                            <a:schemeClr val="tx1"/>
                          </a:solidFill>
                          <a:latin typeface="Arial"/>
                          <a:ea typeface="ＭＳ Ｐゴシック"/>
                        </a:defRPr>
                      </a:lvl8pPr>
                      <a:lvl9pPr marL="3657600" algn="l" defTabSz="457200" rtl="0" eaLnBrk="1" latinLnBrk="0" hangingPunct="1">
                        <a:defRPr sz="1800" kern="1200">
                          <a:solidFill>
                            <a:schemeClr val="tx1"/>
                          </a:solidFill>
                          <a:latin typeface="Arial"/>
                          <a:ea typeface="ＭＳ Ｐゴシック"/>
                        </a:defRPr>
                      </a:lvl9pPr>
                    </a:lstStyle>
                    <a:p>
                      <a:pPr marL="0" marR="0" algn="ctr">
                        <a:lnSpc>
                          <a:spcPct val="100000"/>
                        </a:lnSpc>
                        <a:spcBef>
                          <a:spcPts val="0"/>
                        </a:spcBef>
                        <a:spcAft>
                          <a:spcPts val="600"/>
                        </a:spcAft>
                      </a:pPr>
                      <a:r>
                        <a:rPr lang="en-US" sz="1400" dirty="0">
                          <a:solidFill>
                            <a:srgbClr val="000000"/>
                          </a:solidFill>
                          <a:effectLst/>
                          <a:latin typeface="Arial"/>
                          <a:ea typeface="Calibri"/>
                          <a:cs typeface="Times New Roman"/>
                        </a:rPr>
                        <a:t>15.4%</a:t>
                      </a:r>
                      <a:endParaRPr lang="en-US" sz="1400" dirty="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BFFF9F"/>
                    </a:solidFill>
                  </a:tcPr>
                </a:tc>
                <a:tc>
                  <a:txBody>
                    <a:bodyPr/>
                    <a:lstStyle>
                      <a:lvl1pPr marL="0" algn="l" defTabSz="457200" rtl="0" eaLnBrk="1" latinLnBrk="0" hangingPunct="1">
                        <a:defRPr sz="1800" kern="1200">
                          <a:solidFill>
                            <a:schemeClr val="tx1"/>
                          </a:solidFill>
                          <a:latin typeface="Arial"/>
                          <a:ea typeface="ＭＳ Ｐゴシック"/>
                        </a:defRPr>
                      </a:lvl1pPr>
                      <a:lvl2pPr marL="457200" algn="l" defTabSz="457200" rtl="0" eaLnBrk="1" latinLnBrk="0" hangingPunct="1">
                        <a:defRPr sz="1800" kern="1200">
                          <a:solidFill>
                            <a:schemeClr val="tx1"/>
                          </a:solidFill>
                          <a:latin typeface="Arial"/>
                          <a:ea typeface="ＭＳ Ｐゴシック"/>
                        </a:defRPr>
                      </a:lvl2pPr>
                      <a:lvl3pPr marL="914400" algn="l" defTabSz="457200" rtl="0" eaLnBrk="1" latinLnBrk="0" hangingPunct="1">
                        <a:defRPr sz="1800" kern="1200">
                          <a:solidFill>
                            <a:schemeClr val="tx1"/>
                          </a:solidFill>
                          <a:latin typeface="Arial"/>
                          <a:ea typeface="ＭＳ Ｐゴシック"/>
                        </a:defRPr>
                      </a:lvl3pPr>
                      <a:lvl4pPr marL="1371600" algn="l" defTabSz="457200" rtl="0" eaLnBrk="1" latinLnBrk="0" hangingPunct="1">
                        <a:defRPr sz="1800" kern="1200">
                          <a:solidFill>
                            <a:schemeClr val="tx1"/>
                          </a:solidFill>
                          <a:latin typeface="Arial"/>
                          <a:ea typeface="ＭＳ Ｐゴシック"/>
                        </a:defRPr>
                      </a:lvl4pPr>
                      <a:lvl5pPr marL="1828800" algn="l" defTabSz="457200" rtl="0" eaLnBrk="1" latinLnBrk="0" hangingPunct="1">
                        <a:defRPr sz="1800" kern="1200">
                          <a:solidFill>
                            <a:schemeClr val="tx1"/>
                          </a:solidFill>
                          <a:latin typeface="Arial"/>
                          <a:ea typeface="ＭＳ Ｐゴシック"/>
                        </a:defRPr>
                      </a:lvl5pPr>
                      <a:lvl6pPr marL="2286000" algn="l" defTabSz="457200" rtl="0" eaLnBrk="1" latinLnBrk="0" hangingPunct="1">
                        <a:defRPr sz="1800" kern="1200">
                          <a:solidFill>
                            <a:schemeClr val="tx1"/>
                          </a:solidFill>
                          <a:latin typeface="Arial"/>
                          <a:ea typeface="ＭＳ Ｐゴシック"/>
                        </a:defRPr>
                      </a:lvl6pPr>
                      <a:lvl7pPr marL="2743200" algn="l" defTabSz="457200" rtl="0" eaLnBrk="1" latinLnBrk="0" hangingPunct="1">
                        <a:defRPr sz="1800" kern="1200">
                          <a:solidFill>
                            <a:schemeClr val="tx1"/>
                          </a:solidFill>
                          <a:latin typeface="Arial"/>
                          <a:ea typeface="ＭＳ Ｐゴシック"/>
                        </a:defRPr>
                      </a:lvl7pPr>
                      <a:lvl8pPr marL="3200400" algn="l" defTabSz="457200" rtl="0" eaLnBrk="1" latinLnBrk="0" hangingPunct="1">
                        <a:defRPr sz="1800" kern="1200">
                          <a:solidFill>
                            <a:schemeClr val="tx1"/>
                          </a:solidFill>
                          <a:latin typeface="Arial"/>
                          <a:ea typeface="ＭＳ Ｐゴシック"/>
                        </a:defRPr>
                      </a:lvl8pPr>
                      <a:lvl9pPr marL="3657600" algn="l" defTabSz="457200" rtl="0" eaLnBrk="1" latinLnBrk="0" hangingPunct="1">
                        <a:defRPr sz="1800" kern="1200">
                          <a:solidFill>
                            <a:schemeClr val="tx1"/>
                          </a:solidFill>
                          <a:latin typeface="Arial"/>
                          <a:ea typeface="ＭＳ Ｐゴシック"/>
                        </a:defRPr>
                      </a:lvl9pPr>
                    </a:lstStyle>
                    <a:p>
                      <a:pPr marL="0" marR="0" algn="ctr">
                        <a:lnSpc>
                          <a:spcPct val="100000"/>
                        </a:lnSpc>
                        <a:spcBef>
                          <a:spcPts val="0"/>
                        </a:spcBef>
                        <a:spcAft>
                          <a:spcPts val="600"/>
                        </a:spcAft>
                      </a:pPr>
                      <a:r>
                        <a:rPr lang="en-US" sz="1400" dirty="0">
                          <a:solidFill>
                            <a:srgbClr val="000000"/>
                          </a:solidFill>
                          <a:effectLst/>
                          <a:latin typeface="Arial"/>
                          <a:ea typeface="Calibri"/>
                          <a:cs typeface="Times New Roman"/>
                        </a:rPr>
                        <a:t>16.8%</a:t>
                      </a:r>
                      <a:endParaRPr lang="en-US" sz="1400" dirty="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BFFF9F"/>
                    </a:solidFill>
                  </a:tcPr>
                </a:tc>
              </a:tr>
              <a:tr h="658950">
                <a:tc>
                  <a:txBody>
                    <a:bodyPr/>
                    <a:lstStyle>
                      <a:lvl1pPr marL="0" algn="l" defTabSz="457200" rtl="0" eaLnBrk="1" latinLnBrk="0" hangingPunct="1">
                        <a:defRPr sz="1800" kern="1200">
                          <a:solidFill>
                            <a:schemeClr val="tx1"/>
                          </a:solidFill>
                          <a:latin typeface="Arial"/>
                          <a:ea typeface="ＭＳ Ｐゴシック"/>
                        </a:defRPr>
                      </a:lvl1pPr>
                      <a:lvl2pPr marL="457200" algn="l" defTabSz="457200" rtl="0" eaLnBrk="1" latinLnBrk="0" hangingPunct="1">
                        <a:defRPr sz="1800" kern="1200">
                          <a:solidFill>
                            <a:schemeClr val="tx1"/>
                          </a:solidFill>
                          <a:latin typeface="Arial"/>
                          <a:ea typeface="ＭＳ Ｐゴシック"/>
                        </a:defRPr>
                      </a:lvl2pPr>
                      <a:lvl3pPr marL="914400" algn="l" defTabSz="457200" rtl="0" eaLnBrk="1" latinLnBrk="0" hangingPunct="1">
                        <a:defRPr sz="1800" kern="1200">
                          <a:solidFill>
                            <a:schemeClr val="tx1"/>
                          </a:solidFill>
                          <a:latin typeface="Arial"/>
                          <a:ea typeface="ＭＳ Ｐゴシック"/>
                        </a:defRPr>
                      </a:lvl3pPr>
                      <a:lvl4pPr marL="1371600" algn="l" defTabSz="457200" rtl="0" eaLnBrk="1" latinLnBrk="0" hangingPunct="1">
                        <a:defRPr sz="1800" kern="1200">
                          <a:solidFill>
                            <a:schemeClr val="tx1"/>
                          </a:solidFill>
                          <a:latin typeface="Arial"/>
                          <a:ea typeface="ＭＳ Ｐゴシック"/>
                        </a:defRPr>
                      </a:lvl4pPr>
                      <a:lvl5pPr marL="1828800" algn="l" defTabSz="457200" rtl="0" eaLnBrk="1" latinLnBrk="0" hangingPunct="1">
                        <a:defRPr sz="1800" kern="1200">
                          <a:solidFill>
                            <a:schemeClr val="tx1"/>
                          </a:solidFill>
                          <a:latin typeface="Arial"/>
                          <a:ea typeface="ＭＳ Ｐゴシック"/>
                        </a:defRPr>
                      </a:lvl5pPr>
                      <a:lvl6pPr marL="2286000" algn="l" defTabSz="457200" rtl="0" eaLnBrk="1" latinLnBrk="0" hangingPunct="1">
                        <a:defRPr sz="1800" kern="1200">
                          <a:solidFill>
                            <a:schemeClr val="tx1"/>
                          </a:solidFill>
                          <a:latin typeface="Arial"/>
                          <a:ea typeface="ＭＳ Ｐゴシック"/>
                        </a:defRPr>
                      </a:lvl6pPr>
                      <a:lvl7pPr marL="2743200" algn="l" defTabSz="457200" rtl="0" eaLnBrk="1" latinLnBrk="0" hangingPunct="1">
                        <a:defRPr sz="1800" kern="1200">
                          <a:solidFill>
                            <a:schemeClr val="tx1"/>
                          </a:solidFill>
                          <a:latin typeface="Arial"/>
                          <a:ea typeface="ＭＳ Ｐゴシック"/>
                        </a:defRPr>
                      </a:lvl7pPr>
                      <a:lvl8pPr marL="3200400" algn="l" defTabSz="457200" rtl="0" eaLnBrk="1" latinLnBrk="0" hangingPunct="1">
                        <a:defRPr sz="1800" kern="1200">
                          <a:solidFill>
                            <a:schemeClr val="tx1"/>
                          </a:solidFill>
                          <a:latin typeface="Arial"/>
                          <a:ea typeface="ＭＳ Ｐゴシック"/>
                        </a:defRPr>
                      </a:lvl8pPr>
                      <a:lvl9pPr marL="3657600" algn="l" defTabSz="457200" rtl="0" eaLnBrk="1" latinLnBrk="0" hangingPunct="1">
                        <a:defRPr sz="1800" kern="1200">
                          <a:solidFill>
                            <a:schemeClr val="tx1"/>
                          </a:solidFill>
                          <a:latin typeface="Arial"/>
                          <a:ea typeface="ＭＳ Ｐゴシック"/>
                        </a:defRPr>
                      </a:lvl9pPr>
                    </a:lstStyle>
                    <a:p>
                      <a:pPr marL="0" marR="0" algn="l">
                        <a:lnSpc>
                          <a:spcPct val="100000"/>
                        </a:lnSpc>
                        <a:spcBef>
                          <a:spcPts val="0"/>
                        </a:spcBef>
                        <a:spcAft>
                          <a:spcPts val="600"/>
                        </a:spcAft>
                      </a:pPr>
                      <a:r>
                        <a:rPr lang="en-US" sz="1400" b="1" i="0" dirty="0" smtClean="0">
                          <a:solidFill>
                            <a:srgbClr val="000000"/>
                          </a:solidFill>
                          <a:effectLst/>
                          <a:latin typeface="Arial"/>
                          <a:ea typeface="Calibri"/>
                          <a:cs typeface="Times New Roman"/>
                        </a:rPr>
                        <a:t>5. Diseases </a:t>
                      </a:r>
                      <a:r>
                        <a:rPr lang="en-US" sz="1400" b="1" i="0" dirty="0">
                          <a:solidFill>
                            <a:srgbClr val="000000"/>
                          </a:solidFill>
                          <a:effectLst/>
                          <a:latin typeface="Arial"/>
                          <a:ea typeface="Calibri"/>
                          <a:cs typeface="Times New Roman"/>
                        </a:rPr>
                        <a:t>of the Circulatory System</a:t>
                      </a:r>
                      <a:endParaRPr lang="en-US" sz="1400" b="1" i="0" dirty="0">
                        <a:effectLst/>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tx1"/>
                          </a:solidFill>
                          <a:latin typeface="Arial"/>
                          <a:ea typeface="ＭＳ Ｐゴシック"/>
                        </a:defRPr>
                      </a:lvl1pPr>
                      <a:lvl2pPr marL="457200" algn="l" defTabSz="457200" rtl="0" eaLnBrk="1" latinLnBrk="0" hangingPunct="1">
                        <a:defRPr sz="1800" kern="1200">
                          <a:solidFill>
                            <a:schemeClr val="tx1"/>
                          </a:solidFill>
                          <a:latin typeface="Arial"/>
                          <a:ea typeface="ＭＳ Ｐゴシック"/>
                        </a:defRPr>
                      </a:lvl2pPr>
                      <a:lvl3pPr marL="914400" algn="l" defTabSz="457200" rtl="0" eaLnBrk="1" latinLnBrk="0" hangingPunct="1">
                        <a:defRPr sz="1800" kern="1200">
                          <a:solidFill>
                            <a:schemeClr val="tx1"/>
                          </a:solidFill>
                          <a:latin typeface="Arial"/>
                          <a:ea typeface="ＭＳ Ｐゴシック"/>
                        </a:defRPr>
                      </a:lvl3pPr>
                      <a:lvl4pPr marL="1371600" algn="l" defTabSz="457200" rtl="0" eaLnBrk="1" latinLnBrk="0" hangingPunct="1">
                        <a:defRPr sz="1800" kern="1200">
                          <a:solidFill>
                            <a:schemeClr val="tx1"/>
                          </a:solidFill>
                          <a:latin typeface="Arial"/>
                          <a:ea typeface="ＭＳ Ｐゴシック"/>
                        </a:defRPr>
                      </a:lvl4pPr>
                      <a:lvl5pPr marL="1828800" algn="l" defTabSz="457200" rtl="0" eaLnBrk="1" latinLnBrk="0" hangingPunct="1">
                        <a:defRPr sz="1800" kern="1200">
                          <a:solidFill>
                            <a:schemeClr val="tx1"/>
                          </a:solidFill>
                          <a:latin typeface="Arial"/>
                          <a:ea typeface="ＭＳ Ｐゴシック"/>
                        </a:defRPr>
                      </a:lvl5pPr>
                      <a:lvl6pPr marL="2286000" algn="l" defTabSz="457200" rtl="0" eaLnBrk="1" latinLnBrk="0" hangingPunct="1">
                        <a:defRPr sz="1800" kern="1200">
                          <a:solidFill>
                            <a:schemeClr val="tx1"/>
                          </a:solidFill>
                          <a:latin typeface="Arial"/>
                          <a:ea typeface="ＭＳ Ｐゴシック"/>
                        </a:defRPr>
                      </a:lvl6pPr>
                      <a:lvl7pPr marL="2743200" algn="l" defTabSz="457200" rtl="0" eaLnBrk="1" latinLnBrk="0" hangingPunct="1">
                        <a:defRPr sz="1800" kern="1200">
                          <a:solidFill>
                            <a:schemeClr val="tx1"/>
                          </a:solidFill>
                          <a:latin typeface="Arial"/>
                          <a:ea typeface="ＭＳ Ｐゴシック"/>
                        </a:defRPr>
                      </a:lvl7pPr>
                      <a:lvl8pPr marL="3200400" algn="l" defTabSz="457200" rtl="0" eaLnBrk="1" latinLnBrk="0" hangingPunct="1">
                        <a:defRPr sz="1800" kern="1200">
                          <a:solidFill>
                            <a:schemeClr val="tx1"/>
                          </a:solidFill>
                          <a:latin typeface="Arial"/>
                          <a:ea typeface="ＭＳ Ｐゴシック"/>
                        </a:defRPr>
                      </a:lvl8pPr>
                      <a:lvl9pPr marL="3657600" algn="l" defTabSz="457200" rtl="0" eaLnBrk="1" latinLnBrk="0" hangingPunct="1">
                        <a:defRPr sz="1800" kern="1200">
                          <a:solidFill>
                            <a:schemeClr val="tx1"/>
                          </a:solidFill>
                          <a:latin typeface="Arial"/>
                          <a:ea typeface="ＭＳ Ｐゴシック"/>
                        </a:defRPr>
                      </a:lvl9pPr>
                    </a:lstStyle>
                    <a:p>
                      <a:pPr marL="0" marR="0" algn="ctr">
                        <a:lnSpc>
                          <a:spcPct val="100000"/>
                        </a:lnSpc>
                        <a:spcBef>
                          <a:spcPts val="0"/>
                        </a:spcBef>
                        <a:spcAft>
                          <a:spcPts val="600"/>
                        </a:spcAft>
                      </a:pPr>
                      <a:r>
                        <a:rPr lang="en-US" sz="1400">
                          <a:solidFill>
                            <a:srgbClr val="000000"/>
                          </a:solidFill>
                          <a:effectLst/>
                          <a:latin typeface="Arial"/>
                          <a:ea typeface="Calibri"/>
                          <a:cs typeface="Times New Roman"/>
                        </a:rPr>
                        <a:t>8.0%</a:t>
                      </a:r>
                      <a:endParaRPr lang="en-US" sz="140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CB9FF"/>
                    </a:solidFill>
                  </a:tcPr>
                </a:tc>
                <a:tc>
                  <a:txBody>
                    <a:bodyPr/>
                    <a:lstStyle>
                      <a:lvl1pPr marL="0" algn="l" defTabSz="457200" rtl="0" eaLnBrk="1" latinLnBrk="0" hangingPunct="1">
                        <a:defRPr sz="1800" kern="1200">
                          <a:solidFill>
                            <a:schemeClr val="tx1"/>
                          </a:solidFill>
                          <a:latin typeface="Arial"/>
                          <a:ea typeface="ＭＳ Ｐゴシック"/>
                        </a:defRPr>
                      </a:lvl1pPr>
                      <a:lvl2pPr marL="457200" algn="l" defTabSz="457200" rtl="0" eaLnBrk="1" latinLnBrk="0" hangingPunct="1">
                        <a:defRPr sz="1800" kern="1200">
                          <a:solidFill>
                            <a:schemeClr val="tx1"/>
                          </a:solidFill>
                          <a:latin typeface="Arial"/>
                          <a:ea typeface="ＭＳ Ｐゴシック"/>
                        </a:defRPr>
                      </a:lvl2pPr>
                      <a:lvl3pPr marL="914400" algn="l" defTabSz="457200" rtl="0" eaLnBrk="1" latinLnBrk="0" hangingPunct="1">
                        <a:defRPr sz="1800" kern="1200">
                          <a:solidFill>
                            <a:schemeClr val="tx1"/>
                          </a:solidFill>
                          <a:latin typeface="Arial"/>
                          <a:ea typeface="ＭＳ Ｐゴシック"/>
                        </a:defRPr>
                      </a:lvl3pPr>
                      <a:lvl4pPr marL="1371600" algn="l" defTabSz="457200" rtl="0" eaLnBrk="1" latinLnBrk="0" hangingPunct="1">
                        <a:defRPr sz="1800" kern="1200">
                          <a:solidFill>
                            <a:schemeClr val="tx1"/>
                          </a:solidFill>
                          <a:latin typeface="Arial"/>
                          <a:ea typeface="ＭＳ Ｐゴシック"/>
                        </a:defRPr>
                      </a:lvl4pPr>
                      <a:lvl5pPr marL="1828800" algn="l" defTabSz="457200" rtl="0" eaLnBrk="1" latinLnBrk="0" hangingPunct="1">
                        <a:defRPr sz="1800" kern="1200">
                          <a:solidFill>
                            <a:schemeClr val="tx1"/>
                          </a:solidFill>
                          <a:latin typeface="Arial"/>
                          <a:ea typeface="ＭＳ Ｐゴシック"/>
                        </a:defRPr>
                      </a:lvl5pPr>
                      <a:lvl6pPr marL="2286000" algn="l" defTabSz="457200" rtl="0" eaLnBrk="1" latinLnBrk="0" hangingPunct="1">
                        <a:defRPr sz="1800" kern="1200">
                          <a:solidFill>
                            <a:schemeClr val="tx1"/>
                          </a:solidFill>
                          <a:latin typeface="Arial"/>
                          <a:ea typeface="ＭＳ Ｐゴシック"/>
                        </a:defRPr>
                      </a:lvl6pPr>
                      <a:lvl7pPr marL="2743200" algn="l" defTabSz="457200" rtl="0" eaLnBrk="1" latinLnBrk="0" hangingPunct="1">
                        <a:defRPr sz="1800" kern="1200">
                          <a:solidFill>
                            <a:schemeClr val="tx1"/>
                          </a:solidFill>
                          <a:latin typeface="Arial"/>
                          <a:ea typeface="ＭＳ Ｐゴシック"/>
                        </a:defRPr>
                      </a:lvl7pPr>
                      <a:lvl8pPr marL="3200400" algn="l" defTabSz="457200" rtl="0" eaLnBrk="1" latinLnBrk="0" hangingPunct="1">
                        <a:defRPr sz="1800" kern="1200">
                          <a:solidFill>
                            <a:schemeClr val="tx1"/>
                          </a:solidFill>
                          <a:latin typeface="Arial"/>
                          <a:ea typeface="ＭＳ Ｐゴシック"/>
                        </a:defRPr>
                      </a:lvl8pPr>
                      <a:lvl9pPr marL="3657600" algn="l" defTabSz="457200" rtl="0" eaLnBrk="1" latinLnBrk="0" hangingPunct="1">
                        <a:defRPr sz="1800" kern="1200">
                          <a:solidFill>
                            <a:schemeClr val="tx1"/>
                          </a:solidFill>
                          <a:latin typeface="Arial"/>
                          <a:ea typeface="ＭＳ Ｐゴシック"/>
                        </a:defRPr>
                      </a:lvl9pPr>
                    </a:lstStyle>
                    <a:p>
                      <a:pPr marL="0" marR="0" algn="ctr">
                        <a:lnSpc>
                          <a:spcPct val="100000"/>
                        </a:lnSpc>
                        <a:spcBef>
                          <a:spcPts val="0"/>
                        </a:spcBef>
                        <a:spcAft>
                          <a:spcPts val="600"/>
                        </a:spcAft>
                      </a:pPr>
                      <a:r>
                        <a:rPr lang="en-US" sz="1400" dirty="0">
                          <a:solidFill>
                            <a:srgbClr val="000000"/>
                          </a:solidFill>
                          <a:effectLst/>
                          <a:latin typeface="Arial"/>
                          <a:ea typeface="Calibri"/>
                          <a:cs typeface="Times New Roman"/>
                        </a:rPr>
                        <a:t>10.2%</a:t>
                      </a:r>
                      <a:endParaRPr lang="en-US" sz="1400" dirty="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CB9FF"/>
                    </a:solidFill>
                  </a:tcPr>
                </a:tc>
                <a:tc>
                  <a:txBody>
                    <a:bodyPr/>
                    <a:lstStyle>
                      <a:lvl1pPr marL="0" algn="l" defTabSz="457200" rtl="0" eaLnBrk="1" latinLnBrk="0" hangingPunct="1">
                        <a:defRPr sz="1800" kern="1200">
                          <a:solidFill>
                            <a:schemeClr val="tx1"/>
                          </a:solidFill>
                          <a:latin typeface="Arial"/>
                          <a:ea typeface="ＭＳ Ｐゴシック"/>
                        </a:defRPr>
                      </a:lvl1pPr>
                      <a:lvl2pPr marL="457200" algn="l" defTabSz="457200" rtl="0" eaLnBrk="1" latinLnBrk="0" hangingPunct="1">
                        <a:defRPr sz="1800" kern="1200">
                          <a:solidFill>
                            <a:schemeClr val="tx1"/>
                          </a:solidFill>
                          <a:latin typeface="Arial"/>
                          <a:ea typeface="ＭＳ Ｐゴシック"/>
                        </a:defRPr>
                      </a:lvl2pPr>
                      <a:lvl3pPr marL="914400" algn="l" defTabSz="457200" rtl="0" eaLnBrk="1" latinLnBrk="0" hangingPunct="1">
                        <a:defRPr sz="1800" kern="1200">
                          <a:solidFill>
                            <a:schemeClr val="tx1"/>
                          </a:solidFill>
                          <a:latin typeface="Arial"/>
                          <a:ea typeface="ＭＳ Ｐゴシック"/>
                        </a:defRPr>
                      </a:lvl3pPr>
                      <a:lvl4pPr marL="1371600" algn="l" defTabSz="457200" rtl="0" eaLnBrk="1" latinLnBrk="0" hangingPunct="1">
                        <a:defRPr sz="1800" kern="1200">
                          <a:solidFill>
                            <a:schemeClr val="tx1"/>
                          </a:solidFill>
                          <a:latin typeface="Arial"/>
                          <a:ea typeface="ＭＳ Ｐゴシック"/>
                        </a:defRPr>
                      </a:lvl4pPr>
                      <a:lvl5pPr marL="1828800" algn="l" defTabSz="457200" rtl="0" eaLnBrk="1" latinLnBrk="0" hangingPunct="1">
                        <a:defRPr sz="1800" kern="1200">
                          <a:solidFill>
                            <a:schemeClr val="tx1"/>
                          </a:solidFill>
                          <a:latin typeface="Arial"/>
                          <a:ea typeface="ＭＳ Ｐゴシック"/>
                        </a:defRPr>
                      </a:lvl5pPr>
                      <a:lvl6pPr marL="2286000" algn="l" defTabSz="457200" rtl="0" eaLnBrk="1" latinLnBrk="0" hangingPunct="1">
                        <a:defRPr sz="1800" kern="1200">
                          <a:solidFill>
                            <a:schemeClr val="tx1"/>
                          </a:solidFill>
                          <a:latin typeface="Arial"/>
                          <a:ea typeface="ＭＳ Ｐゴシック"/>
                        </a:defRPr>
                      </a:lvl6pPr>
                      <a:lvl7pPr marL="2743200" algn="l" defTabSz="457200" rtl="0" eaLnBrk="1" latinLnBrk="0" hangingPunct="1">
                        <a:defRPr sz="1800" kern="1200">
                          <a:solidFill>
                            <a:schemeClr val="tx1"/>
                          </a:solidFill>
                          <a:latin typeface="Arial"/>
                          <a:ea typeface="ＭＳ Ｐゴシック"/>
                        </a:defRPr>
                      </a:lvl7pPr>
                      <a:lvl8pPr marL="3200400" algn="l" defTabSz="457200" rtl="0" eaLnBrk="1" latinLnBrk="0" hangingPunct="1">
                        <a:defRPr sz="1800" kern="1200">
                          <a:solidFill>
                            <a:schemeClr val="tx1"/>
                          </a:solidFill>
                          <a:latin typeface="Arial"/>
                          <a:ea typeface="ＭＳ Ｐゴシック"/>
                        </a:defRPr>
                      </a:lvl8pPr>
                      <a:lvl9pPr marL="3657600" algn="l" defTabSz="457200" rtl="0" eaLnBrk="1" latinLnBrk="0" hangingPunct="1">
                        <a:defRPr sz="1800" kern="1200">
                          <a:solidFill>
                            <a:schemeClr val="tx1"/>
                          </a:solidFill>
                          <a:latin typeface="Arial"/>
                          <a:ea typeface="ＭＳ Ｐゴシック"/>
                        </a:defRPr>
                      </a:lvl9pPr>
                    </a:lstStyle>
                    <a:p>
                      <a:pPr marL="0" marR="0" algn="ctr">
                        <a:lnSpc>
                          <a:spcPct val="100000"/>
                        </a:lnSpc>
                        <a:spcBef>
                          <a:spcPts val="0"/>
                        </a:spcBef>
                        <a:spcAft>
                          <a:spcPts val="600"/>
                        </a:spcAft>
                      </a:pPr>
                      <a:r>
                        <a:rPr lang="en-US" sz="1400" dirty="0">
                          <a:solidFill>
                            <a:srgbClr val="000000"/>
                          </a:solidFill>
                          <a:effectLst/>
                          <a:latin typeface="Arial"/>
                          <a:ea typeface="Calibri"/>
                          <a:cs typeface="Times New Roman"/>
                        </a:rPr>
                        <a:t>17.2%</a:t>
                      </a:r>
                      <a:endParaRPr lang="en-US" sz="1400" dirty="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BFFF9F"/>
                    </a:solidFill>
                  </a:tcPr>
                </a:tc>
                <a:tc>
                  <a:txBody>
                    <a:bodyPr/>
                    <a:lstStyle>
                      <a:lvl1pPr marL="0" algn="l" defTabSz="457200" rtl="0" eaLnBrk="1" latinLnBrk="0" hangingPunct="1">
                        <a:defRPr sz="1800" kern="1200">
                          <a:solidFill>
                            <a:schemeClr val="tx1"/>
                          </a:solidFill>
                          <a:latin typeface="Arial"/>
                          <a:ea typeface="ＭＳ Ｐゴシック"/>
                        </a:defRPr>
                      </a:lvl1pPr>
                      <a:lvl2pPr marL="457200" algn="l" defTabSz="457200" rtl="0" eaLnBrk="1" latinLnBrk="0" hangingPunct="1">
                        <a:defRPr sz="1800" kern="1200">
                          <a:solidFill>
                            <a:schemeClr val="tx1"/>
                          </a:solidFill>
                          <a:latin typeface="Arial"/>
                          <a:ea typeface="ＭＳ Ｐゴシック"/>
                        </a:defRPr>
                      </a:lvl2pPr>
                      <a:lvl3pPr marL="914400" algn="l" defTabSz="457200" rtl="0" eaLnBrk="1" latinLnBrk="0" hangingPunct="1">
                        <a:defRPr sz="1800" kern="1200">
                          <a:solidFill>
                            <a:schemeClr val="tx1"/>
                          </a:solidFill>
                          <a:latin typeface="Arial"/>
                          <a:ea typeface="ＭＳ Ｐゴシック"/>
                        </a:defRPr>
                      </a:lvl3pPr>
                      <a:lvl4pPr marL="1371600" algn="l" defTabSz="457200" rtl="0" eaLnBrk="1" latinLnBrk="0" hangingPunct="1">
                        <a:defRPr sz="1800" kern="1200">
                          <a:solidFill>
                            <a:schemeClr val="tx1"/>
                          </a:solidFill>
                          <a:latin typeface="Arial"/>
                          <a:ea typeface="ＭＳ Ｐゴシック"/>
                        </a:defRPr>
                      </a:lvl4pPr>
                      <a:lvl5pPr marL="1828800" algn="l" defTabSz="457200" rtl="0" eaLnBrk="1" latinLnBrk="0" hangingPunct="1">
                        <a:defRPr sz="1800" kern="1200">
                          <a:solidFill>
                            <a:schemeClr val="tx1"/>
                          </a:solidFill>
                          <a:latin typeface="Arial"/>
                          <a:ea typeface="ＭＳ Ｐゴシック"/>
                        </a:defRPr>
                      </a:lvl5pPr>
                      <a:lvl6pPr marL="2286000" algn="l" defTabSz="457200" rtl="0" eaLnBrk="1" latinLnBrk="0" hangingPunct="1">
                        <a:defRPr sz="1800" kern="1200">
                          <a:solidFill>
                            <a:schemeClr val="tx1"/>
                          </a:solidFill>
                          <a:latin typeface="Arial"/>
                          <a:ea typeface="ＭＳ Ｐゴシック"/>
                        </a:defRPr>
                      </a:lvl6pPr>
                      <a:lvl7pPr marL="2743200" algn="l" defTabSz="457200" rtl="0" eaLnBrk="1" latinLnBrk="0" hangingPunct="1">
                        <a:defRPr sz="1800" kern="1200">
                          <a:solidFill>
                            <a:schemeClr val="tx1"/>
                          </a:solidFill>
                          <a:latin typeface="Arial"/>
                          <a:ea typeface="ＭＳ Ｐゴシック"/>
                        </a:defRPr>
                      </a:lvl7pPr>
                      <a:lvl8pPr marL="3200400" algn="l" defTabSz="457200" rtl="0" eaLnBrk="1" latinLnBrk="0" hangingPunct="1">
                        <a:defRPr sz="1800" kern="1200">
                          <a:solidFill>
                            <a:schemeClr val="tx1"/>
                          </a:solidFill>
                          <a:latin typeface="Arial"/>
                          <a:ea typeface="ＭＳ Ｐゴシック"/>
                        </a:defRPr>
                      </a:lvl8pPr>
                      <a:lvl9pPr marL="3657600" algn="l" defTabSz="457200" rtl="0" eaLnBrk="1" latinLnBrk="0" hangingPunct="1">
                        <a:defRPr sz="1800" kern="1200">
                          <a:solidFill>
                            <a:schemeClr val="tx1"/>
                          </a:solidFill>
                          <a:latin typeface="Arial"/>
                          <a:ea typeface="ＭＳ Ｐゴシック"/>
                        </a:defRPr>
                      </a:lvl9pPr>
                    </a:lstStyle>
                    <a:p>
                      <a:pPr marL="0" marR="0" algn="ctr">
                        <a:lnSpc>
                          <a:spcPct val="100000"/>
                        </a:lnSpc>
                        <a:spcBef>
                          <a:spcPts val="0"/>
                        </a:spcBef>
                        <a:spcAft>
                          <a:spcPts val="600"/>
                        </a:spcAft>
                      </a:pPr>
                      <a:r>
                        <a:rPr lang="en-US" sz="1400" dirty="0">
                          <a:solidFill>
                            <a:srgbClr val="000000"/>
                          </a:solidFill>
                          <a:effectLst/>
                          <a:latin typeface="Arial"/>
                          <a:ea typeface="Calibri"/>
                          <a:cs typeface="Times New Roman"/>
                        </a:rPr>
                        <a:t>15.1%</a:t>
                      </a:r>
                      <a:endParaRPr lang="en-US" sz="1400" dirty="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BFFF9F"/>
                    </a:solidFill>
                  </a:tcPr>
                </a:tc>
              </a:tr>
            </a:tbl>
          </a:graphicData>
        </a:graphic>
      </p:graphicFrame>
      <p:sp>
        <p:nvSpPr>
          <p:cNvPr id="5" name="TextBox 6"/>
          <p:cNvSpPr txBox="1">
            <a:spLocks noChangeArrowheads="1"/>
          </p:cNvSpPr>
          <p:nvPr/>
        </p:nvSpPr>
        <p:spPr bwMode="auto">
          <a:xfrm>
            <a:off x="533400" y="5792787"/>
            <a:ext cx="3352800" cy="307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Arial" pitchFamily="34" charset="0"/>
                <a:ea typeface="ＭＳ Ｐゴシック" pitchFamily="34" charset="-128"/>
              </a:defRPr>
            </a:lvl1pPr>
            <a:lvl2pPr marL="742950" indent="-285750">
              <a:defRPr sz="2400">
                <a:solidFill>
                  <a:schemeClr val="tx1"/>
                </a:solidFill>
                <a:latin typeface="Arial" pitchFamily="34" charset="0"/>
                <a:ea typeface="ＭＳ Ｐゴシック" pitchFamily="34" charset="-128"/>
              </a:defRPr>
            </a:lvl2pPr>
            <a:lvl3pPr marL="1143000" indent="-228600">
              <a:defRPr sz="2400">
                <a:solidFill>
                  <a:schemeClr val="tx1"/>
                </a:solidFill>
                <a:latin typeface="Arial" pitchFamily="34" charset="0"/>
                <a:ea typeface="ＭＳ Ｐゴシック" pitchFamily="34" charset="-128"/>
              </a:defRPr>
            </a:lvl3pPr>
            <a:lvl4pPr marL="1600200" indent="-228600">
              <a:defRPr sz="2400">
                <a:solidFill>
                  <a:schemeClr val="tx1"/>
                </a:solidFill>
                <a:latin typeface="Arial" pitchFamily="34" charset="0"/>
                <a:ea typeface="ＭＳ Ｐゴシック" pitchFamily="34" charset="-128"/>
              </a:defRPr>
            </a:lvl4pPr>
            <a:lvl5pPr marL="2057400" indent="-22860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fontAlgn="auto" hangingPunct="1">
              <a:spcBef>
                <a:spcPts val="0"/>
              </a:spcBef>
              <a:spcAft>
                <a:spcPts val="0"/>
              </a:spcAft>
              <a:defRPr/>
            </a:pPr>
            <a:r>
              <a:rPr lang="en-US" sz="1400" kern="0" dirty="0" smtClean="0">
                <a:solidFill>
                  <a:srgbClr val="000000"/>
                </a:solidFill>
              </a:rPr>
              <a:t>17 Participating States</a:t>
            </a:r>
          </a:p>
        </p:txBody>
      </p:sp>
      <p:sp>
        <p:nvSpPr>
          <p:cNvPr id="36912" name="Slide Number Placeholder 3"/>
          <p:cNvSpPr txBox="1">
            <a:spLocks noGrp="1"/>
          </p:cNvSpPr>
          <p:nvPr/>
        </p:nvSpPr>
        <p:spPr bwMode="auto">
          <a:xfrm>
            <a:off x="838200" y="6400800"/>
            <a:ext cx="2133600" cy="476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21" tIns="45711" rIns="91421" bIns="45711"/>
          <a:lstStyle>
            <a:lvl1pPr>
              <a:defRPr sz="2400">
                <a:solidFill>
                  <a:schemeClr val="tx1"/>
                </a:solidFill>
                <a:latin typeface="Arial" pitchFamily="34" charset="0"/>
                <a:ea typeface="ＭＳ Ｐゴシック" pitchFamily="34" charset="-128"/>
              </a:defRPr>
            </a:lvl1pPr>
            <a:lvl2pPr marL="742950" indent="-285750">
              <a:defRPr sz="2400">
                <a:solidFill>
                  <a:schemeClr val="tx1"/>
                </a:solidFill>
                <a:latin typeface="Arial" pitchFamily="34" charset="0"/>
                <a:ea typeface="ＭＳ Ｐゴシック" pitchFamily="34" charset="-128"/>
              </a:defRPr>
            </a:lvl2pPr>
            <a:lvl3pPr marL="1143000" indent="-228600">
              <a:defRPr sz="2400">
                <a:solidFill>
                  <a:schemeClr val="tx1"/>
                </a:solidFill>
                <a:latin typeface="Arial" pitchFamily="34" charset="0"/>
                <a:ea typeface="ＭＳ Ｐゴシック" pitchFamily="34" charset="-128"/>
              </a:defRPr>
            </a:lvl3pPr>
            <a:lvl4pPr marL="1600200" indent="-228600">
              <a:defRPr sz="2400">
                <a:solidFill>
                  <a:schemeClr val="tx1"/>
                </a:solidFill>
                <a:latin typeface="Arial" pitchFamily="34" charset="0"/>
                <a:ea typeface="ＭＳ Ｐゴシック" pitchFamily="34" charset="-128"/>
              </a:defRPr>
            </a:lvl4pPr>
            <a:lvl5pPr marL="2057400" indent="-22860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fld id="{5CE69A4C-E754-4A4A-8738-72FAE88DFDBB}" type="slidenum">
              <a:rPr lang="en-US" sz="1400">
                <a:solidFill>
                  <a:schemeClr val="bg1"/>
                </a:solidFill>
              </a:rPr>
              <a:pPr/>
              <a:t>24</a:t>
            </a:fld>
            <a:endParaRPr lang="en-US" sz="1400">
              <a:solidFill>
                <a:schemeClr val="bg1"/>
              </a:solidFill>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p:txBody>
          <a:bodyPr/>
          <a:lstStyle/>
          <a:p>
            <a:r>
              <a:rPr lang="en-US" smtClean="0">
                <a:solidFill>
                  <a:srgbClr val="57185B"/>
                </a:solidFill>
              </a:rPr>
              <a:t>Results</a:t>
            </a:r>
            <a:r>
              <a:rPr lang="en-US" sz="2800" smtClean="0">
                <a:solidFill>
                  <a:srgbClr val="57185B"/>
                </a:solidFill>
              </a:rPr>
              <a:t/>
            </a:r>
            <a:br>
              <a:rPr lang="en-US" sz="2800" smtClean="0">
                <a:solidFill>
                  <a:srgbClr val="57185B"/>
                </a:solidFill>
              </a:rPr>
            </a:br>
            <a:r>
              <a:rPr lang="en-US" sz="2800" smtClean="0">
                <a:solidFill>
                  <a:srgbClr val="57185B"/>
                </a:solidFill>
              </a:rPr>
              <a:t>Top 5 Diagnoses by Share of All 30-day Readmissions for </a:t>
            </a:r>
            <a:r>
              <a:rPr lang="en-US" sz="2800" smtClean="0">
                <a:solidFill>
                  <a:srgbClr val="006600"/>
                </a:solidFill>
              </a:rPr>
              <a:t>0-12 yrs</a:t>
            </a:r>
            <a:endParaRPr lang="en-US" smtClean="0">
              <a:solidFill>
                <a:srgbClr val="006600"/>
              </a:solidFill>
            </a:endParaRPr>
          </a:p>
        </p:txBody>
      </p:sp>
      <p:graphicFrame>
        <p:nvGraphicFramePr>
          <p:cNvPr id="4" name="Table 3"/>
          <p:cNvGraphicFramePr>
            <a:graphicFrameLocks noGrp="1"/>
          </p:cNvGraphicFramePr>
          <p:nvPr>
            <p:extLst>
              <p:ext uri="{D42A27DB-BD31-4B8C-83A1-F6EECF244321}">
                <p14:modId xmlns:p14="http://schemas.microsoft.com/office/powerpoint/2010/main" xmlns="" val="3049408537"/>
              </p:ext>
            </p:extLst>
          </p:nvPr>
        </p:nvGraphicFramePr>
        <p:xfrm>
          <a:off x="304800" y="2057400"/>
          <a:ext cx="8382000" cy="3167064"/>
        </p:xfrm>
        <a:graphic>
          <a:graphicData uri="http://schemas.openxmlformats.org/drawingml/2006/table">
            <a:tbl>
              <a:tblPr/>
              <a:tblGrid>
                <a:gridCol w="2716389"/>
                <a:gridCol w="1397000"/>
                <a:gridCol w="1552222"/>
                <a:gridCol w="1319389"/>
                <a:gridCol w="1397000"/>
              </a:tblGrid>
              <a:tr h="892558">
                <a:tc>
                  <a:txBody>
                    <a:bodyPr/>
                    <a:lstStyle>
                      <a:lvl1pPr marL="0" algn="l" defTabSz="457200" rtl="0" eaLnBrk="1" latinLnBrk="0" hangingPunct="1">
                        <a:defRPr sz="1800" kern="1200">
                          <a:solidFill>
                            <a:schemeClr val="tx1"/>
                          </a:solidFill>
                          <a:latin typeface="Arial"/>
                          <a:ea typeface="ＭＳ Ｐゴシック"/>
                        </a:defRPr>
                      </a:lvl1pPr>
                      <a:lvl2pPr marL="457200" algn="l" defTabSz="457200" rtl="0" eaLnBrk="1" latinLnBrk="0" hangingPunct="1">
                        <a:defRPr sz="1800" kern="1200">
                          <a:solidFill>
                            <a:schemeClr val="tx1"/>
                          </a:solidFill>
                          <a:latin typeface="Arial"/>
                          <a:ea typeface="ＭＳ Ｐゴシック"/>
                        </a:defRPr>
                      </a:lvl2pPr>
                      <a:lvl3pPr marL="914400" algn="l" defTabSz="457200" rtl="0" eaLnBrk="1" latinLnBrk="0" hangingPunct="1">
                        <a:defRPr sz="1800" kern="1200">
                          <a:solidFill>
                            <a:schemeClr val="tx1"/>
                          </a:solidFill>
                          <a:latin typeface="Arial"/>
                          <a:ea typeface="ＭＳ Ｐゴシック"/>
                        </a:defRPr>
                      </a:lvl3pPr>
                      <a:lvl4pPr marL="1371600" algn="l" defTabSz="457200" rtl="0" eaLnBrk="1" latinLnBrk="0" hangingPunct="1">
                        <a:defRPr sz="1800" kern="1200">
                          <a:solidFill>
                            <a:schemeClr val="tx1"/>
                          </a:solidFill>
                          <a:latin typeface="Arial"/>
                          <a:ea typeface="ＭＳ Ｐゴシック"/>
                        </a:defRPr>
                      </a:lvl4pPr>
                      <a:lvl5pPr marL="1828800" algn="l" defTabSz="457200" rtl="0" eaLnBrk="1" latinLnBrk="0" hangingPunct="1">
                        <a:defRPr sz="1800" kern="1200">
                          <a:solidFill>
                            <a:schemeClr val="tx1"/>
                          </a:solidFill>
                          <a:latin typeface="Arial"/>
                          <a:ea typeface="ＭＳ Ｐゴシック"/>
                        </a:defRPr>
                      </a:lvl5pPr>
                      <a:lvl6pPr marL="2286000" algn="l" defTabSz="457200" rtl="0" eaLnBrk="1" latinLnBrk="0" hangingPunct="1">
                        <a:defRPr sz="1800" kern="1200">
                          <a:solidFill>
                            <a:schemeClr val="tx1"/>
                          </a:solidFill>
                          <a:latin typeface="Arial"/>
                          <a:ea typeface="ＭＳ Ｐゴシック"/>
                        </a:defRPr>
                      </a:lvl6pPr>
                      <a:lvl7pPr marL="2743200" algn="l" defTabSz="457200" rtl="0" eaLnBrk="1" latinLnBrk="0" hangingPunct="1">
                        <a:defRPr sz="1800" kern="1200">
                          <a:solidFill>
                            <a:schemeClr val="tx1"/>
                          </a:solidFill>
                          <a:latin typeface="Arial"/>
                          <a:ea typeface="ＭＳ Ｐゴシック"/>
                        </a:defRPr>
                      </a:lvl7pPr>
                      <a:lvl8pPr marL="3200400" algn="l" defTabSz="457200" rtl="0" eaLnBrk="1" latinLnBrk="0" hangingPunct="1">
                        <a:defRPr sz="1800" kern="1200">
                          <a:solidFill>
                            <a:schemeClr val="tx1"/>
                          </a:solidFill>
                          <a:latin typeface="Arial"/>
                          <a:ea typeface="ＭＳ Ｐゴシック"/>
                        </a:defRPr>
                      </a:lvl8pPr>
                      <a:lvl9pPr marL="3657600" algn="l" defTabSz="457200" rtl="0" eaLnBrk="1" latinLnBrk="0" hangingPunct="1">
                        <a:defRPr sz="1800" kern="1200">
                          <a:solidFill>
                            <a:schemeClr val="tx1"/>
                          </a:solidFill>
                          <a:latin typeface="Arial"/>
                          <a:ea typeface="ＭＳ Ｐゴシック"/>
                        </a:defRPr>
                      </a:lvl9pPr>
                    </a:lstStyle>
                    <a:p>
                      <a:pPr algn="ctr" fontAlgn="ctr"/>
                      <a:r>
                        <a:rPr lang="en-US" sz="1400" b="1" i="0" u="none" strike="noStrike" dirty="0">
                          <a:solidFill>
                            <a:srgbClr val="000000"/>
                          </a:solidFill>
                          <a:effectLst/>
                          <a:latin typeface="Arial"/>
                        </a:rPr>
                        <a:t>Category</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tx1"/>
                          </a:solidFill>
                          <a:latin typeface="Arial"/>
                          <a:ea typeface="ＭＳ Ｐゴシック"/>
                        </a:defRPr>
                      </a:lvl1pPr>
                      <a:lvl2pPr marL="457200" algn="l" defTabSz="457200" rtl="0" eaLnBrk="1" latinLnBrk="0" hangingPunct="1">
                        <a:defRPr sz="1800" kern="1200">
                          <a:solidFill>
                            <a:schemeClr val="tx1"/>
                          </a:solidFill>
                          <a:latin typeface="Arial"/>
                          <a:ea typeface="ＭＳ Ｐゴシック"/>
                        </a:defRPr>
                      </a:lvl2pPr>
                      <a:lvl3pPr marL="914400" algn="l" defTabSz="457200" rtl="0" eaLnBrk="1" latinLnBrk="0" hangingPunct="1">
                        <a:defRPr sz="1800" kern="1200">
                          <a:solidFill>
                            <a:schemeClr val="tx1"/>
                          </a:solidFill>
                          <a:latin typeface="Arial"/>
                          <a:ea typeface="ＭＳ Ｐゴシック"/>
                        </a:defRPr>
                      </a:lvl3pPr>
                      <a:lvl4pPr marL="1371600" algn="l" defTabSz="457200" rtl="0" eaLnBrk="1" latinLnBrk="0" hangingPunct="1">
                        <a:defRPr sz="1800" kern="1200">
                          <a:solidFill>
                            <a:schemeClr val="tx1"/>
                          </a:solidFill>
                          <a:latin typeface="Arial"/>
                          <a:ea typeface="ＭＳ Ｐゴシック"/>
                        </a:defRPr>
                      </a:lvl4pPr>
                      <a:lvl5pPr marL="1828800" algn="l" defTabSz="457200" rtl="0" eaLnBrk="1" latinLnBrk="0" hangingPunct="1">
                        <a:defRPr sz="1800" kern="1200">
                          <a:solidFill>
                            <a:schemeClr val="tx1"/>
                          </a:solidFill>
                          <a:latin typeface="Arial"/>
                          <a:ea typeface="ＭＳ Ｐゴシック"/>
                        </a:defRPr>
                      </a:lvl5pPr>
                      <a:lvl6pPr marL="2286000" algn="l" defTabSz="457200" rtl="0" eaLnBrk="1" latinLnBrk="0" hangingPunct="1">
                        <a:defRPr sz="1800" kern="1200">
                          <a:solidFill>
                            <a:schemeClr val="tx1"/>
                          </a:solidFill>
                          <a:latin typeface="Arial"/>
                          <a:ea typeface="ＭＳ Ｐゴシック"/>
                        </a:defRPr>
                      </a:lvl6pPr>
                      <a:lvl7pPr marL="2743200" algn="l" defTabSz="457200" rtl="0" eaLnBrk="1" latinLnBrk="0" hangingPunct="1">
                        <a:defRPr sz="1800" kern="1200">
                          <a:solidFill>
                            <a:schemeClr val="tx1"/>
                          </a:solidFill>
                          <a:latin typeface="Arial"/>
                          <a:ea typeface="ＭＳ Ｐゴシック"/>
                        </a:defRPr>
                      </a:lvl7pPr>
                      <a:lvl8pPr marL="3200400" algn="l" defTabSz="457200" rtl="0" eaLnBrk="1" latinLnBrk="0" hangingPunct="1">
                        <a:defRPr sz="1800" kern="1200">
                          <a:solidFill>
                            <a:schemeClr val="tx1"/>
                          </a:solidFill>
                          <a:latin typeface="Arial"/>
                          <a:ea typeface="ＭＳ Ｐゴシック"/>
                        </a:defRPr>
                      </a:lvl8pPr>
                      <a:lvl9pPr marL="3657600" algn="l" defTabSz="457200" rtl="0" eaLnBrk="1" latinLnBrk="0" hangingPunct="1">
                        <a:defRPr sz="1800" kern="1200">
                          <a:solidFill>
                            <a:schemeClr val="tx1"/>
                          </a:solidFill>
                          <a:latin typeface="Arial"/>
                          <a:ea typeface="ＭＳ Ｐゴシック"/>
                        </a:defRPr>
                      </a:lvl9pPr>
                    </a:lstStyle>
                    <a:p>
                      <a:pPr algn="ctr" fontAlgn="ctr"/>
                      <a:r>
                        <a:rPr lang="en-US" sz="1400" b="1" i="0" u="none" strike="noStrike" dirty="0">
                          <a:solidFill>
                            <a:srgbClr val="000000"/>
                          </a:solidFill>
                          <a:effectLst/>
                          <a:latin typeface="Arial"/>
                        </a:rPr>
                        <a:t> Share of </a:t>
                      </a:r>
                      <a:r>
                        <a:rPr lang="en-US" sz="1400" b="1" i="0" u="none" strike="noStrike" dirty="0" smtClean="0">
                          <a:solidFill>
                            <a:srgbClr val="000000"/>
                          </a:solidFill>
                          <a:effectLst/>
                          <a:latin typeface="Arial"/>
                        </a:rPr>
                        <a:t>All </a:t>
                      </a:r>
                      <a:r>
                        <a:rPr lang="en-US" sz="1400" b="1" i="0" u="none" strike="noStrike" dirty="0">
                          <a:solidFill>
                            <a:srgbClr val="000000"/>
                          </a:solidFill>
                          <a:effectLst/>
                          <a:latin typeface="Arial"/>
                        </a:rPr>
                        <a:t>R</a:t>
                      </a:r>
                      <a:r>
                        <a:rPr lang="en-US" sz="1400" b="1" i="0" u="none" strike="noStrike" dirty="0" smtClean="0">
                          <a:solidFill>
                            <a:srgbClr val="000000"/>
                          </a:solidFill>
                          <a:effectLst/>
                          <a:latin typeface="Arial"/>
                        </a:rPr>
                        <a:t>eadmissions </a:t>
                      </a:r>
                      <a:endParaRPr lang="en-US" sz="1400" b="1" i="0" u="none" strike="noStrike" dirty="0">
                        <a:solidFill>
                          <a:srgbClr val="000000"/>
                        </a:solidFill>
                        <a:effectLst/>
                        <a:latin typeface="Arial"/>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CB9FF"/>
                    </a:solidFill>
                  </a:tcPr>
                </a:tc>
                <a:tc>
                  <a:txBody>
                    <a:bodyPr/>
                    <a:lstStyle>
                      <a:lvl1pPr marL="0" algn="l" defTabSz="457200" rtl="0" eaLnBrk="1" latinLnBrk="0" hangingPunct="1">
                        <a:defRPr sz="1800" kern="1200">
                          <a:solidFill>
                            <a:schemeClr val="tx1"/>
                          </a:solidFill>
                          <a:latin typeface="Arial"/>
                          <a:ea typeface="ＭＳ Ｐゴシック"/>
                        </a:defRPr>
                      </a:lvl1pPr>
                      <a:lvl2pPr marL="457200" algn="l" defTabSz="457200" rtl="0" eaLnBrk="1" latinLnBrk="0" hangingPunct="1">
                        <a:defRPr sz="1800" kern="1200">
                          <a:solidFill>
                            <a:schemeClr val="tx1"/>
                          </a:solidFill>
                          <a:latin typeface="Arial"/>
                          <a:ea typeface="ＭＳ Ｐゴシック"/>
                        </a:defRPr>
                      </a:lvl2pPr>
                      <a:lvl3pPr marL="914400" algn="l" defTabSz="457200" rtl="0" eaLnBrk="1" latinLnBrk="0" hangingPunct="1">
                        <a:defRPr sz="1800" kern="1200">
                          <a:solidFill>
                            <a:schemeClr val="tx1"/>
                          </a:solidFill>
                          <a:latin typeface="Arial"/>
                          <a:ea typeface="ＭＳ Ｐゴシック"/>
                        </a:defRPr>
                      </a:lvl3pPr>
                      <a:lvl4pPr marL="1371600" algn="l" defTabSz="457200" rtl="0" eaLnBrk="1" latinLnBrk="0" hangingPunct="1">
                        <a:defRPr sz="1800" kern="1200">
                          <a:solidFill>
                            <a:schemeClr val="tx1"/>
                          </a:solidFill>
                          <a:latin typeface="Arial"/>
                          <a:ea typeface="ＭＳ Ｐゴシック"/>
                        </a:defRPr>
                      </a:lvl4pPr>
                      <a:lvl5pPr marL="1828800" algn="l" defTabSz="457200" rtl="0" eaLnBrk="1" latinLnBrk="0" hangingPunct="1">
                        <a:defRPr sz="1800" kern="1200">
                          <a:solidFill>
                            <a:schemeClr val="tx1"/>
                          </a:solidFill>
                          <a:latin typeface="Arial"/>
                          <a:ea typeface="ＭＳ Ｐゴシック"/>
                        </a:defRPr>
                      </a:lvl5pPr>
                      <a:lvl6pPr marL="2286000" algn="l" defTabSz="457200" rtl="0" eaLnBrk="1" latinLnBrk="0" hangingPunct="1">
                        <a:defRPr sz="1800" kern="1200">
                          <a:solidFill>
                            <a:schemeClr val="tx1"/>
                          </a:solidFill>
                          <a:latin typeface="Arial"/>
                          <a:ea typeface="ＭＳ Ｐゴシック"/>
                        </a:defRPr>
                      </a:lvl6pPr>
                      <a:lvl7pPr marL="2743200" algn="l" defTabSz="457200" rtl="0" eaLnBrk="1" latinLnBrk="0" hangingPunct="1">
                        <a:defRPr sz="1800" kern="1200">
                          <a:solidFill>
                            <a:schemeClr val="tx1"/>
                          </a:solidFill>
                          <a:latin typeface="Arial"/>
                          <a:ea typeface="ＭＳ Ｐゴシック"/>
                        </a:defRPr>
                      </a:lvl7pPr>
                      <a:lvl8pPr marL="3200400" algn="l" defTabSz="457200" rtl="0" eaLnBrk="1" latinLnBrk="0" hangingPunct="1">
                        <a:defRPr sz="1800" kern="1200">
                          <a:solidFill>
                            <a:schemeClr val="tx1"/>
                          </a:solidFill>
                          <a:latin typeface="Arial"/>
                          <a:ea typeface="ＭＳ Ｐゴシック"/>
                        </a:defRPr>
                      </a:lvl8pPr>
                      <a:lvl9pPr marL="3657600" algn="l" defTabSz="457200" rtl="0" eaLnBrk="1" latinLnBrk="0" hangingPunct="1">
                        <a:defRPr sz="1800" kern="1200">
                          <a:solidFill>
                            <a:schemeClr val="tx1"/>
                          </a:solidFill>
                          <a:latin typeface="Arial"/>
                          <a:ea typeface="ＭＳ Ｐゴシック"/>
                        </a:defRPr>
                      </a:lvl9pPr>
                    </a:lstStyle>
                    <a:p>
                      <a:pPr algn="ctr" fontAlgn="ctr"/>
                      <a:r>
                        <a:rPr lang="en-US" sz="1400" b="1" i="0" u="none" strike="noStrike" dirty="0" smtClean="0">
                          <a:solidFill>
                            <a:srgbClr val="000000"/>
                          </a:solidFill>
                          <a:effectLst/>
                          <a:latin typeface="Arial"/>
                        </a:rPr>
                        <a:t> Share </a:t>
                      </a:r>
                      <a:r>
                        <a:rPr lang="en-US" sz="1400" b="1" i="0" u="none" strike="noStrike" dirty="0">
                          <a:solidFill>
                            <a:srgbClr val="000000"/>
                          </a:solidFill>
                          <a:effectLst/>
                          <a:latin typeface="Arial"/>
                        </a:rPr>
                        <a:t>of </a:t>
                      </a:r>
                      <a:r>
                        <a:rPr lang="en-US" sz="1400" b="1" i="0" u="none" strike="noStrike" dirty="0" smtClean="0">
                          <a:solidFill>
                            <a:srgbClr val="000000"/>
                          </a:solidFill>
                          <a:effectLst/>
                          <a:latin typeface="Arial"/>
                        </a:rPr>
                        <a:t>Payment </a:t>
                      </a:r>
                      <a:r>
                        <a:rPr lang="en-US" sz="1400" b="1" i="0" u="none" strike="noStrike" dirty="0">
                          <a:solidFill>
                            <a:srgbClr val="000000"/>
                          </a:solidFill>
                          <a:effectLst/>
                          <a:latin typeface="Arial"/>
                        </a:rPr>
                        <a:t>for </a:t>
                      </a:r>
                      <a:r>
                        <a:rPr lang="en-US" sz="1400" b="1" i="0" u="none" strike="noStrike" dirty="0" smtClean="0">
                          <a:solidFill>
                            <a:srgbClr val="000000"/>
                          </a:solidFill>
                          <a:effectLst/>
                          <a:latin typeface="Arial"/>
                        </a:rPr>
                        <a:t>Readmissions</a:t>
                      </a:r>
                      <a:endParaRPr lang="en-US" sz="1400" b="1" i="0" u="none" strike="noStrike" dirty="0">
                        <a:solidFill>
                          <a:srgbClr val="000000"/>
                        </a:solidFill>
                        <a:effectLst/>
                        <a:latin typeface="Arial"/>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CB9FF"/>
                    </a:solidFill>
                  </a:tcPr>
                </a:tc>
                <a:tc>
                  <a:txBody>
                    <a:bodyPr/>
                    <a:lstStyle>
                      <a:lvl1pPr marL="0" algn="l" defTabSz="457200" rtl="0" eaLnBrk="1" latinLnBrk="0" hangingPunct="1">
                        <a:defRPr sz="1800" kern="1200">
                          <a:solidFill>
                            <a:schemeClr val="tx1"/>
                          </a:solidFill>
                          <a:latin typeface="Arial"/>
                          <a:ea typeface="ＭＳ Ｐゴシック"/>
                        </a:defRPr>
                      </a:lvl1pPr>
                      <a:lvl2pPr marL="457200" algn="l" defTabSz="457200" rtl="0" eaLnBrk="1" latinLnBrk="0" hangingPunct="1">
                        <a:defRPr sz="1800" kern="1200">
                          <a:solidFill>
                            <a:schemeClr val="tx1"/>
                          </a:solidFill>
                          <a:latin typeface="Arial"/>
                          <a:ea typeface="ＭＳ Ｐゴシック"/>
                        </a:defRPr>
                      </a:lvl2pPr>
                      <a:lvl3pPr marL="914400" algn="l" defTabSz="457200" rtl="0" eaLnBrk="1" latinLnBrk="0" hangingPunct="1">
                        <a:defRPr sz="1800" kern="1200">
                          <a:solidFill>
                            <a:schemeClr val="tx1"/>
                          </a:solidFill>
                          <a:latin typeface="Arial"/>
                          <a:ea typeface="ＭＳ Ｐゴシック"/>
                        </a:defRPr>
                      </a:lvl3pPr>
                      <a:lvl4pPr marL="1371600" algn="l" defTabSz="457200" rtl="0" eaLnBrk="1" latinLnBrk="0" hangingPunct="1">
                        <a:defRPr sz="1800" kern="1200">
                          <a:solidFill>
                            <a:schemeClr val="tx1"/>
                          </a:solidFill>
                          <a:latin typeface="Arial"/>
                          <a:ea typeface="ＭＳ Ｐゴシック"/>
                        </a:defRPr>
                      </a:lvl4pPr>
                      <a:lvl5pPr marL="1828800" algn="l" defTabSz="457200" rtl="0" eaLnBrk="1" latinLnBrk="0" hangingPunct="1">
                        <a:defRPr sz="1800" kern="1200">
                          <a:solidFill>
                            <a:schemeClr val="tx1"/>
                          </a:solidFill>
                          <a:latin typeface="Arial"/>
                          <a:ea typeface="ＭＳ Ｐゴシック"/>
                        </a:defRPr>
                      </a:lvl5pPr>
                      <a:lvl6pPr marL="2286000" algn="l" defTabSz="457200" rtl="0" eaLnBrk="1" latinLnBrk="0" hangingPunct="1">
                        <a:defRPr sz="1800" kern="1200">
                          <a:solidFill>
                            <a:schemeClr val="tx1"/>
                          </a:solidFill>
                          <a:latin typeface="Arial"/>
                          <a:ea typeface="ＭＳ Ｐゴシック"/>
                        </a:defRPr>
                      </a:lvl6pPr>
                      <a:lvl7pPr marL="2743200" algn="l" defTabSz="457200" rtl="0" eaLnBrk="1" latinLnBrk="0" hangingPunct="1">
                        <a:defRPr sz="1800" kern="1200">
                          <a:solidFill>
                            <a:schemeClr val="tx1"/>
                          </a:solidFill>
                          <a:latin typeface="Arial"/>
                          <a:ea typeface="ＭＳ Ｐゴシック"/>
                        </a:defRPr>
                      </a:lvl7pPr>
                      <a:lvl8pPr marL="3200400" algn="l" defTabSz="457200" rtl="0" eaLnBrk="1" latinLnBrk="0" hangingPunct="1">
                        <a:defRPr sz="1800" kern="1200">
                          <a:solidFill>
                            <a:schemeClr val="tx1"/>
                          </a:solidFill>
                          <a:latin typeface="Arial"/>
                          <a:ea typeface="ＭＳ Ｐゴシック"/>
                        </a:defRPr>
                      </a:lvl8pPr>
                      <a:lvl9pPr marL="3657600" algn="l" defTabSz="457200" rtl="0" eaLnBrk="1" latinLnBrk="0" hangingPunct="1">
                        <a:defRPr sz="1800" kern="1200">
                          <a:solidFill>
                            <a:schemeClr val="tx1"/>
                          </a:solidFill>
                          <a:latin typeface="Arial"/>
                          <a:ea typeface="ＭＳ Ｐゴシック"/>
                        </a:defRPr>
                      </a:lvl9pPr>
                    </a:lstStyle>
                    <a:p>
                      <a:pPr algn="ctr" fontAlgn="ctr"/>
                      <a:r>
                        <a:rPr lang="en-US" sz="1400" b="1" i="0" u="none" strike="noStrike" dirty="0">
                          <a:solidFill>
                            <a:srgbClr val="000000"/>
                          </a:solidFill>
                          <a:effectLst/>
                          <a:latin typeface="Arial"/>
                        </a:rPr>
                        <a:t> Readmission Rate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BFFF9F"/>
                    </a:solidFill>
                  </a:tcPr>
                </a:tc>
                <a:tc>
                  <a:txBody>
                    <a:bodyPr/>
                    <a:lstStyle>
                      <a:lvl1pPr marL="0" algn="l" defTabSz="457200" rtl="0" eaLnBrk="1" latinLnBrk="0" hangingPunct="1">
                        <a:defRPr sz="1800" kern="1200">
                          <a:solidFill>
                            <a:schemeClr val="tx1"/>
                          </a:solidFill>
                          <a:latin typeface="Arial"/>
                          <a:ea typeface="ＭＳ Ｐゴシック"/>
                        </a:defRPr>
                      </a:lvl1pPr>
                      <a:lvl2pPr marL="457200" algn="l" defTabSz="457200" rtl="0" eaLnBrk="1" latinLnBrk="0" hangingPunct="1">
                        <a:defRPr sz="1800" kern="1200">
                          <a:solidFill>
                            <a:schemeClr val="tx1"/>
                          </a:solidFill>
                          <a:latin typeface="Arial"/>
                          <a:ea typeface="ＭＳ Ｐゴシック"/>
                        </a:defRPr>
                      </a:lvl2pPr>
                      <a:lvl3pPr marL="914400" algn="l" defTabSz="457200" rtl="0" eaLnBrk="1" latinLnBrk="0" hangingPunct="1">
                        <a:defRPr sz="1800" kern="1200">
                          <a:solidFill>
                            <a:schemeClr val="tx1"/>
                          </a:solidFill>
                          <a:latin typeface="Arial"/>
                          <a:ea typeface="ＭＳ Ｐゴシック"/>
                        </a:defRPr>
                      </a:lvl3pPr>
                      <a:lvl4pPr marL="1371600" algn="l" defTabSz="457200" rtl="0" eaLnBrk="1" latinLnBrk="0" hangingPunct="1">
                        <a:defRPr sz="1800" kern="1200">
                          <a:solidFill>
                            <a:schemeClr val="tx1"/>
                          </a:solidFill>
                          <a:latin typeface="Arial"/>
                          <a:ea typeface="ＭＳ Ｐゴシック"/>
                        </a:defRPr>
                      </a:lvl4pPr>
                      <a:lvl5pPr marL="1828800" algn="l" defTabSz="457200" rtl="0" eaLnBrk="1" latinLnBrk="0" hangingPunct="1">
                        <a:defRPr sz="1800" kern="1200">
                          <a:solidFill>
                            <a:schemeClr val="tx1"/>
                          </a:solidFill>
                          <a:latin typeface="Arial"/>
                          <a:ea typeface="ＭＳ Ｐゴシック"/>
                        </a:defRPr>
                      </a:lvl5pPr>
                      <a:lvl6pPr marL="2286000" algn="l" defTabSz="457200" rtl="0" eaLnBrk="1" latinLnBrk="0" hangingPunct="1">
                        <a:defRPr sz="1800" kern="1200">
                          <a:solidFill>
                            <a:schemeClr val="tx1"/>
                          </a:solidFill>
                          <a:latin typeface="Arial"/>
                          <a:ea typeface="ＭＳ Ｐゴシック"/>
                        </a:defRPr>
                      </a:lvl6pPr>
                      <a:lvl7pPr marL="2743200" algn="l" defTabSz="457200" rtl="0" eaLnBrk="1" latinLnBrk="0" hangingPunct="1">
                        <a:defRPr sz="1800" kern="1200">
                          <a:solidFill>
                            <a:schemeClr val="tx1"/>
                          </a:solidFill>
                          <a:latin typeface="Arial"/>
                          <a:ea typeface="ＭＳ Ｐゴシック"/>
                        </a:defRPr>
                      </a:lvl7pPr>
                      <a:lvl8pPr marL="3200400" algn="l" defTabSz="457200" rtl="0" eaLnBrk="1" latinLnBrk="0" hangingPunct="1">
                        <a:defRPr sz="1800" kern="1200">
                          <a:solidFill>
                            <a:schemeClr val="tx1"/>
                          </a:solidFill>
                          <a:latin typeface="Arial"/>
                          <a:ea typeface="ＭＳ Ｐゴシック"/>
                        </a:defRPr>
                      </a:lvl8pPr>
                      <a:lvl9pPr marL="3657600" algn="l" defTabSz="457200" rtl="0" eaLnBrk="1" latinLnBrk="0" hangingPunct="1">
                        <a:defRPr sz="1800" kern="1200">
                          <a:solidFill>
                            <a:schemeClr val="tx1"/>
                          </a:solidFill>
                          <a:latin typeface="Arial"/>
                          <a:ea typeface="ＭＳ Ｐゴシック"/>
                        </a:defRPr>
                      </a:lvl9pPr>
                    </a:lstStyle>
                    <a:p>
                      <a:pPr algn="ctr" fontAlgn="ctr"/>
                      <a:r>
                        <a:rPr lang="en-US" sz="1400" b="1" i="0" u="none" strike="noStrike" dirty="0">
                          <a:solidFill>
                            <a:srgbClr val="000000"/>
                          </a:solidFill>
                          <a:effectLst/>
                          <a:latin typeface="Arial"/>
                        </a:rPr>
                        <a:t>% Total </a:t>
                      </a:r>
                      <a:r>
                        <a:rPr lang="en-US" sz="1400" b="1" i="0" u="none" strike="noStrike" dirty="0" smtClean="0">
                          <a:solidFill>
                            <a:srgbClr val="000000"/>
                          </a:solidFill>
                          <a:effectLst/>
                          <a:latin typeface="Arial"/>
                        </a:rPr>
                        <a:t>Hospital </a:t>
                      </a:r>
                      <a:r>
                        <a:rPr lang="en-US" sz="1400" b="1" i="0" u="none" strike="noStrike" dirty="0">
                          <a:solidFill>
                            <a:srgbClr val="000000"/>
                          </a:solidFill>
                          <a:effectLst/>
                          <a:latin typeface="Arial"/>
                        </a:rPr>
                        <a:t>P</a:t>
                      </a:r>
                      <a:r>
                        <a:rPr lang="en-US" sz="1400" b="1" i="0" u="none" strike="noStrike" dirty="0" smtClean="0">
                          <a:solidFill>
                            <a:srgbClr val="000000"/>
                          </a:solidFill>
                          <a:effectLst/>
                          <a:latin typeface="Arial"/>
                        </a:rPr>
                        <a:t>ayment for</a:t>
                      </a:r>
                      <a:r>
                        <a:rPr lang="en-US" sz="1400" b="1" i="0" u="none" strike="noStrike" baseline="0" dirty="0" smtClean="0">
                          <a:solidFill>
                            <a:srgbClr val="000000"/>
                          </a:solidFill>
                          <a:effectLst/>
                          <a:latin typeface="Arial"/>
                        </a:rPr>
                        <a:t> R</a:t>
                      </a:r>
                      <a:r>
                        <a:rPr lang="en-US" sz="1400" b="1" i="0" u="none" strike="noStrike" dirty="0" smtClean="0">
                          <a:solidFill>
                            <a:srgbClr val="000000"/>
                          </a:solidFill>
                          <a:effectLst/>
                          <a:latin typeface="Arial"/>
                        </a:rPr>
                        <a:t>eadmissions</a:t>
                      </a:r>
                      <a:endParaRPr lang="en-US" sz="1400" b="1" i="0" u="none" strike="noStrike" dirty="0">
                        <a:solidFill>
                          <a:srgbClr val="000000"/>
                        </a:solidFill>
                        <a:effectLst/>
                        <a:latin typeface="Arial"/>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BFFF9F"/>
                    </a:solidFill>
                  </a:tcPr>
                </a:tc>
              </a:tr>
              <a:tr h="426720">
                <a:tc>
                  <a:txBody>
                    <a:bodyPr/>
                    <a:lstStyle>
                      <a:lvl1pPr marL="0" algn="l" defTabSz="457200" rtl="0" eaLnBrk="1" latinLnBrk="0" hangingPunct="1">
                        <a:defRPr sz="1800" kern="1200">
                          <a:solidFill>
                            <a:schemeClr val="tx1"/>
                          </a:solidFill>
                          <a:latin typeface="Arial"/>
                          <a:ea typeface="ＭＳ Ｐゴシック"/>
                        </a:defRPr>
                      </a:lvl1pPr>
                      <a:lvl2pPr marL="457200" algn="l" defTabSz="457200" rtl="0" eaLnBrk="1" latinLnBrk="0" hangingPunct="1">
                        <a:defRPr sz="1800" kern="1200">
                          <a:solidFill>
                            <a:schemeClr val="tx1"/>
                          </a:solidFill>
                          <a:latin typeface="Arial"/>
                          <a:ea typeface="ＭＳ Ｐゴシック"/>
                        </a:defRPr>
                      </a:lvl2pPr>
                      <a:lvl3pPr marL="914400" algn="l" defTabSz="457200" rtl="0" eaLnBrk="1" latinLnBrk="0" hangingPunct="1">
                        <a:defRPr sz="1800" kern="1200">
                          <a:solidFill>
                            <a:schemeClr val="tx1"/>
                          </a:solidFill>
                          <a:latin typeface="Arial"/>
                          <a:ea typeface="ＭＳ Ｐゴシック"/>
                        </a:defRPr>
                      </a:lvl3pPr>
                      <a:lvl4pPr marL="1371600" algn="l" defTabSz="457200" rtl="0" eaLnBrk="1" latinLnBrk="0" hangingPunct="1">
                        <a:defRPr sz="1800" kern="1200">
                          <a:solidFill>
                            <a:schemeClr val="tx1"/>
                          </a:solidFill>
                          <a:latin typeface="Arial"/>
                          <a:ea typeface="ＭＳ Ｐゴシック"/>
                        </a:defRPr>
                      </a:lvl4pPr>
                      <a:lvl5pPr marL="1828800" algn="l" defTabSz="457200" rtl="0" eaLnBrk="1" latinLnBrk="0" hangingPunct="1">
                        <a:defRPr sz="1800" kern="1200">
                          <a:solidFill>
                            <a:schemeClr val="tx1"/>
                          </a:solidFill>
                          <a:latin typeface="Arial"/>
                          <a:ea typeface="ＭＳ Ｐゴシック"/>
                        </a:defRPr>
                      </a:lvl5pPr>
                      <a:lvl6pPr marL="2286000" algn="l" defTabSz="457200" rtl="0" eaLnBrk="1" latinLnBrk="0" hangingPunct="1">
                        <a:defRPr sz="1800" kern="1200">
                          <a:solidFill>
                            <a:schemeClr val="tx1"/>
                          </a:solidFill>
                          <a:latin typeface="Arial"/>
                          <a:ea typeface="ＭＳ Ｐゴシック"/>
                        </a:defRPr>
                      </a:lvl6pPr>
                      <a:lvl7pPr marL="2743200" algn="l" defTabSz="457200" rtl="0" eaLnBrk="1" latinLnBrk="0" hangingPunct="1">
                        <a:defRPr sz="1800" kern="1200">
                          <a:solidFill>
                            <a:schemeClr val="tx1"/>
                          </a:solidFill>
                          <a:latin typeface="Arial"/>
                          <a:ea typeface="ＭＳ Ｐゴシック"/>
                        </a:defRPr>
                      </a:lvl7pPr>
                      <a:lvl8pPr marL="3200400" algn="l" defTabSz="457200" rtl="0" eaLnBrk="1" latinLnBrk="0" hangingPunct="1">
                        <a:defRPr sz="1800" kern="1200">
                          <a:solidFill>
                            <a:schemeClr val="tx1"/>
                          </a:solidFill>
                          <a:latin typeface="Arial"/>
                          <a:ea typeface="ＭＳ Ｐゴシック"/>
                        </a:defRPr>
                      </a:lvl8pPr>
                      <a:lvl9pPr marL="3657600" algn="l" defTabSz="457200" rtl="0" eaLnBrk="1" latinLnBrk="0" hangingPunct="1">
                        <a:defRPr sz="1800" kern="1200">
                          <a:solidFill>
                            <a:schemeClr val="tx1"/>
                          </a:solidFill>
                          <a:latin typeface="Arial"/>
                          <a:ea typeface="ＭＳ Ｐゴシック"/>
                        </a:defRPr>
                      </a:lvl9pPr>
                    </a:lstStyle>
                    <a:p>
                      <a:pPr algn="l" fontAlgn="ctr"/>
                      <a:r>
                        <a:rPr lang="en-US" sz="1400" b="1" i="0" u="none" strike="noStrike" dirty="0" smtClean="0">
                          <a:solidFill>
                            <a:srgbClr val="000000"/>
                          </a:solidFill>
                          <a:effectLst/>
                          <a:latin typeface="Arial"/>
                        </a:rPr>
                        <a:t> 1. Diseases </a:t>
                      </a:r>
                      <a:r>
                        <a:rPr lang="en-US" sz="1400" b="1" i="0" u="none" strike="noStrike" dirty="0">
                          <a:solidFill>
                            <a:srgbClr val="000000"/>
                          </a:solidFill>
                          <a:effectLst/>
                          <a:latin typeface="Arial"/>
                        </a:rPr>
                        <a:t>of the Respiratory System</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tx1"/>
                          </a:solidFill>
                          <a:latin typeface="Arial"/>
                          <a:ea typeface="ＭＳ Ｐゴシック"/>
                        </a:defRPr>
                      </a:lvl1pPr>
                      <a:lvl2pPr marL="457200" algn="l" defTabSz="457200" rtl="0" eaLnBrk="1" latinLnBrk="0" hangingPunct="1">
                        <a:defRPr sz="1800" kern="1200">
                          <a:solidFill>
                            <a:schemeClr val="tx1"/>
                          </a:solidFill>
                          <a:latin typeface="Arial"/>
                          <a:ea typeface="ＭＳ Ｐゴシック"/>
                        </a:defRPr>
                      </a:lvl2pPr>
                      <a:lvl3pPr marL="914400" algn="l" defTabSz="457200" rtl="0" eaLnBrk="1" latinLnBrk="0" hangingPunct="1">
                        <a:defRPr sz="1800" kern="1200">
                          <a:solidFill>
                            <a:schemeClr val="tx1"/>
                          </a:solidFill>
                          <a:latin typeface="Arial"/>
                          <a:ea typeface="ＭＳ Ｐゴシック"/>
                        </a:defRPr>
                      </a:lvl3pPr>
                      <a:lvl4pPr marL="1371600" algn="l" defTabSz="457200" rtl="0" eaLnBrk="1" latinLnBrk="0" hangingPunct="1">
                        <a:defRPr sz="1800" kern="1200">
                          <a:solidFill>
                            <a:schemeClr val="tx1"/>
                          </a:solidFill>
                          <a:latin typeface="Arial"/>
                          <a:ea typeface="ＭＳ Ｐゴシック"/>
                        </a:defRPr>
                      </a:lvl4pPr>
                      <a:lvl5pPr marL="1828800" algn="l" defTabSz="457200" rtl="0" eaLnBrk="1" latinLnBrk="0" hangingPunct="1">
                        <a:defRPr sz="1800" kern="1200">
                          <a:solidFill>
                            <a:schemeClr val="tx1"/>
                          </a:solidFill>
                          <a:latin typeface="Arial"/>
                          <a:ea typeface="ＭＳ Ｐゴシック"/>
                        </a:defRPr>
                      </a:lvl5pPr>
                      <a:lvl6pPr marL="2286000" algn="l" defTabSz="457200" rtl="0" eaLnBrk="1" latinLnBrk="0" hangingPunct="1">
                        <a:defRPr sz="1800" kern="1200">
                          <a:solidFill>
                            <a:schemeClr val="tx1"/>
                          </a:solidFill>
                          <a:latin typeface="Arial"/>
                          <a:ea typeface="ＭＳ Ｐゴシック"/>
                        </a:defRPr>
                      </a:lvl6pPr>
                      <a:lvl7pPr marL="2743200" algn="l" defTabSz="457200" rtl="0" eaLnBrk="1" latinLnBrk="0" hangingPunct="1">
                        <a:defRPr sz="1800" kern="1200">
                          <a:solidFill>
                            <a:schemeClr val="tx1"/>
                          </a:solidFill>
                          <a:latin typeface="Arial"/>
                          <a:ea typeface="ＭＳ Ｐゴシック"/>
                        </a:defRPr>
                      </a:lvl7pPr>
                      <a:lvl8pPr marL="3200400" algn="l" defTabSz="457200" rtl="0" eaLnBrk="1" latinLnBrk="0" hangingPunct="1">
                        <a:defRPr sz="1800" kern="1200">
                          <a:solidFill>
                            <a:schemeClr val="tx1"/>
                          </a:solidFill>
                          <a:latin typeface="Arial"/>
                          <a:ea typeface="ＭＳ Ｐゴシック"/>
                        </a:defRPr>
                      </a:lvl8pPr>
                      <a:lvl9pPr marL="3657600" algn="l" defTabSz="457200" rtl="0" eaLnBrk="1" latinLnBrk="0" hangingPunct="1">
                        <a:defRPr sz="1800" kern="1200">
                          <a:solidFill>
                            <a:schemeClr val="tx1"/>
                          </a:solidFill>
                          <a:latin typeface="Arial"/>
                          <a:ea typeface="ＭＳ Ｐゴシック"/>
                        </a:defRPr>
                      </a:lvl9pPr>
                    </a:lstStyle>
                    <a:p>
                      <a:pPr algn="ctr" fontAlgn="ctr"/>
                      <a:r>
                        <a:rPr lang="en-US" sz="1400" b="0" i="0" u="none" strike="noStrike" dirty="0">
                          <a:solidFill>
                            <a:srgbClr val="000000"/>
                          </a:solidFill>
                          <a:effectLst/>
                          <a:latin typeface="Arial"/>
                        </a:rPr>
                        <a:t>21.3%</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CB9FF"/>
                    </a:solidFill>
                  </a:tcPr>
                </a:tc>
                <a:tc>
                  <a:txBody>
                    <a:bodyPr/>
                    <a:lstStyle>
                      <a:lvl1pPr marL="0" algn="l" defTabSz="457200" rtl="0" eaLnBrk="1" latinLnBrk="0" hangingPunct="1">
                        <a:defRPr sz="1800" kern="1200">
                          <a:solidFill>
                            <a:schemeClr val="tx1"/>
                          </a:solidFill>
                          <a:latin typeface="Arial"/>
                          <a:ea typeface="ＭＳ Ｐゴシック"/>
                        </a:defRPr>
                      </a:lvl1pPr>
                      <a:lvl2pPr marL="457200" algn="l" defTabSz="457200" rtl="0" eaLnBrk="1" latinLnBrk="0" hangingPunct="1">
                        <a:defRPr sz="1800" kern="1200">
                          <a:solidFill>
                            <a:schemeClr val="tx1"/>
                          </a:solidFill>
                          <a:latin typeface="Arial"/>
                          <a:ea typeface="ＭＳ Ｐゴシック"/>
                        </a:defRPr>
                      </a:lvl2pPr>
                      <a:lvl3pPr marL="914400" algn="l" defTabSz="457200" rtl="0" eaLnBrk="1" latinLnBrk="0" hangingPunct="1">
                        <a:defRPr sz="1800" kern="1200">
                          <a:solidFill>
                            <a:schemeClr val="tx1"/>
                          </a:solidFill>
                          <a:latin typeface="Arial"/>
                          <a:ea typeface="ＭＳ Ｐゴシック"/>
                        </a:defRPr>
                      </a:lvl3pPr>
                      <a:lvl4pPr marL="1371600" algn="l" defTabSz="457200" rtl="0" eaLnBrk="1" latinLnBrk="0" hangingPunct="1">
                        <a:defRPr sz="1800" kern="1200">
                          <a:solidFill>
                            <a:schemeClr val="tx1"/>
                          </a:solidFill>
                          <a:latin typeface="Arial"/>
                          <a:ea typeface="ＭＳ Ｐゴシック"/>
                        </a:defRPr>
                      </a:lvl4pPr>
                      <a:lvl5pPr marL="1828800" algn="l" defTabSz="457200" rtl="0" eaLnBrk="1" latinLnBrk="0" hangingPunct="1">
                        <a:defRPr sz="1800" kern="1200">
                          <a:solidFill>
                            <a:schemeClr val="tx1"/>
                          </a:solidFill>
                          <a:latin typeface="Arial"/>
                          <a:ea typeface="ＭＳ Ｐゴシック"/>
                        </a:defRPr>
                      </a:lvl5pPr>
                      <a:lvl6pPr marL="2286000" algn="l" defTabSz="457200" rtl="0" eaLnBrk="1" latinLnBrk="0" hangingPunct="1">
                        <a:defRPr sz="1800" kern="1200">
                          <a:solidFill>
                            <a:schemeClr val="tx1"/>
                          </a:solidFill>
                          <a:latin typeface="Arial"/>
                          <a:ea typeface="ＭＳ Ｐゴシック"/>
                        </a:defRPr>
                      </a:lvl6pPr>
                      <a:lvl7pPr marL="2743200" algn="l" defTabSz="457200" rtl="0" eaLnBrk="1" latinLnBrk="0" hangingPunct="1">
                        <a:defRPr sz="1800" kern="1200">
                          <a:solidFill>
                            <a:schemeClr val="tx1"/>
                          </a:solidFill>
                          <a:latin typeface="Arial"/>
                          <a:ea typeface="ＭＳ Ｐゴシック"/>
                        </a:defRPr>
                      </a:lvl7pPr>
                      <a:lvl8pPr marL="3200400" algn="l" defTabSz="457200" rtl="0" eaLnBrk="1" latinLnBrk="0" hangingPunct="1">
                        <a:defRPr sz="1800" kern="1200">
                          <a:solidFill>
                            <a:schemeClr val="tx1"/>
                          </a:solidFill>
                          <a:latin typeface="Arial"/>
                          <a:ea typeface="ＭＳ Ｐゴシック"/>
                        </a:defRPr>
                      </a:lvl8pPr>
                      <a:lvl9pPr marL="3657600" algn="l" defTabSz="457200" rtl="0" eaLnBrk="1" latinLnBrk="0" hangingPunct="1">
                        <a:defRPr sz="1800" kern="1200">
                          <a:solidFill>
                            <a:schemeClr val="tx1"/>
                          </a:solidFill>
                          <a:latin typeface="Arial"/>
                          <a:ea typeface="ＭＳ Ｐゴシック"/>
                        </a:defRPr>
                      </a:lvl9pPr>
                    </a:lstStyle>
                    <a:p>
                      <a:pPr algn="ctr" fontAlgn="ctr"/>
                      <a:r>
                        <a:rPr lang="en-US" sz="1400" b="0" i="0" u="none" strike="noStrike" dirty="0">
                          <a:solidFill>
                            <a:srgbClr val="000000"/>
                          </a:solidFill>
                          <a:effectLst/>
                          <a:latin typeface="Arial"/>
                        </a:rPr>
                        <a:t>19.4%</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CB9FF"/>
                    </a:solidFill>
                  </a:tcPr>
                </a:tc>
                <a:tc>
                  <a:txBody>
                    <a:bodyPr/>
                    <a:lstStyle>
                      <a:lvl1pPr marL="0" algn="l" defTabSz="457200" rtl="0" eaLnBrk="1" latinLnBrk="0" hangingPunct="1">
                        <a:defRPr sz="1800" kern="1200">
                          <a:solidFill>
                            <a:schemeClr val="tx1"/>
                          </a:solidFill>
                          <a:latin typeface="Arial"/>
                          <a:ea typeface="ＭＳ Ｐゴシック"/>
                        </a:defRPr>
                      </a:lvl1pPr>
                      <a:lvl2pPr marL="457200" algn="l" defTabSz="457200" rtl="0" eaLnBrk="1" latinLnBrk="0" hangingPunct="1">
                        <a:defRPr sz="1800" kern="1200">
                          <a:solidFill>
                            <a:schemeClr val="tx1"/>
                          </a:solidFill>
                          <a:latin typeface="Arial"/>
                          <a:ea typeface="ＭＳ Ｐゴシック"/>
                        </a:defRPr>
                      </a:lvl2pPr>
                      <a:lvl3pPr marL="914400" algn="l" defTabSz="457200" rtl="0" eaLnBrk="1" latinLnBrk="0" hangingPunct="1">
                        <a:defRPr sz="1800" kern="1200">
                          <a:solidFill>
                            <a:schemeClr val="tx1"/>
                          </a:solidFill>
                          <a:latin typeface="Arial"/>
                          <a:ea typeface="ＭＳ Ｐゴシック"/>
                        </a:defRPr>
                      </a:lvl3pPr>
                      <a:lvl4pPr marL="1371600" algn="l" defTabSz="457200" rtl="0" eaLnBrk="1" latinLnBrk="0" hangingPunct="1">
                        <a:defRPr sz="1800" kern="1200">
                          <a:solidFill>
                            <a:schemeClr val="tx1"/>
                          </a:solidFill>
                          <a:latin typeface="Arial"/>
                          <a:ea typeface="ＭＳ Ｐゴシック"/>
                        </a:defRPr>
                      </a:lvl4pPr>
                      <a:lvl5pPr marL="1828800" algn="l" defTabSz="457200" rtl="0" eaLnBrk="1" latinLnBrk="0" hangingPunct="1">
                        <a:defRPr sz="1800" kern="1200">
                          <a:solidFill>
                            <a:schemeClr val="tx1"/>
                          </a:solidFill>
                          <a:latin typeface="Arial"/>
                          <a:ea typeface="ＭＳ Ｐゴシック"/>
                        </a:defRPr>
                      </a:lvl5pPr>
                      <a:lvl6pPr marL="2286000" algn="l" defTabSz="457200" rtl="0" eaLnBrk="1" latinLnBrk="0" hangingPunct="1">
                        <a:defRPr sz="1800" kern="1200">
                          <a:solidFill>
                            <a:schemeClr val="tx1"/>
                          </a:solidFill>
                          <a:latin typeface="Arial"/>
                          <a:ea typeface="ＭＳ Ｐゴシック"/>
                        </a:defRPr>
                      </a:lvl6pPr>
                      <a:lvl7pPr marL="2743200" algn="l" defTabSz="457200" rtl="0" eaLnBrk="1" latinLnBrk="0" hangingPunct="1">
                        <a:defRPr sz="1800" kern="1200">
                          <a:solidFill>
                            <a:schemeClr val="tx1"/>
                          </a:solidFill>
                          <a:latin typeface="Arial"/>
                          <a:ea typeface="ＭＳ Ｐゴシック"/>
                        </a:defRPr>
                      </a:lvl7pPr>
                      <a:lvl8pPr marL="3200400" algn="l" defTabSz="457200" rtl="0" eaLnBrk="1" latinLnBrk="0" hangingPunct="1">
                        <a:defRPr sz="1800" kern="1200">
                          <a:solidFill>
                            <a:schemeClr val="tx1"/>
                          </a:solidFill>
                          <a:latin typeface="Arial"/>
                          <a:ea typeface="ＭＳ Ｐゴシック"/>
                        </a:defRPr>
                      </a:lvl8pPr>
                      <a:lvl9pPr marL="3657600" algn="l" defTabSz="457200" rtl="0" eaLnBrk="1" latinLnBrk="0" hangingPunct="1">
                        <a:defRPr sz="1800" kern="1200">
                          <a:solidFill>
                            <a:schemeClr val="tx1"/>
                          </a:solidFill>
                          <a:latin typeface="Arial"/>
                          <a:ea typeface="ＭＳ Ｐゴシック"/>
                        </a:defRPr>
                      </a:lvl9pPr>
                    </a:lstStyle>
                    <a:p>
                      <a:pPr algn="ctr" fontAlgn="ctr"/>
                      <a:r>
                        <a:rPr lang="en-US" sz="1400" b="0" i="0" u="none" strike="noStrike" dirty="0">
                          <a:solidFill>
                            <a:srgbClr val="000000"/>
                          </a:solidFill>
                          <a:effectLst/>
                          <a:latin typeface="Arial"/>
                        </a:rPr>
                        <a:t>6.9%</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BFFF9F"/>
                    </a:solidFill>
                  </a:tcPr>
                </a:tc>
                <a:tc>
                  <a:txBody>
                    <a:bodyPr/>
                    <a:lstStyle>
                      <a:lvl1pPr marL="0" algn="l" defTabSz="457200" rtl="0" eaLnBrk="1" latinLnBrk="0" hangingPunct="1">
                        <a:defRPr sz="1800" kern="1200">
                          <a:solidFill>
                            <a:schemeClr val="tx1"/>
                          </a:solidFill>
                          <a:latin typeface="Arial"/>
                          <a:ea typeface="ＭＳ Ｐゴシック"/>
                        </a:defRPr>
                      </a:lvl1pPr>
                      <a:lvl2pPr marL="457200" algn="l" defTabSz="457200" rtl="0" eaLnBrk="1" latinLnBrk="0" hangingPunct="1">
                        <a:defRPr sz="1800" kern="1200">
                          <a:solidFill>
                            <a:schemeClr val="tx1"/>
                          </a:solidFill>
                          <a:latin typeface="Arial"/>
                          <a:ea typeface="ＭＳ Ｐゴシック"/>
                        </a:defRPr>
                      </a:lvl2pPr>
                      <a:lvl3pPr marL="914400" algn="l" defTabSz="457200" rtl="0" eaLnBrk="1" latinLnBrk="0" hangingPunct="1">
                        <a:defRPr sz="1800" kern="1200">
                          <a:solidFill>
                            <a:schemeClr val="tx1"/>
                          </a:solidFill>
                          <a:latin typeface="Arial"/>
                          <a:ea typeface="ＭＳ Ｐゴシック"/>
                        </a:defRPr>
                      </a:lvl3pPr>
                      <a:lvl4pPr marL="1371600" algn="l" defTabSz="457200" rtl="0" eaLnBrk="1" latinLnBrk="0" hangingPunct="1">
                        <a:defRPr sz="1800" kern="1200">
                          <a:solidFill>
                            <a:schemeClr val="tx1"/>
                          </a:solidFill>
                          <a:latin typeface="Arial"/>
                          <a:ea typeface="ＭＳ Ｐゴシック"/>
                        </a:defRPr>
                      </a:lvl4pPr>
                      <a:lvl5pPr marL="1828800" algn="l" defTabSz="457200" rtl="0" eaLnBrk="1" latinLnBrk="0" hangingPunct="1">
                        <a:defRPr sz="1800" kern="1200">
                          <a:solidFill>
                            <a:schemeClr val="tx1"/>
                          </a:solidFill>
                          <a:latin typeface="Arial"/>
                          <a:ea typeface="ＭＳ Ｐゴシック"/>
                        </a:defRPr>
                      </a:lvl5pPr>
                      <a:lvl6pPr marL="2286000" algn="l" defTabSz="457200" rtl="0" eaLnBrk="1" latinLnBrk="0" hangingPunct="1">
                        <a:defRPr sz="1800" kern="1200">
                          <a:solidFill>
                            <a:schemeClr val="tx1"/>
                          </a:solidFill>
                          <a:latin typeface="Arial"/>
                          <a:ea typeface="ＭＳ Ｐゴシック"/>
                        </a:defRPr>
                      </a:lvl6pPr>
                      <a:lvl7pPr marL="2743200" algn="l" defTabSz="457200" rtl="0" eaLnBrk="1" latinLnBrk="0" hangingPunct="1">
                        <a:defRPr sz="1800" kern="1200">
                          <a:solidFill>
                            <a:schemeClr val="tx1"/>
                          </a:solidFill>
                          <a:latin typeface="Arial"/>
                          <a:ea typeface="ＭＳ Ｐゴシック"/>
                        </a:defRPr>
                      </a:lvl7pPr>
                      <a:lvl8pPr marL="3200400" algn="l" defTabSz="457200" rtl="0" eaLnBrk="1" latinLnBrk="0" hangingPunct="1">
                        <a:defRPr sz="1800" kern="1200">
                          <a:solidFill>
                            <a:schemeClr val="tx1"/>
                          </a:solidFill>
                          <a:latin typeface="Arial"/>
                          <a:ea typeface="ＭＳ Ｐゴシック"/>
                        </a:defRPr>
                      </a:lvl8pPr>
                      <a:lvl9pPr marL="3657600" algn="l" defTabSz="457200" rtl="0" eaLnBrk="1" latinLnBrk="0" hangingPunct="1">
                        <a:defRPr sz="1800" kern="1200">
                          <a:solidFill>
                            <a:schemeClr val="tx1"/>
                          </a:solidFill>
                          <a:latin typeface="Arial"/>
                          <a:ea typeface="ＭＳ Ｐゴシック"/>
                        </a:defRPr>
                      </a:lvl9pPr>
                    </a:lstStyle>
                    <a:p>
                      <a:pPr algn="ctr" fontAlgn="ctr"/>
                      <a:r>
                        <a:rPr lang="en-US" sz="1400" b="0" i="0" u="none" strike="noStrike" dirty="0">
                          <a:solidFill>
                            <a:srgbClr val="000000"/>
                          </a:solidFill>
                          <a:effectLst/>
                          <a:latin typeface="Arial"/>
                        </a:rPr>
                        <a:t>12.1%</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BFFF9F"/>
                    </a:solidFill>
                  </a:tcPr>
                </a:tc>
              </a:tr>
              <a:tr h="640080">
                <a:tc>
                  <a:txBody>
                    <a:bodyPr/>
                    <a:lstStyle>
                      <a:lvl1pPr marL="0" algn="l" defTabSz="457200" rtl="0" eaLnBrk="1" latinLnBrk="0" hangingPunct="1">
                        <a:defRPr sz="1800" kern="1200">
                          <a:solidFill>
                            <a:schemeClr val="tx1"/>
                          </a:solidFill>
                          <a:latin typeface="Arial"/>
                          <a:ea typeface="ＭＳ Ｐゴシック"/>
                        </a:defRPr>
                      </a:lvl1pPr>
                      <a:lvl2pPr marL="457200" algn="l" defTabSz="457200" rtl="0" eaLnBrk="1" latinLnBrk="0" hangingPunct="1">
                        <a:defRPr sz="1800" kern="1200">
                          <a:solidFill>
                            <a:schemeClr val="tx1"/>
                          </a:solidFill>
                          <a:latin typeface="Arial"/>
                          <a:ea typeface="ＭＳ Ｐゴシック"/>
                        </a:defRPr>
                      </a:lvl2pPr>
                      <a:lvl3pPr marL="914400" algn="l" defTabSz="457200" rtl="0" eaLnBrk="1" latinLnBrk="0" hangingPunct="1">
                        <a:defRPr sz="1800" kern="1200">
                          <a:solidFill>
                            <a:schemeClr val="tx1"/>
                          </a:solidFill>
                          <a:latin typeface="Arial"/>
                          <a:ea typeface="ＭＳ Ｐゴシック"/>
                        </a:defRPr>
                      </a:lvl3pPr>
                      <a:lvl4pPr marL="1371600" algn="l" defTabSz="457200" rtl="0" eaLnBrk="1" latinLnBrk="0" hangingPunct="1">
                        <a:defRPr sz="1800" kern="1200">
                          <a:solidFill>
                            <a:schemeClr val="tx1"/>
                          </a:solidFill>
                          <a:latin typeface="Arial"/>
                          <a:ea typeface="ＭＳ Ｐゴシック"/>
                        </a:defRPr>
                      </a:lvl4pPr>
                      <a:lvl5pPr marL="1828800" algn="l" defTabSz="457200" rtl="0" eaLnBrk="1" latinLnBrk="0" hangingPunct="1">
                        <a:defRPr sz="1800" kern="1200">
                          <a:solidFill>
                            <a:schemeClr val="tx1"/>
                          </a:solidFill>
                          <a:latin typeface="Arial"/>
                          <a:ea typeface="ＭＳ Ｐゴシック"/>
                        </a:defRPr>
                      </a:lvl5pPr>
                      <a:lvl6pPr marL="2286000" algn="l" defTabSz="457200" rtl="0" eaLnBrk="1" latinLnBrk="0" hangingPunct="1">
                        <a:defRPr sz="1800" kern="1200">
                          <a:solidFill>
                            <a:schemeClr val="tx1"/>
                          </a:solidFill>
                          <a:latin typeface="Arial"/>
                          <a:ea typeface="ＭＳ Ｐゴシック"/>
                        </a:defRPr>
                      </a:lvl6pPr>
                      <a:lvl7pPr marL="2743200" algn="l" defTabSz="457200" rtl="0" eaLnBrk="1" latinLnBrk="0" hangingPunct="1">
                        <a:defRPr sz="1800" kern="1200">
                          <a:solidFill>
                            <a:schemeClr val="tx1"/>
                          </a:solidFill>
                          <a:latin typeface="Arial"/>
                          <a:ea typeface="ＭＳ Ｐゴシック"/>
                        </a:defRPr>
                      </a:lvl7pPr>
                      <a:lvl8pPr marL="3200400" algn="l" defTabSz="457200" rtl="0" eaLnBrk="1" latinLnBrk="0" hangingPunct="1">
                        <a:defRPr sz="1800" kern="1200">
                          <a:solidFill>
                            <a:schemeClr val="tx1"/>
                          </a:solidFill>
                          <a:latin typeface="Arial"/>
                          <a:ea typeface="ＭＳ Ｐゴシック"/>
                        </a:defRPr>
                      </a:lvl8pPr>
                      <a:lvl9pPr marL="3657600" algn="l" defTabSz="457200" rtl="0" eaLnBrk="1" latinLnBrk="0" hangingPunct="1">
                        <a:defRPr sz="1800" kern="1200">
                          <a:solidFill>
                            <a:schemeClr val="tx1"/>
                          </a:solidFill>
                          <a:latin typeface="Arial"/>
                          <a:ea typeface="ＭＳ Ｐゴシック"/>
                        </a:defRPr>
                      </a:lvl9pPr>
                    </a:lstStyle>
                    <a:p>
                      <a:pPr algn="l" fontAlgn="ctr"/>
                      <a:r>
                        <a:rPr lang="en-US" sz="1400" b="1" i="0" u="none" strike="noStrike" dirty="0" smtClean="0">
                          <a:solidFill>
                            <a:srgbClr val="000000"/>
                          </a:solidFill>
                          <a:effectLst/>
                          <a:latin typeface="Arial"/>
                        </a:rPr>
                        <a:t> 2. Certain </a:t>
                      </a:r>
                      <a:r>
                        <a:rPr lang="en-US" sz="1400" b="1" i="0" u="none" strike="noStrike" dirty="0">
                          <a:solidFill>
                            <a:srgbClr val="000000"/>
                          </a:solidFill>
                          <a:effectLst/>
                          <a:latin typeface="Arial"/>
                        </a:rPr>
                        <a:t>Conditions Originating </a:t>
                      </a:r>
                      <a:endParaRPr lang="en-US" sz="1400" b="1" i="0" u="none" strike="noStrike" dirty="0" smtClean="0">
                        <a:solidFill>
                          <a:srgbClr val="000000"/>
                        </a:solidFill>
                        <a:effectLst/>
                        <a:latin typeface="Arial"/>
                      </a:endParaRPr>
                    </a:p>
                    <a:p>
                      <a:pPr algn="l" fontAlgn="ctr"/>
                      <a:r>
                        <a:rPr lang="en-US" sz="1400" b="1" i="0" u="none" strike="noStrike" dirty="0" smtClean="0">
                          <a:solidFill>
                            <a:srgbClr val="000000"/>
                          </a:solidFill>
                          <a:effectLst/>
                          <a:latin typeface="Arial"/>
                        </a:rPr>
                        <a:t>in </a:t>
                      </a:r>
                      <a:r>
                        <a:rPr lang="en-US" sz="1400" b="1" i="0" u="none" strike="noStrike" dirty="0">
                          <a:solidFill>
                            <a:srgbClr val="000000"/>
                          </a:solidFill>
                          <a:effectLst/>
                          <a:latin typeface="Arial"/>
                        </a:rPr>
                        <a:t>the Perinatal Period</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tx1"/>
                          </a:solidFill>
                          <a:latin typeface="Arial"/>
                          <a:ea typeface="ＭＳ Ｐゴシック"/>
                        </a:defRPr>
                      </a:lvl1pPr>
                      <a:lvl2pPr marL="457200" algn="l" defTabSz="457200" rtl="0" eaLnBrk="1" latinLnBrk="0" hangingPunct="1">
                        <a:defRPr sz="1800" kern="1200">
                          <a:solidFill>
                            <a:schemeClr val="tx1"/>
                          </a:solidFill>
                          <a:latin typeface="Arial"/>
                          <a:ea typeface="ＭＳ Ｐゴシック"/>
                        </a:defRPr>
                      </a:lvl2pPr>
                      <a:lvl3pPr marL="914400" algn="l" defTabSz="457200" rtl="0" eaLnBrk="1" latinLnBrk="0" hangingPunct="1">
                        <a:defRPr sz="1800" kern="1200">
                          <a:solidFill>
                            <a:schemeClr val="tx1"/>
                          </a:solidFill>
                          <a:latin typeface="Arial"/>
                          <a:ea typeface="ＭＳ Ｐゴシック"/>
                        </a:defRPr>
                      </a:lvl3pPr>
                      <a:lvl4pPr marL="1371600" algn="l" defTabSz="457200" rtl="0" eaLnBrk="1" latinLnBrk="0" hangingPunct="1">
                        <a:defRPr sz="1800" kern="1200">
                          <a:solidFill>
                            <a:schemeClr val="tx1"/>
                          </a:solidFill>
                          <a:latin typeface="Arial"/>
                          <a:ea typeface="ＭＳ Ｐゴシック"/>
                        </a:defRPr>
                      </a:lvl4pPr>
                      <a:lvl5pPr marL="1828800" algn="l" defTabSz="457200" rtl="0" eaLnBrk="1" latinLnBrk="0" hangingPunct="1">
                        <a:defRPr sz="1800" kern="1200">
                          <a:solidFill>
                            <a:schemeClr val="tx1"/>
                          </a:solidFill>
                          <a:latin typeface="Arial"/>
                          <a:ea typeface="ＭＳ Ｐゴシック"/>
                        </a:defRPr>
                      </a:lvl5pPr>
                      <a:lvl6pPr marL="2286000" algn="l" defTabSz="457200" rtl="0" eaLnBrk="1" latinLnBrk="0" hangingPunct="1">
                        <a:defRPr sz="1800" kern="1200">
                          <a:solidFill>
                            <a:schemeClr val="tx1"/>
                          </a:solidFill>
                          <a:latin typeface="Arial"/>
                          <a:ea typeface="ＭＳ Ｐゴシック"/>
                        </a:defRPr>
                      </a:lvl6pPr>
                      <a:lvl7pPr marL="2743200" algn="l" defTabSz="457200" rtl="0" eaLnBrk="1" latinLnBrk="0" hangingPunct="1">
                        <a:defRPr sz="1800" kern="1200">
                          <a:solidFill>
                            <a:schemeClr val="tx1"/>
                          </a:solidFill>
                          <a:latin typeface="Arial"/>
                          <a:ea typeface="ＭＳ Ｐゴシック"/>
                        </a:defRPr>
                      </a:lvl7pPr>
                      <a:lvl8pPr marL="3200400" algn="l" defTabSz="457200" rtl="0" eaLnBrk="1" latinLnBrk="0" hangingPunct="1">
                        <a:defRPr sz="1800" kern="1200">
                          <a:solidFill>
                            <a:schemeClr val="tx1"/>
                          </a:solidFill>
                          <a:latin typeface="Arial"/>
                          <a:ea typeface="ＭＳ Ｐゴシック"/>
                        </a:defRPr>
                      </a:lvl8pPr>
                      <a:lvl9pPr marL="3657600" algn="l" defTabSz="457200" rtl="0" eaLnBrk="1" latinLnBrk="0" hangingPunct="1">
                        <a:defRPr sz="1800" kern="1200">
                          <a:solidFill>
                            <a:schemeClr val="tx1"/>
                          </a:solidFill>
                          <a:latin typeface="Arial"/>
                          <a:ea typeface="ＭＳ Ｐゴシック"/>
                        </a:defRPr>
                      </a:lvl9pPr>
                    </a:lstStyle>
                    <a:p>
                      <a:pPr algn="ctr" fontAlgn="ctr"/>
                      <a:r>
                        <a:rPr lang="en-US" sz="1400" b="0" i="0" u="none" strike="noStrike" dirty="0">
                          <a:solidFill>
                            <a:srgbClr val="000000"/>
                          </a:solidFill>
                          <a:effectLst/>
                          <a:latin typeface="Arial"/>
                        </a:rPr>
                        <a:t>17.1%</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CB9FF"/>
                    </a:solidFill>
                  </a:tcPr>
                </a:tc>
                <a:tc>
                  <a:txBody>
                    <a:bodyPr/>
                    <a:lstStyle>
                      <a:lvl1pPr marL="0" algn="l" defTabSz="457200" rtl="0" eaLnBrk="1" latinLnBrk="0" hangingPunct="1">
                        <a:defRPr sz="1800" kern="1200">
                          <a:solidFill>
                            <a:schemeClr val="tx1"/>
                          </a:solidFill>
                          <a:latin typeface="Arial"/>
                          <a:ea typeface="ＭＳ Ｐゴシック"/>
                        </a:defRPr>
                      </a:lvl1pPr>
                      <a:lvl2pPr marL="457200" algn="l" defTabSz="457200" rtl="0" eaLnBrk="1" latinLnBrk="0" hangingPunct="1">
                        <a:defRPr sz="1800" kern="1200">
                          <a:solidFill>
                            <a:schemeClr val="tx1"/>
                          </a:solidFill>
                          <a:latin typeface="Arial"/>
                          <a:ea typeface="ＭＳ Ｐゴシック"/>
                        </a:defRPr>
                      </a:lvl2pPr>
                      <a:lvl3pPr marL="914400" algn="l" defTabSz="457200" rtl="0" eaLnBrk="1" latinLnBrk="0" hangingPunct="1">
                        <a:defRPr sz="1800" kern="1200">
                          <a:solidFill>
                            <a:schemeClr val="tx1"/>
                          </a:solidFill>
                          <a:latin typeface="Arial"/>
                          <a:ea typeface="ＭＳ Ｐゴシック"/>
                        </a:defRPr>
                      </a:lvl3pPr>
                      <a:lvl4pPr marL="1371600" algn="l" defTabSz="457200" rtl="0" eaLnBrk="1" latinLnBrk="0" hangingPunct="1">
                        <a:defRPr sz="1800" kern="1200">
                          <a:solidFill>
                            <a:schemeClr val="tx1"/>
                          </a:solidFill>
                          <a:latin typeface="Arial"/>
                          <a:ea typeface="ＭＳ Ｐゴシック"/>
                        </a:defRPr>
                      </a:lvl4pPr>
                      <a:lvl5pPr marL="1828800" algn="l" defTabSz="457200" rtl="0" eaLnBrk="1" latinLnBrk="0" hangingPunct="1">
                        <a:defRPr sz="1800" kern="1200">
                          <a:solidFill>
                            <a:schemeClr val="tx1"/>
                          </a:solidFill>
                          <a:latin typeface="Arial"/>
                          <a:ea typeface="ＭＳ Ｐゴシック"/>
                        </a:defRPr>
                      </a:lvl5pPr>
                      <a:lvl6pPr marL="2286000" algn="l" defTabSz="457200" rtl="0" eaLnBrk="1" latinLnBrk="0" hangingPunct="1">
                        <a:defRPr sz="1800" kern="1200">
                          <a:solidFill>
                            <a:schemeClr val="tx1"/>
                          </a:solidFill>
                          <a:latin typeface="Arial"/>
                          <a:ea typeface="ＭＳ Ｐゴシック"/>
                        </a:defRPr>
                      </a:lvl6pPr>
                      <a:lvl7pPr marL="2743200" algn="l" defTabSz="457200" rtl="0" eaLnBrk="1" latinLnBrk="0" hangingPunct="1">
                        <a:defRPr sz="1800" kern="1200">
                          <a:solidFill>
                            <a:schemeClr val="tx1"/>
                          </a:solidFill>
                          <a:latin typeface="Arial"/>
                          <a:ea typeface="ＭＳ Ｐゴシック"/>
                        </a:defRPr>
                      </a:lvl7pPr>
                      <a:lvl8pPr marL="3200400" algn="l" defTabSz="457200" rtl="0" eaLnBrk="1" latinLnBrk="0" hangingPunct="1">
                        <a:defRPr sz="1800" kern="1200">
                          <a:solidFill>
                            <a:schemeClr val="tx1"/>
                          </a:solidFill>
                          <a:latin typeface="Arial"/>
                          <a:ea typeface="ＭＳ Ｐゴシック"/>
                        </a:defRPr>
                      </a:lvl8pPr>
                      <a:lvl9pPr marL="3657600" algn="l" defTabSz="457200" rtl="0" eaLnBrk="1" latinLnBrk="0" hangingPunct="1">
                        <a:defRPr sz="1800" kern="1200">
                          <a:solidFill>
                            <a:schemeClr val="tx1"/>
                          </a:solidFill>
                          <a:latin typeface="Arial"/>
                          <a:ea typeface="ＭＳ Ｐゴシック"/>
                        </a:defRPr>
                      </a:lvl9pPr>
                    </a:lstStyle>
                    <a:p>
                      <a:pPr algn="ctr" fontAlgn="ctr"/>
                      <a:r>
                        <a:rPr lang="en-US" sz="1400" b="0" i="0" u="none" strike="noStrike" dirty="0">
                          <a:solidFill>
                            <a:srgbClr val="000000"/>
                          </a:solidFill>
                          <a:effectLst/>
                          <a:latin typeface="Arial"/>
                        </a:rPr>
                        <a:t>12.2%</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CB9FF"/>
                    </a:solidFill>
                  </a:tcPr>
                </a:tc>
                <a:tc>
                  <a:txBody>
                    <a:bodyPr/>
                    <a:lstStyle>
                      <a:lvl1pPr marL="0" algn="l" defTabSz="457200" rtl="0" eaLnBrk="1" latinLnBrk="0" hangingPunct="1">
                        <a:defRPr sz="1800" kern="1200">
                          <a:solidFill>
                            <a:schemeClr val="tx1"/>
                          </a:solidFill>
                          <a:latin typeface="Arial"/>
                          <a:ea typeface="ＭＳ Ｐゴシック"/>
                        </a:defRPr>
                      </a:lvl1pPr>
                      <a:lvl2pPr marL="457200" algn="l" defTabSz="457200" rtl="0" eaLnBrk="1" latinLnBrk="0" hangingPunct="1">
                        <a:defRPr sz="1800" kern="1200">
                          <a:solidFill>
                            <a:schemeClr val="tx1"/>
                          </a:solidFill>
                          <a:latin typeface="Arial"/>
                          <a:ea typeface="ＭＳ Ｐゴシック"/>
                        </a:defRPr>
                      </a:lvl2pPr>
                      <a:lvl3pPr marL="914400" algn="l" defTabSz="457200" rtl="0" eaLnBrk="1" latinLnBrk="0" hangingPunct="1">
                        <a:defRPr sz="1800" kern="1200">
                          <a:solidFill>
                            <a:schemeClr val="tx1"/>
                          </a:solidFill>
                          <a:latin typeface="Arial"/>
                          <a:ea typeface="ＭＳ Ｐゴシック"/>
                        </a:defRPr>
                      </a:lvl3pPr>
                      <a:lvl4pPr marL="1371600" algn="l" defTabSz="457200" rtl="0" eaLnBrk="1" latinLnBrk="0" hangingPunct="1">
                        <a:defRPr sz="1800" kern="1200">
                          <a:solidFill>
                            <a:schemeClr val="tx1"/>
                          </a:solidFill>
                          <a:latin typeface="Arial"/>
                          <a:ea typeface="ＭＳ Ｐゴシック"/>
                        </a:defRPr>
                      </a:lvl4pPr>
                      <a:lvl5pPr marL="1828800" algn="l" defTabSz="457200" rtl="0" eaLnBrk="1" latinLnBrk="0" hangingPunct="1">
                        <a:defRPr sz="1800" kern="1200">
                          <a:solidFill>
                            <a:schemeClr val="tx1"/>
                          </a:solidFill>
                          <a:latin typeface="Arial"/>
                          <a:ea typeface="ＭＳ Ｐゴシック"/>
                        </a:defRPr>
                      </a:lvl5pPr>
                      <a:lvl6pPr marL="2286000" algn="l" defTabSz="457200" rtl="0" eaLnBrk="1" latinLnBrk="0" hangingPunct="1">
                        <a:defRPr sz="1800" kern="1200">
                          <a:solidFill>
                            <a:schemeClr val="tx1"/>
                          </a:solidFill>
                          <a:latin typeface="Arial"/>
                          <a:ea typeface="ＭＳ Ｐゴシック"/>
                        </a:defRPr>
                      </a:lvl6pPr>
                      <a:lvl7pPr marL="2743200" algn="l" defTabSz="457200" rtl="0" eaLnBrk="1" latinLnBrk="0" hangingPunct="1">
                        <a:defRPr sz="1800" kern="1200">
                          <a:solidFill>
                            <a:schemeClr val="tx1"/>
                          </a:solidFill>
                          <a:latin typeface="Arial"/>
                          <a:ea typeface="ＭＳ Ｐゴシック"/>
                        </a:defRPr>
                      </a:lvl7pPr>
                      <a:lvl8pPr marL="3200400" algn="l" defTabSz="457200" rtl="0" eaLnBrk="1" latinLnBrk="0" hangingPunct="1">
                        <a:defRPr sz="1800" kern="1200">
                          <a:solidFill>
                            <a:schemeClr val="tx1"/>
                          </a:solidFill>
                          <a:latin typeface="Arial"/>
                          <a:ea typeface="ＭＳ Ｐゴシック"/>
                        </a:defRPr>
                      </a:lvl8pPr>
                      <a:lvl9pPr marL="3657600" algn="l" defTabSz="457200" rtl="0" eaLnBrk="1" latinLnBrk="0" hangingPunct="1">
                        <a:defRPr sz="1800" kern="1200">
                          <a:solidFill>
                            <a:schemeClr val="tx1"/>
                          </a:solidFill>
                          <a:latin typeface="Arial"/>
                          <a:ea typeface="ＭＳ Ｐゴシック"/>
                        </a:defRPr>
                      </a:lvl9pPr>
                    </a:lstStyle>
                    <a:p>
                      <a:pPr algn="ctr" fontAlgn="ctr"/>
                      <a:r>
                        <a:rPr lang="en-US" sz="1400" b="0" i="0" u="none" strike="noStrike" dirty="0">
                          <a:solidFill>
                            <a:srgbClr val="000000"/>
                          </a:solidFill>
                          <a:effectLst/>
                          <a:latin typeface="Arial"/>
                        </a:rPr>
                        <a:t>30.7%</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BFFF9F"/>
                    </a:solidFill>
                  </a:tcPr>
                </a:tc>
                <a:tc>
                  <a:txBody>
                    <a:bodyPr/>
                    <a:lstStyle>
                      <a:lvl1pPr marL="0" algn="l" defTabSz="457200" rtl="0" eaLnBrk="1" latinLnBrk="0" hangingPunct="1">
                        <a:defRPr sz="1800" kern="1200">
                          <a:solidFill>
                            <a:schemeClr val="tx1"/>
                          </a:solidFill>
                          <a:latin typeface="Arial"/>
                          <a:ea typeface="ＭＳ Ｐゴシック"/>
                        </a:defRPr>
                      </a:lvl1pPr>
                      <a:lvl2pPr marL="457200" algn="l" defTabSz="457200" rtl="0" eaLnBrk="1" latinLnBrk="0" hangingPunct="1">
                        <a:defRPr sz="1800" kern="1200">
                          <a:solidFill>
                            <a:schemeClr val="tx1"/>
                          </a:solidFill>
                          <a:latin typeface="Arial"/>
                          <a:ea typeface="ＭＳ Ｐゴシック"/>
                        </a:defRPr>
                      </a:lvl2pPr>
                      <a:lvl3pPr marL="914400" algn="l" defTabSz="457200" rtl="0" eaLnBrk="1" latinLnBrk="0" hangingPunct="1">
                        <a:defRPr sz="1800" kern="1200">
                          <a:solidFill>
                            <a:schemeClr val="tx1"/>
                          </a:solidFill>
                          <a:latin typeface="Arial"/>
                          <a:ea typeface="ＭＳ Ｐゴシック"/>
                        </a:defRPr>
                      </a:lvl3pPr>
                      <a:lvl4pPr marL="1371600" algn="l" defTabSz="457200" rtl="0" eaLnBrk="1" latinLnBrk="0" hangingPunct="1">
                        <a:defRPr sz="1800" kern="1200">
                          <a:solidFill>
                            <a:schemeClr val="tx1"/>
                          </a:solidFill>
                          <a:latin typeface="Arial"/>
                          <a:ea typeface="ＭＳ Ｐゴシック"/>
                        </a:defRPr>
                      </a:lvl4pPr>
                      <a:lvl5pPr marL="1828800" algn="l" defTabSz="457200" rtl="0" eaLnBrk="1" latinLnBrk="0" hangingPunct="1">
                        <a:defRPr sz="1800" kern="1200">
                          <a:solidFill>
                            <a:schemeClr val="tx1"/>
                          </a:solidFill>
                          <a:latin typeface="Arial"/>
                          <a:ea typeface="ＭＳ Ｐゴシック"/>
                        </a:defRPr>
                      </a:lvl5pPr>
                      <a:lvl6pPr marL="2286000" algn="l" defTabSz="457200" rtl="0" eaLnBrk="1" latinLnBrk="0" hangingPunct="1">
                        <a:defRPr sz="1800" kern="1200">
                          <a:solidFill>
                            <a:schemeClr val="tx1"/>
                          </a:solidFill>
                          <a:latin typeface="Arial"/>
                          <a:ea typeface="ＭＳ Ｐゴシック"/>
                        </a:defRPr>
                      </a:lvl6pPr>
                      <a:lvl7pPr marL="2743200" algn="l" defTabSz="457200" rtl="0" eaLnBrk="1" latinLnBrk="0" hangingPunct="1">
                        <a:defRPr sz="1800" kern="1200">
                          <a:solidFill>
                            <a:schemeClr val="tx1"/>
                          </a:solidFill>
                          <a:latin typeface="Arial"/>
                          <a:ea typeface="ＭＳ Ｐゴシック"/>
                        </a:defRPr>
                      </a:lvl7pPr>
                      <a:lvl8pPr marL="3200400" algn="l" defTabSz="457200" rtl="0" eaLnBrk="1" latinLnBrk="0" hangingPunct="1">
                        <a:defRPr sz="1800" kern="1200">
                          <a:solidFill>
                            <a:schemeClr val="tx1"/>
                          </a:solidFill>
                          <a:latin typeface="Arial"/>
                          <a:ea typeface="ＭＳ Ｐゴシック"/>
                        </a:defRPr>
                      </a:lvl8pPr>
                      <a:lvl9pPr marL="3657600" algn="l" defTabSz="457200" rtl="0" eaLnBrk="1" latinLnBrk="0" hangingPunct="1">
                        <a:defRPr sz="1800" kern="1200">
                          <a:solidFill>
                            <a:schemeClr val="tx1"/>
                          </a:solidFill>
                          <a:latin typeface="Arial"/>
                          <a:ea typeface="ＭＳ Ｐゴシック"/>
                        </a:defRPr>
                      </a:lvl9pPr>
                    </a:lstStyle>
                    <a:p>
                      <a:pPr algn="ctr" fontAlgn="ctr"/>
                      <a:r>
                        <a:rPr lang="en-US" sz="1400" b="0" i="0" u="none" strike="noStrike" dirty="0">
                          <a:solidFill>
                            <a:srgbClr val="000000"/>
                          </a:solidFill>
                          <a:effectLst/>
                          <a:latin typeface="Arial"/>
                        </a:rPr>
                        <a:t>11.6%</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BFFF9F"/>
                    </a:solidFill>
                  </a:tcPr>
                </a:tc>
              </a:tr>
              <a:tr h="390493">
                <a:tc>
                  <a:txBody>
                    <a:bodyPr/>
                    <a:lstStyle>
                      <a:lvl1pPr marL="0" algn="l" defTabSz="457200" rtl="0" eaLnBrk="1" latinLnBrk="0" hangingPunct="1">
                        <a:defRPr sz="1800" kern="1200">
                          <a:solidFill>
                            <a:schemeClr val="tx1"/>
                          </a:solidFill>
                          <a:latin typeface="Arial"/>
                          <a:ea typeface="ＭＳ Ｐゴシック"/>
                        </a:defRPr>
                      </a:lvl1pPr>
                      <a:lvl2pPr marL="457200" algn="l" defTabSz="457200" rtl="0" eaLnBrk="1" latinLnBrk="0" hangingPunct="1">
                        <a:defRPr sz="1800" kern="1200">
                          <a:solidFill>
                            <a:schemeClr val="tx1"/>
                          </a:solidFill>
                          <a:latin typeface="Arial"/>
                          <a:ea typeface="ＭＳ Ｐゴシック"/>
                        </a:defRPr>
                      </a:lvl2pPr>
                      <a:lvl3pPr marL="914400" algn="l" defTabSz="457200" rtl="0" eaLnBrk="1" latinLnBrk="0" hangingPunct="1">
                        <a:defRPr sz="1800" kern="1200">
                          <a:solidFill>
                            <a:schemeClr val="tx1"/>
                          </a:solidFill>
                          <a:latin typeface="Arial"/>
                          <a:ea typeface="ＭＳ Ｐゴシック"/>
                        </a:defRPr>
                      </a:lvl3pPr>
                      <a:lvl4pPr marL="1371600" algn="l" defTabSz="457200" rtl="0" eaLnBrk="1" latinLnBrk="0" hangingPunct="1">
                        <a:defRPr sz="1800" kern="1200">
                          <a:solidFill>
                            <a:schemeClr val="tx1"/>
                          </a:solidFill>
                          <a:latin typeface="Arial"/>
                          <a:ea typeface="ＭＳ Ｐゴシック"/>
                        </a:defRPr>
                      </a:lvl4pPr>
                      <a:lvl5pPr marL="1828800" algn="l" defTabSz="457200" rtl="0" eaLnBrk="1" latinLnBrk="0" hangingPunct="1">
                        <a:defRPr sz="1800" kern="1200">
                          <a:solidFill>
                            <a:schemeClr val="tx1"/>
                          </a:solidFill>
                          <a:latin typeface="Arial"/>
                          <a:ea typeface="ＭＳ Ｐゴシック"/>
                        </a:defRPr>
                      </a:lvl5pPr>
                      <a:lvl6pPr marL="2286000" algn="l" defTabSz="457200" rtl="0" eaLnBrk="1" latinLnBrk="0" hangingPunct="1">
                        <a:defRPr sz="1800" kern="1200">
                          <a:solidFill>
                            <a:schemeClr val="tx1"/>
                          </a:solidFill>
                          <a:latin typeface="Arial"/>
                          <a:ea typeface="ＭＳ Ｐゴシック"/>
                        </a:defRPr>
                      </a:lvl6pPr>
                      <a:lvl7pPr marL="2743200" algn="l" defTabSz="457200" rtl="0" eaLnBrk="1" latinLnBrk="0" hangingPunct="1">
                        <a:defRPr sz="1800" kern="1200">
                          <a:solidFill>
                            <a:schemeClr val="tx1"/>
                          </a:solidFill>
                          <a:latin typeface="Arial"/>
                          <a:ea typeface="ＭＳ Ｐゴシック"/>
                        </a:defRPr>
                      </a:lvl7pPr>
                      <a:lvl8pPr marL="3200400" algn="l" defTabSz="457200" rtl="0" eaLnBrk="1" latinLnBrk="0" hangingPunct="1">
                        <a:defRPr sz="1800" kern="1200">
                          <a:solidFill>
                            <a:schemeClr val="tx1"/>
                          </a:solidFill>
                          <a:latin typeface="Arial"/>
                          <a:ea typeface="ＭＳ Ｐゴシック"/>
                        </a:defRPr>
                      </a:lvl8pPr>
                      <a:lvl9pPr marL="3657600" algn="l" defTabSz="457200" rtl="0" eaLnBrk="1" latinLnBrk="0" hangingPunct="1">
                        <a:defRPr sz="1800" kern="1200">
                          <a:solidFill>
                            <a:schemeClr val="tx1"/>
                          </a:solidFill>
                          <a:latin typeface="Arial"/>
                          <a:ea typeface="ＭＳ Ｐゴシック"/>
                        </a:defRPr>
                      </a:lvl9pPr>
                    </a:lstStyle>
                    <a:p>
                      <a:pPr algn="l" fontAlgn="ctr"/>
                      <a:r>
                        <a:rPr lang="en-US" sz="1400" b="1" i="0" u="none" strike="noStrike" dirty="0" smtClean="0">
                          <a:solidFill>
                            <a:srgbClr val="000000"/>
                          </a:solidFill>
                          <a:effectLst/>
                          <a:latin typeface="Arial"/>
                        </a:rPr>
                        <a:t> 3. Mental </a:t>
                      </a:r>
                      <a:r>
                        <a:rPr lang="en-US" sz="1400" b="1" i="0" u="none" strike="noStrike" dirty="0">
                          <a:solidFill>
                            <a:srgbClr val="000000"/>
                          </a:solidFill>
                          <a:effectLst/>
                          <a:latin typeface="Arial"/>
                        </a:rPr>
                        <a:t>Disorders</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tx1"/>
                          </a:solidFill>
                          <a:latin typeface="Arial"/>
                          <a:ea typeface="ＭＳ Ｐゴシック"/>
                        </a:defRPr>
                      </a:lvl1pPr>
                      <a:lvl2pPr marL="457200" algn="l" defTabSz="457200" rtl="0" eaLnBrk="1" latinLnBrk="0" hangingPunct="1">
                        <a:defRPr sz="1800" kern="1200">
                          <a:solidFill>
                            <a:schemeClr val="tx1"/>
                          </a:solidFill>
                          <a:latin typeface="Arial"/>
                          <a:ea typeface="ＭＳ Ｐゴシック"/>
                        </a:defRPr>
                      </a:lvl2pPr>
                      <a:lvl3pPr marL="914400" algn="l" defTabSz="457200" rtl="0" eaLnBrk="1" latinLnBrk="0" hangingPunct="1">
                        <a:defRPr sz="1800" kern="1200">
                          <a:solidFill>
                            <a:schemeClr val="tx1"/>
                          </a:solidFill>
                          <a:latin typeface="Arial"/>
                          <a:ea typeface="ＭＳ Ｐゴシック"/>
                        </a:defRPr>
                      </a:lvl3pPr>
                      <a:lvl4pPr marL="1371600" algn="l" defTabSz="457200" rtl="0" eaLnBrk="1" latinLnBrk="0" hangingPunct="1">
                        <a:defRPr sz="1800" kern="1200">
                          <a:solidFill>
                            <a:schemeClr val="tx1"/>
                          </a:solidFill>
                          <a:latin typeface="Arial"/>
                          <a:ea typeface="ＭＳ Ｐゴシック"/>
                        </a:defRPr>
                      </a:lvl4pPr>
                      <a:lvl5pPr marL="1828800" algn="l" defTabSz="457200" rtl="0" eaLnBrk="1" latinLnBrk="0" hangingPunct="1">
                        <a:defRPr sz="1800" kern="1200">
                          <a:solidFill>
                            <a:schemeClr val="tx1"/>
                          </a:solidFill>
                          <a:latin typeface="Arial"/>
                          <a:ea typeface="ＭＳ Ｐゴシック"/>
                        </a:defRPr>
                      </a:lvl5pPr>
                      <a:lvl6pPr marL="2286000" algn="l" defTabSz="457200" rtl="0" eaLnBrk="1" latinLnBrk="0" hangingPunct="1">
                        <a:defRPr sz="1800" kern="1200">
                          <a:solidFill>
                            <a:schemeClr val="tx1"/>
                          </a:solidFill>
                          <a:latin typeface="Arial"/>
                          <a:ea typeface="ＭＳ Ｐゴシック"/>
                        </a:defRPr>
                      </a:lvl6pPr>
                      <a:lvl7pPr marL="2743200" algn="l" defTabSz="457200" rtl="0" eaLnBrk="1" latinLnBrk="0" hangingPunct="1">
                        <a:defRPr sz="1800" kern="1200">
                          <a:solidFill>
                            <a:schemeClr val="tx1"/>
                          </a:solidFill>
                          <a:latin typeface="Arial"/>
                          <a:ea typeface="ＭＳ Ｐゴシック"/>
                        </a:defRPr>
                      </a:lvl7pPr>
                      <a:lvl8pPr marL="3200400" algn="l" defTabSz="457200" rtl="0" eaLnBrk="1" latinLnBrk="0" hangingPunct="1">
                        <a:defRPr sz="1800" kern="1200">
                          <a:solidFill>
                            <a:schemeClr val="tx1"/>
                          </a:solidFill>
                          <a:latin typeface="Arial"/>
                          <a:ea typeface="ＭＳ Ｐゴシック"/>
                        </a:defRPr>
                      </a:lvl8pPr>
                      <a:lvl9pPr marL="3657600" algn="l" defTabSz="457200" rtl="0" eaLnBrk="1" latinLnBrk="0" hangingPunct="1">
                        <a:defRPr sz="1800" kern="1200">
                          <a:solidFill>
                            <a:schemeClr val="tx1"/>
                          </a:solidFill>
                          <a:latin typeface="Arial"/>
                          <a:ea typeface="ＭＳ Ｐゴシック"/>
                        </a:defRPr>
                      </a:lvl9pPr>
                    </a:lstStyle>
                    <a:p>
                      <a:pPr algn="ctr" fontAlgn="ctr"/>
                      <a:r>
                        <a:rPr lang="en-US" sz="1400" b="0" i="0" u="none" strike="noStrike" dirty="0">
                          <a:solidFill>
                            <a:srgbClr val="000000"/>
                          </a:solidFill>
                          <a:effectLst/>
                          <a:latin typeface="Arial"/>
                        </a:rPr>
                        <a:t>9.1%</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CB9FF"/>
                    </a:solidFill>
                  </a:tcPr>
                </a:tc>
                <a:tc>
                  <a:txBody>
                    <a:bodyPr/>
                    <a:lstStyle>
                      <a:lvl1pPr marL="0" algn="l" defTabSz="457200" rtl="0" eaLnBrk="1" latinLnBrk="0" hangingPunct="1">
                        <a:defRPr sz="1800" kern="1200">
                          <a:solidFill>
                            <a:schemeClr val="tx1"/>
                          </a:solidFill>
                          <a:latin typeface="Arial"/>
                          <a:ea typeface="ＭＳ Ｐゴシック"/>
                        </a:defRPr>
                      </a:lvl1pPr>
                      <a:lvl2pPr marL="457200" algn="l" defTabSz="457200" rtl="0" eaLnBrk="1" latinLnBrk="0" hangingPunct="1">
                        <a:defRPr sz="1800" kern="1200">
                          <a:solidFill>
                            <a:schemeClr val="tx1"/>
                          </a:solidFill>
                          <a:latin typeface="Arial"/>
                          <a:ea typeface="ＭＳ Ｐゴシック"/>
                        </a:defRPr>
                      </a:lvl2pPr>
                      <a:lvl3pPr marL="914400" algn="l" defTabSz="457200" rtl="0" eaLnBrk="1" latinLnBrk="0" hangingPunct="1">
                        <a:defRPr sz="1800" kern="1200">
                          <a:solidFill>
                            <a:schemeClr val="tx1"/>
                          </a:solidFill>
                          <a:latin typeface="Arial"/>
                          <a:ea typeface="ＭＳ Ｐゴシック"/>
                        </a:defRPr>
                      </a:lvl3pPr>
                      <a:lvl4pPr marL="1371600" algn="l" defTabSz="457200" rtl="0" eaLnBrk="1" latinLnBrk="0" hangingPunct="1">
                        <a:defRPr sz="1800" kern="1200">
                          <a:solidFill>
                            <a:schemeClr val="tx1"/>
                          </a:solidFill>
                          <a:latin typeface="Arial"/>
                          <a:ea typeface="ＭＳ Ｐゴシック"/>
                        </a:defRPr>
                      </a:lvl4pPr>
                      <a:lvl5pPr marL="1828800" algn="l" defTabSz="457200" rtl="0" eaLnBrk="1" latinLnBrk="0" hangingPunct="1">
                        <a:defRPr sz="1800" kern="1200">
                          <a:solidFill>
                            <a:schemeClr val="tx1"/>
                          </a:solidFill>
                          <a:latin typeface="Arial"/>
                          <a:ea typeface="ＭＳ Ｐゴシック"/>
                        </a:defRPr>
                      </a:lvl5pPr>
                      <a:lvl6pPr marL="2286000" algn="l" defTabSz="457200" rtl="0" eaLnBrk="1" latinLnBrk="0" hangingPunct="1">
                        <a:defRPr sz="1800" kern="1200">
                          <a:solidFill>
                            <a:schemeClr val="tx1"/>
                          </a:solidFill>
                          <a:latin typeface="Arial"/>
                          <a:ea typeface="ＭＳ Ｐゴシック"/>
                        </a:defRPr>
                      </a:lvl6pPr>
                      <a:lvl7pPr marL="2743200" algn="l" defTabSz="457200" rtl="0" eaLnBrk="1" latinLnBrk="0" hangingPunct="1">
                        <a:defRPr sz="1800" kern="1200">
                          <a:solidFill>
                            <a:schemeClr val="tx1"/>
                          </a:solidFill>
                          <a:latin typeface="Arial"/>
                          <a:ea typeface="ＭＳ Ｐゴシック"/>
                        </a:defRPr>
                      </a:lvl7pPr>
                      <a:lvl8pPr marL="3200400" algn="l" defTabSz="457200" rtl="0" eaLnBrk="1" latinLnBrk="0" hangingPunct="1">
                        <a:defRPr sz="1800" kern="1200">
                          <a:solidFill>
                            <a:schemeClr val="tx1"/>
                          </a:solidFill>
                          <a:latin typeface="Arial"/>
                          <a:ea typeface="ＭＳ Ｐゴシック"/>
                        </a:defRPr>
                      </a:lvl8pPr>
                      <a:lvl9pPr marL="3657600" algn="l" defTabSz="457200" rtl="0" eaLnBrk="1" latinLnBrk="0" hangingPunct="1">
                        <a:defRPr sz="1800" kern="1200">
                          <a:solidFill>
                            <a:schemeClr val="tx1"/>
                          </a:solidFill>
                          <a:latin typeface="Arial"/>
                          <a:ea typeface="ＭＳ Ｐゴシック"/>
                        </a:defRPr>
                      </a:lvl9pPr>
                    </a:lstStyle>
                    <a:p>
                      <a:pPr algn="ctr" fontAlgn="ctr"/>
                      <a:r>
                        <a:rPr lang="en-US" sz="1400" b="0" i="0" u="none" strike="noStrike" dirty="0">
                          <a:solidFill>
                            <a:srgbClr val="000000"/>
                          </a:solidFill>
                          <a:effectLst/>
                          <a:latin typeface="Arial"/>
                        </a:rPr>
                        <a:t>6.3%</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CB9FF"/>
                    </a:solidFill>
                  </a:tcPr>
                </a:tc>
                <a:tc>
                  <a:txBody>
                    <a:bodyPr/>
                    <a:lstStyle>
                      <a:lvl1pPr marL="0" algn="l" defTabSz="457200" rtl="0" eaLnBrk="1" latinLnBrk="0" hangingPunct="1">
                        <a:defRPr sz="1800" kern="1200">
                          <a:solidFill>
                            <a:schemeClr val="tx1"/>
                          </a:solidFill>
                          <a:latin typeface="Arial"/>
                          <a:ea typeface="ＭＳ Ｐゴシック"/>
                        </a:defRPr>
                      </a:lvl1pPr>
                      <a:lvl2pPr marL="457200" algn="l" defTabSz="457200" rtl="0" eaLnBrk="1" latinLnBrk="0" hangingPunct="1">
                        <a:defRPr sz="1800" kern="1200">
                          <a:solidFill>
                            <a:schemeClr val="tx1"/>
                          </a:solidFill>
                          <a:latin typeface="Arial"/>
                          <a:ea typeface="ＭＳ Ｐゴシック"/>
                        </a:defRPr>
                      </a:lvl2pPr>
                      <a:lvl3pPr marL="914400" algn="l" defTabSz="457200" rtl="0" eaLnBrk="1" latinLnBrk="0" hangingPunct="1">
                        <a:defRPr sz="1800" kern="1200">
                          <a:solidFill>
                            <a:schemeClr val="tx1"/>
                          </a:solidFill>
                          <a:latin typeface="Arial"/>
                          <a:ea typeface="ＭＳ Ｐゴシック"/>
                        </a:defRPr>
                      </a:lvl3pPr>
                      <a:lvl4pPr marL="1371600" algn="l" defTabSz="457200" rtl="0" eaLnBrk="1" latinLnBrk="0" hangingPunct="1">
                        <a:defRPr sz="1800" kern="1200">
                          <a:solidFill>
                            <a:schemeClr val="tx1"/>
                          </a:solidFill>
                          <a:latin typeface="Arial"/>
                          <a:ea typeface="ＭＳ Ｐゴシック"/>
                        </a:defRPr>
                      </a:lvl4pPr>
                      <a:lvl5pPr marL="1828800" algn="l" defTabSz="457200" rtl="0" eaLnBrk="1" latinLnBrk="0" hangingPunct="1">
                        <a:defRPr sz="1800" kern="1200">
                          <a:solidFill>
                            <a:schemeClr val="tx1"/>
                          </a:solidFill>
                          <a:latin typeface="Arial"/>
                          <a:ea typeface="ＭＳ Ｐゴシック"/>
                        </a:defRPr>
                      </a:lvl5pPr>
                      <a:lvl6pPr marL="2286000" algn="l" defTabSz="457200" rtl="0" eaLnBrk="1" latinLnBrk="0" hangingPunct="1">
                        <a:defRPr sz="1800" kern="1200">
                          <a:solidFill>
                            <a:schemeClr val="tx1"/>
                          </a:solidFill>
                          <a:latin typeface="Arial"/>
                          <a:ea typeface="ＭＳ Ｐゴシック"/>
                        </a:defRPr>
                      </a:lvl6pPr>
                      <a:lvl7pPr marL="2743200" algn="l" defTabSz="457200" rtl="0" eaLnBrk="1" latinLnBrk="0" hangingPunct="1">
                        <a:defRPr sz="1800" kern="1200">
                          <a:solidFill>
                            <a:schemeClr val="tx1"/>
                          </a:solidFill>
                          <a:latin typeface="Arial"/>
                          <a:ea typeface="ＭＳ Ｐゴシック"/>
                        </a:defRPr>
                      </a:lvl7pPr>
                      <a:lvl8pPr marL="3200400" algn="l" defTabSz="457200" rtl="0" eaLnBrk="1" latinLnBrk="0" hangingPunct="1">
                        <a:defRPr sz="1800" kern="1200">
                          <a:solidFill>
                            <a:schemeClr val="tx1"/>
                          </a:solidFill>
                          <a:latin typeface="Arial"/>
                          <a:ea typeface="ＭＳ Ｐゴシック"/>
                        </a:defRPr>
                      </a:lvl8pPr>
                      <a:lvl9pPr marL="3657600" algn="l" defTabSz="457200" rtl="0" eaLnBrk="1" latinLnBrk="0" hangingPunct="1">
                        <a:defRPr sz="1800" kern="1200">
                          <a:solidFill>
                            <a:schemeClr val="tx1"/>
                          </a:solidFill>
                          <a:latin typeface="Arial"/>
                          <a:ea typeface="ＭＳ Ｐゴシック"/>
                        </a:defRPr>
                      </a:lvl9pPr>
                    </a:lstStyle>
                    <a:p>
                      <a:pPr algn="ctr" fontAlgn="ctr"/>
                      <a:r>
                        <a:rPr lang="en-US" sz="1400" b="0" i="0" u="none" strike="noStrike">
                          <a:solidFill>
                            <a:srgbClr val="000000"/>
                          </a:solidFill>
                          <a:effectLst/>
                          <a:latin typeface="Arial"/>
                        </a:rPr>
                        <a:t>11.2%</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BFFF9F"/>
                    </a:solidFill>
                  </a:tcPr>
                </a:tc>
                <a:tc>
                  <a:txBody>
                    <a:bodyPr/>
                    <a:lstStyle>
                      <a:lvl1pPr marL="0" algn="l" defTabSz="457200" rtl="0" eaLnBrk="1" latinLnBrk="0" hangingPunct="1">
                        <a:defRPr sz="1800" kern="1200">
                          <a:solidFill>
                            <a:schemeClr val="tx1"/>
                          </a:solidFill>
                          <a:latin typeface="Arial"/>
                          <a:ea typeface="ＭＳ Ｐゴシック"/>
                        </a:defRPr>
                      </a:lvl1pPr>
                      <a:lvl2pPr marL="457200" algn="l" defTabSz="457200" rtl="0" eaLnBrk="1" latinLnBrk="0" hangingPunct="1">
                        <a:defRPr sz="1800" kern="1200">
                          <a:solidFill>
                            <a:schemeClr val="tx1"/>
                          </a:solidFill>
                          <a:latin typeface="Arial"/>
                          <a:ea typeface="ＭＳ Ｐゴシック"/>
                        </a:defRPr>
                      </a:lvl2pPr>
                      <a:lvl3pPr marL="914400" algn="l" defTabSz="457200" rtl="0" eaLnBrk="1" latinLnBrk="0" hangingPunct="1">
                        <a:defRPr sz="1800" kern="1200">
                          <a:solidFill>
                            <a:schemeClr val="tx1"/>
                          </a:solidFill>
                          <a:latin typeface="Arial"/>
                          <a:ea typeface="ＭＳ Ｐゴシック"/>
                        </a:defRPr>
                      </a:lvl3pPr>
                      <a:lvl4pPr marL="1371600" algn="l" defTabSz="457200" rtl="0" eaLnBrk="1" latinLnBrk="0" hangingPunct="1">
                        <a:defRPr sz="1800" kern="1200">
                          <a:solidFill>
                            <a:schemeClr val="tx1"/>
                          </a:solidFill>
                          <a:latin typeface="Arial"/>
                          <a:ea typeface="ＭＳ Ｐゴシック"/>
                        </a:defRPr>
                      </a:lvl4pPr>
                      <a:lvl5pPr marL="1828800" algn="l" defTabSz="457200" rtl="0" eaLnBrk="1" latinLnBrk="0" hangingPunct="1">
                        <a:defRPr sz="1800" kern="1200">
                          <a:solidFill>
                            <a:schemeClr val="tx1"/>
                          </a:solidFill>
                          <a:latin typeface="Arial"/>
                          <a:ea typeface="ＭＳ Ｐゴシック"/>
                        </a:defRPr>
                      </a:lvl5pPr>
                      <a:lvl6pPr marL="2286000" algn="l" defTabSz="457200" rtl="0" eaLnBrk="1" latinLnBrk="0" hangingPunct="1">
                        <a:defRPr sz="1800" kern="1200">
                          <a:solidFill>
                            <a:schemeClr val="tx1"/>
                          </a:solidFill>
                          <a:latin typeface="Arial"/>
                          <a:ea typeface="ＭＳ Ｐゴシック"/>
                        </a:defRPr>
                      </a:lvl6pPr>
                      <a:lvl7pPr marL="2743200" algn="l" defTabSz="457200" rtl="0" eaLnBrk="1" latinLnBrk="0" hangingPunct="1">
                        <a:defRPr sz="1800" kern="1200">
                          <a:solidFill>
                            <a:schemeClr val="tx1"/>
                          </a:solidFill>
                          <a:latin typeface="Arial"/>
                          <a:ea typeface="ＭＳ Ｐゴシック"/>
                        </a:defRPr>
                      </a:lvl7pPr>
                      <a:lvl8pPr marL="3200400" algn="l" defTabSz="457200" rtl="0" eaLnBrk="1" latinLnBrk="0" hangingPunct="1">
                        <a:defRPr sz="1800" kern="1200">
                          <a:solidFill>
                            <a:schemeClr val="tx1"/>
                          </a:solidFill>
                          <a:latin typeface="Arial"/>
                          <a:ea typeface="ＭＳ Ｐゴシック"/>
                        </a:defRPr>
                      </a:lvl8pPr>
                      <a:lvl9pPr marL="3657600" algn="l" defTabSz="457200" rtl="0" eaLnBrk="1" latinLnBrk="0" hangingPunct="1">
                        <a:defRPr sz="1800" kern="1200">
                          <a:solidFill>
                            <a:schemeClr val="tx1"/>
                          </a:solidFill>
                          <a:latin typeface="Arial"/>
                          <a:ea typeface="ＭＳ Ｐゴシック"/>
                        </a:defRPr>
                      </a:lvl9pPr>
                    </a:lstStyle>
                    <a:p>
                      <a:pPr algn="ctr" fontAlgn="ctr"/>
                      <a:r>
                        <a:rPr lang="en-US" sz="1400" b="0" i="0" u="none" strike="noStrike" dirty="0">
                          <a:solidFill>
                            <a:srgbClr val="000000"/>
                          </a:solidFill>
                          <a:effectLst/>
                          <a:latin typeface="Arial"/>
                        </a:rPr>
                        <a:t>12.6%</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BFFF9F"/>
                    </a:solidFill>
                  </a:tcPr>
                </a:tc>
              </a:tr>
              <a:tr h="426720">
                <a:tc>
                  <a:txBody>
                    <a:bodyPr/>
                    <a:lstStyle>
                      <a:lvl1pPr marL="0" algn="l" defTabSz="457200" rtl="0" eaLnBrk="1" latinLnBrk="0" hangingPunct="1">
                        <a:defRPr sz="1800" kern="1200">
                          <a:solidFill>
                            <a:schemeClr val="tx1"/>
                          </a:solidFill>
                          <a:latin typeface="Arial"/>
                          <a:ea typeface="ＭＳ Ｐゴシック"/>
                        </a:defRPr>
                      </a:lvl1pPr>
                      <a:lvl2pPr marL="457200" algn="l" defTabSz="457200" rtl="0" eaLnBrk="1" latinLnBrk="0" hangingPunct="1">
                        <a:defRPr sz="1800" kern="1200">
                          <a:solidFill>
                            <a:schemeClr val="tx1"/>
                          </a:solidFill>
                          <a:latin typeface="Arial"/>
                          <a:ea typeface="ＭＳ Ｐゴシック"/>
                        </a:defRPr>
                      </a:lvl2pPr>
                      <a:lvl3pPr marL="914400" algn="l" defTabSz="457200" rtl="0" eaLnBrk="1" latinLnBrk="0" hangingPunct="1">
                        <a:defRPr sz="1800" kern="1200">
                          <a:solidFill>
                            <a:schemeClr val="tx1"/>
                          </a:solidFill>
                          <a:latin typeface="Arial"/>
                          <a:ea typeface="ＭＳ Ｐゴシック"/>
                        </a:defRPr>
                      </a:lvl3pPr>
                      <a:lvl4pPr marL="1371600" algn="l" defTabSz="457200" rtl="0" eaLnBrk="1" latinLnBrk="0" hangingPunct="1">
                        <a:defRPr sz="1800" kern="1200">
                          <a:solidFill>
                            <a:schemeClr val="tx1"/>
                          </a:solidFill>
                          <a:latin typeface="Arial"/>
                          <a:ea typeface="ＭＳ Ｐゴシック"/>
                        </a:defRPr>
                      </a:lvl4pPr>
                      <a:lvl5pPr marL="1828800" algn="l" defTabSz="457200" rtl="0" eaLnBrk="1" latinLnBrk="0" hangingPunct="1">
                        <a:defRPr sz="1800" kern="1200">
                          <a:solidFill>
                            <a:schemeClr val="tx1"/>
                          </a:solidFill>
                          <a:latin typeface="Arial"/>
                          <a:ea typeface="ＭＳ Ｐゴシック"/>
                        </a:defRPr>
                      </a:lvl5pPr>
                      <a:lvl6pPr marL="2286000" algn="l" defTabSz="457200" rtl="0" eaLnBrk="1" latinLnBrk="0" hangingPunct="1">
                        <a:defRPr sz="1800" kern="1200">
                          <a:solidFill>
                            <a:schemeClr val="tx1"/>
                          </a:solidFill>
                          <a:latin typeface="Arial"/>
                          <a:ea typeface="ＭＳ Ｐゴシック"/>
                        </a:defRPr>
                      </a:lvl6pPr>
                      <a:lvl7pPr marL="2743200" algn="l" defTabSz="457200" rtl="0" eaLnBrk="1" latinLnBrk="0" hangingPunct="1">
                        <a:defRPr sz="1800" kern="1200">
                          <a:solidFill>
                            <a:schemeClr val="tx1"/>
                          </a:solidFill>
                          <a:latin typeface="Arial"/>
                          <a:ea typeface="ＭＳ Ｐゴシック"/>
                        </a:defRPr>
                      </a:lvl7pPr>
                      <a:lvl8pPr marL="3200400" algn="l" defTabSz="457200" rtl="0" eaLnBrk="1" latinLnBrk="0" hangingPunct="1">
                        <a:defRPr sz="1800" kern="1200">
                          <a:solidFill>
                            <a:schemeClr val="tx1"/>
                          </a:solidFill>
                          <a:latin typeface="Arial"/>
                          <a:ea typeface="ＭＳ Ｐゴシック"/>
                        </a:defRPr>
                      </a:lvl8pPr>
                      <a:lvl9pPr marL="3657600" algn="l" defTabSz="457200" rtl="0" eaLnBrk="1" latinLnBrk="0" hangingPunct="1">
                        <a:defRPr sz="1800" kern="1200">
                          <a:solidFill>
                            <a:schemeClr val="tx1"/>
                          </a:solidFill>
                          <a:latin typeface="Arial"/>
                          <a:ea typeface="ＭＳ Ｐゴシック"/>
                        </a:defRPr>
                      </a:lvl9pPr>
                    </a:lstStyle>
                    <a:p>
                      <a:pPr algn="l" fontAlgn="ctr"/>
                      <a:r>
                        <a:rPr lang="en-US" sz="1400" b="1" i="0" u="none" strike="noStrike" dirty="0" smtClean="0">
                          <a:solidFill>
                            <a:srgbClr val="000000"/>
                          </a:solidFill>
                          <a:effectLst/>
                          <a:latin typeface="Arial"/>
                        </a:rPr>
                        <a:t> 4. Symptoms</a:t>
                      </a:r>
                      <a:r>
                        <a:rPr lang="en-US" sz="1400" b="1" i="0" u="none" strike="noStrike" dirty="0">
                          <a:solidFill>
                            <a:srgbClr val="000000"/>
                          </a:solidFill>
                          <a:effectLst/>
                          <a:latin typeface="Arial"/>
                        </a:rPr>
                        <a:t>, Signs, &amp; Ill-Defined Conditions</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tx1"/>
                          </a:solidFill>
                          <a:latin typeface="Arial"/>
                          <a:ea typeface="ＭＳ Ｐゴシック"/>
                        </a:defRPr>
                      </a:lvl1pPr>
                      <a:lvl2pPr marL="457200" algn="l" defTabSz="457200" rtl="0" eaLnBrk="1" latinLnBrk="0" hangingPunct="1">
                        <a:defRPr sz="1800" kern="1200">
                          <a:solidFill>
                            <a:schemeClr val="tx1"/>
                          </a:solidFill>
                          <a:latin typeface="Arial"/>
                          <a:ea typeface="ＭＳ Ｐゴシック"/>
                        </a:defRPr>
                      </a:lvl2pPr>
                      <a:lvl3pPr marL="914400" algn="l" defTabSz="457200" rtl="0" eaLnBrk="1" latinLnBrk="0" hangingPunct="1">
                        <a:defRPr sz="1800" kern="1200">
                          <a:solidFill>
                            <a:schemeClr val="tx1"/>
                          </a:solidFill>
                          <a:latin typeface="Arial"/>
                          <a:ea typeface="ＭＳ Ｐゴシック"/>
                        </a:defRPr>
                      </a:lvl3pPr>
                      <a:lvl4pPr marL="1371600" algn="l" defTabSz="457200" rtl="0" eaLnBrk="1" latinLnBrk="0" hangingPunct="1">
                        <a:defRPr sz="1800" kern="1200">
                          <a:solidFill>
                            <a:schemeClr val="tx1"/>
                          </a:solidFill>
                          <a:latin typeface="Arial"/>
                          <a:ea typeface="ＭＳ Ｐゴシック"/>
                        </a:defRPr>
                      </a:lvl4pPr>
                      <a:lvl5pPr marL="1828800" algn="l" defTabSz="457200" rtl="0" eaLnBrk="1" latinLnBrk="0" hangingPunct="1">
                        <a:defRPr sz="1800" kern="1200">
                          <a:solidFill>
                            <a:schemeClr val="tx1"/>
                          </a:solidFill>
                          <a:latin typeface="Arial"/>
                          <a:ea typeface="ＭＳ Ｐゴシック"/>
                        </a:defRPr>
                      </a:lvl5pPr>
                      <a:lvl6pPr marL="2286000" algn="l" defTabSz="457200" rtl="0" eaLnBrk="1" latinLnBrk="0" hangingPunct="1">
                        <a:defRPr sz="1800" kern="1200">
                          <a:solidFill>
                            <a:schemeClr val="tx1"/>
                          </a:solidFill>
                          <a:latin typeface="Arial"/>
                          <a:ea typeface="ＭＳ Ｐゴシック"/>
                        </a:defRPr>
                      </a:lvl6pPr>
                      <a:lvl7pPr marL="2743200" algn="l" defTabSz="457200" rtl="0" eaLnBrk="1" latinLnBrk="0" hangingPunct="1">
                        <a:defRPr sz="1800" kern="1200">
                          <a:solidFill>
                            <a:schemeClr val="tx1"/>
                          </a:solidFill>
                          <a:latin typeface="Arial"/>
                          <a:ea typeface="ＭＳ Ｐゴシック"/>
                        </a:defRPr>
                      </a:lvl7pPr>
                      <a:lvl8pPr marL="3200400" algn="l" defTabSz="457200" rtl="0" eaLnBrk="1" latinLnBrk="0" hangingPunct="1">
                        <a:defRPr sz="1800" kern="1200">
                          <a:solidFill>
                            <a:schemeClr val="tx1"/>
                          </a:solidFill>
                          <a:latin typeface="Arial"/>
                          <a:ea typeface="ＭＳ Ｐゴシック"/>
                        </a:defRPr>
                      </a:lvl8pPr>
                      <a:lvl9pPr marL="3657600" algn="l" defTabSz="457200" rtl="0" eaLnBrk="1" latinLnBrk="0" hangingPunct="1">
                        <a:defRPr sz="1800" kern="1200">
                          <a:solidFill>
                            <a:schemeClr val="tx1"/>
                          </a:solidFill>
                          <a:latin typeface="Arial"/>
                          <a:ea typeface="ＭＳ Ｐゴシック"/>
                        </a:defRPr>
                      </a:lvl9pPr>
                    </a:lstStyle>
                    <a:p>
                      <a:pPr algn="ctr" fontAlgn="ctr"/>
                      <a:r>
                        <a:rPr lang="en-US" sz="1400" b="0" i="0" u="none" strike="noStrike">
                          <a:solidFill>
                            <a:srgbClr val="000000"/>
                          </a:solidFill>
                          <a:effectLst/>
                          <a:latin typeface="Arial"/>
                        </a:rPr>
                        <a:t>7.2%</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CB9FF"/>
                    </a:solidFill>
                  </a:tcPr>
                </a:tc>
                <a:tc>
                  <a:txBody>
                    <a:bodyPr/>
                    <a:lstStyle>
                      <a:lvl1pPr marL="0" algn="l" defTabSz="457200" rtl="0" eaLnBrk="1" latinLnBrk="0" hangingPunct="1">
                        <a:defRPr sz="1800" kern="1200">
                          <a:solidFill>
                            <a:schemeClr val="tx1"/>
                          </a:solidFill>
                          <a:latin typeface="Arial"/>
                          <a:ea typeface="ＭＳ Ｐゴシック"/>
                        </a:defRPr>
                      </a:lvl1pPr>
                      <a:lvl2pPr marL="457200" algn="l" defTabSz="457200" rtl="0" eaLnBrk="1" latinLnBrk="0" hangingPunct="1">
                        <a:defRPr sz="1800" kern="1200">
                          <a:solidFill>
                            <a:schemeClr val="tx1"/>
                          </a:solidFill>
                          <a:latin typeface="Arial"/>
                          <a:ea typeface="ＭＳ Ｐゴシック"/>
                        </a:defRPr>
                      </a:lvl2pPr>
                      <a:lvl3pPr marL="914400" algn="l" defTabSz="457200" rtl="0" eaLnBrk="1" latinLnBrk="0" hangingPunct="1">
                        <a:defRPr sz="1800" kern="1200">
                          <a:solidFill>
                            <a:schemeClr val="tx1"/>
                          </a:solidFill>
                          <a:latin typeface="Arial"/>
                          <a:ea typeface="ＭＳ Ｐゴシック"/>
                        </a:defRPr>
                      </a:lvl3pPr>
                      <a:lvl4pPr marL="1371600" algn="l" defTabSz="457200" rtl="0" eaLnBrk="1" latinLnBrk="0" hangingPunct="1">
                        <a:defRPr sz="1800" kern="1200">
                          <a:solidFill>
                            <a:schemeClr val="tx1"/>
                          </a:solidFill>
                          <a:latin typeface="Arial"/>
                          <a:ea typeface="ＭＳ Ｐゴシック"/>
                        </a:defRPr>
                      </a:lvl4pPr>
                      <a:lvl5pPr marL="1828800" algn="l" defTabSz="457200" rtl="0" eaLnBrk="1" latinLnBrk="0" hangingPunct="1">
                        <a:defRPr sz="1800" kern="1200">
                          <a:solidFill>
                            <a:schemeClr val="tx1"/>
                          </a:solidFill>
                          <a:latin typeface="Arial"/>
                          <a:ea typeface="ＭＳ Ｐゴシック"/>
                        </a:defRPr>
                      </a:lvl5pPr>
                      <a:lvl6pPr marL="2286000" algn="l" defTabSz="457200" rtl="0" eaLnBrk="1" latinLnBrk="0" hangingPunct="1">
                        <a:defRPr sz="1800" kern="1200">
                          <a:solidFill>
                            <a:schemeClr val="tx1"/>
                          </a:solidFill>
                          <a:latin typeface="Arial"/>
                          <a:ea typeface="ＭＳ Ｐゴシック"/>
                        </a:defRPr>
                      </a:lvl6pPr>
                      <a:lvl7pPr marL="2743200" algn="l" defTabSz="457200" rtl="0" eaLnBrk="1" latinLnBrk="0" hangingPunct="1">
                        <a:defRPr sz="1800" kern="1200">
                          <a:solidFill>
                            <a:schemeClr val="tx1"/>
                          </a:solidFill>
                          <a:latin typeface="Arial"/>
                          <a:ea typeface="ＭＳ Ｐゴシック"/>
                        </a:defRPr>
                      </a:lvl7pPr>
                      <a:lvl8pPr marL="3200400" algn="l" defTabSz="457200" rtl="0" eaLnBrk="1" latinLnBrk="0" hangingPunct="1">
                        <a:defRPr sz="1800" kern="1200">
                          <a:solidFill>
                            <a:schemeClr val="tx1"/>
                          </a:solidFill>
                          <a:latin typeface="Arial"/>
                          <a:ea typeface="ＭＳ Ｐゴシック"/>
                        </a:defRPr>
                      </a:lvl8pPr>
                      <a:lvl9pPr marL="3657600" algn="l" defTabSz="457200" rtl="0" eaLnBrk="1" latinLnBrk="0" hangingPunct="1">
                        <a:defRPr sz="1800" kern="1200">
                          <a:solidFill>
                            <a:schemeClr val="tx1"/>
                          </a:solidFill>
                          <a:latin typeface="Arial"/>
                          <a:ea typeface="ＭＳ Ｐゴシック"/>
                        </a:defRPr>
                      </a:lvl9pPr>
                    </a:lstStyle>
                    <a:p>
                      <a:pPr algn="ctr" fontAlgn="ctr"/>
                      <a:r>
                        <a:rPr lang="en-US" sz="1400" b="0" i="0" u="none" strike="noStrike" dirty="0">
                          <a:solidFill>
                            <a:srgbClr val="000000"/>
                          </a:solidFill>
                          <a:effectLst/>
                          <a:latin typeface="Arial"/>
                        </a:rPr>
                        <a:t>5.9%</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CB9FF"/>
                    </a:solidFill>
                  </a:tcPr>
                </a:tc>
                <a:tc>
                  <a:txBody>
                    <a:bodyPr/>
                    <a:lstStyle>
                      <a:lvl1pPr marL="0" algn="l" defTabSz="457200" rtl="0" eaLnBrk="1" latinLnBrk="0" hangingPunct="1">
                        <a:defRPr sz="1800" kern="1200">
                          <a:solidFill>
                            <a:schemeClr val="tx1"/>
                          </a:solidFill>
                          <a:latin typeface="Arial"/>
                          <a:ea typeface="ＭＳ Ｐゴシック"/>
                        </a:defRPr>
                      </a:lvl1pPr>
                      <a:lvl2pPr marL="457200" algn="l" defTabSz="457200" rtl="0" eaLnBrk="1" latinLnBrk="0" hangingPunct="1">
                        <a:defRPr sz="1800" kern="1200">
                          <a:solidFill>
                            <a:schemeClr val="tx1"/>
                          </a:solidFill>
                          <a:latin typeface="Arial"/>
                          <a:ea typeface="ＭＳ Ｐゴシック"/>
                        </a:defRPr>
                      </a:lvl2pPr>
                      <a:lvl3pPr marL="914400" algn="l" defTabSz="457200" rtl="0" eaLnBrk="1" latinLnBrk="0" hangingPunct="1">
                        <a:defRPr sz="1800" kern="1200">
                          <a:solidFill>
                            <a:schemeClr val="tx1"/>
                          </a:solidFill>
                          <a:latin typeface="Arial"/>
                          <a:ea typeface="ＭＳ Ｐゴシック"/>
                        </a:defRPr>
                      </a:lvl3pPr>
                      <a:lvl4pPr marL="1371600" algn="l" defTabSz="457200" rtl="0" eaLnBrk="1" latinLnBrk="0" hangingPunct="1">
                        <a:defRPr sz="1800" kern="1200">
                          <a:solidFill>
                            <a:schemeClr val="tx1"/>
                          </a:solidFill>
                          <a:latin typeface="Arial"/>
                          <a:ea typeface="ＭＳ Ｐゴシック"/>
                        </a:defRPr>
                      </a:lvl4pPr>
                      <a:lvl5pPr marL="1828800" algn="l" defTabSz="457200" rtl="0" eaLnBrk="1" latinLnBrk="0" hangingPunct="1">
                        <a:defRPr sz="1800" kern="1200">
                          <a:solidFill>
                            <a:schemeClr val="tx1"/>
                          </a:solidFill>
                          <a:latin typeface="Arial"/>
                          <a:ea typeface="ＭＳ Ｐゴシック"/>
                        </a:defRPr>
                      </a:lvl5pPr>
                      <a:lvl6pPr marL="2286000" algn="l" defTabSz="457200" rtl="0" eaLnBrk="1" latinLnBrk="0" hangingPunct="1">
                        <a:defRPr sz="1800" kern="1200">
                          <a:solidFill>
                            <a:schemeClr val="tx1"/>
                          </a:solidFill>
                          <a:latin typeface="Arial"/>
                          <a:ea typeface="ＭＳ Ｐゴシック"/>
                        </a:defRPr>
                      </a:lvl6pPr>
                      <a:lvl7pPr marL="2743200" algn="l" defTabSz="457200" rtl="0" eaLnBrk="1" latinLnBrk="0" hangingPunct="1">
                        <a:defRPr sz="1800" kern="1200">
                          <a:solidFill>
                            <a:schemeClr val="tx1"/>
                          </a:solidFill>
                          <a:latin typeface="Arial"/>
                          <a:ea typeface="ＭＳ Ｐゴシック"/>
                        </a:defRPr>
                      </a:lvl7pPr>
                      <a:lvl8pPr marL="3200400" algn="l" defTabSz="457200" rtl="0" eaLnBrk="1" latinLnBrk="0" hangingPunct="1">
                        <a:defRPr sz="1800" kern="1200">
                          <a:solidFill>
                            <a:schemeClr val="tx1"/>
                          </a:solidFill>
                          <a:latin typeface="Arial"/>
                          <a:ea typeface="ＭＳ Ｐゴシック"/>
                        </a:defRPr>
                      </a:lvl8pPr>
                      <a:lvl9pPr marL="3657600" algn="l" defTabSz="457200" rtl="0" eaLnBrk="1" latinLnBrk="0" hangingPunct="1">
                        <a:defRPr sz="1800" kern="1200">
                          <a:solidFill>
                            <a:schemeClr val="tx1"/>
                          </a:solidFill>
                          <a:latin typeface="Arial"/>
                          <a:ea typeface="ＭＳ Ｐゴシック"/>
                        </a:defRPr>
                      </a:lvl9pPr>
                    </a:lstStyle>
                    <a:p>
                      <a:pPr algn="ctr" fontAlgn="ctr"/>
                      <a:r>
                        <a:rPr lang="en-US" sz="1400" b="0" i="0" u="none" strike="noStrike" dirty="0">
                          <a:solidFill>
                            <a:srgbClr val="000000"/>
                          </a:solidFill>
                          <a:effectLst/>
                          <a:latin typeface="Arial"/>
                        </a:rPr>
                        <a:t>12.9%</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BFFF9F"/>
                    </a:solidFill>
                  </a:tcPr>
                </a:tc>
                <a:tc>
                  <a:txBody>
                    <a:bodyPr/>
                    <a:lstStyle>
                      <a:lvl1pPr marL="0" algn="l" defTabSz="457200" rtl="0" eaLnBrk="1" latinLnBrk="0" hangingPunct="1">
                        <a:defRPr sz="1800" kern="1200">
                          <a:solidFill>
                            <a:schemeClr val="tx1"/>
                          </a:solidFill>
                          <a:latin typeface="Arial"/>
                          <a:ea typeface="ＭＳ Ｐゴシック"/>
                        </a:defRPr>
                      </a:lvl1pPr>
                      <a:lvl2pPr marL="457200" algn="l" defTabSz="457200" rtl="0" eaLnBrk="1" latinLnBrk="0" hangingPunct="1">
                        <a:defRPr sz="1800" kern="1200">
                          <a:solidFill>
                            <a:schemeClr val="tx1"/>
                          </a:solidFill>
                          <a:latin typeface="Arial"/>
                          <a:ea typeface="ＭＳ Ｐゴシック"/>
                        </a:defRPr>
                      </a:lvl2pPr>
                      <a:lvl3pPr marL="914400" algn="l" defTabSz="457200" rtl="0" eaLnBrk="1" latinLnBrk="0" hangingPunct="1">
                        <a:defRPr sz="1800" kern="1200">
                          <a:solidFill>
                            <a:schemeClr val="tx1"/>
                          </a:solidFill>
                          <a:latin typeface="Arial"/>
                          <a:ea typeface="ＭＳ Ｐゴシック"/>
                        </a:defRPr>
                      </a:lvl3pPr>
                      <a:lvl4pPr marL="1371600" algn="l" defTabSz="457200" rtl="0" eaLnBrk="1" latinLnBrk="0" hangingPunct="1">
                        <a:defRPr sz="1800" kern="1200">
                          <a:solidFill>
                            <a:schemeClr val="tx1"/>
                          </a:solidFill>
                          <a:latin typeface="Arial"/>
                          <a:ea typeface="ＭＳ Ｐゴシック"/>
                        </a:defRPr>
                      </a:lvl4pPr>
                      <a:lvl5pPr marL="1828800" algn="l" defTabSz="457200" rtl="0" eaLnBrk="1" latinLnBrk="0" hangingPunct="1">
                        <a:defRPr sz="1800" kern="1200">
                          <a:solidFill>
                            <a:schemeClr val="tx1"/>
                          </a:solidFill>
                          <a:latin typeface="Arial"/>
                          <a:ea typeface="ＭＳ Ｐゴシック"/>
                        </a:defRPr>
                      </a:lvl5pPr>
                      <a:lvl6pPr marL="2286000" algn="l" defTabSz="457200" rtl="0" eaLnBrk="1" latinLnBrk="0" hangingPunct="1">
                        <a:defRPr sz="1800" kern="1200">
                          <a:solidFill>
                            <a:schemeClr val="tx1"/>
                          </a:solidFill>
                          <a:latin typeface="Arial"/>
                          <a:ea typeface="ＭＳ Ｐゴシック"/>
                        </a:defRPr>
                      </a:lvl6pPr>
                      <a:lvl7pPr marL="2743200" algn="l" defTabSz="457200" rtl="0" eaLnBrk="1" latinLnBrk="0" hangingPunct="1">
                        <a:defRPr sz="1800" kern="1200">
                          <a:solidFill>
                            <a:schemeClr val="tx1"/>
                          </a:solidFill>
                          <a:latin typeface="Arial"/>
                          <a:ea typeface="ＭＳ Ｐゴシック"/>
                        </a:defRPr>
                      </a:lvl7pPr>
                      <a:lvl8pPr marL="3200400" algn="l" defTabSz="457200" rtl="0" eaLnBrk="1" latinLnBrk="0" hangingPunct="1">
                        <a:defRPr sz="1800" kern="1200">
                          <a:solidFill>
                            <a:schemeClr val="tx1"/>
                          </a:solidFill>
                          <a:latin typeface="Arial"/>
                          <a:ea typeface="ＭＳ Ｐゴシック"/>
                        </a:defRPr>
                      </a:lvl8pPr>
                      <a:lvl9pPr marL="3657600" algn="l" defTabSz="457200" rtl="0" eaLnBrk="1" latinLnBrk="0" hangingPunct="1">
                        <a:defRPr sz="1800" kern="1200">
                          <a:solidFill>
                            <a:schemeClr val="tx1"/>
                          </a:solidFill>
                          <a:latin typeface="Arial"/>
                          <a:ea typeface="ＭＳ Ｐゴシック"/>
                        </a:defRPr>
                      </a:lvl9pPr>
                    </a:lstStyle>
                    <a:p>
                      <a:pPr algn="ctr" fontAlgn="ctr"/>
                      <a:r>
                        <a:rPr lang="en-US" sz="1400" b="0" i="0" u="none" strike="noStrike" dirty="0">
                          <a:solidFill>
                            <a:srgbClr val="000000"/>
                          </a:solidFill>
                          <a:effectLst/>
                          <a:latin typeface="Arial"/>
                        </a:rPr>
                        <a:t>22.6%</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BFFF9F"/>
                    </a:solidFill>
                  </a:tcPr>
                </a:tc>
              </a:tr>
              <a:tr h="390493">
                <a:tc>
                  <a:txBody>
                    <a:bodyPr/>
                    <a:lstStyle>
                      <a:lvl1pPr marL="0" algn="l" defTabSz="457200" rtl="0" eaLnBrk="1" latinLnBrk="0" hangingPunct="1">
                        <a:defRPr sz="1800" kern="1200">
                          <a:solidFill>
                            <a:schemeClr val="tx1"/>
                          </a:solidFill>
                          <a:latin typeface="Arial"/>
                          <a:ea typeface="ＭＳ Ｐゴシック"/>
                        </a:defRPr>
                      </a:lvl1pPr>
                      <a:lvl2pPr marL="457200" algn="l" defTabSz="457200" rtl="0" eaLnBrk="1" latinLnBrk="0" hangingPunct="1">
                        <a:defRPr sz="1800" kern="1200">
                          <a:solidFill>
                            <a:schemeClr val="tx1"/>
                          </a:solidFill>
                          <a:latin typeface="Arial"/>
                          <a:ea typeface="ＭＳ Ｐゴシック"/>
                        </a:defRPr>
                      </a:lvl2pPr>
                      <a:lvl3pPr marL="914400" algn="l" defTabSz="457200" rtl="0" eaLnBrk="1" latinLnBrk="0" hangingPunct="1">
                        <a:defRPr sz="1800" kern="1200">
                          <a:solidFill>
                            <a:schemeClr val="tx1"/>
                          </a:solidFill>
                          <a:latin typeface="Arial"/>
                          <a:ea typeface="ＭＳ Ｐゴシック"/>
                        </a:defRPr>
                      </a:lvl3pPr>
                      <a:lvl4pPr marL="1371600" algn="l" defTabSz="457200" rtl="0" eaLnBrk="1" latinLnBrk="0" hangingPunct="1">
                        <a:defRPr sz="1800" kern="1200">
                          <a:solidFill>
                            <a:schemeClr val="tx1"/>
                          </a:solidFill>
                          <a:latin typeface="Arial"/>
                          <a:ea typeface="ＭＳ Ｐゴシック"/>
                        </a:defRPr>
                      </a:lvl4pPr>
                      <a:lvl5pPr marL="1828800" algn="l" defTabSz="457200" rtl="0" eaLnBrk="1" latinLnBrk="0" hangingPunct="1">
                        <a:defRPr sz="1800" kern="1200">
                          <a:solidFill>
                            <a:schemeClr val="tx1"/>
                          </a:solidFill>
                          <a:latin typeface="Arial"/>
                          <a:ea typeface="ＭＳ Ｐゴシック"/>
                        </a:defRPr>
                      </a:lvl5pPr>
                      <a:lvl6pPr marL="2286000" algn="l" defTabSz="457200" rtl="0" eaLnBrk="1" latinLnBrk="0" hangingPunct="1">
                        <a:defRPr sz="1800" kern="1200">
                          <a:solidFill>
                            <a:schemeClr val="tx1"/>
                          </a:solidFill>
                          <a:latin typeface="Arial"/>
                          <a:ea typeface="ＭＳ Ｐゴシック"/>
                        </a:defRPr>
                      </a:lvl6pPr>
                      <a:lvl7pPr marL="2743200" algn="l" defTabSz="457200" rtl="0" eaLnBrk="1" latinLnBrk="0" hangingPunct="1">
                        <a:defRPr sz="1800" kern="1200">
                          <a:solidFill>
                            <a:schemeClr val="tx1"/>
                          </a:solidFill>
                          <a:latin typeface="Arial"/>
                          <a:ea typeface="ＭＳ Ｐゴシック"/>
                        </a:defRPr>
                      </a:lvl7pPr>
                      <a:lvl8pPr marL="3200400" algn="l" defTabSz="457200" rtl="0" eaLnBrk="1" latinLnBrk="0" hangingPunct="1">
                        <a:defRPr sz="1800" kern="1200">
                          <a:solidFill>
                            <a:schemeClr val="tx1"/>
                          </a:solidFill>
                          <a:latin typeface="Arial"/>
                          <a:ea typeface="ＭＳ Ｐゴシック"/>
                        </a:defRPr>
                      </a:lvl8pPr>
                      <a:lvl9pPr marL="3657600" algn="l" defTabSz="457200" rtl="0" eaLnBrk="1" latinLnBrk="0" hangingPunct="1">
                        <a:defRPr sz="1800" kern="1200">
                          <a:solidFill>
                            <a:schemeClr val="tx1"/>
                          </a:solidFill>
                          <a:latin typeface="Arial"/>
                          <a:ea typeface="ＭＳ Ｐゴシック"/>
                        </a:defRPr>
                      </a:lvl9pPr>
                    </a:lstStyle>
                    <a:p>
                      <a:pPr algn="l" fontAlgn="ctr"/>
                      <a:r>
                        <a:rPr lang="en-US" sz="1400" b="1" i="0" u="none" strike="noStrike" dirty="0" smtClean="0">
                          <a:solidFill>
                            <a:srgbClr val="000000"/>
                          </a:solidFill>
                          <a:effectLst/>
                          <a:latin typeface="Arial"/>
                        </a:rPr>
                        <a:t> 5. Injury </a:t>
                      </a:r>
                      <a:r>
                        <a:rPr lang="en-US" sz="1400" b="1" i="0" u="none" strike="noStrike" dirty="0">
                          <a:solidFill>
                            <a:srgbClr val="000000"/>
                          </a:solidFill>
                          <a:effectLst/>
                          <a:latin typeface="Arial"/>
                        </a:rPr>
                        <a:t>&amp; Poisoning</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tx1"/>
                          </a:solidFill>
                          <a:latin typeface="Arial"/>
                          <a:ea typeface="ＭＳ Ｐゴシック"/>
                        </a:defRPr>
                      </a:lvl1pPr>
                      <a:lvl2pPr marL="457200" algn="l" defTabSz="457200" rtl="0" eaLnBrk="1" latinLnBrk="0" hangingPunct="1">
                        <a:defRPr sz="1800" kern="1200">
                          <a:solidFill>
                            <a:schemeClr val="tx1"/>
                          </a:solidFill>
                          <a:latin typeface="Arial"/>
                          <a:ea typeface="ＭＳ Ｐゴシック"/>
                        </a:defRPr>
                      </a:lvl2pPr>
                      <a:lvl3pPr marL="914400" algn="l" defTabSz="457200" rtl="0" eaLnBrk="1" latinLnBrk="0" hangingPunct="1">
                        <a:defRPr sz="1800" kern="1200">
                          <a:solidFill>
                            <a:schemeClr val="tx1"/>
                          </a:solidFill>
                          <a:latin typeface="Arial"/>
                          <a:ea typeface="ＭＳ Ｐゴシック"/>
                        </a:defRPr>
                      </a:lvl3pPr>
                      <a:lvl4pPr marL="1371600" algn="l" defTabSz="457200" rtl="0" eaLnBrk="1" latinLnBrk="0" hangingPunct="1">
                        <a:defRPr sz="1800" kern="1200">
                          <a:solidFill>
                            <a:schemeClr val="tx1"/>
                          </a:solidFill>
                          <a:latin typeface="Arial"/>
                          <a:ea typeface="ＭＳ Ｐゴシック"/>
                        </a:defRPr>
                      </a:lvl4pPr>
                      <a:lvl5pPr marL="1828800" algn="l" defTabSz="457200" rtl="0" eaLnBrk="1" latinLnBrk="0" hangingPunct="1">
                        <a:defRPr sz="1800" kern="1200">
                          <a:solidFill>
                            <a:schemeClr val="tx1"/>
                          </a:solidFill>
                          <a:latin typeface="Arial"/>
                          <a:ea typeface="ＭＳ Ｐゴシック"/>
                        </a:defRPr>
                      </a:lvl5pPr>
                      <a:lvl6pPr marL="2286000" algn="l" defTabSz="457200" rtl="0" eaLnBrk="1" latinLnBrk="0" hangingPunct="1">
                        <a:defRPr sz="1800" kern="1200">
                          <a:solidFill>
                            <a:schemeClr val="tx1"/>
                          </a:solidFill>
                          <a:latin typeface="Arial"/>
                          <a:ea typeface="ＭＳ Ｐゴシック"/>
                        </a:defRPr>
                      </a:lvl6pPr>
                      <a:lvl7pPr marL="2743200" algn="l" defTabSz="457200" rtl="0" eaLnBrk="1" latinLnBrk="0" hangingPunct="1">
                        <a:defRPr sz="1800" kern="1200">
                          <a:solidFill>
                            <a:schemeClr val="tx1"/>
                          </a:solidFill>
                          <a:latin typeface="Arial"/>
                          <a:ea typeface="ＭＳ Ｐゴシック"/>
                        </a:defRPr>
                      </a:lvl7pPr>
                      <a:lvl8pPr marL="3200400" algn="l" defTabSz="457200" rtl="0" eaLnBrk="1" latinLnBrk="0" hangingPunct="1">
                        <a:defRPr sz="1800" kern="1200">
                          <a:solidFill>
                            <a:schemeClr val="tx1"/>
                          </a:solidFill>
                          <a:latin typeface="Arial"/>
                          <a:ea typeface="ＭＳ Ｐゴシック"/>
                        </a:defRPr>
                      </a:lvl8pPr>
                      <a:lvl9pPr marL="3657600" algn="l" defTabSz="457200" rtl="0" eaLnBrk="1" latinLnBrk="0" hangingPunct="1">
                        <a:defRPr sz="1800" kern="1200">
                          <a:solidFill>
                            <a:schemeClr val="tx1"/>
                          </a:solidFill>
                          <a:latin typeface="Arial"/>
                          <a:ea typeface="ＭＳ Ｐゴシック"/>
                        </a:defRPr>
                      </a:lvl9pPr>
                    </a:lstStyle>
                    <a:p>
                      <a:pPr algn="ctr" fontAlgn="ctr"/>
                      <a:r>
                        <a:rPr lang="en-US" sz="1400" b="0" i="0" u="none" strike="noStrike" dirty="0">
                          <a:solidFill>
                            <a:srgbClr val="000000"/>
                          </a:solidFill>
                          <a:effectLst/>
                          <a:latin typeface="Arial"/>
                        </a:rPr>
                        <a:t>7.0%</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CB9FF"/>
                    </a:solidFill>
                  </a:tcPr>
                </a:tc>
                <a:tc>
                  <a:txBody>
                    <a:bodyPr/>
                    <a:lstStyle>
                      <a:lvl1pPr marL="0" algn="l" defTabSz="457200" rtl="0" eaLnBrk="1" latinLnBrk="0" hangingPunct="1">
                        <a:defRPr sz="1800" kern="1200">
                          <a:solidFill>
                            <a:schemeClr val="tx1"/>
                          </a:solidFill>
                          <a:latin typeface="Arial"/>
                          <a:ea typeface="ＭＳ Ｐゴシック"/>
                        </a:defRPr>
                      </a:lvl1pPr>
                      <a:lvl2pPr marL="457200" algn="l" defTabSz="457200" rtl="0" eaLnBrk="1" latinLnBrk="0" hangingPunct="1">
                        <a:defRPr sz="1800" kern="1200">
                          <a:solidFill>
                            <a:schemeClr val="tx1"/>
                          </a:solidFill>
                          <a:latin typeface="Arial"/>
                          <a:ea typeface="ＭＳ Ｐゴシック"/>
                        </a:defRPr>
                      </a:lvl2pPr>
                      <a:lvl3pPr marL="914400" algn="l" defTabSz="457200" rtl="0" eaLnBrk="1" latinLnBrk="0" hangingPunct="1">
                        <a:defRPr sz="1800" kern="1200">
                          <a:solidFill>
                            <a:schemeClr val="tx1"/>
                          </a:solidFill>
                          <a:latin typeface="Arial"/>
                          <a:ea typeface="ＭＳ Ｐゴシック"/>
                        </a:defRPr>
                      </a:lvl3pPr>
                      <a:lvl4pPr marL="1371600" algn="l" defTabSz="457200" rtl="0" eaLnBrk="1" latinLnBrk="0" hangingPunct="1">
                        <a:defRPr sz="1800" kern="1200">
                          <a:solidFill>
                            <a:schemeClr val="tx1"/>
                          </a:solidFill>
                          <a:latin typeface="Arial"/>
                          <a:ea typeface="ＭＳ Ｐゴシック"/>
                        </a:defRPr>
                      </a:lvl4pPr>
                      <a:lvl5pPr marL="1828800" algn="l" defTabSz="457200" rtl="0" eaLnBrk="1" latinLnBrk="0" hangingPunct="1">
                        <a:defRPr sz="1800" kern="1200">
                          <a:solidFill>
                            <a:schemeClr val="tx1"/>
                          </a:solidFill>
                          <a:latin typeface="Arial"/>
                          <a:ea typeface="ＭＳ Ｐゴシック"/>
                        </a:defRPr>
                      </a:lvl5pPr>
                      <a:lvl6pPr marL="2286000" algn="l" defTabSz="457200" rtl="0" eaLnBrk="1" latinLnBrk="0" hangingPunct="1">
                        <a:defRPr sz="1800" kern="1200">
                          <a:solidFill>
                            <a:schemeClr val="tx1"/>
                          </a:solidFill>
                          <a:latin typeface="Arial"/>
                          <a:ea typeface="ＭＳ Ｐゴシック"/>
                        </a:defRPr>
                      </a:lvl6pPr>
                      <a:lvl7pPr marL="2743200" algn="l" defTabSz="457200" rtl="0" eaLnBrk="1" latinLnBrk="0" hangingPunct="1">
                        <a:defRPr sz="1800" kern="1200">
                          <a:solidFill>
                            <a:schemeClr val="tx1"/>
                          </a:solidFill>
                          <a:latin typeface="Arial"/>
                          <a:ea typeface="ＭＳ Ｐゴシック"/>
                        </a:defRPr>
                      </a:lvl7pPr>
                      <a:lvl8pPr marL="3200400" algn="l" defTabSz="457200" rtl="0" eaLnBrk="1" latinLnBrk="0" hangingPunct="1">
                        <a:defRPr sz="1800" kern="1200">
                          <a:solidFill>
                            <a:schemeClr val="tx1"/>
                          </a:solidFill>
                          <a:latin typeface="Arial"/>
                          <a:ea typeface="ＭＳ Ｐゴシック"/>
                        </a:defRPr>
                      </a:lvl8pPr>
                      <a:lvl9pPr marL="3657600" algn="l" defTabSz="457200" rtl="0" eaLnBrk="1" latinLnBrk="0" hangingPunct="1">
                        <a:defRPr sz="1800" kern="1200">
                          <a:solidFill>
                            <a:schemeClr val="tx1"/>
                          </a:solidFill>
                          <a:latin typeface="Arial"/>
                          <a:ea typeface="ＭＳ Ｐゴシック"/>
                        </a:defRPr>
                      </a:lvl9pPr>
                    </a:lstStyle>
                    <a:p>
                      <a:pPr algn="ctr" fontAlgn="ctr"/>
                      <a:r>
                        <a:rPr lang="en-US" sz="1400" b="0" i="0" u="none" strike="noStrike" dirty="0">
                          <a:solidFill>
                            <a:srgbClr val="000000"/>
                          </a:solidFill>
                          <a:effectLst/>
                          <a:latin typeface="Arial"/>
                        </a:rPr>
                        <a:t>8.2%</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CB9FF"/>
                    </a:solidFill>
                  </a:tcPr>
                </a:tc>
                <a:tc>
                  <a:txBody>
                    <a:bodyPr/>
                    <a:lstStyle>
                      <a:lvl1pPr marL="0" algn="l" defTabSz="457200" rtl="0" eaLnBrk="1" latinLnBrk="0" hangingPunct="1">
                        <a:defRPr sz="1800" kern="1200">
                          <a:solidFill>
                            <a:schemeClr val="tx1"/>
                          </a:solidFill>
                          <a:latin typeface="Arial"/>
                          <a:ea typeface="ＭＳ Ｐゴシック"/>
                        </a:defRPr>
                      </a:lvl1pPr>
                      <a:lvl2pPr marL="457200" algn="l" defTabSz="457200" rtl="0" eaLnBrk="1" latinLnBrk="0" hangingPunct="1">
                        <a:defRPr sz="1800" kern="1200">
                          <a:solidFill>
                            <a:schemeClr val="tx1"/>
                          </a:solidFill>
                          <a:latin typeface="Arial"/>
                          <a:ea typeface="ＭＳ Ｐゴシック"/>
                        </a:defRPr>
                      </a:lvl2pPr>
                      <a:lvl3pPr marL="914400" algn="l" defTabSz="457200" rtl="0" eaLnBrk="1" latinLnBrk="0" hangingPunct="1">
                        <a:defRPr sz="1800" kern="1200">
                          <a:solidFill>
                            <a:schemeClr val="tx1"/>
                          </a:solidFill>
                          <a:latin typeface="Arial"/>
                          <a:ea typeface="ＭＳ Ｐゴシック"/>
                        </a:defRPr>
                      </a:lvl3pPr>
                      <a:lvl4pPr marL="1371600" algn="l" defTabSz="457200" rtl="0" eaLnBrk="1" latinLnBrk="0" hangingPunct="1">
                        <a:defRPr sz="1800" kern="1200">
                          <a:solidFill>
                            <a:schemeClr val="tx1"/>
                          </a:solidFill>
                          <a:latin typeface="Arial"/>
                          <a:ea typeface="ＭＳ Ｐゴシック"/>
                        </a:defRPr>
                      </a:lvl4pPr>
                      <a:lvl5pPr marL="1828800" algn="l" defTabSz="457200" rtl="0" eaLnBrk="1" latinLnBrk="0" hangingPunct="1">
                        <a:defRPr sz="1800" kern="1200">
                          <a:solidFill>
                            <a:schemeClr val="tx1"/>
                          </a:solidFill>
                          <a:latin typeface="Arial"/>
                          <a:ea typeface="ＭＳ Ｐゴシック"/>
                        </a:defRPr>
                      </a:lvl5pPr>
                      <a:lvl6pPr marL="2286000" algn="l" defTabSz="457200" rtl="0" eaLnBrk="1" latinLnBrk="0" hangingPunct="1">
                        <a:defRPr sz="1800" kern="1200">
                          <a:solidFill>
                            <a:schemeClr val="tx1"/>
                          </a:solidFill>
                          <a:latin typeface="Arial"/>
                          <a:ea typeface="ＭＳ Ｐゴシック"/>
                        </a:defRPr>
                      </a:lvl6pPr>
                      <a:lvl7pPr marL="2743200" algn="l" defTabSz="457200" rtl="0" eaLnBrk="1" latinLnBrk="0" hangingPunct="1">
                        <a:defRPr sz="1800" kern="1200">
                          <a:solidFill>
                            <a:schemeClr val="tx1"/>
                          </a:solidFill>
                          <a:latin typeface="Arial"/>
                          <a:ea typeface="ＭＳ Ｐゴシック"/>
                        </a:defRPr>
                      </a:lvl7pPr>
                      <a:lvl8pPr marL="3200400" algn="l" defTabSz="457200" rtl="0" eaLnBrk="1" latinLnBrk="0" hangingPunct="1">
                        <a:defRPr sz="1800" kern="1200">
                          <a:solidFill>
                            <a:schemeClr val="tx1"/>
                          </a:solidFill>
                          <a:latin typeface="Arial"/>
                          <a:ea typeface="ＭＳ Ｐゴシック"/>
                        </a:defRPr>
                      </a:lvl8pPr>
                      <a:lvl9pPr marL="3657600" algn="l" defTabSz="457200" rtl="0" eaLnBrk="1" latinLnBrk="0" hangingPunct="1">
                        <a:defRPr sz="1800" kern="1200">
                          <a:solidFill>
                            <a:schemeClr val="tx1"/>
                          </a:solidFill>
                          <a:latin typeface="Arial"/>
                          <a:ea typeface="ＭＳ Ｐゴシック"/>
                        </a:defRPr>
                      </a:lvl9pPr>
                    </a:lstStyle>
                    <a:p>
                      <a:pPr algn="ctr" fontAlgn="ctr"/>
                      <a:r>
                        <a:rPr lang="en-US" sz="1400" b="0" i="0" u="none" strike="noStrike" dirty="0">
                          <a:solidFill>
                            <a:srgbClr val="000000"/>
                          </a:solidFill>
                          <a:effectLst/>
                          <a:latin typeface="Arial"/>
                        </a:rPr>
                        <a:t>11.2%</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BFFF9F"/>
                    </a:solidFill>
                  </a:tcPr>
                </a:tc>
                <a:tc>
                  <a:txBody>
                    <a:bodyPr/>
                    <a:lstStyle>
                      <a:lvl1pPr marL="0" algn="l" defTabSz="457200" rtl="0" eaLnBrk="1" latinLnBrk="0" hangingPunct="1">
                        <a:defRPr sz="1800" kern="1200">
                          <a:solidFill>
                            <a:schemeClr val="tx1"/>
                          </a:solidFill>
                          <a:latin typeface="Arial"/>
                          <a:ea typeface="ＭＳ Ｐゴシック"/>
                        </a:defRPr>
                      </a:lvl1pPr>
                      <a:lvl2pPr marL="457200" algn="l" defTabSz="457200" rtl="0" eaLnBrk="1" latinLnBrk="0" hangingPunct="1">
                        <a:defRPr sz="1800" kern="1200">
                          <a:solidFill>
                            <a:schemeClr val="tx1"/>
                          </a:solidFill>
                          <a:latin typeface="Arial"/>
                          <a:ea typeface="ＭＳ Ｐゴシック"/>
                        </a:defRPr>
                      </a:lvl2pPr>
                      <a:lvl3pPr marL="914400" algn="l" defTabSz="457200" rtl="0" eaLnBrk="1" latinLnBrk="0" hangingPunct="1">
                        <a:defRPr sz="1800" kern="1200">
                          <a:solidFill>
                            <a:schemeClr val="tx1"/>
                          </a:solidFill>
                          <a:latin typeface="Arial"/>
                          <a:ea typeface="ＭＳ Ｐゴシック"/>
                        </a:defRPr>
                      </a:lvl3pPr>
                      <a:lvl4pPr marL="1371600" algn="l" defTabSz="457200" rtl="0" eaLnBrk="1" latinLnBrk="0" hangingPunct="1">
                        <a:defRPr sz="1800" kern="1200">
                          <a:solidFill>
                            <a:schemeClr val="tx1"/>
                          </a:solidFill>
                          <a:latin typeface="Arial"/>
                          <a:ea typeface="ＭＳ Ｐゴシック"/>
                        </a:defRPr>
                      </a:lvl4pPr>
                      <a:lvl5pPr marL="1828800" algn="l" defTabSz="457200" rtl="0" eaLnBrk="1" latinLnBrk="0" hangingPunct="1">
                        <a:defRPr sz="1800" kern="1200">
                          <a:solidFill>
                            <a:schemeClr val="tx1"/>
                          </a:solidFill>
                          <a:latin typeface="Arial"/>
                          <a:ea typeface="ＭＳ Ｐゴシック"/>
                        </a:defRPr>
                      </a:lvl5pPr>
                      <a:lvl6pPr marL="2286000" algn="l" defTabSz="457200" rtl="0" eaLnBrk="1" latinLnBrk="0" hangingPunct="1">
                        <a:defRPr sz="1800" kern="1200">
                          <a:solidFill>
                            <a:schemeClr val="tx1"/>
                          </a:solidFill>
                          <a:latin typeface="Arial"/>
                          <a:ea typeface="ＭＳ Ｐゴシック"/>
                        </a:defRPr>
                      </a:lvl6pPr>
                      <a:lvl7pPr marL="2743200" algn="l" defTabSz="457200" rtl="0" eaLnBrk="1" latinLnBrk="0" hangingPunct="1">
                        <a:defRPr sz="1800" kern="1200">
                          <a:solidFill>
                            <a:schemeClr val="tx1"/>
                          </a:solidFill>
                          <a:latin typeface="Arial"/>
                          <a:ea typeface="ＭＳ Ｐゴシック"/>
                        </a:defRPr>
                      </a:lvl7pPr>
                      <a:lvl8pPr marL="3200400" algn="l" defTabSz="457200" rtl="0" eaLnBrk="1" latinLnBrk="0" hangingPunct="1">
                        <a:defRPr sz="1800" kern="1200">
                          <a:solidFill>
                            <a:schemeClr val="tx1"/>
                          </a:solidFill>
                          <a:latin typeface="Arial"/>
                          <a:ea typeface="ＭＳ Ｐゴシック"/>
                        </a:defRPr>
                      </a:lvl8pPr>
                      <a:lvl9pPr marL="3657600" algn="l" defTabSz="457200" rtl="0" eaLnBrk="1" latinLnBrk="0" hangingPunct="1">
                        <a:defRPr sz="1800" kern="1200">
                          <a:solidFill>
                            <a:schemeClr val="tx1"/>
                          </a:solidFill>
                          <a:latin typeface="Arial"/>
                          <a:ea typeface="ＭＳ Ｐゴシック"/>
                        </a:defRPr>
                      </a:lvl9pPr>
                    </a:lstStyle>
                    <a:p>
                      <a:pPr algn="ctr" fontAlgn="ctr"/>
                      <a:r>
                        <a:rPr lang="en-US" sz="1400" b="0" i="0" u="none" strike="noStrike" dirty="0">
                          <a:solidFill>
                            <a:srgbClr val="000000"/>
                          </a:solidFill>
                          <a:effectLst/>
                          <a:latin typeface="Arial"/>
                        </a:rPr>
                        <a:t>13.7%</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BFFF9F"/>
                    </a:solidFill>
                  </a:tcPr>
                </a:tc>
              </a:tr>
            </a:tbl>
          </a:graphicData>
        </a:graphic>
      </p:graphicFrame>
      <p:sp>
        <p:nvSpPr>
          <p:cNvPr id="39983" name="Slide Number Placeholder 3"/>
          <p:cNvSpPr txBox="1">
            <a:spLocks noGrp="1"/>
          </p:cNvSpPr>
          <p:nvPr/>
        </p:nvSpPr>
        <p:spPr bwMode="auto">
          <a:xfrm>
            <a:off x="838200" y="6400800"/>
            <a:ext cx="2133600" cy="476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21" tIns="45711" rIns="91421" bIns="45711"/>
          <a:lstStyle>
            <a:lvl1pPr>
              <a:defRPr sz="2400">
                <a:solidFill>
                  <a:schemeClr val="tx1"/>
                </a:solidFill>
                <a:latin typeface="Arial" pitchFamily="34" charset="0"/>
                <a:ea typeface="ＭＳ Ｐゴシック" pitchFamily="34" charset="-128"/>
              </a:defRPr>
            </a:lvl1pPr>
            <a:lvl2pPr marL="742950" indent="-285750">
              <a:defRPr sz="2400">
                <a:solidFill>
                  <a:schemeClr val="tx1"/>
                </a:solidFill>
                <a:latin typeface="Arial" pitchFamily="34" charset="0"/>
                <a:ea typeface="ＭＳ Ｐゴシック" pitchFamily="34" charset="-128"/>
              </a:defRPr>
            </a:lvl2pPr>
            <a:lvl3pPr marL="1143000" indent="-228600">
              <a:defRPr sz="2400">
                <a:solidFill>
                  <a:schemeClr val="tx1"/>
                </a:solidFill>
                <a:latin typeface="Arial" pitchFamily="34" charset="0"/>
                <a:ea typeface="ＭＳ Ｐゴシック" pitchFamily="34" charset="-128"/>
              </a:defRPr>
            </a:lvl3pPr>
            <a:lvl4pPr marL="1600200" indent="-228600">
              <a:defRPr sz="2400">
                <a:solidFill>
                  <a:schemeClr val="tx1"/>
                </a:solidFill>
                <a:latin typeface="Arial" pitchFamily="34" charset="0"/>
                <a:ea typeface="ＭＳ Ｐゴシック" pitchFamily="34" charset="-128"/>
              </a:defRPr>
            </a:lvl4pPr>
            <a:lvl5pPr marL="2057400" indent="-22860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fld id="{AB9ED138-0063-4C65-B86F-370D906CDAE9}" type="slidenum">
              <a:rPr lang="en-US" sz="1400">
                <a:solidFill>
                  <a:schemeClr val="bg1"/>
                </a:solidFill>
              </a:rPr>
              <a:pPr/>
              <a:t>25</a:t>
            </a:fld>
            <a:endParaRPr lang="en-US" sz="1400">
              <a:solidFill>
                <a:schemeClr val="bg1"/>
              </a:solidFill>
            </a:endParaRPr>
          </a:p>
        </p:txBody>
      </p:sp>
      <p:sp>
        <p:nvSpPr>
          <p:cNvPr id="5" name="TextBox 6"/>
          <p:cNvSpPr txBox="1">
            <a:spLocks noChangeArrowheads="1"/>
          </p:cNvSpPr>
          <p:nvPr/>
        </p:nvSpPr>
        <p:spPr bwMode="auto">
          <a:xfrm>
            <a:off x="533400" y="5497512"/>
            <a:ext cx="3352800" cy="307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Arial" pitchFamily="34" charset="0"/>
                <a:ea typeface="ＭＳ Ｐゴシック" pitchFamily="34" charset="-128"/>
              </a:defRPr>
            </a:lvl1pPr>
            <a:lvl2pPr marL="742950" indent="-285750">
              <a:defRPr sz="2400">
                <a:solidFill>
                  <a:schemeClr val="tx1"/>
                </a:solidFill>
                <a:latin typeface="Arial" pitchFamily="34" charset="0"/>
                <a:ea typeface="ＭＳ Ｐゴシック" pitchFamily="34" charset="-128"/>
              </a:defRPr>
            </a:lvl2pPr>
            <a:lvl3pPr marL="1143000" indent="-228600">
              <a:defRPr sz="2400">
                <a:solidFill>
                  <a:schemeClr val="tx1"/>
                </a:solidFill>
                <a:latin typeface="Arial" pitchFamily="34" charset="0"/>
                <a:ea typeface="ＭＳ Ｐゴシック" pitchFamily="34" charset="-128"/>
              </a:defRPr>
            </a:lvl3pPr>
            <a:lvl4pPr marL="1600200" indent="-228600">
              <a:defRPr sz="2400">
                <a:solidFill>
                  <a:schemeClr val="tx1"/>
                </a:solidFill>
                <a:latin typeface="Arial" pitchFamily="34" charset="0"/>
                <a:ea typeface="ＭＳ Ｐゴシック" pitchFamily="34" charset="-128"/>
              </a:defRPr>
            </a:lvl4pPr>
            <a:lvl5pPr marL="2057400" indent="-22860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fontAlgn="auto" hangingPunct="1">
              <a:spcBef>
                <a:spcPts val="0"/>
              </a:spcBef>
              <a:spcAft>
                <a:spcPts val="0"/>
              </a:spcAft>
              <a:defRPr/>
            </a:pPr>
            <a:r>
              <a:rPr lang="en-US" sz="1400" kern="0" dirty="0" smtClean="0">
                <a:solidFill>
                  <a:srgbClr val="000000"/>
                </a:solidFill>
              </a:rPr>
              <a:t>9 Participating States</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p:txBody>
          <a:bodyPr/>
          <a:lstStyle/>
          <a:p>
            <a:r>
              <a:rPr lang="en-US" smtClean="0">
                <a:solidFill>
                  <a:srgbClr val="57185B"/>
                </a:solidFill>
              </a:rPr>
              <a:t>Results</a:t>
            </a:r>
            <a:r>
              <a:rPr lang="en-US" sz="2800" smtClean="0">
                <a:solidFill>
                  <a:srgbClr val="57185B"/>
                </a:solidFill>
              </a:rPr>
              <a:t/>
            </a:r>
            <a:br>
              <a:rPr lang="en-US" sz="2800" smtClean="0">
                <a:solidFill>
                  <a:srgbClr val="57185B"/>
                </a:solidFill>
              </a:rPr>
            </a:br>
            <a:r>
              <a:rPr lang="en-US" sz="2800" smtClean="0">
                <a:solidFill>
                  <a:srgbClr val="57185B"/>
                </a:solidFill>
              </a:rPr>
              <a:t>Top 5 Diagnoses by Share of All 30-day Readmissions for </a:t>
            </a:r>
            <a:r>
              <a:rPr lang="en-US" sz="2800" smtClean="0">
                <a:solidFill>
                  <a:srgbClr val="006600"/>
                </a:solidFill>
              </a:rPr>
              <a:t>13-20 yrs</a:t>
            </a:r>
            <a:endParaRPr lang="en-US" smtClean="0">
              <a:solidFill>
                <a:srgbClr val="006600"/>
              </a:solidFill>
            </a:endParaRPr>
          </a:p>
        </p:txBody>
      </p:sp>
      <p:graphicFrame>
        <p:nvGraphicFramePr>
          <p:cNvPr id="5" name="Table 4"/>
          <p:cNvGraphicFramePr>
            <a:graphicFrameLocks noGrp="1"/>
          </p:cNvGraphicFramePr>
          <p:nvPr>
            <p:extLst>
              <p:ext uri="{D42A27DB-BD31-4B8C-83A1-F6EECF244321}">
                <p14:modId xmlns:p14="http://schemas.microsoft.com/office/powerpoint/2010/main" xmlns="" val="4242272764"/>
              </p:ext>
            </p:extLst>
          </p:nvPr>
        </p:nvGraphicFramePr>
        <p:xfrm>
          <a:off x="381000" y="1981200"/>
          <a:ext cx="8382000" cy="3343275"/>
        </p:xfrm>
        <a:graphic>
          <a:graphicData uri="http://schemas.openxmlformats.org/drawingml/2006/table">
            <a:tbl>
              <a:tblPr/>
              <a:tblGrid>
                <a:gridCol w="2692160"/>
                <a:gridCol w="1384540"/>
                <a:gridCol w="1538377"/>
                <a:gridCol w="1307621"/>
                <a:gridCol w="1459302"/>
              </a:tblGrid>
              <a:tr h="957980">
                <a:tc>
                  <a:txBody>
                    <a:bodyPr/>
                    <a:lstStyle>
                      <a:lvl1pPr marL="0" algn="l" defTabSz="457200" rtl="0" eaLnBrk="1" latinLnBrk="0" hangingPunct="1">
                        <a:defRPr sz="1800" kern="1200">
                          <a:solidFill>
                            <a:schemeClr val="tx1"/>
                          </a:solidFill>
                          <a:latin typeface="Arial"/>
                          <a:ea typeface="ＭＳ Ｐゴシック"/>
                        </a:defRPr>
                      </a:lvl1pPr>
                      <a:lvl2pPr marL="457200" algn="l" defTabSz="457200" rtl="0" eaLnBrk="1" latinLnBrk="0" hangingPunct="1">
                        <a:defRPr sz="1800" kern="1200">
                          <a:solidFill>
                            <a:schemeClr val="tx1"/>
                          </a:solidFill>
                          <a:latin typeface="Arial"/>
                          <a:ea typeface="ＭＳ Ｐゴシック"/>
                        </a:defRPr>
                      </a:lvl2pPr>
                      <a:lvl3pPr marL="914400" algn="l" defTabSz="457200" rtl="0" eaLnBrk="1" latinLnBrk="0" hangingPunct="1">
                        <a:defRPr sz="1800" kern="1200">
                          <a:solidFill>
                            <a:schemeClr val="tx1"/>
                          </a:solidFill>
                          <a:latin typeface="Arial"/>
                          <a:ea typeface="ＭＳ Ｐゴシック"/>
                        </a:defRPr>
                      </a:lvl3pPr>
                      <a:lvl4pPr marL="1371600" algn="l" defTabSz="457200" rtl="0" eaLnBrk="1" latinLnBrk="0" hangingPunct="1">
                        <a:defRPr sz="1800" kern="1200">
                          <a:solidFill>
                            <a:schemeClr val="tx1"/>
                          </a:solidFill>
                          <a:latin typeface="Arial"/>
                          <a:ea typeface="ＭＳ Ｐゴシック"/>
                        </a:defRPr>
                      </a:lvl4pPr>
                      <a:lvl5pPr marL="1828800" algn="l" defTabSz="457200" rtl="0" eaLnBrk="1" latinLnBrk="0" hangingPunct="1">
                        <a:defRPr sz="1800" kern="1200">
                          <a:solidFill>
                            <a:schemeClr val="tx1"/>
                          </a:solidFill>
                          <a:latin typeface="Arial"/>
                          <a:ea typeface="ＭＳ Ｐゴシック"/>
                        </a:defRPr>
                      </a:lvl5pPr>
                      <a:lvl6pPr marL="2286000" algn="l" defTabSz="457200" rtl="0" eaLnBrk="1" latinLnBrk="0" hangingPunct="1">
                        <a:defRPr sz="1800" kern="1200">
                          <a:solidFill>
                            <a:schemeClr val="tx1"/>
                          </a:solidFill>
                          <a:latin typeface="Arial"/>
                          <a:ea typeface="ＭＳ Ｐゴシック"/>
                        </a:defRPr>
                      </a:lvl6pPr>
                      <a:lvl7pPr marL="2743200" algn="l" defTabSz="457200" rtl="0" eaLnBrk="1" latinLnBrk="0" hangingPunct="1">
                        <a:defRPr sz="1800" kern="1200">
                          <a:solidFill>
                            <a:schemeClr val="tx1"/>
                          </a:solidFill>
                          <a:latin typeface="Arial"/>
                          <a:ea typeface="ＭＳ Ｐゴシック"/>
                        </a:defRPr>
                      </a:lvl7pPr>
                      <a:lvl8pPr marL="3200400" algn="l" defTabSz="457200" rtl="0" eaLnBrk="1" latinLnBrk="0" hangingPunct="1">
                        <a:defRPr sz="1800" kern="1200">
                          <a:solidFill>
                            <a:schemeClr val="tx1"/>
                          </a:solidFill>
                          <a:latin typeface="Arial"/>
                          <a:ea typeface="ＭＳ Ｐゴシック"/>
                        </a:defRPr>
                      </a:lvl8pPr>
                      <a:lvl9pPr marL="3657600" algn="l" defTabSz="457200" rtl="0" eaLnBrk="1" latinLnBrk="0" hangingPunct="1">
                        <a:defRPr sz="1800" kern="1200">
                          <a:solidFill>
                            <a:schemeClr val="tx1"/>
                          </a:solidFill>
                          <a:latin typeface="Arial"/>
                          <a:ea typeface="ＭＳ Ｐゴシック"/>
                        </a:defRPr>
                      </a:lvl9pPr>
                    </a:lstStyle>
                    <a:p>
                      <a:pPr algn="ctr" fontAlgn="ctr"/>
                      <a:r>
                        <a:rPr lang="en-US" sz="1400" b="1" i="0" u="none" strike="noStrike" dirty="0">
                          <a:solidFill>
                            <a:srgbClr val="000000"/>
                          </a:solidFill>
                          <a:effectLst/>
                          <a:latin typeface="Arial"/>
                        </a:rPr>
                        <a:t>Category</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tx1"/>
                          </a:solidFill>
                          <a:latin typeface="Arial"/>
                          <a:ea typeface="ＭＳ Ｐゴシック"/>
                        </a:defRPr>
                      </a:lvl1pPr>
                      <a:lvl2pPr marL="457200" algn="l" defTabSz="457200" rtl="0" eaLnBrk="1" latinLnBrk="0" hangingPunct="1">
                        <a:defRPr sz="1800" kern="1200">
                          <a:solidFill>
                            <a:schemeClr val="tx1"/>
                          </a:solidFill>
                          <a:latin typeface="Arial"/>
                          <a:ea typeface="ＭＳ Ｐゴシック"/>
                        </a:defRPr>
                      </a:lvl2pPr>
                      <a:lvl3pPr marL="914400" algn="l" defTabSz="457200" rtl="0" eaLnBrk="1" latinLnBrk="0" hangingPunct="1">
                        <a:defRPr sz="1800" kern="1200">
                          <a:solidFill>
                            <a:schemeClr val="tx1"/>
                          </a:solidFill>
                          <a:latin typeface="Arial"/>
                          <a:ea typeface="ＭＳ Ｐゴシック"/>
                        </a:defRPr>
                      </a:lvl3pPr>
                      <a:lvl4pPr marL="1371600" algn="l" defTabSz="457200" rtl="0" eaLnBrk="1" latinLnBrk="0" hangingPunct="1">
                        <a:defRPr sz="1800" kern="1200">
                          <a:solidFill>
                            <a:schemeClr val="tx1"/>
                          </a:solidFill>
                          <a:latin typeface="Arial"/>
                          <a:ea typeface="ＭＳ Ｐゴシック"/>
                        </a:defRPr>
                      </a:lvl4pPr>
                      <a:lvl5pPr marL="1828800" algn="l" defTabSz="457200" rtl="0" eaLnBrk="1" latinLnBrk="0" hangingPunct="1">
                        <a:defRPr sz="1800" kern="1200">
                          <a:solidFill>
                            <a:schemeClr val="tx1"/>
                          </a:solidFill>
                          <a:latin typeface="Arial"/>
                          <a:ea typeface="ＭＳ Ｐゴシック"/>
                        </a:defRPr>
                      </a:lvl5pPr>
                      <a:lvl6pPr marL="2286000" algn="l" defTabSz="457200" rtl="0" eaLnBrk="1" latinLnBrk="0" hangingPunct="1">
                        <a:defRPr sz="1800" kern="1200">
                          <a:solidFill>
                            <a:schemeClr val="tx1"/>
                          </a:solidFill>
                          <a:latin typeface="Arial"/>
                          <a:ea typeface="ＭＳ Ｐゴシック"/>
                        </a:defRPr>
                      </a:lvl6pPr>
                      <a:lvl7pPr marL="2743200" algn="l" defTabSz="457200" rtl="0" eaLnBrk="1" latinLnBrk="0" hangingPunct="1">
                        <a:defRPr sz="1800" kern="1200">
                          <a:solidFill>
                            <a:schemeClr val="tx1"/>
                          </a:solidFill>
                          <a:latin typeface="Arial"/>
                          <a:ea typeface="ＭＳ Ｐゴシック"/>
                        </a:defRPr>
                      </a:lvl7pPr>
                      <a:lvl8pPr marL="3200400" algn="l" defTabSz="457200" rtl="0" eaLnBrk="1" latinLnBrk="0" hangingPunct="1">
                        <a:defRPr sz="1800" kern="1200">
                          <a:solidFill>
                            <a:schemeClr val="tx1"/>
                          </a:solidFill>
                          <a:latin typeface="Arial"/>
                          <a:ea typeface="ＭＳ Ｐゴシック"/>
                        </a:defRPr>
                      </a:lvl8pPr>
                      <a:lvl9pPr marL="3657600" algn="l" defTabSz="457200" rtl="0" eaLnBrk="1" latinLnBrk="0" hangingPunct="1">
                        <a:defRPr sz="1800" kern="1200">
                          <a:solidFill>
                            <a:schemeClr val="tx1"/>
                          </a:solidFill>
                          <a:latin typeface="Arial"/>
                          <a:ea typeface="ＭＳ Ｐゴシック"/>
                        </a:defRPr>
                      </a:lvl9pPr>
                    </a:lstStyle>
                    <a:p>
                      <a:pPr algn="ctr" fontAlgn="ctr"/>
                      <a:r>
                        <a:rPr lang="en-US" sz="1400" b="1" i="0" u="none" strike="noStrike" dirty="0">
                          <a:solidFill>
                            <a:srgbClr val="000000"/>
                          </a:solidFill>
                          <a:effectLst/>
                          <a:latin typeface="Arial"/>
                        </a:rPr>
                        <a:t> Share of </a:t>
                      </a:r>
                      <a:r>
                        <a:rPr lang="en-US" sz="1400" b="1" i="0" u="none" strike="noStrike" dirty="0" smtClean="0">
                          <a:solidFill>
                            <a:srgbClr val="000000"/>
                          </a:solidFill>
                          <a:effectLst/>
                          <a:latin typeface="Arial"/>
                        </a:rPr>
                        <a:t>All </a:t>
                      </a:r>
                      <a:r>
                        <a:rPr lang="en-US" sz="1400" b="1" i="0" u="none" strike="noStrike" dirty="0">
                          <a:solidFill>
                            <a:srgbClr val="000000"/>
                          </a:solidFill>
                          <a:effectLst/>
                          <a:latin typeface="Arial"/>
                        </a:rPr>
                        <a:t>R</a:t>
                      </a:r>
                      <a:r>
                        <a:rPr lang="en-US" sz="1400" b="1" i="0" u="none" strike="noStrike" dirty="0" smtClean="0">
                          <a:solidFill>
                            <a:srgbClr val="000000"/>
                          </a:solidFill>
                          <a:effectLst/>
                          <a:latin typeface="Arial"/>
                        </a:rPr>
                        <a:t>eadmissions </a:t>
                      </a:r>
                      <a:endParaRPr lang="en-US" sz="1400" b="1" i="0" u="none" strike="noStrike" dirty="0">
                        <a:solidFill>
                          <a:srgbClr val="000000"/>
                        </a:solidFill>
                        <a:effectLst/>
                        <a:latin typeface="Arial"/>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CB9FF"/>
                    </a:solidFill>
                  </a:tcPr>
                </a:tc>
                <a:tc>
                  <a:txBody>
                    <a:bodyPr/>
                    <a:lstStyle>
                      <a:lvl1pPr marL="0" algn="l" defTabSz="457200" rtl="0" eaLnBrk="1" latinLnBrk="0" hangingPunct="1">
                        <a:defRPr sz="1800" kern="1200">
                          <a:solidFill>
                            <a:schemeClr val="tx1"/>
                          </a:solidFill>
                          <a:latin typeface="Arial"/>
                          <a:ea typeface="ＭＳ Ｐゴシック"/>
                        </a:defRPr>
                      </a:lvl1pPr>
                      <a:lvl2pPr marL="457200" algn="l" defTabSz="457200" rtl="0" eaLnBrk="1" latinLnBrk="0" hangingPunct="1">
                        <a:defRPr sz="1800" kern="1200">
                          <a:solidFill>
                            <a:schemeClr val="tx1"/>
                          </a:solidFill>
                          <a:latin typeface="Arial"/>
                          <a:ea typeface="ＭＳ Ｐゴシック"/>
                        </a:defRPr>
                      </a:lvl2pPr>
                      <a:lvl3pPr marL="914400" algn="l" defTabSz="457200" rtl="0" eaLnBrk="1" latinLnBrk="0" hangingPunct="1">
                        <a:defRPr sz="1800" kern="1200">
                          <a:solidFill>
                            <a:schemeClr val="tx1"/>
                          </a:solidFill>
                          <a:latin typeface="Arial"/>
                          <a:ea typeface="ＭＳ Ｐゴシック"/>
                        </a:defRPr>
                      </a:lvl3pPr>
                      <a:lvl4pPr marL="1371600" algn="l" defTabSz="457200" rtl="0" eaLnBrk="1" latinLnBrk="0" hangingPunct="1">
                        <a:defRPr sz="1800" kern="1200">
                          <a:solidFill>
                            <a:schemeClr val="tx1"/>
                          </a:solidFill>
                          <a:latin typeface="Arial"/>
                          <a:ea typeface="ＭＳ Ｐゴシック"/>
                        </a:defRPr>
                      </a:lvl4pPr>
                      <a:lvl5pPr marL="1828800" algn="l" defTabSz="457200" rtl="0" eaLnBrk="1" latinLnBrk="0" hangingPunct="1">
                        <a:defRPr sz="1800" kern="1200">
                          <a:solidFill>
                            <a:schemeClr val="tx1"/>
                          </a:solidFill>
                          <a:latin typeface="Arial"/>
                          <a:ea typeface="ＭＳ Ｐゴシック"/>
                        </a:defRPr>
                      </a:lvl5pPr>
                      <a:lvl6pPr marL="2286000" algn="l" defTabSz="457200" rtl="0" eaLnBrk="1" latinLnBrk="0" hangingPunct="1">
                        <a:defRPr sz="1800" kern="1200">
                          <a:solidFill>
                            <a:schemeClr val="tx1"/>
                          </a:solidFill>
                          <a:latin typeface="Arial"/>
                          <a:ea typeface="ＭＳ Ｐゴシック"/>
                        </a:defRPr>
                      </a:lvl6pPr>
                      <a:lvl7pPr marL="2743200" algn="l" defTabSz="457200" rtl="0" eaLnBrk="1" latinLnBrk="0" hangingPunct="1">
                        <a:defRPr sz="1800" kern="1200">
                          <a:solidFill>
                            <a:schemeClr val="tx1"/>
                          </a:solidFill>
                          <a:latin typeface="Arial"/>
                          <a:ea typeface="ＭＳ Ｐゴシック"/>
                        </a:defRPr>
                      </a:lvl7pPr>
                      <a:lvl8pPr marL="3200400" algn="l" defTabSz="457200" rtl="0" eaLnBrk="1" latinLnBrk="0" hangingPunct="1">
                        <a:defRPr sz="1800" kern="1200">
                          <a:solidFill>
                            <a:schemeClr val="tx1"/>
                          </a:solidFill>
                          <a:latin typeface="Arial"/>
                          <a:ea typeface="ＭＳ Ｐゴシック"/>
                        </a:defRPr>
                      </a:lvl8pPr>
                      <a:lvl9pPr marL="3657600" algn="l" defTabSz="457200" rtl="0" eaLnBrk="1" latinLnBrk="0" hangingPunct="1">
                        <a:defRPr sz="1800" kern="1200">
                          <a:solidFill>
                            <a:schemeClr val="tx1"/>
                          </a:solidFill>
                          <a:latin typeface="Arial"/>
                          <a:ea typeface="ＭＳ Ｐゴシック"/>
                        </a:defRPr>
                      </a:lvl9pPr>
                    </a:lstStyle>
                    <a:p>
                      <a:pPr algn="ctr" fontAlgn="ctr"/>
                      <a:r>
                        <a:rPr lang="en-US" sz="1400" b="1" i="0" u="none" strike="noStrike" dirty="0" smtClean="0">
                          <a:solidFill>
                            <a:srgbClr val="000000"/>
                          </a:solidFill>
                          <a:effectLst/>
                          <a:latin typeface="Arial"/>
                        </a:rPr>
                        <a:t> Share </a:t>
                      </a:r>
                      <a:r>
                        <a:rPr lang="en-US" sz="1400" b="1" i="0" u="none" strike="noStrike" dirty="0">
                          <a:solidFill>
                            <a:srgbClr val="000000"/>
                          </a:solidFill>
                          <a:effectLst/>
                          <a:latin typeface="Arial"/>
                        </a:rPr>
                        <a:t>of </a:t>
                      </a:r>
                      <a:r>
                        <a:rPr lang="en-US" sz="1400" b="1" i="0" u="none" strike="noStrike" dirty="0" smtClean="0">
                          <a:solidFill>
                            <a:srgbClr val="000000"/>
                          </a:solidFill>
                          <a:effectLst/>
                          <a:latin typeface="Arial"/>
                        </a:rPr>
                        <a:t>Payment </a:t>
                      </a:r>
                      <a:r>
                        <a:rPr lang="en-US" sz="1400" b="1" i="0" u="none" strike="noStrike" dirty="0">
                          <a:solidFill>
                            <a:srgbClr val="000000"/>
                          </a:solidFill>
                          <a:effectLst/>
                          <a:latin typeface="Arial"/>
                        </a:rPr>
                        <a:t>for </a:t>
                      </a:r>
                      <a:r>
                        <a:rPr lang="en-US" sz="1400" b="1" i="0" u="none" strike="noStrike" dirty="0" smtClean="0">
                          <a:solidFill>
                            <a:srgbClr val="000000"/>
                          </a:solidFill>
                          <a:effectLst/>
                          <a:latin typeface="Arial"/>
                        </a:rPr>
                        <a:t>Readmissions</a:t>
                      </a:r>
                      <a:endParaRPr lang="en-US" sz="1400" b="1" i="0" u="none" strike="noStrike" dirty="0">
                        <a:solidFill>
                          <a:srgbClr val="000000"/>
                        </a:solidFill>
                        <a:effectLst/>
                        <a:latin typeface="Arial"/>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CB9FF"/>
                    </a:solidFill>
                  </a:tcPr>
                </a:tc>
                <a:tc>
                  <a:txBody>
                    <a:bodyPr/>
                    <a:lstStyle>
                      <a:lvl1pPr marL="0" algn="l" defTabSz="457200" rtl="0" eaLnBrk="1" latinLnBrk="0" hangingPunct="1">
                        <a:defRPr sz="1800" kern="1200">
                          <a:solidFill>
                            <a:schemeClr val="tx1"/>
                          </a:solidFill>
                          <a:latin typeface="Arial"/>
                          <a:ea typeface="ＭＳ Ｐゴシック"/>
                        </a:defRPr>
                      </a:lvl1pPr>
                      <a:lvl2pPr marL="457200" algn="l" defTabSz="457200" rtl="0" eaLnBrk="1" latinLnBrk="0" hangingPunct="1">
                        <a:defRPr sz="1800" kern="1200">
                          <a:solidFill>
                            <a:schemeClr val="tx1"/>
                          </a:solidFill>
                          <a:latin typeface="Arial"/>
                          <a:ea typeface="ＭＳ Ｐゴシック"/>
                        </a:defRPr>
                      </a:lvl2pPr>
                      <a:lvl3pPr marL="914400" algn="l" defTabSz="457200" rtl="0" eaLnBrk="1" latinLnBrk="0" hangingPunct="1">
                        <a:defRPr sz="1800" kern="1200">
                          <a:solidFill>
                            <a:schemeClr val="tx1"/>
                          </a:solidFill>
                          <a:latin typeface="Arial"/>
                          <a:ea typeface="ＭＳ Ｐゴシック"/>
                        </a:defRPr>
                      </a:lvl3pPr>
                      <a:lvl4pPr marL="1371600" algn="l" defTabSz="457200" rtl="0" eaLnBrk="1" latinLnBrk="0" hangingPunct="1">
                        <a:defRPr sz="1800" kern="1200">
                          <a:solidFill>
                            <a:schemeClr val="tx1"/>
                          </a:solidFill>
                          <a:latin typeface="Arial"/>
                          <a:ea typeface="ＭＳ Ｐゴシック"/>
                        </a:defRPr>
                      </a:lvl4pPr>
                      <a:lvl5pPr marL="1828800" algn="l" defTabSz="457200" rtl="0" eaLnBrk="1" latinLnBrk="0" hangingPunct="1">
                        <a:defRPr sz="1800" kern="1200">
                          <a:solidFill>
                            <a:schemeClr val="tx1"/>
                          </a:solidFill>
                          <a:latin typeface="Arial"/>
                          <a:ea typeface="ＭＳ Ｐゴシック"/>
                        </a:defRPr>
                      </a:lvl5pPr>
                      <a:lvl6pPr marL="2286000" algn="l" defTabSz="457200" rtl="0" eaLnBrk="1" latinLnBrk="0" hangingPunct="1">
                        <a:defRPr sz="1800" kern="1200">
                          <a:solidFill>
                            <a:schemeClr val="tx1"/>
                          </a:solidFill>
                          <a:latin typeface="Arial"/>
                          <a:ea typeface="ＭＳ Ｐゴシック"/>
                        </a:defRPr>
                      </a:lvl6pPr>
                      <a:lvl7pPr marL="2743200" algn="l" defTabSz="457200" rtl="0" eaLnBrk="1" latinLnBrk="0" hangingPunct="1">
                        <a:defRPr sz="1800" kern="1200">
                          <a:solidFill>
                            <a:schemeClr val="tx1"/>
                          </a:solidFill>
                          <a:latin typeface="Arial"/>
                          <a:ea typeface="ＭＳ Ｐゴシック"/>
                        </a:defRPr>
                      </a:lvl7pPr>
                      <a:lvl8pPr marL="3200400" algn="l" defTabSz="457200" rtl="0" eaLnBrk="1" latinLnBrk="0" hangingPunct="1">
                        <a:defRPr sz="1800" kern="1200">
                          <a:solidFill>
                            <a:schemeClr val="tx1"/>
                          </a:solidFill>
                          <a:latin typeface="Arial"/>
                          <a:ea typeface="ＭＳ Ｐゴシック"/>
                        </a:defRPr>
                      </a:lvl8pPr>
                      <a:lvl9pPr marL="3657600" algn="l" defTabSz="457200" rtl="0" eaLnBrk="1" latinLnBrk="0" hangingPunct="1">
                        <a:defRPr sz="1800" kern="1200">
                          <a:solidFill>
                            <a:schemeClr val="tx1"/>
                          </a:solidFill>
                          <a:latin typeface="Arial"/>
                          <a:ea typeface="ＭＳ Ｐゴシック"/>
                        </a:defRPr>
                      </a:lvl9pPr>
                    </a:lstStyle>
                    <a:p>
                      <a:pPr algn="ctr" fontAlgn="ctr"/>
                      <a:r>
                        <a:rPr lang="en-US" sz="1400" b="1" i="0" u="none" strike="noStrike" dirty="0">
                          <a:solidFill>
                            <a:srgbClr val="000000"/>
                          </a:solidFill>
                          <a:effectLst/>
                          <a:latin typeface="Arial"/>
                        </a:rPr>
                        <a:t> Readmission Rate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BFFF9F"/>
                    </a:solidFill>
                  </a:tcPr>
                </a:tc>
                <a:tc>
                  <a:txBody>
                    <a:bodyPr/>
                    <a:lstStyle>
                      <a:lvl1pPr marL="0" algn="l" defTabSz="457200" rtl="0" eaLnBrk="1" latinLnBrk="0" hangingPunct="1">
                        <a:defRPr sz="1800" kern="1200">
                          <a:solidFill>
                            <a:schemeClr val="tx1"/>
                          </a:solidFill>
                          <a:latin typeface="Arial"/>
                          <a:ea typeface="ＭＳ Ｐゴシック"/>
                        </a:defRPr>
                      </a:lvl1pPr>
                      <a:lvl2pPr marL="457200" algn="l" defTabSz="457200" rtl="0" eaLnBrk="1" latinLnBrk="0" hangingPunct="1">
                        <a:defRPr sz="1800" kern="1200">
                          <a:solidFill>
                            <a:schemeClr val="tx1"/>
                          </a:solidFill>
                          <a:latin typeface="Arial"/>
                          <a:ea typeface="ＭＳ Ｐゴシック"/>
                        </a:defRPr>
                      </a:lvl2pPr>
                      <a:lvl3pPr marL="914400" algn="l" defTabSz="457200" rtl="0" eaLnBrk="1" latinLnBrk="0" hangingPunct="1">
                        <a:defRPr sz="1800" kern="1200">
                          <a:solidFill>
                            <a:schemeClr val="tx1"/>
                          </a:solidFill>
                          <a:latin typeface="Arial"/>
                          <a:ea typeface="ＭＳ Ｐゴシック"/>
                        </a:defRPr>
                      </a:lvl3pPr>
                      <a:lvl4pPr marL="1371600" algn="l" defTabSz="457200" rtl="0" eaLnBrk="1" latinLnBrk="0" hangingPunct="1">
                        <a:defRPr sz="1800" kern="1200">
                          <a:solidFill>
                            <a:schemeClr val="tx1"/>
                          </a:solidFill>
                          <a:latin typeface="Arial"/>
                          <a:ea typeface="ＭＳ Ｐゴシック"/>
                        </a:defRPr>
                      </a:lvl4pPr>
                      <a:lvl5pPr marL="1828800" algn="l" defTabSz="457200" rtl="0" eaLnBrk="1" latinLnBrk="0" hangingPunct="1">
                        <a:defRPr sz="1800" kern="1200">
                          <a:solidFill>
                            <a:schemeClr val="tx1"/>
                          </a:solidFill>
                          <a:latin typeface="Arial"/>
                          <a:ea typeface="ＭＳ Ｐゴシック"/>
                        </a:defRPr>
                      </a:lvl5pPr>
                      <a:lvl6pPr marL="2286000" algn="l" defTabSz="457200" rtl="0" eaLnBrk="1" latinLnBrk="0" hangingPunct="1">
                        <a:defRPr sz="1800" kern="1200">
                          <a:solidFill>
                            <a:schemeClr val="tx1"/>
                          </a:solidFill>
                          <a:latin typeface="Arial"/>
                          <a:ea typeface="ＭＳ Ｐゴシック"/>
                        </a:defRPr>
                      </a:lvl6pPr>
                      <a:lvl7pPr marL="2743200" algn="l" defTabSz="457200" rtl="0" eaLnBrk="1" latinLnBrk="0" hangingPunct="1">
                        <a:defRPr sz="1800" kern="1200">
                          <a:solidFill>
                            <a:schemeClr val="tx1"/>
                          </a:solidFill>
                          <a:latin typeface="Arial"/>
                          <a:ea typeface="ＭＳ Ｐゴシック"/>
                        </a:defRPr>
                      </a:lvl7pPr>
                      <a:lvl8pPr marL="3200400" algn="l" defTabSz="457200" rtl="0" eaLnBrk="1" latinLnBrk="0" hangingPunct="1">
                        <a:defRPr sz="1800" kern="1200">
                          <a:solidFill>
                            <a:schemeClr val="tx1"/>
                          </a:solidFill>
                          <a:latin typeface="Arial"/>
                          <a:ea typeface="ＭＳ Ｐゴシック"/>
                        </a:defRPr>
                      </a:lvl8pPr>
                      <a:lvl9pPr marL="3657600" algn="l" defTabSz="457200" rtl="0" eaLnBrk="1" latinLnBrk="0" hangingPunct="1">
                        <a:defRPr sz="1800" kern="1200">
                          <a:solidFill>
                            <a:schemeClr val="tx1"/>
                          </a:solidFill>
                          <a:latin typeface="Arial"/>
                          <a:ea typeface="ＭＳ Ｐゴシック"/>
                        </a:defRPr>
                      </a:lvl9pPr>
                    </a:lstStyle>
                    <a:p>
                      <a:pPr algn="ctr" fontAlgn="ctr"/>
                      <a:r>
                        <a:rPr lang="en-US" sz="1400" b="1" i="0" u="none" strike="noStrike" dirty="0">
                          <a:solidFill>
                            <a:srgbClr val="000000"/>
                          </a:solidFill>
                          <a:effectLst/>
                          <a:latin typeface="Arial"/>
                        </a:rPr>
                        <a:t>% Total </a:t>
                      </a:r>
                      <a:r>
                        <a:rPr lang="en-US" sz="1400" b="1" i="0" u="none" strike="noStrike" dirty="0" smtClean="0">
                          <a:solidFill>
                            <a:srgbClr val="000000"/>
                          </a:solidFill>
                          <a:effectLst/>
                          <a:latin typeface="Arial"/>
                        </a:rPr>
                        <a:t>Hospital </a:t>
                      </a:r>
                      <a:r>
                        <a:rPr lang="en-US" sz="1400" b="1" i="0" u="none" strike="noStrike" dirty="0">
                          <a:solidFill>
                            <a:srgbClr val="000000"/>
                          </a:solidFill>
                          <a:effectLst/>
                          <a:latin typeface="Arial"/>
                        </a:rPr>
                        <a:t>P</a:t>
                      </a:r>
                      <a:r>
                        <a:rPr lang="en-US" sz="1400" b="1" i="0" u="none" strike="noStrike" dirty="0" smtClean="0">
                          <a:solidFill>
                            <a:srgbClr val="000000"/>
                          </a:solidFill>
                          <a:effectLst/>
                          <a:latin typeface="Arial"/>
                        </a:rPr>
                        <a:t>ayment </a:t>
                      </a:r>
                      <a:r>
                        <a:rPr lang="en-US" sz="1400" b="1" i="0" u="none" strike="noStrike" dirty="0">
                          <a:solidFill>
                            <a:srgbClr val="000000"/>
                          </a:solidFill>
                          <a:effectLst/>
                          <a:latin typeface="Arial"/>
                        </a:rPr>
                        <a:t>for </a:t>
                      </a:r>
                      <a:r>
                        <a:rPr lang="en-US" sz="1400" b="1" i="0" u="none" strike="noStrike" dirty="0" smtClean="0">
                          <a:solidFill>
                            <a:srgbClr val="000000"/>
                          </a:solidFill>
                          <a:effectLst/>
                          <a:latin typeface="Arial"/>
                        </a:rPr>
                        <a:t>Readmissions</a:t>
                      </a:r>
                      <a:endParaRPr lang="en-US" sz="1400" b="1" i="0" u="none" strike="noStrike" dirty="0">
                        <a:solidFill>
                          <a:srgbClr val="000000"/>
                        </a:solidFill>
                        <a:effectLst/>
                        <a:latin typeface="Arial"/>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BFFF9F"/>
                    </a:solidFill>
                  </a:tcPr>
                </a:tc>
              </a:tr>
              <a:tr h="316550">
                <a:tc>
                  <a:txBody>
                    <a:bodyPr/>
                    <a:lstStyle>
                      <a:lvl1pPr marL="0" algn="l" defTabSz="457200" rtl="0" eaLnBrk="1" latinLnBrk="0" hangingPunct="1">
                        <a:defRPr sz="1800" kern="1200">
                          <a:solidFill>
                            <a:schemeClr val="tx1"/>
                          </a:solidFill>
                          <a:latin typeface="Arial"/>
                          <a:ea typeface="ＭＳ Ｐゴシック"/>
                        </a:defRPr>
                      </a:lvl1pPr>
                      <a:lvl2pPr marL="457200" algn="l" defTabSz="457200" rtl="0" eaLnBrk="1" latinLnBrk="0" hangingPunct="1">
                        <a:defRPr sz="1800" kern="1200">
                          <a:solidFill>
                            <a:schemeClr val="tx1"/>
                          </a:solidFill>
                          <a:latin typeface="Arial"/>
                          <a:ea typeface="ＭＳ Ｐゴシック"/>
                        </a:defRPr>
                      </a:lvl2pPr>
                      <a:lvl3pPr marL="914400" algn="l" defTabSz="457200" rtl="0" eaLnBrk="1" latinLnBrk="0" hangingPunct="1">
                        <a:defRPr sz="1800" kern="1200">
                          <a:solidFill>
                            <a:schemeClr val="tx1"/>
                          </a:solidFill>
                          <a:latin typeface="Arial"/>
                          <a:ea typeface="ＭＳ Ｐゴシック"/>
                        </a:defRPr>
                      </a:lvl3pPr>
                      <a:lvl4pPr marL="1371600" algn="l" defTabSz="457200" rtl="0" eaLnBrk="1" latinLnBrk="0" hangingPunct="1">
                        <a:defRPr sz="1800" kern="1200">
                          <a:solidFill>
                            <a:schemeClr val="tx1"/>
                          </a:solidFill>
                          <a:latin typeface="Arial"/>
                          <a:ea typeface="ＭＳ Ｐゴシック"/>
                        </a:defRPr>
                      </a:lvl4pPr>
                      <a:lvl5pPr marL="1828800" algn="l" defTabSz="457200" rtl="0" eaLnBrk="1" latinLnBrk="0" hangingPunct="1">
                        <a:defRPr sz="1800" kern="1200">
                          <a:solidFill>
                            <a:schemeClr val="tx1"/>
                          </a:solidFill>
                          <a:latin typeface="Arial"/>
                          <a:ea typeface="ＭＳ Ｐゴシック"/>
                        </a:defRPr>
                      </a:lvl5pPr>
                      <a:lvl6pPr marL="2286000" algn="l" defTabSz="457200" rtl="0" eaLnBrk="1" latinLnBrk="0" hangingPunct="1">
                        <a:defRPr sz="1800" kern="1200">
                          <a:solidFill>
                            <a:schemeClr val="tx1"/>
                          </a:solidFill>
                          <a:latin typeface="Arial"/>
                          <a:ea typeface="ＭＳ Ｐゴシック"/>
                        </a:defRPr>
                      </a:lvl6pPr>
                      <a:lvl7pPr marL="2743200" algn="l" defTabSz="457200" rtl="0" eaLnBrk="1" latinLnBrk="0" hangingPunct="1">
                        <a:defRPr sz="1800" kern="1200">
                          <a:solidFill>
                            <a:schemeClr val="tx1"/>
                          </a:solidFill>
                          <a:latin typeface="Arial"/>
                          <a:ea typeface="ＭＳ Ｐゴシック"/>
                        </a:defRPr>
                      </a:lvl7pPr>
                      <a:lvl8pPr marL="3200400" algn="l" defTabSz="457200" rtl="0" eaLnBrk="1" latinLnBrk="0" hangingPunct="1">
                        <a:defRPr sz="1800" kern="1200">
                          <a:solidFill>
                            <a:schemeClr val="tx1"/>
                          </a:solidFill>
                          <a:latin typeface="Arial"/>
                          <a:ea typeface="ＭＳ Ｐゴシック"/>
                        </a:defRPr>
                      </a:lvl8pPr>
                      <a:lvl9pPr marL="3657600" algn="l" defTabSz="457200" rtl="0" eaLnBrk="1" latinLnBrk="0" hangingPunct="1">
                        <a:defRPr sz="1800" kern="1200">
                          <a:solidFill>
                            <a:schemeClr val="tx1"/>
                          </a:solidFill>
                          <a:latin typeface="Arial"/>
                          <a:ea typeface="ＭＳ Ｐゴシック"/>
                        </a:defRPr>
                      </a:lvl9pPr>
                    </a:lstStyle>
                    <a:p>
                      <a:pPr algn="l" fontAlgn="b"/>
                      <a:r>
                        <a:rPr lang="en-US" sz="1400" b="1" i="0" u="none" strike="noStrike" dirty="0" smtClean="0">
                          <a:solidFill>
                            <a:srgbClr val="000000"/>
                          </a:solidFill>
                          <a:effectLst/>
                          <a:latin typeface="Arial"/>
                        </a:rPr>
                        <a:t> 1. Mental </a:t>
                      </a:r>
                      <a:r>
                        <a:rPr lang="en-US" sz="1400" b="1" i="0" u="none" strike="noStrike" dirty="0">
                          <a:solidFill>
                            <a:srgbClr val="000000"/>
                          </a:solidFill>
                          <a:effectLst/>
                          <a:latin typeface="Arial"/>
                        </a:rPr>
                        <a:t>Disorders</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tx1"/>
                          </a:solidFill>
                          <a:latin typeface="Arial"/>
                          <a:ea typeface="ＭＳ Ｐゴシック"/>
                        </a:defRPr>
                      </a:lvl1pPr>
                      <a:lvl2pPr marL="457200" algn="l" defTabSz="457200" rtl="0" eaLnBrk="1" latinLnBrk="0" hangingPunct="1">
                        <a:defRPr sz="1800" kern="1200">
                          <a:solidFill>
                            <a:schemeClr val="tx1"/>
                          </a:solidFill>
                          <a:latin typeface="Arial"/>
                          <a:ea typeface="ＭＳ Ｐゴシック"/>
                        </a:defRPr>
                      </a:lvl2pPr>
                      <a:lvl3pPr marL="914400" algn="l" defTabSz="457200" rtl="0" eaLnBrk="1" latinLnBrk="0" hangingPunct="1">
                        <a:defRPr sz="1800" kern="1200">
                          <a:solidFill>
                            <a:schemeClr val="tx1"/>
                          </a:solidFill>
                          <a:latin typeface="Arial"/>
                          <a:ea typeface="ＭＳ Ｐゴシック"/>
                        </a:defRPr>
                      </a:lvl3pPr>
                      <a:lvl4pPr marL="1371600" algn="l" defTabSz="457200" rtl="0" eaLnBrk="1" latinLnBrk="0" hangingPunct="1">
                        <a:defRPr sz="1800" kern="1200">
                          <a:solidFill>
                            <a:schemeClr val="tx1"/>
                          </a:solidFill>
                          <a:latin typeface="Arial"/>
                          <a:ea typeface="ＭＳ Ｐゴシック"/>
                        </a:defRPr>
                      </a:lvl4pPr>
                      <a:lvl5pPr marL="1828800" algn="l" defTabSz="457200" rtl="0" eaLnBrk="1" latinLnBrk="0" hangingPunct="1">
                        <a:defRPr sz="1800" kern="1200">
                          <a:solidFill>
                            <a:schemeClr val="tx1"/>
                          </a:solidFill>
                          <a:latin typeface="Arial"/>
                          <a:ea typeface="ＭＳ Ｐゴシック"/>
                        </a:defRPr>
                      </a:lvl5pPr>
                      <a:lvl6pPr marL="2286000" algn="l" defTabSz="457200" rtl="0" eaLnBrk="1" latinLnBrk="0" hangingPunct="1">
                        <a:defRPr sz="1800" kern="1200">
                          <a:solidFill>
                            <a:schemeClr val="tx1"/>
                          </a:solidFill>
                          <a:latin typeface="Arial"/>
                          <a:ea typeface="ＭＳ Ｐゴシック"/>
                        </a:defRPr>
                      </a:lvl6pPr>
                      <a:lvl7pPr marL="2743200" algn="l" defTabSz="457200" rtl="0" eaLnBrk="1" latinLnBrk="0" hangingPunct="1">
                        <a:defRPr sz="1800" kern="1200">
                          <a:solidFill>
                            <a:schemeClr val="tx1"/>
                          </a:solidFill>
                          <a:latin typeface="Arial"/>
                          <a:ea typeface="ＭＳ Ｐゴシック"/>
                        </a:defRPr>
                      </a:lvl7pPr>
                      <a:lvl8pPr marL="3200400" algn="l" defTabSz="457200" rtl="0" eaLnBrk="1" latinLnBrk="0" hangingPunct="1">
                        <a:defRPr sz="1800" kern="1200">
                          <a:solidFill>
                            <a:schemeClr val="tx1"/>
                          </a:solidFill>
                          <a:latin typeface="Arial"/>
                          <a:ea typeface="ＭＳ Ｐゴシック"/>
                        </a:defRPr>
                      </a:lvl8pPr>
                      <a:lvl9pPr marL="3657600" algn="l" defTabSz="457200" rtl="0" eaLnBrk="1" latinLnBrk="0" hangingPunct="1">
                        <a:defRPr sz="1800" kern="1200">
                          <a:solidFill>
                            <a:schemeClr val="tx1"/>
                          </a:solidFill>
                          <a:latin typeface="Arial"/>
                          <a:ea typeface="ＭＳ Ｐゴシック"/>
                        </a:defRPr>
                      </a:lvl9pPr>
                    </a:lstStyle>
                    <a:p>
                      <a:pPr algn="ctr" fontAlgn="ctr"/>
                      <a:r>
                        <a:rPr lang="en-US" sz="1400" b="0" i="0" u="none" strike="noStrike" dirty="0">
                          <a:solidFill>
                            <a:srgbClr val="000000"/>
                          </a:solidFill>
                          <a:effectLst/>
                          <a:latin typeface="Arial"/>
                        </a:rPr>
                        <a:t>32.6%</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CB9FF"/>
                    </a:solidFill>
                  </a:tcPr>
                </a:tc>
                <a:tc>
                  <a:txBody>
                    <a:bodyPr/>
                    <a:lstStyle>
                      <a:lvl1pPr marL="0" algn="l" defTabSz="457200" rtl="0" eaLnBrk="1" latinLnBrk="0" hangingPunct="1">
                        <a:defRPr sz="1800" kern="1200">
                          <a:solidFill>
                            <a:schemeClr val="tx1"/>
                          </a:solidFill>
                          <a:latin typeface="Arial"/>
                          <a:ea typeface="ＭＳ Ｐゴシック"/>
                        </a:defRPr>
                      </a:lvl1pPr>
                      <a:lvl2pPr marL="457200" algn="l" defTabSz="457200" rtl="0" eaLnBrk="1" latinLnBrk="0" hangingPunct="1">
                        <a:defRPr sz="1800" kern="1200">
                          <a:solidFill>
                            <a:schemeClr val="tx1"/>
                          </a:solidFill>
                          <a:latin typeface="Arial"/>
                          <a:ea typeface="ＭＳ Ｐゴシック"/>
                        </a:defRPr>
                      </a:lvl2pPr>
                      <a:lvl3pPr marL="914400" algn="l" defTabSz="457200" rtl="0" eaLnBrk="1" latinLnBrk="0" hangingPunct="1">
                        <a:defRPr sz="1800" kern="1200">
                          <a:solidFill>
                            <a:schemeClr val="tx1"/>
                          </a:solidFill>
                          <a:latin typeface="Arial"/>
                          <a:ea typeface="ＭＳ Ｐゴシック"/>
                        </a:defRPr>
                      </a:lvl3pPr>
                      <a:lvl4pPr marL="1371600" algn="l" defTabSz="457200" rtl="0" eaLnBrk="1" latinLnBrk="0" hangingPunct="1">
                        <a:defRPr sz="1800" kern="1200">
                          <a:solidFill>
                            <a:schemeClr val="tx1"/>
                          </a:solidFill>
                          <a:latin typeface="Arial"/>
                          <a:ea typeface="ＭＳ Ｐゴシック"/>
                        </a:defRPr>
                      </a:lvl4pPr>
                      <a:lvl5pPr marL="1828800" algn="l" defTabSz="457200" rtl="0" eaLnBrk="1" latinLnBrk="0" hangingPunct="1">
                        <a:defRPr sz="1800" kern="1200">
                          <a:solidFill>
                            <a:schemeClr val="tx1"/>
                          </a:solidFill>
                          <a:latin typeface="Arial"/>
                          <a:ea typeface="ＭＳ Ｐゴシック"/>
                        </a:defRPr>
                      </a:lvl5pPr>
                      <a:lvl6pPr marL="2286000" algn="l" defTabSz="457200" rtl="0" eaLnBrk="1" latinLnBrk="0" hangingPunct="1">
                        <a:defRPr sz="1800" kern="1200">
                          <a:solidFill>
                            <a:schemeClr val="tx1"/>
                          </a:solidFill>
                          <a:latin typeface="Arial"/>
                          <a:ea typeface="ＭＳ Ｐゴシック"/>
                        </a:defRPr>
                      </a:lvl6pPr>
                      <a:lvl7pPr marL="2743200" algn="l" defTabSz="457200" rtl="0" eaLnBrk="1" latinLnBrk="0" hangingPunct="1">
                        <a:defRPr sz="1800" kern="1200">
                          <a:solidFill>
                            <a:schemeClr val="tx1"/>
                          </a:solidFill>
                          <a:latin typeface="Arial"/>
                          <a:ea typeface="ＭＳ Ｐゴシック"/>
                        </a:defRPr>
                      </a:lvl7pPr>
                      <a:lvl8pPr marL="3200400" algn="l" defTabSz="457200" rtl="0" eaLnBrk="1" latinLnBrk="0" hangingPunct="1">
                        <a:defRPr sz="1800" kern="1200">
                          <a:solidFill>
                            <a:schemeClr val="tx1"/>
                          </a:solidFill>
                          <a:latin typeface="Arial"/>
                          <a:ea typeface="ＭＳ Ｐゴシック"/>
                        </a:defRPr>
                      </a:lvl8pPr>
                      <a:lvl9pPr marL="3657600" algn="l" defTabSz="457200" rtl="0" eaLnBrk="1" latinLnBrk="0" hangingPunct="1">
                        <a:defRPr sz="1800" kern="1200">
                          <a:solidFill>
                            <a:schemeClr val="tx1"/>
                          </a:solidFill>
                          <a:latin typeface="Arial"/>
                          <a:ea typeface="ＭＳ Ｐゴシック"/>
                        </a:defRPr>
                      </a:lvl9pPr>
                    </a:lstStyle>
                    <a:p>
                      <a:pPr algn="ctr" fontAlgn="ctr"/>
                      <a:r>
                        <a:rPr lang="en-US" sz="1400" b="0" i="0" u="none" strike="noStrike" dirty="0">
                          <a:solidFill>
                            <a:srgbClr val="000000"/>
                          </a:solidFill>
                          <a:effectLst/>
                          <a:latin typeface="Arial"/>
                        </a:rPr>
                        <a:t>29.4%</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CB9FF"/>
                    </a:solidFill>
                  </a:tcPr>
                </a:tc>
                <a:tc>
                  <a:txBody>
                    <a:bodyPr/>
                    <a:lstStyle>
                      <a:lvl1pPr marL="0" algn="l" defTabSz="457200" rtl="0" eaLnBrk="1" latinLnBrk="0" hangingPunct="1">
                        <a:defRPr sz="1800" kern="1200">
                          <a:solidFill>
                            <a:schemeClr val="tx1"/>
                          </a:solidFill>
                          <a:latin typeface="Arial"/>
                          <a:ea typeface="ＭＳ Ｐゴシック"/>
                        </a:defRPr>
                      </a:lvl1pPr>
                      <a:lvl2pPr marL="457200" algn="l" defTabSz="457200" rtl="0" eaLnBrk="1" latinLnBrk="0" hangingPunct="1">
                        <a:defRPr sz="1800" kern="1200">
                          <a:solidFill>
                            <a:schemeClr val="tx1"/>
                          </a:solidFill>
                          <a:latin typeface="Arial"/>
                          <a:ea typeface="ＭＳ Ｐゴシック"/>
                        </a:defRPr>
                      </a:lvl2pPr>
                      <a:lvl3pPr marL="914400" algn="l" defTabSz="457200" rtl="0" eaLnBrk="1" latinLnBrk="0" hangingPunct="1">
                        <a:defRPr sz="1800" kern="1200">
                          <a:solidFill>
                            <a:schemeClr val="tx1"/>
                          </a:solidFill>
                          <a:latin typeface="Arial"/>
                          <a:ea typeface="ＭＳ Ｐゴシック"/>
                        </a:defRPr>
                      </a:lvl3pPr>
                      <a:lvl4pPr marL="1371600" algn="l" defTabSz="457200" rtl="0" eaLnBrk="1" latinLnBrk="0" hangingPunct="1">
                        <a:defRPr sz="1800" kern="1200">
                          <a:solidFill>
                            <a:schemeClr val="tx1"/>
                          </a:solidFill>
                          <a:latin typeface="Arial"/>
                          <a:ea typeface="ＭＳ Ｐゴシック"/>
                        </a:defRPr>
                      </a:lvl4pPr>
                      <a:lvl5pPr marL="1828800" algn="l" defTabSz="457200" rtl="0" eaLnBrk="1" latinLnBrk="0" hangingPunct="1">
                        <a:defRPr sz="1800" kern="1200">
                          <a:solidFill>
                            <a:schemeClr val="tx1"/>
                          </a:solidFill>
                          <a:latin typeface="Arial"/>
                          <a:ea typeface="ＭＳ Ｐゴシック"/>
                        </a:defRPr>
                      </a:lvl5pPr>
                      <a:lvl6pPr marL="2286000" algn="l" defTabSz="457200" rtl="0" eaLnBrk="1" latinLnBrk="0" hangingPunct="1">
                        <a:defRPr sz="1800" kern="1200">
                          <a:solidFill>
                            <a:schemeClr val="tx1"/>
                          </a:solidFill>
                          <a:latin typeface="Arial"/>
                          <a:ea typeface="ＭＳ Ｐゴシック"/>
                        </a:defRPr>
                      </a:lvl6pPr>
                      <a:lvl7pPr marL="2743200" algn="l" defTabSz="457200" rtl="0" eaLnBrk="1" latinLnBrk="0" hangingPunct="1">
                        <a:defRPr sz="1800" kern="1200">
                          <a:solidFill>
                            <a:schemeClr val="tx1"/>
                          </a:solidFill>
                          <a:latin typeface="Arial"/>
                          <a:ea typeface="ＭＳ Ｐゴシック"/>
                        </a:defRPr>
                      </a:lvl7pPr>
                      <a:lvl8pPr marL="3200400" algn="l" defTabSz="457200" rtl="0" eaLnBrk="1" latinLnBrk="0" hangingPunct="1">
                        <a:defRPr sz="1800" kern="1200">
                          <a:solidFill>
                            <a:schemeClr val="tx1"/>
                          </a:solidFill>
                          <a:latin typeface="Arial"/>
                          <a:ea typeface="ＭＳ Ｐゴシック"/>
                        </a:defRPr>
                      </a:lvl8pPr>
                      <a:lvl9pPr marL="3657600" algn="l" defTabSz="457200" rtl="0" eaLnBrk="1" latinLnBrk="0" hangingPunct="1">
                        <a:defRPr sz="1800" kern="1200">
                          <a:solidFill>
                            <a:schemeClr val="tx1"/>
                          </a:solidFill>
                          <a:latin typeface="Arial"/>
                          <a:ea typeface="ＭＳ Ｐゴシック"/>
                        </a:defRPr>
                      </a:lvl9pPr>
                    </a:lstStyle>
                    <a:p>
                      <a:pPr algn="ctr" fontAlgn="ctr"/>
                      <a:r>
                        <a:rPr lang="en-US" sz="1400" b="0" i="0" u="none" strike="noStrike" dirty="0">
                          <a:solidFill>
                            <a:srgbClr val="000000"/>
                          </a:solidFill>
                          <a:effectLst/>
                          <a:latin typeface="Arial"/>
                        </a:rPr>
                        <a:t>12.0%</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BFFF9F"/>
                    </a:solidFill>
                  </a:tcPr>
                </a:tc>
                <a:tc>
                  <a:txBody>
                    <a:bodyPr/>
                    <a:lstStyle>
                      <a:lvl1pPr marL="0" algn="l" defTabSz="457200" rtl="0" eaLnBrk="1" latinLnBrk="0" hangingPunct="1">
                        <a:defRPr sz="1800" kern="1200">
                          <a:solidFill>
                            <a:schemeClr val="tx1"/>
                          </a:solidFill>
                          <a:latin typeface="Arial"/>
                          <a:ea typeface="ＭＳ Ｐゴシック"/>
                        </a:defRPr>
                      </a:lvl1pPr>
                      <a:lvl2pPr marL="457200" algn="l" defTabSz="457200" rtl="0" eaLnBrk="1" latinLnBrk="0" hangingPunct="1">
                        <a:defRPr sz="1800" kern="1200">
                          <a:solidFill>
                            <a:schemeClr val="tx1"/>
                          </a:solidFill>
                          <a:latin typeface="Arial"/>
                          <a:ea typeface="ＭＳ Ｐゴシック"/>
                        </a:defRPr>
                      </a:lvl2pPr>
                      <a:lvl3pPr marL="914400" algn="l" defTabSz="457200" rtl="0" eaLnBrk="1" latinLnBrk="0" hangingPunct="1">
                        <a:defRPr sz="1800" kern="1200">
                          <a:solidFill>
                            <a:schemeClr val="tx1"/>
                          </a:solidFill>
                          <a:latin typeface="Arial"/>
                          <a:ea typeface="ＭＳ Ｐゴシック"/>
                        </a:defRPr>
                      </a:lvl3pPr>
                      <a:lvl4pPr marL="1371600" algn="l" defTabSz="457200" rtl="0" eaLnBrk="1" latinLnBrk="0" hangingPunct="1">
                        <a:defRPr sz="1800" kern="1200">
                          <a:solidFill>
                            <a:schemeClr val="tx1"/>
                          </a:solidFill>
                          <a:latin typeface="Arial"/>
                          <a:ea typeface="ＭＳ Ｐゴシック"/>
                        </a:defRPr>
                      </a:lvl4pPr>
                      <a:lvl5pPr marL="1828800" algn="l" defTabSz="457200" rtl="0" eaLnBrk="1" latinLnBrk="0" hangingPunct="1">
                        <a:defRPr sz="1800" kern="1200">
                          <a:solidFill>
                            <a:schemeClr val="tx1"/>
                          </a:solidFill>
                          <a:latin typeface="Arial"/>
                          <a:ea typeface="ＭＳ Ｐゴシック"/>
                        </a:defRPr>
                      </a:lvl5pPr>
                      <a:lvl6pPr marL="2286000" algn="l" defTabSz="457200" rtl="0" eaLnBrk="1" latinLnBrk="0" hangingPunct="1">
                        <a:defRPr sz="1800" kern="1200">
                          <a:solidFill>
                            <a:schemeClr val="tx1"/>
                          </a:solidFill>
                          <a:latin typeface="Arial"/>
                          <a:ea typeface="ＭＳ Ｐゴシック"/>
                        </a:defRPr>
                      </a:lvl6pPr>
                      <a:lvl7pPr marL="2743200" algn="l" defTabSz="457200" rtl="0" eaLnBrk="1" latinLnBrk="0" hangingPunct="1">
                        <a:defRPr sz="1800" kern="1200">
                          <a:solidFill>
                            <a:schemeClr val="tx1"/>
                          </a:solidFill>
                          <a:latin typeface="Arial"/>
                          <a:ea typeface="ＭＳ Ｐゴシック"/>
                        </a:defRPr>
                      </a:lvl7pPr>
                      <a:lvl8pPr marL="3200400" algn="l" defTabSz="457200" rtl="0" eaLnBrk="1" latinLnBrk="0" hangingPunct="1">
                        <a:defRPr sz="1800" kern="1200">
                          <a:solidFill>
                            <a:schemeClr val="tx1"/>
                          </a:solidFill>
                          <a:latin typeface="Arial"/>
                          <a:ea typeface="ＭＳ Ｐゴシック"/>
                        </a:defRPr>
                      </a:lvl8pPr>
                      <a:lvl9pPr marL="3657600" algn="l" defTabSz="457200" rtl="0" eaLnBrk="1" latinLnBrk="0" hangingPunct="1">
                        <a:defRPr sz="1800" kern="1200">
                          <a:solidFill>
                            <a:schemeClr val="tx1"/>
                          </a:solidFill>
                          <a:latin typeface="Arial"/>
                          <a:ea typeface="ＭＳ Ｐゴシック"/>
                        </a:defRPr>
                      </a:lvl9pPr>
                    </a:lstStyle>
                    <a:p>
                      <a:pPr algn="ctr" fontAlgn="ctr"/>
                      <a:r>
                        <a:rPr lang="en-US" sz="1400" b="0" i="0" u="none" strike="noStrike" dirty="0">
                          <a:solidFill>
                            <a:srgbClr val="000000"/>
                          </a:solidFill>
                          <a:effectLst/>
                          <a:latin typeface="Arial"/>
                        </a:rPr>
                        <a:t>12.9%</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BFFF9F"/>
                    </a:solidFill>
                  </a:tcPr>
                </a:tc>
              </a:tr>
              <a:tr h="670649">
                <a:tc>
                  <a:txBody>
                    <a:bodyPr/>
                    <a:lstStyle>
                      <a:lvl1pPr marL="0" algn="l" defTabSz="457200" rtl="0" eaLnBrk="1" latinLnBrk="0" hangingPunct="1">
                        <a:defRPr sz="1800" kern="1200">
                          <a:solidFill>
                            <a:schemeClr val="tx1"/>
                          </a:solidFill>
                          <a:latin typeface="Arial"/>
                          <a:ea typeface="ＭＳ Ｐゴシック"/>
                        </a:defRPr>
                      </a:lvl1pPr>
                      <a:lvl2pPr marL="457200" algn="l" defTabSz="457200" rtl="0" eaLnBrk="1" latinLnBrk="0" hangingPunct="1">
                        <a:defRPr sz="1800" kern="1200">
                          <a:solidFill>
                            <a:schemeClr val="tx1"/>
                          </a:solidFill>
                          <a:latin typeface="Arial"/>
                          <a:ea typeface="ＭＳ Ｐゴシック"/>
                        </a:defRPr>
                      </a:lvl2pPr>
                      <a:lvl3pPr marL="914400" algn="l" defTabSz="457200" rtl="0" eaLnBrk="1" latinLnBrk="0" hangingPunct="1">
                        <a:defRPr sz="1800" kern="1200">
                          <a:solidFill>
                            <a:schemeClr val="tx1"/>
                          </a:solidFill>
                          <a:latin typeface="Arial"/>
                          <a:ea typeface="ＭＳ Ｐゴシック"/>
                        </a:defRPr>
                      </a:lvl3pPr>
                      <a:lvl4pPr marL="1371600" algn="l" defTabSz="457200" rtl="0" eaLnBrk="1" latinLnBrk="0" hangingPunct="1">
                        <a:defRPr sz="1800" kern="1200">
                          <a:solidFill>
                            <a:schemeClr val="tx1"/>
                          </a:solidFill>
                          <a:latin typeface="Arial"/>
                          <a:ea typeface="ＭＳ Ｐゴシック"/>
                        </a:defRPr>
                      </a:lvl4pPr>
                      <a:lvl5pPr marL="1828800" algn="l" defTabSz="457200" rtl="0" eaLnBrk="1" latinLnBrk="0" hangingPunct="1">
                        <a:defRPr sz="1800" kern="1200">
                          <a:solidFill>
                            <a:schemeClr val="tx1"/>
                          </a:solidFill>
                          <a:latin typeface="Arial"/>
                          <a:ea typeface="ＭＳ Ｐゴシック"/>
                        </a:defRPr>
                      </a:lvl5pPr>
                      <a:lvl6pPr marL="2286000" algn="l" defTabSz="457200" rtl="0" eaLnBrk="1" latinLnBrk="0" hangingPunct="1">
                        <a:defRPr sz="1800" kern="1200">
                          <a:solidFill>
                            <a:schemeClr val="tx1"/>
                          </a:solidFill>
                          <a:latin typeface="Arial"/>
                          <a:ea typeface="ＭＳ Ｐゴシック"/>
                        </a:defRPr>
                      </a:lvl6pPr>
                      <a:lvl7pPr marL="2743200" algn="l" defTabSz="457200" rtl="0" eaLnBrk="1" latinLnBrk="0" hangingPunct="1">
                        <a:defRPr sz="1800" kern="1200">
                          <a:solidFill>
                            <a:schemeClr val="tx1"/>
                          </a:solidFill>
                          <a:latin typeface="Arial"/>
                          <a:ea typeface="ＭＳ Ｐゴシック"/>
                        </a:defRPr>
                      </a:lvl7pPr>
                      <a:lvl8pPr marL="3200400" algn="l" defTabSz="457200" rtl="0" eaLnBrk="1" latinLnBrk="0" hangingPunct="1">
                        <a:defRPr sz="1800" kern="1200">
                          <a:solidFill>
                            <a:schemeClr val="tx1"/>
                          </a:solidFill>
                          <a:latin typeface="Arial"/>
                          <a:ea typeface="ＭＳ Ｐゴシック"/>
                        </a:defRPr>
                      </a:lvl8pPr>
                      <a:lvl9pPr marL="3657600" algn="l" defTabSz="457200" rtl="0" eaLnBrk="1" latinLnBrk="0" hangingPunct="1">
                        <a:defRPr sz="1800" kern="1200">
                          <a:solidFill>
                            <a:schemeClr val="tx1"/>
                          </a:solidFill>
                          <a:latin typeface="Arial"/>
                          <a:ea typeface="ＭＳ Ｐゴシック"/>
                        </a:defRPr>
                      </a:lvl9pPr>
                    </a:lstStyle>
                    <a:p>
                      <a:pPr algn="l" fontAlgn="b"/>
                      <a:r>
                        <a:rPr lang="en-US" sz="1400" b="1" i="0" u="none" strike="noStrike" dirty="0" smtClean="0">
                          <a:solidFill>
                            <a:srgbClr val="000000"/>
                          </a:solidFill>
                          <a:effectLst/>
                          <a:latin typeface="Arial"/>
                        </a:rPr>
                        <a:t> 2.</a:t>
                      </a:r>
                      <a:r>
                        <a:rPr lang="en-US" sz="1400" b="1" i="0" u="none" strike="noStrike" baseline="0" dirty="0" smtClean="0">
                          <a:solidFill>
                            <a:srgbClr val="000000"/>
                          </a:solidFill>
                          <a:effectLst/>
                          <a:latin typeface="Arial"/>
                        </a:rPr>
                        <a:t> </a:t>
                      </a:r>
                      <a:r>
                        <a:rPr lang="en-US" sz="1400" b="1" i="0" u="none" strike="noStrike" dirty="0" smtClean="0">
                          <a:solidFill>
                            <a:srgbClr val="000000"/>
                          </a:solidFill>
                          <a:effectLst/>
                          <a:latin typeface="Arial"/>
                        </a:rPr>
                        <a:t>Complications </a:t>
                      </a:r>
                      <a:r>
                        <a:rPr lang="en-US" sz="1400" b="1" i="0" u="none" strike="noStrike" dirty="0">
                          <a:solidFill>
                            <a:srgbClr val="000000"/>
                          </a:solidFill>
                          <a:effectLst/>
                          <a:latin typeface="Arial"/>
                        </a:rPr>
                        <a:t>of </a:t>
                      </a:r>
                      <a:r>
                        <a:rPr lang="en-US" sz="1400" b="1" i="0" u="none" strike="noStrike" dirty="0" smtClean="0">
                          <a:solidFill>
                            <a:srgbClr val="000000"/>
                          </a:solidFill>
                          <a:effectLst/>
                          <a:latin typeface="Arial"/>
                        </a:rPr>
                        <a:t>   </a:t>
                      </a:r>
                    </a:p>
                    <a:p>
                      <a:pPr algn="l" fontAlgn="b"/>
                      <a:r>
                        <a:rPr lang="en-US" sz="1400" b="1" i="0" u="none" strike="noStrike" dirty="0" smtClean="0">
                          <a:solidFill>
                            <a:srgbClr val="000000"/>
                          </a:solidFill>
                          <a:effectLst/>
                          <a:latin typeface="Arial"/>
                        </a:rPr>
                        <a:t> Pregnancy</a:t>
                      </a:r>
                      <a:r>
                        <a:rPr lang="en-US" sz="1400" b="1" i="0" u="none" strike="noStrike" dirty="0">
                          <a:solidFill>
                            <a:srgbClr val="000000"/>
                          </a:solidFill>
                          <a:effectLst/>
                          <a:latin typeface="Arial"/>
                        </a:rPr>
                        <a:t>, </a:t>
                      </a:r>
                      <a:endParaRPr lang="en-US" sz="1400" b="1" i="0" u="none" strike="noStrike" dirty="0" smtClean="0">
                        <a:solidFill>
                          <a:srgbClr val="000000"/>
                        </a:solidFill>
                        <a:effectLst/>
                        <a:latin typeface="Arial"/>
                      </a:endParaRPr>
                    </a:p>
                    <a:p>
                      <a:pPr marL="0" marR="0" algn="l">
                        <a:lnSpc>
                          <a:spcPct val="100000"/>
                        </a:lnSpc>
                        <a:spcBef>
                          <a:spcPts val="0"/>
                        </a:spcBef>
                        <a:spcAft>
                          <a:spcPts val="600"/>
                        </a:spcAft>
                      </a:pPr>
                      <a:r>
                        <a:rPr lang="en-US" sz="1400" b="1" i="0" u="none" strike="noStrike" dirty="0" smtClean="0">
                          <a:solidFill>
                            <a:srgbClr val="000000"/>
                          </a:solidFill>
                          <a:effectLst/>
                          <a:latin typeface="Arial"/>
                        </a:rPr>
                        <a:t> Childbirth </a:t>
                      </a:r>
                      <a:r>
                        <a:rPr lang="en-US" sz="1400" b="1" i="0" u="none" strike="noStrike" dirty="0">
                          <a:solidFill>
                            <a:srgbClr val="000000"/>
                          </a:solidFill>
                          <a:effectLst/>
                          <a:latin typeface="Arial"/>
                        </a:rPr>
                        <a:t>&amp; </a:t>
                      </a:r>
                      <a:r>
                        <a:rPr lang="en-US" sz="1400" b="1" i="0" u="none" strike="noStrike" dirty="0" smtClean="0">
                          <a:solidFill>
                            <a:srgbClr val="000000"/>
                          </a:solidFill>
                          <a:effectLst/>
                          <a:latin typeface="Arial"/>
                        </a:rPr>
                        <a:t>the </a:t>
                      </a:r>
                      <a:r>
                        <a:rPr lang="en-US" sz="1400" b="1" i="0" dirty="0" err="1" smtClean="0">
                          <a:solidFill>
                            <a:srgbClr val="000000"/>
                          </a:solidFill>
                          <a:effectLst/>
                          <a:latin typeface="+mn-lt"/>
                          <a:ea typeface="Calibri"/>
                          <a:cs typeface="Times New Roman"/>
                        </a:rPr>
                        <a:t>Puerperium</a:t>
                      </a:r>
                      <a:endParaRPr lang="en-US" sz="1400" b="1" i="0" dirty="0">
                        <a:effectLst/>
                        <a:latin typeface="Calibri"/>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tx1"/>
                          </a:solidFill>
                          <a:latin typeface="Arial"/>
                          <a:ea typeface="ＭＳ Ｐゴシック"/>
                        </a:defRPr>
                      </a:lvl1pPr>
                      <a:lvl2pPr marL="457200" algn="l" defTabSz="457200" rtl="0" eaLnBrk="1" latinLnBrk="0" hangingPunct="1">
                        <a:defRPr sz="1800" kern="1200">
                          <a:solidFill>
                            <a:schemeClr val="tx1"/>
                          </a:solidFill>
                          <a:latin typeface="Arial"/>
                          <a:ea typeface="ＭＳ Ｐゴシック"/>
                        </a:defRPr>
                      </a:lvl2pPr>
                      <a:lvl3pPr marL="914400" algn="l" defTabSz="457200" rtl="0" eaLnBrk="1" latinLnBrk="0" hangingPunct="1">
                        <a:defRPr sz="1800" kern="1200">
                          <a:solidFill>
                            <a:schemeClr val="tx1"/>
                          </a:solidFill>
                          <a:latin typeface="Arial"/>
                          <a:ea typeface="ＭＳ Ｐゴシック"/>
                        </a:defRPr>
                      </a:lvl3pPr>
                      <a:lvl4pPr marL="1371600" algn="l" defTabSz="457200" rtl="0" eaLnBrk="1" latinLnBrk="0" hangingPunct="1">
                        <a:defRPr sz="1800" kern="1200">
                          <a:solidFill>
                            <a:schemeClr val="tx1"/>
                          </a:solidFill>
                          <a:latin typeface="Arial"/>
                          <a:ea typeface="ＭＳ Ｐゴシック"/>
                        </a:defRPr>
                      </a:lvl4pPr>
                      <a:lvl5pPr marL="1828800" algn="l" defTabSz="457200" rtl="0" eaLnBrk="1" latinLnBrk="0" hangingPunct="1">
                        <a:defRPr sz="1800" kern="1200">
                          <a:solidFill>
                            <a:schemeClr val="tx1"/>
                          </a:solidFill>
                          <a:latin typeface="Arial"/>
                          <a:ea typeface="ＭＳ Ｐゴシック"/>
                        </a:defRPr>
                      </a:lvl5pPr>
                      <a:lvl6pPr marL="2286000" algn="l" defTabSz="457200" rtl="0" eaLnBrk="1" latinLnBrk="0" hangingPunct="1">
                        <a:defRPr sz="1800" kern="1200">
                          <a:solidFill>
                            <a:schemeClr val="tx1"/>
                          </a:solidFill>
                          <a:latin typeface="Arial"/>
                          <a:ea typeface="ＭＳ Ｐゴシック"/>
                        </a:defRPr>
                      </a:lvl6pPr>
                      <a:lvl7pPr marL="2743200" algn="l" defTabSz="457200" rtl="0" eaLnBrk="1" latinLnBrk="0" hangingPunct="1">
                        <a:defRPr sz="1800" kern="1200">
                          <a:solidFill>
                            <a:schemeClr val="tx1"/>
                          </a:solidFill>
                          <a:latin typeface="Arial"/>
                          <a:ea typeface="ＭＳ Ｐゴシック"/>
                        </a:defRPr>
                      </a:lvl7pPr>
                      <a:lvl8pPr marL="3200400" algn="l" defTabSz="457200" rtl="0" eaLnBrk="1" latinLnBrk="0" hangingPunct="1">
                        <a:defRPr sz="1800" kern="1200">
                          <a:solidFill>
                            <a:schemeClr val="tx1"/>
                          </a:solidFill>
                          <a:latin typeface="Arial"/>
                          <a:ea typeface="ＭＳ Ｐゴシック"/>
                        </a:defRPr>
                      </a:lvl8pPr>
                      <a:lvl9pPr marL="3657600" algn="l" defTabSz="457200" rtl="0" eaLnBrk="1" latinLnBrk="0" hangingPunct="1">
                        <a:defRPr sz="1800" kern="1200">
                          <a:solidFill>
                            <a:schemeClr val="tx1"/>
                          </a:solidFill>
                          <a:latin typeface="Arial"/>
                          <a:ea typeface="ＭＳ Ｐゴシック"/>
                        </a:defRPr>
                      </a:lvl9pPr>
                    </a:lstStyle>
                    <a:p>
                      <a:pPr algn="ctr" fontAlgn="b"/>
                      <a:r>
                        <a:rPr lang="en-US" sz="1400" b="0" i="0" u="none" strike="noStrike" dirty="0">
                          <a:solidFill>
                            <a:srgbClr val="000000"/>
                          </a:solidFill>
                          <a:effectLst/>
                          <a:latin typeface="Arial"/>
                        </a:rPr>
                        <a:t>30.9%</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CB9FF"/>
                    </a:solidFill>
                  </a:tcPr>
                </a:tc>
                <a:tc>
                  <a:txBody>
                    <a:bodyPr/>
                    <a:lstStyle>
                      <a:lvl1pPr marL="0" algn="l" defTabSz="457200" rtl="0" eaLnBrk="1" latinLnBrk="0" hangingPunct="1">
                        <a:defRPr sz="1800" kern="1200">
                          <a:solidFill>
                            <a:schemeClr val="tx1"/>
                          </a:solidFill>
                          <a:latin typeface="Arial"/>
                          <a:ea typeface="ＭＳ Ｐゴシック"/>
                        </a:defRPr>
                      </a:lvl1pPr>
                      <a:lvl2pPr marL="457200" algn="l" defTabSz="457200" rtl="0" eaLnBrk="1" latinLnBrk="0" hangingPunct="1">
                        <a:defRPr sz="1800" kern="1200">
                          <a:solidFill>
                            <a:schemeClr val="tx1"/>
                          </a:solidFill>
                          <a:latin typeface="Arial"/>
                          <a:ea typeface="ＭＳ Ｐゴシック"/>
                        </a:defRPr>
                      </a:lvl2pPr>
                      <a:lvl3pPr marL="914400" algn="l" defTabSz="457200" rtl="0" eaLnBrk="1" latinLnBrk="0" hangingPunct="1">
                        <a:defRPr sz="1800" kern="1200">
                          <a:solidFill>
                            <a:schemeClr val="tx1"/>
                          </a:solidFill>
                          <a:latin typeface="Arial"/>
                          <a:ea typeface="ＭＳ Ｐゴシック"/>
                        </a:defRPr>
                      </a:lvl3pPr>
                      <a:lvl4pPr marL="1371600" algn="l" defTabSz="457200" rtl="0" eaLnBrk="1" latinLnBrk="0" hangingPunct="1">
                        <a:defRPr sz="1800" kern="1200">
                          <a:solidFill>
                            <a:schemeClr val="tx1"/>
                          </a:solidFill>
                          <a:latin typeface="Arial"/>
                          <a:ea typeface="ＭＳ Ｐゴシック"/>
                        </a:defRPr>
                      </a:lvl4pPr>
                      <a:lvl5pPr marL="1828800" algn="l" defTabSz="457200" rtl="0" eaLnBrk="1" latinLnBrk="0" hangingPunct="1">
                        <a:defRPr sz="1800" kern="1200">
                          <a:solidFill>
                            <a:schemeClr val="tx1"/>
                          </a:solidFill>
                          <a:latin typeface="Arial"/>
                          <a:ea typeface="ＭＳ Ｐゴシック"/>
                        </a:defRPr>
                      </a:lvl5pPr>
                      <a:lvl6pPr marL="2286000" algn="l" defTabSz="457200" rtl="0" eaLnBrk="1" latinLnBrk="0" hangingPunct="1">
                        <a:defRPr sz="1800" kern="1200">
                          <a:solidFill>
                            <a:schemeClr val="tx1"/>
                          </a:solidFill>
                          <a:latin typeface="Arial"/>
                          <a:ea typeface="ＭＳ Ｐゴシック"/>
                        </a:defRPr>
                      </a:lvl6pPr>
                      <a:lvl7pPr marL="2743200" algn="l" defTabSz="457200" rtl="0" eaLnBrk="1" latinLnBrk="0" hangingPunct="1">
                        <a:defRPr sz="1800" kern="1200">
                          <a:solidFill>
                            <a:schemeClr val="tx1"/>
                          </a:solidFill>
                          <a:latin typeface="Arial"/>
                          <a:ea typeface="ＭＳ Ｐゴシック"/>
                        </a:defRPr>
                      </a:lvl7pPr>
                      <a:lvl8pPr marL="3200400" algn="l" defTabSz="457200" rtl="0" eaLnBrk="1" latinLnBrk="0" hangingPunct="1">
                        <a:defRPr sz="1800" kern="1200">
                          <a:solidFill>
                            <a:schemeClr val="tx1"/>
                          </a:solidFill>
                          <a:latin typeface="Arial"/>
                          <a:ea typeface="ＭＳ Ｐゴシック"/>
                        </a:defRPr>
                      </a:lvl8pPr>
                      <a:lvl9pPr marL="3657600" algn="l" defTabSz="457200" rtl="0" eaLnBrk="1" latinLnBrk="0" hangingPunct="1">
                        <a:defRPr sz="1800" kern="1200">
                          <a:solidFill>
                            <a:schemeClr val="tx1"/>
                          </a:solidFill>
                          <a:latin typeface="Arial"/>
                          <a:ea typeface="ＭＳ Ｐゴシック"/>
                        </a:defRPr>
                      </a:lvl9pPr>
                    </a:lstStyle>
                    <a:p>
                      <a:pPr algn="ctr" fontAlgn="b"/>
                      <a:r>
                        <a:rPr lang="en-US" sz="1400" b="0" i="0" u="none" strike="noStrike" dirty="0">
                          <a:solidFill>
                            <a:srgbClr val="000000"/>
                          </a:solidFill>
                          <a:effectLst/>
                          <a:latin typeface="Arial"/>
                        </a:rPr>
                        <a:t>16.2%</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CB9FF"/>
                    </a:solidFill>
                  </a:tcPr>
                </a:tc>
                <a:tc>
                  <a:txBody>
                    <a:bodyPr/>
                    <a:lstStyle>
                      <a:lvl1pPr marL="0" algn="l" defTabSz="457200" rtl="0" eaLnBrk="1" latinLnBrk="0" hangingPunct="1">
                        <a:defRPr sz="1800" kern="1200">
                          <a:solidFill>
                            <a:schemeClr val="tx1"/>
                          </a:solidFill>
                          <a:latin typeface="Arial"/>
                          <a:ea typeface="ＭＳ Ｐゴシック"/>
                        </a:defRPr>
                      </a:lvl1pPr>
                      <a:lvl2pPr marL="457200" algn="l" defTabSz="457200" rtl="0" eaLnBrk="1" latinLnBrk="0" hangingPunct="1">
                        <a:defRPr sz="1800" kern="1200">
                          <a:solidFill>
                            <a:schemeClr val="tx1"/>
                          </a:solidFill>
                          <a:latin typeface="Arial"/>
                          <a:ea typeface="ＭＳ Ｐゴシック"/>
                        </a:defRPr>
                      </a:lvl2pPr>
                      <a:lvl3pPr marL="914400" algn="l" defTabSz="457200" rtl="0" eaLnBrk="1" latinLnBrk="0" hangingPunct="1">
                        <a:defRPr sz="1800" kern="1200">
                          <a:solidFill>
                            <a:schemeClr val="tx1"/>
                          </a:solidFill>
                          <a:latin typeface="Arial"/>
                          <a:ea typeface="ＭＳ Ｐゴシック"/>
                        </a:defRPr>
                      </a:lvl3pPr>
                      <a:lvl4pPr marL="1371600" algn="l" defTabSz="457200" rtl="0" eaLnBrk="1" latinLnBrk="0" hangingPunct="1">
                        <a:defRPr sz="1800" kern="1200">
                          <a:solidFill>
                            <a:schemeClr val="tx1"/>
                          </a:solidFill>
                          <a:latin typeface="Arial"/>
                          <a:ea typeface="ＭＳ Ｐゴシック"/>
                        </a:defRPr>
                      </a:lvl4pPr>
                      <a:lvl5pPr marL="1828800" algn="l" defTabSz="457200" rtl="0" eaLnBrk="1" latinLnBrk="0" hangingPunct="1">
                        <a:defRPr sz="1800" kern="1200">
                          <a:solidFill>
                            <a:schemeClr val="tx1"/>
                          </a:solidFill>
                          <a:latin typeface="Arial"/>
                          <a:ea typeface="ＭＳ Ｐゴシック"/>
                        </a:defRPr>
                      </a:lvl5pPr>
                      <a:lvl6pPr marL="2286000" algn="l" defTabSz="457200" rtl="0" eaLnBrk="1" latinLnBrk="0" hangingPunct="1">
                        <a:defRPr sz="1800" kern="1200">
                          <a:solidFill>
                            <a:schemeClr val="tx1"/>
                          </a:solidFill>
                          <a:latin typeface="Arial"/>
                          <a:ea typeface="ＭＳ Ｐゴシック"/>
                        </a:defRPr>
                      </a:lvl6pPr>
                      <a:lvl7pPr marL="2743200" algn="l" defTabSz="457200" rtl="0" eaLnBrk="1" latinLnBrk="0" hangingPunct="1">
                        <a:defRPr sz="1800" kern="1200">
                          <a:solidFill>
                            <a:schemeClr val="tx1"/>
                          </a:solidFill>
                          <a:latin typeface="Arial"/>
                          <a:ea typeface="ＭＳ Ｐゴシック"/>
                        </a:defRPr>
                      </a:lvl7pPr>
                      <a:lvl8pPr marL="3200400" algn="l" defTabSz="457200" rtl="0" eaLnBrk="1" latinLnBrk="0" hangingPunct="1">
                        <a:defRPr sz="1800" kern="1200">
                          <a:solidFill>
                            <a:schemeClr val="tx1"/>
                          </a:solidFill>
                          <a:latin typeface="Arial"/>
                          <a:ea typeface="ＭＳ Ｐゴシック"/>
                        </a:defRPr>
                      </a:lvl8pPr>
                      <a:lvl9pPr marL="3657600" algn="l" defTabSz="457200" rtl="0" eaLnBrk="1" latinLnBrk="0" hangingPunct="1">
                        <a:defRPr sz="1800" kern="1200">
                          <a:solidFill>
                            <a:schemeClr val="tx1"/>
                          </a:solidFill>
                          <a:latin typeface="Arial"/>
                          <a:ea typeface="ＭＳ Ｐゴシック"/>
                        </a:defRPr>
                      </a:lvl9pPr>
                    </a:lstStyle>
                    <a:p>
                      <a:pPr algn="ctr" fontAlgn="b"/>
                      <a:r>
                        <a:rPr lang="en-US" sz="1400" b="0" i="0" u="none" strike="noStrike" dirty="0">
                          <a:solidFill>
                            <a:srgbClr val="000000"/>
                          </a:solidFill>
                          <a:effectLst/>
                          <a:latin typeface="Arial"/>
                        </a:rPr>
                        <a:t>4.2%</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BFFF9F"/>
                    </a:solidFill>
                  </a:tcPr>
                </a:tc>
                <a:tc>
                  <a:txBody>
                    <a:bodyPr/>
                    <a:lstStyle>
                      <a:lvl1pPr marL="0" algn="l" defTabSz="457200" rtl="0" eaLnBrk="1" latinLnBrk="0" hangingPunct="1">
                        <a:defRPr sz="1800" kern="1200">
                          <a:solidFill>
                            <a:schemeClr val="tx1"/>
                          </a:solidFill>
                          <a:latin typeface="Arial"/>
                          <a:ea typeface="ＭＳ Ｐゴシック"/>
                        </a:defRPr>
                      </a:lvl1pPr>
                      <a:lvl2pPr marL="457200" algn="l" defTabSz="457200" rtl="0" eaLnBrk="1" latinLnBrk="0" hangingPunct="1">
                        <a:defRPr sz="1800" kern="1200">
                          <a:solidFill>
                            <a:schemeClr val="tx1"/>
                          </a:solidFill>
                          <a:latin typeface="Arial"/>
                          <a:ea typeface="ＭＳ Ｐゴシック"/>
                        </a:defRPr>
                      </a:lvl2pPr>
                      <a:lvl3pPr marL="914400" algn="l" defTabSz="457200" rtl="0" eaLnBrk="1" latinLnBrk="0" hangingPunct="1">
                        <a:defRPr sz="1800" kern="1200">
                          <a:solidFill>
                            <a:schemeClr val="tx1"/>
                          </a:solidFill>
                          <a:latin typeface="Arial"/>
                          <a:ea typeface="ＭＳ Ｐゴシック"/>
                        </a:defRPr>
                      </a:lvl3pPr>
                      <a:lvl4pPr marL="1371600" algn="l" defTabSz="457200" rtl="0" eaLnBrk="1" latinLnBrk="0" hangingPunct="1">
                        <a:defRPr sz="1800" kern="1200">
                          <a:solidFill>
                            <a:schemeClr val="tx1"/>
                          </a:solidFill>
                          <a:latin typeface="Arial"/>
                          <a:ea typeface="ＭＳ Ｐゴシック"/>
                        </a:defRPr>
                      </a:lvl4pPr>
                      <a:lvl5pPr marL="1828800" algn="l" defTabSz="457200" rtl="0" eaLnBrk="1" latinLnBrk="0" hangingPunct="1">
                        <a:defRPr sz="1800" kern="1200">
                          <a:solidFill>
                            <a:schemeClr val="tx1"/>
                          </a:solidFill>
                          <a:latin typeface="Arial"/>
                          <a:ea typeface="ＭＳ Ｐゴシック"/>
                        </a:defRPr>
                      </a:lvl5pPr>
                      <a:lvl6pPr marL="2286000" algn="l" defTabSz="457200" rtl="0" eaLnBrk="1" latinLnBrk="0" hangingPunct="1">
                        <a:defRPr sz="1800" kern="1200">
                          <a:solidFill>
                            <a:schemeClr val="tx1"/>
                          </a:solidFill>
                          <a:latin typeface="Arial"/>
                          <a:ea typeface="ＭＳ Ｐゴシック"/>
                        </a:defRPr>
                      </a:lvl6pPr>
                      <a:lvl7pPr marL="2743200" algn="l" defTabSz="457200" rtl="0" eaLnBrk="1" latinLnBrk="0" hangingPunct="1">
                        <a:defRPr sz="1800" kern="1200">
                          <a:solidFill>
                            <a:schemeClr val="tx1"/>
                          </a:solidFill>
                          <a:latin typeface="Arial"/>
                          <a:ea typeface="ＭＳ Ｐゴシック"/>
                        </a:defRPr>
                      </a:lvl7pPr>
                      <a:lvl8pPr marL="3200400" algn="l" defTabSz="457200" rtl="0" eaLnBrk="1" latinLnBrk="0" hangingPunct="1">
                        <a:defRPr sz="1800" kern="1200">
                          <a:solidFill>
                            <a:schemeClr val="tx1"/>
                          </a:solidFill>
                          <a:latin typeface="Arial"/>
                          <a:ea typeface="ＭＳ Ｐゴシック"/>
                        </a:defRPr>
                      </a:lvl8pPr>
                      <a:lvl9pPr marL="3657600" algn="l" defTabSz="457200" rtl="0" eaLnBrk="1" latinLnBrk="0" hangingPunct="1">
                        <a:defRPr sz="1800" kern="1200">
                          <a:solidFill>
                            <a:schemeClr val="tx1"/>
                          </a:solidFill>
                          <a:latin typeface="Arial"/>
                          <a:ea typeface="ＭＳ Ｐゴシック"/>
                        </a:defRPr>
                      </a:lvl9pPr>
                    </a:lstStyle>
                    <a:p>
                      <a:pPr algn="ctr" fontAlgn="b"/>
                      <a:r>
                        <a:rPr lang="en-US" sz="1400" b="0" i="0" u="none" strike="noStrike" dirty="0">
                          <a:solidFill>
                            <a:srgbClr val="000000"/>
                          </a:solidFill>
                          <a:effectLst/>
                          <a:latin typeface="Arial"/>
                        </a:rPr>
                        <a:t>4.8%</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BFFF9F"/>
                    </a:solidFill>
                  </a:tcPr>
                </a:tc>
              </a:tr>
              <a:tr h="316550">
                <a:tc>
                  <a:txBody>
                    <a:bodyPr/>
                    <a:lstStyle>
                      <a:lvl1pPr marL="0" algn="l" defTabSz="457200" rtl="0" eaLnBrk="1" latinLnBrk="0" hangingPunct="1">
                        <a:defRPr sz="1800" kern="1200">
                          <a:solidFill>
                            <a:schemeClr val="tx1"/>
                          </a:solidFill>
                          <a:latin typeface="Arial"/>
                          <a:ea typeface="ＭＳ Ｐゴシック"/>
                        </a:defRPr>
                      </a:lvl1pPr>
                      <a:lvl2pPr marL="457200" algn="l" defTabSz="457200" rtl="0" eaLnBrk="1" latinLnBrk="0" hangingPunct="1">
                        <a:defRPr sz="1800" kern="1200">
                          <a:solidFill>
                            <a:schemeClr val="tx1"/>
                          </a:solidFill>
                          <a:latin typeface="Arial"/>
                          <a:ea typeface="ＭＳ Ｐゴシック"/>
                        </a:defRPr>
                      </a:lvl2pPr>
                      <a:lvl3pPr marL="914400" algn="l" defTabSz="457200" rtl="0" eaLnBrk="1" latinLnBrk="0" hangingPunct="1">
                        <a:defRPr sz="1800" kern="1200">
                          <a:solidFill>
                            <a:schemeClr val="tx1"/>
                          </a:solidFill>
                          <a:latin typeface="Arial"/>
                          <a:ea typeface="ＭＳ Ｐゴシック"/>
                        </a:defRPr>
                      </a:lvl3pPr>
                      <a:lvl4pPr marL="1371600" algn="l" defTabSz="457200" rtl="0" eaLnBrk="1" latinLnBrk="0" hangingPunct="1">
                        <a:defRPr sz="1800" kern="1200">
                          <a:solidFill>
                            <a:schemeClr val="tx1"/>
                          </a:solidFill>
                          <a:latin typeface="Arial"/>
                          <a:ea typeface="ＭＳ Ｐゴシック"/>
                        </a:defRPr>
                      </a:lvl4pPr>
                      <a:lvl5pPr marL="1828800" algn="l" defTabSz="457200" rtl="0" eaLnBrk="1" latinLnBrk="0" hangingPunct="1">
                        <a:defRPr sz="1800" kern="1200">
                          <a:solidFill>
                            <a:schemeClr val="tx1"/>
                          </a:solidFill>
                          <a:latin typeface="Arial"/>
                          <a:ea typeface="ＭＳ Ｐゴシック"/>
                        </a:defRPr>
                      </a:lvl5pPr>
                      <a:lvl6pPr marL="2286000" algn="l" defTabSz="457200" rtl="0" eaLnBrk="1" latinLnBrk="0" hangingPunct="1">
                        <a:defRPr sz="1800" kern="1200">
                          <a:solidFill>
                            <a:schemeClr val="tx1"/>
                          </a:solidFill>
                          <a:latin typeface="Arial"/>
                          <a:ea typeface="ＭＳ Ｐゴシック"/>
                        </a:defRPr>
                      </a:lvl6pPr>
                      <a:lvl7pPr marL="2743200" algn="l" defTabSz="457200" rtl="0" eaLnBrk="1" latinLnBrk="0" hangingPunct="1">
                        <a:defRPr sz="1800" kern="1200">
                          <a:solidFill>
                            <a:schemeClr val="tx1"/>
                          </a:solidFill>
                          <a:latin typeface="Arial"/>
                          <a:ea typeface="ＭＳ Ｐゴシック"/>
                        </a:defRPr>
                      </a:lvl7pPr>
                      <a:lvl8pPr marL="3200400" algn="l" defTabSz="457200" rtl="0" eaLnBrk="1" latinLnBrk="0" hangingPunct="1">
                        <a:defRPr sz="1800" kern="1200">
                          <a:solidFill>
                            <a:schemeClr val="tx1"/>
                          </a:solidFill>
                          <a:latin typeface="Arial"/>
                          <a:ea typeface="ＭＳ Ｐゴシック"/>
                        </a:defRPr>
                      </a:lvl8pPr>
                      <a:lvl9pPr marL="3657600" algn="l" defTabSz="457200" rtl="0" eaLnBrk="1" latinLnBrk="0" hangingPunct="1">
                        <a:defRPr sz="1800" kern="1200">
                          <a:solidFill>
                            <a:schemeClr val="tx1"/>
                          </a:solidFill>
                          <a:latin typeface="Arial"/>
                          <a:ea typeface="ＭＳ Ｐゴシック"/>
                        </a:defRPr>
                      </a:lvl9pPr>
                    </a:lstStyle>
                    <a:p>
                      <a:pPr algn="l" fontAlgn="b"/>
                      <a:r>
                        <a:rPr lang="en-US" sz="1400" b="1" i="0" u="none" strike="noStrike" dirty="0" smtClean="0">
                          <a:solidFill>
                            <a:srgbClr val="000000"/>
                          </a:solidFill>
                          <a:effectLst/>
                          <a:latin typeface="Arial"/>
                        </a:rPr>
                        <a:t> 3. Injury </a:t>
                      </a:r>
                      <a:r>
                        <a:rPr lang="en-US" sz="1400" b="1" i="0" u="none" strike="noStrike" dirty="0">
                          <a:solidFill>
                            <a:srgbClr val="000000"/>
                          </a:solidFill>
                          <a:effectLst/>
                          <a:latin typeface="Arial"/>
                        </a:rPr>
                        <a:t>&amp; Poisoning</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tx1"/>
                          </a:solidFill>
                          <a:latin typeface="Arial"/>
                          <a:ea typeface="ＭＳ Ｐゴシック"/>
                        </a:defRPr>
                      </a:lvl1pPr>
                      <a:lvl2pPr marL="457200" algn="l" defTabSz="457200" rtl="0" eaLnBrk="1" latinLnBrk="0" hangingPunct="1">
                        <a:defRPr sz="1800" kern="1200">
                          <a:solidFill>
                            <a:schemeClr val="tx1"/>
                          </a:solidFill>
                          <a:latin typeface="Arial"/>
                          <a:ea typeface="ＭＳ Ｐゴシック"/>
                        </a:defRPr>
                      </a:lvl2pPr>
                      <a:lvl3pPr marL="914400" algn="l" defTabSz="457200" rtl="0" eaLnBrk="1" latinLnBrk="0" hangingPunct="1">
                        <a:defRPr sz="1800" kern="1200">
                          <a:solidFill>
                            <a:schemeClr val="tx1"/>
                          </a:solidFill>
                          <a:latin typeface="Arial"/>
                          <a:ea typeface="ＭＳ Ｐゴシック"/>
                        </a:defRPr>
                      </a:lvl3pPr>
                      <a:lvl4pPr marL="1371600" algn="l" defTabSz="457200" rtl="0" eaLnBrk="1" latinLnBrk="0" hangingPunct="1">
                        <a:defRPr sz="1800" kern="1200">
                          <a:solidFill>
                            <a:schemeClr val="tx1"/>
                          </a:solidFill>
                          <a:latin typeface="Arial"/>
                          <a:ea typeface="ＭＳ Ｐゴシック"/>
                        </a:defRPr>
                      </a:lvl4pPr>
                      <a:lvl5pPr marL="1828800" algn="l" defTabSz="457200" rtl="0" eaLnBrk="1" latinLnBrk="0" hangingPunct="1">
                        <a:defRPr sz="1800" kern="1200">
                          <a:solidFill>
                            <a:schemeClr val="tx1"/>
                          </a:solidFill>
                          <a:latin typeface="Arial"/>
                          <a:ea typeface="ＭＳ Ｐゴシック"/>
                        </a:defRPr>
                      </a:lvl5pPr>
                      <a:lvl6pPr marL="2286000" algn="l" defTabSz="457200" rtl="0" eaLnBrk="1" latinLnBrk="0" hangingPunct="1">
                        <a:defRPr sz="1800" kern="1200">
                          <a:solidFill>
                            <a:schemeClr val="tx1"/>
                          </a:solidFill>
                          <a:latin typeface="Arial"/>
                          <a:ea typeface="ＭＳ Ｐゴシック"/>
                        </a:defRPr>
                      </a:lvl6pPr>
                      <a:lvl7pPr marL="2743200" algn="l" defTabSz="457200" rtl="0" eaLnBrk="1" latinLnBrk="0" hangingPunct="1">
                        <a:defRPr sz="1800" kern="1200">
                          <a:solidFill>
                            <a:schemeClr val="tx1"/>
                          </a:solidFill>
                          <a:latin typeface="Arial"/>
                          <a:ea typeface="ＭＳ Ｐゴシック"/>
                        </a:defRPr>
                      </a:lvl7pPr>
                      <a:lvl8pPr marL="3200400" algn="l" defTabSz="457200" rtl="0" eaLnBrk="1" latinLnBrk="0" hangingPunct="1">
                        <a:defRPr sz="1800" kern="1200">
                          <a:solidFill>
                            <a:schemeClr val="tx1"/>
                          </a:solidFill>
                          <a:latin typeface="Arial"/>
                          <a:ea typeface="ＭＳ Ｐゴシック"/>
                        </a:defRPr>
                      </a:lvl8pPr>
                      <a:lvl9pPr marL="3657600" algn="l" defTabSz="457200" rtl="0" eaLnBrk="1" latinLnBrk="0" hangingPunct="1">
                        <a:defRPr sz="1800" kern="1200">
                          <a:solidFill>
                            <a:schemeClr val="tx1"/>
                          </a:solidFill>
                          <a:latin typeface="Arial"/>
                          <a:ea typeface="ＭＳ Ｐゴシック"/>
                        </a:defRPr>
                      </a:lvl9pPr>
                    </a:lstStyle>
                    <a:p>
                      <a:pPr algn="ctr" fontAlgn="ctr"/>
                      <a:r>
                        <a:rPr lang="en-US" sz="1400" b="0" i="0" u="none" strike="noStrike" dirty="0">
                          <a:solidFill>
                            <a:srgbClr val="000000"/>
                          </a:solidFill>
                          <a:effectLst/>
                          <a:latin typeface="Arial"/>
                        </a:rPr>
                        <a:t>6.4%</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CB9FF"/>
                    </a:solidFill>
                  </a:tcPr>
                </a:tc>
                <a:tc>
                  <a:txBody>
                    <a:bodyPr/>
                    <a:lstStyle>
                      <a:lvl1pPr marL="0" algn="l" defTabSz="457200" rtl="0" eaLnBrk="1" latinLnBrk="0" hangingPunct="1">
                        <a:defRPr sz="1800" kern="1200">
                          <a:solidFill>
                            <a:schemeClr val="tx1"/>
                          </a:solidFill>
                          <a:latin typeface="Arial"/>
                          <a:ea typeface="ＭＳ Ｐゴシック"/>
                        </a:defRPr>
                      </a:lvl1pPr>
                      <a:lvl2pPr marL="457200" algn="l" defTabSz="457200" rtl="0" eaLnBrk="1" latinLnBrk="0" hangingPunct="1">
                        <a:defRPr sz="1800" kern="1200">
                          <a:solidFill>
                            <a:schemeClr val="tx1"/>
                          </a:solidFill>
                          <a:latin typeface="Arial"/>
                          <a:ea typeface="ＭＳ Ｐゴシック"/>
                        </a:defRPr>
                      </a:lvl2pPr>
                      <a:lvl3pPr marL="914400" algn="l" defTabSz="457200" rtl="0" eaLnBrk="1" latinLnBrk="0" hangingPunct="1">
                        <a:defRPr sz="1800" kern="1200">
                          <a:solidFill>
                            <a:schemeClr val="tx1"/>
                          </a:solidFill>
                          <a:latin typeface="Arial"/>
                          <a:ea typeface="ＭＳ Ｐゴシック"/>
                        </a:defRPr>
                      </a:lvl3pPr>
                      <a:lvl4pPr marL="1371600" algn="l" defTabSz="457200" rtl="0" eaLnBrk="1" latinLnBrk="0" hangingPunct="1">
                        <a:defRPr sz="1800" kern="1200">
                          <a:solidFill>
                            <a:schemeClr val="tx1"/>
                          </a:solidFill>
                          <a:latin typeface="Arial"/>
                          <a:ea typeface="ＭＳ Ｐゴシック"/>
                        </a:defRPr>
                      </a:lvl4pPr>
                      <a:lvl5pPr marL="1828800" algn="l" defTabSz="457200" rtl="0" eaLnBrk="1" latinLnBrk="0" hangingPunct="1">
                        <a:defRPr sz="1800" kern="1200">
                          <a:solidFill>
                            <a:schemeClr val="tx1"/>
                          </a:solidFill>
                          <a:latin typeface="Arial"/>
                          <a:ea typeface="ＭＳ Ｐゴシック"/>
                        </a:defRPr>
                      </a:lvl5pPr>
                      <a:lvl6pPr marL="2286000" algn="l" defTabSz="457200" rtl="0" eaLnBrk="1" latinLnBrk="0" hangingPunct="1">
                        <a:defRPr sz="1800" kern="1200">
                          <a:solidFill>
                            <a:schemeClr val="tx1"/>
                          </a:solidFill>
                          <a:latin typeface="Arial"/>
                          <a:ea typeface="ＭＳ Ｐゴシック"/>
                        </a:defRPr>
                      </a:lvl6pPr>
                      <a:lvl7pPr marL="2743200" algn="l" defTabSz="457200" rtl="0" eaLnBrk="1" latinLnBrk="0" hangingPunct="1">
                        <a:defRPr sz="1800" kern="1200">
                          <a:solidFill>
                            <a:schemeClr val="tx1"/>
                          </a:solidFill>
                          <a:latin typeface="Arial"/>
                          <a:ea typeface="ＭＳ Ｐゴシック"/>
                        </a:defRPr>
                      </a:lvl7pPr>
                      <a:lvl8pPr marL="3200400" algn="l" defTabSz="457200" rtl="0" eaLnBrk="1" latinLnBrk="0" hangingPunct="1">
                        <a:defRPr sz="1800" kern="1200">
                          <a:solidFill>
                            <a:schemeClr val="tx1"/>
                          </a:solidFill>
                          <a:latin typeface="Arial"/>
                          <a:ea typeface="ＭＳ Ｐゴシック"/>
                        </a:defRPr>
                      </a:lvl8pPr>
                      <a:lvl9pPr marL="3657600" algn="l" defTabSz="457200" rtl="0" eaLnBrk="1" latinLnBrk="0" hangingPunct="1">
                        <a:defRPr sz="1800" kern="1200">
                          <a:solidFill>
                            <a:schemeClr val="tx1"/>
                          </a:solidFill>
                          <a:latin typeface="Arial"/>
                          <a:ea typeface="ＭＳ Ｐゴシック"/>
                        </a:defRPr>
                      </a:lvl9pPr>
                    </a:lstStyle>
                    <a:p>
                      <a:pPr algn="ctr" fontAlgn="ctr"/>
                      <a:r>
                        <a:rPr lang="en-US" sz="1400" b="0" i="0" u="none" strike="noStrike" dirty="0">
                          <a:solidFill>
                            <a:srgbClr val="000000"/>
                          </a:solidFill>
                          <a:effectLst/>
                          <a:latin typeface="Arial"/>
                        </a:rPr>
                        <a:t>9.4%</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CB9FF"/>
                    </a:solidFill>
                  </a:tcPr>
                </a:tc>
                <a:tc>
                  <a:txBody>
                    <a:bodyPr/>
                    <a:lstStyle>
                      <a:lvl1pPr marL="0" algn="l" defTabSz="457200" rtl="0" eaLnBrk="1" latinLnBrk="0" hangingPunct="1">
                        <a:defRPr sz="1800" kern="1200">
                          <a:solidFill>
                            <a:schemeClr val="tx1"/>
                          </a:solidFill>
                          <a:latin typeface="Arial"/>
                          <a:ea typeface="ＭＳ Ｐゴシック"/>
                        </a:defRPr>
                      </a:lvl1pPr>
                      <a:lvl2pPr marL="457200" algn="l" defTabSz="457200" rtl="0" eaLnBrk="1" latinLnBrk="0" hangingPunct="1">
                        <a:defRPr sz="1800" kern="1200">
                          <a:solidFill>
                            <a:schemeClr val="tx1"/>
                          </a:solidFill>
                          <a:latin typeface="Arial"/>
                          <a:ea typeface="ＭＳ Ｐゴシック"/>
                        </a:defRPr>
                      </a:lvl2pPr>
                      <a:lvl3pPr marL="914400" algn="l" defTabSz="457200" rtl="0" eaLnBrk="1" latinLnBrk="0" hangingPunct="1">
                        <a:defRPr sz="1800" kern="1200">
                          <a:solidFill>
                            <a:schemeClr val="tx1"/>
                          </a:solidFill>
                          <a:latin typeface="Arial"/>
                          <a:ea typeface="ＭＳ Ｐゴシック"/>
                        </a:defRPr>
                      </a:lvl3pPr>
                      <a:lvl4pPr marL="1371600" algn="l" defTabSz="457200" rtl="0" eaLnBrk="1" latinLnBrk="0" hangingPunct="1">
                        <a:defRPr sz="1800" kern="1200">
                          <a:solidFill>
                            <a:schemeClr val="tx1"/>
                          </a:solidFill>
                          <a:latin typeface="Arial"/>
                          <a:ea typeface="ＭＳ Ｐゴシック"/>
                        </a:defRPr>
                      </a:lvl4pPr>
                      <a:lvl5pPr marL="1828800" algn="l" defTabSz="457200" rtl="0" eaLnBrk="1" latinLnBrk="0" hangingPunct="1">
                        <a:defRPr sz="1800" kern="1200">
                          <a:solidFill>
                            <a:schemeClr val="tx1"/>
                          </a:solidFill>
                          <a:latin typeface="Arial"/>
                          <a:ea typeface="ＭＳ Ｐゴシック"/>
                        </a:defRPr>
                      </a:lvl5pPr>
                      <a:lvl6pPr marL="2286000" algn="l" defTabSz="457200" rtl="0" eaLnBrk="1" latinLnBrk="0" hangingPunct="1">
                        <a:defRPr sz="1800" kern="1200">
                          <a:solidFill>
                            <a:schemeClr val="tx1"/>
                          </a:solidFill>
                          <a:latin typeface="Arial"/>
                          <a:ea typeface="ＭＳ Ｐゴシック"/>
                        </a:defRPr>
                      </a:lvl6pPr>
                      <a:lvl7pPr marL="2743200" algn="l" defTabSz="457200" rtl="0" eaLnBrk="1" latinLnBrk="0" hangingPunct="1">
                        <a:defRPr sz="1800" kern="1200">
                          <a:solidFill>
                            <a:schemeClr val="tx1"/>
                          </a:solidFill>
                          <a:latin typeface="Arial"/>
                          <a:ea typeface="ＭＳ Ｐゴシック"/>
                        </a:defRPr>
                      </a:lvl7pPr>
                      <a:lvl8pPr marL="3200400" algn="l" defTabSz="457200" rtl="0" eaLnBrk="1" latinLnBrk="0" hangingPunct="1">
                        <a:defRPr sz="1800" kern="1200">
                          <a:solidFill>
                            <a:schemeClr val="tx1"/>
                          </a:solidFill>
                          <a:latin typeface="Arial"/>
                          <a:ea typeface="ＭＳ Ｐゴシック"/>
                        </a:defRPr>
                      </a:lvl8pPr>
                      <a:lvl9pPr marL="3657600" algn="l" defTabSz="457200" rtl="0" eaLnBrk="1" latinLnBrk="0" hangingPunct="1">
                        <a:defRPr sz="1800" kern="1200">
                          <a:solidFill>
                            <a:schemeClr val="tx1"/>
                          </a:solidFill>
                          <a:latin typeface="Arial"/>
                          <a:ea typeface="ＭＳ Ｐゴシック"/>
                        </a:defRPr>
                      </a:lvl9pPr>
                    </a:lstStyle>
                    <a:p>
                      <a:pPr algn="ctr" fontAlgn="ctr"/>
                      <a:r>
                        <a:rPr lang="en-US" sz="1400" b="0" i="0" u="none" strike="noStrike">
                          <a:solidFill>
                            <a:srgbClr val="000000"/>
                          </a:solidFill>
                          <a:effectLst/>
                          <a:latin typeface="Arial"/>
                        </a:rPr>
                        <a:t>11.5%</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BFFF9F"/>
                    </a:solidFill>
                  </a:tcPr>
                </a:tc>
                <a:tc>
                  <a:txBody>
                    <a:bodyPr/>
                    <a:lstStyle>
                      <a:lvl1pPr marL="0" algn="l" defTabSz="457200" rtl="0" eaLnBrk="1" latinLnBrk="0" hangingPunct="1">
                        <a:defRPr sz="1800" kern="1200">
                          <a:solidFill>
                            <a:schemeClr val="tx1"/>
                          </a:solidFill>
                          <a:latin typeface="Arial"/>
                          <a:ea typeface="ＭＳ Ｐゴシック"/>
                        </a:defRPr>
                      </a:lvl1pPr>
                      <a:lvl2pPr marL="457200" algn="l" defTabSz="457200" rtl="0" eaLnBrk="1" latinLnBrk="0" hangingPunct="1">
                        <a:defRPr sz="1800" kern="1200">
                          <a:solidFill>
                            <a:schemeClr val="tx1"/>
                          </a:solidFill>
                          <a:latin typeface="Arial"/>
                          <a:ea typeface="ＭＳ Ｐゴシック"/>
                        </a:defRPr>
                      </a:lvl2pPr>
                      <a:lvl3pPr marL="914400" algn="l" defTabSz="457200" rtl="0" eaLnBrk="1" latinLnBrk="0" hangingPunct="1">
                        <a:defRPr sz="1800" kern="1200">
                          <a:solidFill>
                            <a:schemeClr val="tx1"/>
                          </a:solidFill>
                          <a:latin typeface="Arial"/>
                          <a:ea typeface="ＭＳ Ｐゴシック"/>
                        </a:defRPr>
                      </a:lvl3pPr>
                      <a:lvl4pPr marL="1371600" algn="l" defTabSz="457200" rtl="0" eaLnBrk="1" latinLnBrk="0" hangingPunct="1">
                        <a:defRPr sz="1800" kern="1200">
                          <a:solidFill>
                            <a:schemeClr val="tx1"/>
                          </a:solidFill>
                          <a:latin typeface="Arial"/>
                          <a:ea typeface="ＭＳ Ｐゴシック"/>
                        </a:defRPr>
                      </a:lvl4pPr>
                      <a:lvl5pPr marL="1828800" algn="l" defTabSz="457200" rtl="0" eaLnBrk="1" latinLnBrk="0" hangingPunct="1">
                        <a:defRPr sz="1800" kern="1200">
                          <a:solidFill>
                            <a:schemeClr val="tx1"/>
                          </a:solidFill>
                          <a:latin typeface="Arial"/>
                          <a:ea typeface="ＭＳ Ｐゴシック"/>
                        </a:defRPr>
                      </a:lvl5pPr>
                      <a:lvl6pPr marL="2286000" algn="l" defTabSz="457200" rtl="0" eaLnBrk="1" latinLnBrk="0" hangingPunct="1">
                        <a:defRPr sz="1800" kern="1200">
                          <a:solidFill>
                            <a:schemeClr val="tx1"/>
                          </a:solidFill>
                          <a:latin typeface="Arial"/>
                          <a:ea typeface="ＭＳ Ｐゴシック"/>
                        </a:defRPr>
                      </a:lvl6pPr>
                      <a:lvl7pPr marL="2743200" algn="l" defTabSz="457200" rtl="0" eaLnBrk="1" latinLnBrk="0" hangingPunct="1">
                        <a:defRPr sz="1800" kern="1200">
                          <a:solidFill>
                            <a:schemeClr val="tx1"/>
                          </a:solidFill>
                          <a:latin typeface="Arial"/>
                          <a:ea typeface="ＭＳ Ｐゴシック"/>
                        </a:defRPr>
                      </a:lvl7pPr>
                      <a:lvl8pPr marL="3200400" algn="l" defTabSz="457200" rtl="0" eaLnBrk="1" latinLnBrk="0" hangingPunct="1">
                        <a:defRPr sz="1800" kern="1200">
                          <a:solidFill>
                            <a:schemeClr val="tx1"/>
                          </a:solidFill>
                          <a:latin typeface="Arial"/>
                          <a:ea typeface="ＭＳ Ｐゴシック"/>
                        </a:defRPr>
                      </a:lvl8pPr>
                      <a:lvl9pPr marL="3657600" algn="l" defTabSz="457200" rtl="0" eaLnBrk="1" latinLnBrk="0" hangingPunct="1">
                        <a:defRPr sz="1800" kern="1200">
                          <a:solidFill>
                            <a:schemeClr val="tx1"/>
                          </a:solidFill>
                          <a:latin typeface="Arial"/>
                          <a:ea typeface="ＭＳ Ｐゴシック"/>
                        </a:defRPr>
                      </a:lvl9pPr>
                    </a:lstStyle>
                    <a:p>
                      <a:pPr algn="ctr" fontAlgn="ctr"/>
                      <a:r>
                        <a:rPr lang="en-US" sz="1400" b="0" i="0" u="none" strike="noStrike" dirty="0">
                          <a:solidFill>
                            <a:srgbClr val="000000"/>
                          </a:solidFill>
                          <a:effectLst/>
                          <a:latin typeface="Arial"/>
                        </a:rPr>
                        <a:t>9.9%</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BFFF9F"/>
                    </a:solidFill>
                  </a:tcPr>
                </a:tc>
              </a:tr>
              <a:tr h="615514">
                <a:tc>
                  <a:txBody>
                    <a:bodyPr/>
                    <a:lstStyle>
                      <a:lvl1pPr marL="0" algn="l" defTabSz="457200" rtl="0" eaLnBrk="1" latinLnBrk="0" hangingPunct="1">
                        <a:defRPr sz="1800" kern="1200">
                          <a:solidFill>
                            <a:schemeClr val="tx1"/>
                          </a:solidFill>
                          <a:latin typeface="Arial"/>
                          <a:ea typeface="ＭＳ Ｐゴシック"/>
                        </a:defRPr>
                      </a:lvl1pPr>
                      <a:lvl2pPr marL="457200" algn="l" defTabSz="457200" rtl="0" eaLnBrk="1" latinLnBrk="0" hangingPunct="1">
                        <a:defRPr sz="1800" kern="1200">
                          <a:solidFill>
                            <a:schemeClr val="tx1"/>
                          </a:solidFill>
                          <a:latin typeface="Arial"/>
                          <a:ea typeface="ＭＳ Ｐゴシック"/>
                        </a:defRPr>
                      </a:lvl2pPr>
                      <a:lvl3pPr marL="914400" algn="l" defTabSz="457200" rtl="0" eaLnBrk="1" latinLnBrk="0" hangingPunct="1">
                        <a:defRPr sz="1800" kern="1200">
                          <a:solidFill>
                            <a:schemeClr val="tx1"/>
                          </a:solidFill>
                          <a:latin typeface="Arial"/>
                          <a:ea typeface="ＭＳ Ｐゴシック"/>
                        </a:defRPr>
                      </a:lvl3pPr>
                      <a:lvl4pPr marL="1371600" algn="l" defTabSz="457200" rtl="0" eaLnBrk="1" latinLnBrk="0" hangingPunct="1">
                        <a:defRPr sz="1800" kern="1200">
                          <a:solidFill>
                            <a:schemeClr val="tx1"/>
                          </a:solidFill>
                          <a:latin typeface="Arial"/>
                          <a:ea typeface="ＭＳ Ｐゴシック"/>
                        </a:defRPr>
                      </a:lvl4pPr>
                      <a:lvl5pPr marL="1828800" algn="l" defTabSz="457200" rtl="0" eaLnBrk="1" latinLnBrk="0" hangingPunct="1">
                        <a:defRPr sz="1800" kern="1200">
                          <a:solidFill>
                            <a:schemeClr val="tx1"/>
                          </a:solidFill>
                          <a:latin typeface="Arial"/>
                          <a:ea typeface="ＭＳ Ｐゴシック"/>
                        </a:defRPr>
                      </a:lvl5pPr>
                      <a:lvl6pPr marL="2286000" algn="l" defTabSz="457200" rtl="0" eaLnBrk="1" latinLnBrk="0" hangingPunct="1">
                        <a:defRPr sz="1800" kern="1200">
                          <a:solidFill>
                            <a:schemeClr val="tx1"/>
                          </a:solidFill>
                          <a:latin typeface="Arial"/>
                          <a:ea typeface="ＭＳ Ｐゴシック"/>
                        </a:defRPr>
                      </a:lvl6pPr>
                      <a:lvl7pPr marL="2743200" algn="l" defTabSz="457200" rtl="0" eaLnBrk="1" latinLnBrk="0" hangingPunct="1">
                        <a:defRPr sz="1800" kern="1200">
                          <a:solidFill>
                            <a:schemeClr val="tx1"/>
                          </a:solidFill>
                          <a:latin typeface="Arial"/>
                          <a:ea typeface="ＭＳ Ｐゴシック"/>
                        </a:defRPr>
                      </a:lvl7pPr>
                      <a:lvl8pPr marL="3200400" algn="l" defTabSz="457200" rtl="0" eaLnBrk="1" latinLnBrk="0" hangingPunct="1">
                        <a:defRPr sz="1800" kern="1200">
                          <a:solidFill>
                            <a:schemeClr val="tx1"/>
                          </a:solidFill>
                          <a:latin typeface="Arial"/>
                          <a:ea typeface="ＭＳ Ｐゴシック"/>
                        </a:defRPr>
                      </a:lvl8pPr>
                      <a:lvl9pPr marL="3657600" algn="l" defTabSz="457200" rtl="0" eaLnBrk="1" latinLnBrk="0" hangingPunct="1">
                        <a:defRPr sz="1800" kern="1200">
                          <a:solidFill>
                            <a:schemeClr val="tx1"/>
                          </a:solidFill>
                          <a:latin typeface="Arial"/>
                          <a:ea typeface="ＭＳ Ｐゴシック"/>
                        </a:defRPr>
                      </a:lvl9pPr>
                    </a:lstStyle>
                    <a:p>
                      <a:pPr algn="l" fontAlgn="b"/>
                      <a:r>
                        <a:rPr lang="en-US" sz="1400" b="1" i="0" u="none" strike="noStrike" dirty="0" smtClean="0">
                          <a:solidFill>
                            <a:srgbClr val="000000"/>
                          </a:solidFill>
                          <a:effectLst/>
                          <a:latin typeface="Arial"/>
                        </a:rPr>
                        <a:t> 4. Diseases </a:t>
                      </a:r>
                      <a:r>
                        <a:rPr lang="en-US" sz="1400" b="1" i="0" u="none" strike="noStrike" dirty="0">
                          <a:solidFill>
                            <a:srgbClr val="000000"/>
                          </a:solidFill>
                          <a:effectLst/>
                          <a:latin typeface="Arial"/>
                        </a:rPr>
                        <a:t>of the Blood &amp; </a:t>
                      </a:r>
                      <a:r>
                        <a:rPr lang="en-US" sz="1400" b="1" i="0" u="none" strike="noStrike" dirty="0" smtClean="0">
                          <a:solidFill>
                            <a:srgbClr val="000000"/>
                          </a:solidFill>
                          <a:effectLst/>
                          <a:latin typeface="Arial"/>
                        </a:rPr>
                        <a:t> </a:t>
                      </a:r>
                    </a:p>
                    <a:p>
                      <a:pPr algn="l" fontAlgn="b"/>
                      <a:r>
                        <a:rPr lang="en-US" sz="1400" b="1" i="0" u="none" strike="noStrike" dirty="0" smtClean="0">
                          <a:solidFill>
                            <a:srgbClr val="000000"/>
                          </a:solidFill>
                          <a:effectLst/>
                          <a:latin typeface="Arial"/>
                        </a:rPr>
                        <a:t> Blood-Forming </a:t>
                      </a:r>
                      <a:r>
                        <a:rPr lang="en-US" sz="1400" b="1" i="0" u="none" strike="noStrike" dirty="0">
                          <a:solidFill>
                            <a:srgbClr val="000000"/>
                          </a:solidFill>
                          <a:effectLst/>
                          <a:latin typeface="Arial"/>
                        </a:rPr>
                        <a:t>Organs</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tx1"/>
                          </a:solidFill>
                          <a:latin typeface="Arial"/>
                          <a:ea typeface="ＭＳ Ｐゴシック"/>
                        </a:defRPr>
                      </a:lvl1pPr>
                      <a:lvl2pPr marL="457200" algn="l" defTabSz="457200" rtl="0" eaLnBrk="1" latinLnBrk="0" hangingPunct="1">
                        <a:defRPr sz="1800" kern="1200">
                          <a:solidFill>
                            <a:schemeClr val="tx1"/>
                          </a:solidFill>
                          <a:latin typeface="Arial"/>
                          <a:ea typeface="ＭＳ Ｐゴシック"/>
                        </a:defRPr>
                      </a:lvl2pPr>
                      <a:lvl3pPr marL="914400" algn="l" defTabSz="457200" rtl="0" eaLnBrk="1" latinLnBrk="0" hangingPunct="1">
                        <a:defRPr sz="1800" kern="1200">
                          <a:solidFill>
                            <a:schemeClr val="tx1"/>
                          </a:solidFill>
                          <a:latin typeface="Arial"/>
                          <a:ea typeface="ＭＳ Ｐゴシック"/>
                        </a:defRPr>
                      </a:lvl3pPr>
                      <a:lvl4pPr marL="1371600" algn="l" defTabSz="457200" rtl="0" eaLnBrk="1" latinLnBrk="0" hangingPunct="1">
                        <a:defRPr sz="1800" kern="1200">
                          <a:solidFill>
                            <a:schemeClr val="tx1"/>
                          </a:solidFill>
                          <a:latin typeface="Arial"/>
                          <a:ea typeface="ＭＳ Ｐゴシック"/>
                        </a:defRPr>
                      </a:lvl4pPr>
                      <a:lvl5pPr marL="1828800" algn="l" defTabSz="457200" rtl="0" eaLnBrk="1" latinLnBrk="0" hangingPunct="1">
                        <a:defRPr sz="1800" kern="1200">
                          <a:solidFill>
                            <a:schemeClr val="tx1"/>
                          </a:solidFill>
                          <a:latin typeface="Arial"/>
                          <a:ea typeface="ＭＳ Ｐゴシック"/>
                        </a:defRPr>
                      </a:lvl5pPr>
                      <a:lvl6pPr marL="2286000" algn="l" defTabSz="457200" rtl="0" eaLnBrk="1" latinLnBrk="0" hangingPunct="1">
                        <a:defRPr sz="1800" kern="1200">
                          <a:solidFill>
                            <a:schemeClr val="tx1"/>
                          </a:solidFill>
                          <a:latin typeface="Arial"/>
                          <a:ea typeface="ＭＳ Ｐゴシック"/>
                        </a:defRPr>
                      </a:lvl6pPr>
                      <a:lvl7pPr marL="2743200" algn="l" defTabSz="457200" rtl="0" eaLnBrk="1" latinLnBrk="0" hangingPunct="1">
                        <a:defRPr sz="1800" kern="1200">
                          <a:solidFill>
                            <a:schemeClr val="tx1"/>
                          </a:solidFill>
                          <a:latin typeface="Arial"/>
                          <a:ea typeface="ＭＳ Ｐゴシック"/>
                        </a:defRPr>
                      </a:lvl7pPr>
                      <a:lvl8pPr marL="3200400" algn="l" defTabSz="457200" rtl="0" eaLnBrk="1" latinLnBrk="0" hangingPunct="1">
                        <a:defRPr sz="1800" kern="1200">
                          <a:solidFill>
                            <a:schemeClr val="tx1"/>
                          </a:solidFill>
                          <a:latin typeface="Arial"/>
                          <a:ea typeface="ＭＳ Ｐゴシック"/>
                        </a:defRPr>
                      </a:lvl8pPr>
                      <a:lvl9pPr marL="3657600" algn="l" defTabSz="457200" rtl="0" eaLnBrk="1" latinLnBrk="0" hangingPunct="1">
                        <a:defRPr sz="1800" kern="1200">
                          <a:solidFill>
                            <a:schemeClr val="tx1"/>
                          </a:solidFill>
                          <a:latin typeface="Arial"/>
                          <a:ea typeface="ＭＳ Ｐゴシック"/>
                        </a:defRPr>
                      </a:lvl9pPr>
                    </a:lstStyle>
                    <a:p>
                      <a:pPr algn="ctr" fontAlgn="ctr"/>
                      <a:r>
                        <a:rPr lang="en-US" sz="1400" b="0" i="0" u="none" strike="noStrike">
                          <a:solidFill>
                            <a:srgbClr val="000000"/>
                          </a:solidFill>
                          <a:effectLst/>
                          <a:latin typeface="Arial"/>
                        </a:rPr>
                        <a:t>5.0%</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CB9FF"/>
                    </a:solidFill>
                  </a:tcPr>
                </a:tc>
                <a:tc>
                  <a:txBody>
                    <a:bodyPr/>
                    <a:lstStyle>
                      <a:lvl1pPr marL="0" algn="l" defTabSz="457200" rtl="0" eaLnBrk="1" latinLnBrk="0" hangingPunct="1">
                        <a:defRPr sz="1800" kern="1200">
                          <a:solidFill>
                            <a:schemeClr val="tx1"/>
                          </a:solidFill>
                          <a:latin typeface="Arial"/>
                          <a:ea typeface="ＭＳ Ｐゴシック"/>
                        </a:defRPr>
                      </a:lvl1pPr>
                      <a:lvl2pPr marL="457200" algn="l" defTabSz="457200" rtl="0" eaLnBrk="1" latinLnBrk="0" hangingPunct="1">
                        <a:defRPr sz="1800" kern="1200">
                          <a:solidFill>
                            <a:schemeClr val="tx1"/>
                          </a:solidFill>
                          <a:latin typeface="Arial"/>
                          <a:ea typeface="ＭＳ Ｐゴシック"/>
                        </a:defRPr>
                      </a:lvl2pPr>
                      <a:lvl3pPr marL="914400" algn="l" defTabSz="457200" rtl="0" eaLnBrk="1" latinLnBrk="0" hangingPunct="1">
                        <a:defRPr sz="1800" kern="1200">
                          <a:solidFill>
                            <a:schemeClr val="tx1"/>
                          </a:solidFill>
                          <a:latin typeface="Arial"/>
                          <a:ea typeface="ＭＳ Ｐゴシック"/>
                        </a:defRPr>
                      </a:lvl3pPr>
                      <a:lvl4pPr marL="1371600" algn="l" defTabSz="457200" rtl="0" eaLnBrk="1" latinLnBrk="0" hangingPunct="1">
                        <a:defRPr sz="1800" kern="1200">
                          <a:solidFill>
                            <a:schemeClr val="tx1"/>
                          </a:solidFill>
                          <a:latin typeface="Arial"/>
                          <a:ea typeface="ＭＳ Ｐゴシック"/>
                        </a:defRPr>
                      </a:lvl4pPr>
                      <a:lvl5pPr marL="1828800" algn="l" defTabSz="457200" rtl="0" eaLnBrk="1" latinLnBrk="0" hangingPunct="1">
                        <a:defRPr sz="1800" kern="1200">
                          <a:solidFill>
                            <a:schemeClr val="tx1"/>
                          </a:solidFill>
                          <a:latin typeface="Arial"/>
                          <a:ea typeface="ＭＳ Ｐゴシック"/>
                        </a:defRPr>
                      </a:lvl5pPr>
                      <a:lvl6pPr marL="2286000" algn="l" defTabSz="457200" rtl="0" eaLnBrk="1" latinLnBrk="0" hangingPunct="1">
                        <a:defRPr sz="1800" kern="1200">
                          <a:solidFill>
                            <a:schemeClr val="tx1"/>
                          </a:solidFill>
                          <a:latin typeface="Arial"/>
                          <a:ea typeface="ＭＳ Ｐゴシック"/>
                        </a:defRPr>
                      </a:lvl6pPr>
                      <a:lvl7pPr marL="2743200" algn="l" defTabSz="457200" rtl="0" eaLnBrk="1" latinLnBrk="0" hangingPunct="1">
                        <a:defRPr sz="1800" kern="1200">
                          <a:solidFill>
                            <a:schemeClr val="tx1"/>
                          </a:solidFill>
                          <a:latin typeface="Arial"/>
                          <a:ea typeface="ＭＳ Ｐゴシック"/>
                        </a:defRPr>
                      </a:lvl7pPr>
                      <a:lvl8pPr marL="3200400" algn="l" defTabSz="457200" rtl="0" eaLnBrk="1" latinLnBrk="0" hangingPunct="1">
                        <a:defRPr sz="1800" kern="1200">
                          <a:solidFill>
                            <a:schemeClr val="tx1"/>
                          </a:solidFill>
                          <a:latin typeface="Arial"/>
                          <a:ea typeface="ＭＳ Ｐゴシック"/>
                        </a:defRPr>
                      </a:lvl8pPr>
                      <a:lvl9pPr marL="3657600" algn="l" defTabSz="457200" rtl="0" eaLnBrk="1" latinLnBrk="0" hangingPunct="1">
                        <a:defRPr sz="1800" kern="1200">
                          <a:solidFill>
                            <a:schemeClr val="tx1"/>
                          </a:solidFill>
                          <a:latin typeface="Arial"/>
                          <a:ea typeface="ＭＳ Ｐゴシック"/>
                        </a:defRPr>
                      </a:lvl9pPr>
                    </a:lstStyle>
                    <a:p>
                      <a:pPr algn="ctr" fontAlgn="ctr"/>
                      <a:r>
                        <a:rPr lang="en-US" sz="1400" b="0" i="0" u="none" strike="noStrike" dirty="0">
                          <a:solidFill>
                            <a:srgbClr val="000000"/>
                          </a:solidFill>
                          <a:effectLst/>
                          <a:latin typeface="Arial"/>
                        </a:rPr>
                        <a:t>6.5%</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CB9FF"/>
                    </a:solidFill>
                  </a:tcPr>
                </a:tc>
                <a:tc>
                  <a:txBody>
                    <a:bodyPr/>
                    <a:lstStyle>
                      <a:lvl1pPr marL="0" algn="l" defTabSz="457200" rtl="0" eaLnBrk="1" latinLnBrk="0" hangingPunct="1">
                        <a:defRPr sz="1800" kern="1200">
                          <a:solidFill>
                            <a:schemeClr val="tx1"/>
                          </a:solidFill>
                          <a:latin typeface="Arial"/>
                          <a:ea typeface="ＭＳ Ｐゴシック"/>
                        </a:defRPr>
                      </a:lvl1pPr>
                      <a:lvl2pPr marL="457200" algn="l" defTabSz="457200" rtl="0" eaLnBrk="1" latinLnBrk="0" hangingPunct="1">
                        <a:defRPr sz="1800" kern="1200">
                          <a:solidFill>
                            <a:schemeClr val="tx1"/>
                          </a:solidFill>
                          <a:latin typeface="Arial"/>
                          <a:ea typeface="ＭＳ Ｐゴシック"/>
                        </a:defRPr>
                      </a:lvl2pPr>
                      <a:lvl3pPr marL="914400" algn="l" defTabSz="457200" rtl="0" eaLnBrk="1" latinLnBrk="0" hangingPunct="1">
                        <a:defRPr sz="1800" kern="1200">
                          <a:solidFill>
                            <a:schemeClr val="tx1"/>
                          </a:solidFill>
                          <a:latin typeface="Arial"/>
                          <a:ea typeface="ＭＳ Ｐゴシック"/>
                        </a:defRPr>
                      </a:lvl3pPr>
                      <a:lvl4pPr marL="1371600" algn="l" defTabSz="457200" rtl="0" eaLnBrk="1" latinLnBrk="0" hangingPunct="1">
                        <a:defRPr sz="1800" kern="1200">
                          <a:solidFill>
                            <a:schemeClr val="tx1"/>
                          </a:solidFill>
                          <a:latin typeface="Arial"/>
                          <a:ea typeface="ＭＳ Ｐゴシック"/>
                        </a:defRPr>
                      </a:lvl4pPr>
                      <a:lvl5pPr marL="1828800" algn="l" defTabSz="457200" rtl="0" eaLnBrk="1" latinLnBrk="0" hangingPunct="1">
                        <a:defRPr sz="1800" kern="1200">
                          <a:solidFill>
                            <a:schemeClr val="tx1"/>
                          </a:solidFill>
                          <a:latin typeface="Arial"/>
                          <a:ea typeface="ＭＳ Ｐゴシック"/>
                        </a:defRPr>
                      </a:lvl5pPr>
                      <a:lvl6pPr marL="2286000" algn="l" defTabSz="457200" rtl="0" eaLnBrk="1" latinLnBrk="0" hangingPunct="1">
                        <a:defRPr sz="1800" kern="1200">
                          <a:solidFill>
                            <a:schemeClr val="tx1"/>
                          </a:solidFill>
                          <a:latin typeface="Arial"/>
                          <a:ea typeface="ＭＳ Ｐゴシック"/>
                        </a:defRPr>
                      </a:lvl6pPr>
                      <a:lvl7pPr marL="2743200" algn="l" defTabSz="457200" rtl="0" eaLnBrk="1" latinLnBrk="0" hangingPunct="1">
                        <a:defRPr sz="1800" kern="1200">
                          <a:solidFill>
                            <a:schemeClr val="tx1"/>
                          </a:solidFill>
                          <a:latin typeface="Arial"/>
                          <a:ea typeface="ＭＳ Ｐゴシック"/>
                        </a:defRPr>
                      </a:lvl7pPr>
                      <a:lvl8pPr marL="3200400" algn="l" defTabSz="457200" rtl="0" eaLnBrk="1" latinLnBrk="0" hangingPunct="1">
                        <a:defRPr sz="1800" kern="1200">
                          <a:solidFill>
                            <a:schemeClr val="tx1"/>
                          </a:solidFill>
                          <a:latin typeface="Arial"/>
                          <a:ea typeface="ＭＳ Ｐゴシック"/>
                        </a:defRPr>
                      </a:lvl8pPr>
                      <a:lvl9pPr marL="3657600" algn="l" defTabSz="457200" rtl="0" eaLnBrk="1" latinLnBrk="0" hangingPunct="1">
                        <a:defRPr sz="1800" kern="1200">
                          <a:solidFill>
                            <a:schemeClr val="tx1"/>
                          </a:solidFill>
                          <a:latin typeface="Arial"/>
                          <a:ea typeface="ＭＳ Ｐゴシック"/>
                        </a:defRPr>
                      </a:lvl9pPr>
                    </a:lstStyle>
                    <a:p>
                      <a:pPr algn="ctr" fontAlgn="ctr"/>
                      <a:r>
                        <a:rPr lang="en-US" sz="1400" b="0" i="0" u="none" strike="noStrike">
                          <a:solidFill>
                            <a:srgbClr val="000000"/>
                          </a:solidFill>
                          <a:effectLst/>
                          <a:latin typeface="Arial"/>
                        </a:rPr>
                        <a:t>25.8%</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BFFF9F"/>
                    </a:solidFill>
                  </a:tcPr>
                </a:tc>
                <a:tc>
                  <a:txBody>
                    <a:bodyPr/>
                    <a:lstStyle>
                      <a:lvl1pPr marL="0" algn="l" defTabSz="457200" rtl="0" eaLnBrk="1" latinLnBrk="0" hangingPunct="1">
                        <a:defRPr sz="1800" kern="1200">
                          <a:solidFill>
                            <a:schemeClr val="tx1"/>
                          </a:solidFill>
                          <a:latin typeface="Arial"/>
                          <a:ea typeface="ＭＳ Ｐゴシック"/>
                        </a:defRPr>
                      </a:lvl1pPr>
                      <a:lvl2pPr marL="457200" algn="l" defTabSz="457200" rtl="0" eaLnBrk="1" latinLnBrk="0" hangingPunct="1">
                        <a:defRPr sz="1800" kern="1200">
                          <a:solidFill>
                            <a:schemeClr val="tx1"/>
                          </a:solidFill>
                          <a:latin typeface="Arial"/>
                          <a:ea typeface="ＭＳ Ｐゴシック"/>
                        </a:defRPr>
                      </a:lvl2pPr>
                      <a:lvl3pPr marL="914400" algn="l" defTabSz="457200" rtl="0" eaLnBrk="1" latinLnBrk="0" hangingPunct="1">
                        <a:defRPr sz="1800" kern="1200">
                          <a:solidFill>
                            <a:schemeClr val="tx1"/>
                          </a:solidFill>
                          <a:latin typeface="Arial"/>
                          <a:ea typeface="ＭＳ Ｐゴシック"/>
                        </a:defRPr>
                      </a:lvl3pPr>
                      <a:lvl4pPr marL="1371600" algn="l" defTabSz="457200" rtl="0" eaLnBrk="1" latinLnBrk="0" hangingPunct="1">
                        <a:defRPr sz="1800" kern="1200">
                          <a:solidFill>
                            <a:schemeClr val="tx1"/>
                          </a:solidFill>
                          <a:latin typeface="Arial"/>
                          <a:ea typeface="ＭＳ Ｐゴシック"/>
                        </a:defRPr>
                      </a:lvl4pPr>
                      <a:lvl5pPr marL="1828800" algn="l" defTabSz="457200" rtl="0" eaLnBrk="1" latinLnBrk="0" hangingPunct="1">
                        <a:defRPr sz="1800" kern="1200">
                          <a:solidFill>
                            <a:schemeClr val="tx1"/>
                          </a:solidFill>
                          <a:latin typeface="Arial"/>
                          <a:ea typeface="ＭＳ Ｐゴシック"/>
                        </a:defRPr>
                      </a:lvl5pPr>
                      <a:lvl6pPr marL="2286000" algn="l" defTabSz="457200" rtl="0" eaLnBrk="1" latinLnBrk="0" hangingPunct="1">
                        <a:defRPr sz="1800" kern="1200">
                          <a:solidFill>
                            <a:schemeClr val="tx1"/>
                          </a:solidFill>
                          <a:latin typeface="Arial"/>
                          <a:ea typeface="ＭＳ Ｐゴシック"/>
                        </a:defRPr>
                      </a:lvl6pPr>
                      <a:lvl7pPr marL="2743200" algn="l" defTabSz="457200" rtl="0" eaLnBrk="1" latinLnBrk="0" hangingPunct="1">
                        <a:defRPr sz="1800" kern="1200">
                          <a:solidFill>
                            <a:schemeClr val="tx1"/>
                          </a:solidFill>
                          <a:latin typeface="Arial"/>
                          <a:ea typeface="ＭＳ Ｐゴシック"/>
                        </a:defRPr>
                      </a:lvl7pPr>
                      <a:lvl8pPr marL="3200400" algn="l" defTabSz="457200" rtl="0" eaLnBrk="1" latinLnBrk="0" hangingPunct="1">
                        <a:defRPr sz="1800" kern="1200">
                          <a:solidFill>
                            <a:schemeClr val="tx1"/>
                          </a:solidFill>
                          <a:latin typeface="Arial"/>
                          <a:ea typeface="ＭＳ Ｐゴシック"/>
                        </a:defRPr>
                      </a:lvl8pPr>
                      <a:lvl9pPr marL="3657600" algn="l" defTabSz="457200" rtl="0" eaLnBrk="1" latinLnBrk="0" hangingPunct="1">
                        <a:defRPr sz="1800" kern="1200">
                          <a:solidFill>
                            <a:schemeClr val="tx1"/>
                          </a:solidFill>
                          <a:latin typeface="Arial"/>
                          <a:ea typeface="ＭＳ Ｐゴシック"/>
                        </a:defRPr>
                      </a:lvl9pPr>
                    </a:lstStyle>
                    <a:p>
                      <a:pPr algn="ctr" fontAlgn="ctr"/>
                      <a:r>
                        <a:rPr lang="en-US" sz="1400" b="0" i="0" u="none" strike="noStrike" dirty="0">
                          <a:solidFill>
                            <a:srgbClr val="000000"/>
                          </a:solidFill>
                          <a:effectLst/>
                          <a:latin typeface="Arial"/>
                        </a:rPr>
                        <a:t>27.9%</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BFFF9F"/>
                    </a:solidFill>
                  </a:tcPr>
                </a:tc>
              </a:tr>
              <a:tr h="466032">
                <a:tc>
                  <a:txBody>
                    <a:bodyPr/>
                    <a:lstStyle>
                      <a:lvl1pPr marL="0" algn="l" defTabSz="457200" rtl="0" eaLnBrk="1" latinLnBrk="0" hangingPunct="1">
                        <a:defRPr sz="1800" kern="1200">
                          <a:solidFill>
                            <a:schemeClr val="tx1"/>
                          </a:solidFill>
                          <a:latin typeface="Arial"/>
                          <a:ea typeface="ＭＳ Ｐゴシック"/>
                        </a:defRPr>
                      </a:lvl1pPr>
                      <a:lvl2pPr marL="457200" algn="l" defTabSz="457200" rtl="0" eaLnBrk="1" latinLnBrk="0" hangingPunct="1">
                        <a:defRPr sz="1800" kern="1200">
                          <a:solidFill>
                            <a:schemeClr val="tx1"/>
                          </a:solidFill>
                          <a:latin typeface="Arial"/>
                          <a:ea typeface="ＭＳ Ｐゴシック"/>
                        </a:defRPr>
                      </a:lvl2pPr>
                      <a:lvl3pPr marL="914400" algn="l" defTabSz="457200" rtl="0" eaLnBrk="1" latinLnBrk="0" hangingPunct="1">
                        <a:defRPr sz="1800" kern="1200">
                          <a:solidFill>
                            <a:schemeClr val="tx1"/>
                          </a:solidFill>
                          <a:latin typeface="Arial"/>
                          <a:ea typeface="ＭＳ Ｐゴシック"/>
                        </a:defRPr>
                      </a:lvl3pPr>
                      <a:lvl4pPr marL="1371600" algn="l" defTabSz="457200" rtl="0" eaLnBrk="1" latinLnBrk="0" hangingPunct="1">
                        <a:defRPr sz="1800" kern="1200">
                          <a:solidFill>
                            <a:schemeClr val="tx1"/>
                          </a:solidFill>
                          <a:latin typeface="Arial"/>
                          <a:ea typeface="ＭＳ Ｐゴシック"/>
                        </a:defRPr>
                      </a:lvl4pPr>
                      <a:lvl5pPr marL="1828800" algn="l" defTabSz="457200" rtl="0" eaLnBrk="1" latinLnBrk="0" hangingPunct="1">
                        <a:defRPr sz="1800" kern="1200">
                          <a:solidFill>
                            <a:schemeClr val="tx1"/>
                          </a:solidFill>
                          <a:latin typeface="Arial"/>
                          <a:ea typeface="ＭＳ Ｐゴシック"/>
                        </a:defRPr>
                      </a:lvl5pPr>
                      <a:lvl6pPr marL="2286000" algn="l" defTabSz="457200" rtl="0" eaLnBrk="1" latinLnBrk="0" hangingPunct="1">
                        <a:defRPr sz="1800" kern="1200">
                          <a:solidFill>
                            <a:schemeClr val="tx1"/>
                          </a:solidFill>
                          <a:latin typeface="Arial"/>
                          <a:ea typeface="ＭＳ Ｐゴシック"/>
                        </a:defRPr>
                      </a:lvl6pPr>
                      <a:lvl7pPr marL="2743200" algn="l" defTabSz="457200" rtl="0" eaLnBrk="1" latinLnBrk="0" hangingPunct="1">
                        <a:defRPr sz="1800" kern="1200">
                          <a:solidFill>
                            <a:schemeClr val="tx1"/>
                          </a:solidFill>
                          <a:latin typeface="Arial"/>
                          <a:ea typeface="ＭＳ Ｐゴシック"/>
                        </a:defRPr>
                      </a:lvl7pPr>
                      <a:lvl8pPr marL="3200400" algn="l" defTabSz="457200" rtl="0" eaLnBrk="1" latinLnBrk="0" hangingPunct="1">
                        <a:defRPr sz="1800" kern="1200">
                          <a:solidFill>
                            <a:schemeClr val="tx1"/>
                          </a:solidFill>
                          <a:latin typeface="Arial"/>
                          <a:ea typeface="ＭＳ Ｐゴシック"/>
                        </a:defRPr>
                      </a:lvl8pPr>
                      <a:lvl9pPr marL="3657600" algn="l" defTabSz="457200" rtl="0" eaLnBrk="1" latinLnBrk="0" hangingPunct="1">
                        <a:defRPr sz="1800" kern="1200">
                          <a:solidFill>
                            <a:schemeClr val="tx1"/>
                          </a:solidFill>
                          <a:latin typeface="Arial"/>
                          <a:ea typeface="ＭＳ Ｐゴシック"/>
                        </a:defRPr>
                      </a:lvl9pPr>
                    </a:lstStyle>
                    <a:p>
                      <a:pPr algn="l" fontAlgn="b"/>
                      <a:r>
                        <a:rPr lang="en-US" sz="1400" b="1" i="0" u="none" strike="noStrike" dirty="0" smtClean="0">
                          <a:solidFill>
                            <a:srgbClr val="000000"/>
                          </a:solidFill>
                          <a:effectLst/>
                          <a:latin typeface="Arial"/>
                        </a:rPr>
                        <a:t> 5. Diseases </a:t>
                      </a:r>
                      <a:r>
                        <a:rPr lang="en-US" sz="1400" b="1" i="0" u="none" strike="noStrike" dirty="0">
                          <a:solidFill>
                            <a:srgbClr val="000000"/>
                          </a:solidFill>
                          <a:effectLst/>
                          <a:latin typeface="Arial"/>
                        </a:rPr>
                        <a:t>of the Digestive System</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tx1"/>
                          </a:solidFill>
                          <a:latin typeface="Arial"/>
                          <a:ea typeface="ＭＳ Ｐゴシック"/>
                        </a:defRPr>
                      </a:lvl1pPr>
                      <a:lvl2pPr marL="457200" algn="l" defTabSz="457200" rtl="0" eaLnBrk="1" latinLnBrk="0" hangingPunct="1">
                        <a:defRPr sz="1800" kern="1200">
                          <a:solidFill>
                            <a:schemeClr val="tx1"/>
                          </a:solidFill>
                          <a:latin typeface="Arial"/>
                          <a:ea typeface="ＭＳ Ｐゴシック"/>
                        </a:defRPr>
                      </a:lvl2pPr>
                      <a:lvl3pPr marL="914400" algn="l" defTabSz="457200" rtl="0" eaLnBrk="1" latinLnBrk="0" hangingPunct="1">
                        <a:defRPr sz="1800" kern="1200">
                          <a:solidFill>
                            <a:schemeClr val="tx1"/>
                          </a:solidFill>
                          <a:latin typeface="Arial"/>
                          <a:ea typeface="ＭＳ Ｐゴシック"/>
                        </a:defRPr>
                      </a:lvl3pPr>
                      <a:lvl4pPr marL="1371600" algn="l" defTabSz="457200" rtl="0" eaLnBrk="1" latinLnBrk="0" hangingPunct="1">
                        <a:defRPr sz="1800" kern="1200">
                          <a:solidFill>
                            <a:schemeClr val="tx1"/>
                          </a:solidFill>
                          <a:latin typeface="Arial"/>
                          <a:ea typeface="ＭＳ Ｐゴシック"/>
                        </a:defRPr>
                      </a:lvl4pPr>
                      <a:lvl5pPr marL="1828800" algn="l" defTabSz="457200" rtl="0" eaLnBrk="1" latinLnBrk="0" hangingPunct="1">
                        <a:defRPr sz="1800" kern="1200">
                          <a:solidFill>
                            <a:schemeClr val="tx1"/>
                          </a:solidFill>
                          <a:latin typeface="Arial"/>
                          <a:ea typeface="ＭＳ Ｐゴシック"/>
                        </a:defRPr>
                      </a:lvl5pPr>
                      <a:lvl6pPr marL="2286000" algn="l" defTabSz="457200" rtl="0" eaLnBrk="1" latinLnBrk="0" hangingPunct="1">
                        <a:defRPr sz="1800" kern="1200">
                          <a:solidFill>
                            <a:schemeClr val="tx1"/>
                          </a:solidFill>
                          <a:latin typeface="Arial"/>
                          <a:ea typeface="ＭＳ Ｐゴシック"/>
                        </a:defRPr>
                      </a:lvl6pPr>
                      <a:lvl7pPr marL="2743200" algn="l" defTabSz="457200" rtl="0" eaLnBrk="1" latinLnBrk="0" hangingPunct="1">
                        <a:defRPr sz="1800" kern="1200">
                          <a:solidFill>
                            <a:schemeClr val="tx1"/>
                          </a:solidFill>
                          <a:latin typeface="Arial"/>
                          <a:ea typeface="ＭＳ Ｐゴシック"/>
                        </a:defRPr>
                      </a:lvl7pPr>
                      <a:lvl8pPr marL="3200400" algn="l" defTabSz="457200" rtl="0" eaLnBrk="1" latinLnBrk="0" hangingPunct="1">
                        <a:defRPr sz="1800" kern="1200">
                          <a:solidFill>
                            <a:schemeClr val="tx1"/>
                          </a:solidFill>
                          <a:latin typeface="Arial"/>
                          <a:ea typeface="ＭＳ Ｐゴシック"/>
                        </a:defRPr>
                      </a:lvl8pPr>
                      <a:lvl9pPr marL="3657600" algn="l" defTabSz="457200" rtl="0" eaLnBrk="1" latinLnBrk="0" hangingPunct="1">
                        <a:defRPr sz="1800" kern="1200">
                          <a:solidFill>
                            <a:schemeClr val="tx1"/>
                          </a:solidFill>
                          <a:latin typeface="Arial"/>
                          <a:ea typeface="ＭＳ Ｐゴシック"/>
                        </a:defRPr>
                      </a:lvl9pPr>
                    </a:lstStyle>
                    <a:p>
                      <a:pPr algn="ctr" fontAlgn="b"/>
                      <a:r>
                        <a:rPr lang="en-US" sz="1400" b="0" i="0" u="none" strike="noStrike" dirty="0">
                          <a:solidFill>
                            <a:srgbClr val="000000"/>
                          </a:solidFill>
                          <a:effectLst/>
                          <a:latin typeface="Arial"/>
                        </a:rPr>
                        <a:t>4.5%</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CB9FF"/>
                    </a:solidFill>
                  </a:tcPr>
                </a:tc>
                <a:tc>
                  <a:txBody>
                    <a:bodyPr/>
                    <a:lstStyle>
                      <a:lvl1pPr marL="0" algn="l" defTabSz="457200" rtl="0" eaLnBrk="1" latinLnBrk="0" hangingPunct="1">
                        <a:defRPr sz="1800" kern="1200">
                          <a:solidFill>
                            <a:schemeClr val="tx1"/>
                          </a:solidFill>
                          <a:latin typeface="Arial"/>
                          <a:ea typeface="ＭＳ Ｐゴシック"/>
                        </a:defRPr>
                      </a:lvl1pPr>
                      <a:lvl2pPr marL="457200" algn="l" defTabSz="457200" rtl="0" eaLnBrk="1" latinLnBrk="0" hangingPunct="1">
                        <a:defRPr sz="1800" kern="1200">
                          <a:solidFill>
                            <a:schemeClr val="tx1"/>
                          </a:solidFill>
                          <a:latin typeface="Arial"/>
                          <a:ea typeface="ＭＳ Ｐゴシック"/>
                        </a:defRPr>
                      </a:lvl2pPr>
                      <a:lvl3pPr marL="914400" algn="l" defTabSz="457200" rtl="0" eaLnBrk="1" latinLnBrk="0" hangingPunct="1">
                        <a:defRPr sz="1800" kern="1200">
                          <a:solidFill>
                            <a:schemeClr val="tx1"/>
                          </a:solidFill>
                          <a:latin typeface="Arial"/>
                          <a:ea typeface="ＭＳ Ｐゴシック"/>
                        </a:defRPr>
                      </a:lvl3pPr>
                      <a:lvl4pPr marL="1371600" algn="l" defTabSz="457200" rtl="0" eaLnBrk="1" latinLnBrk="0" hangingPunct="1">
                        <a:defRPr sz="1800" kern="1200">
                          <a:solidFill>
                            <a:schemeClr val="tx1"/>
                          </a:solidFill>
                          <a:latin typeface="Arial"/>
                          <a:ea typeface="ＭＳ Ｐゴシック"/>
                        </a:defRPr>
                      </a:lvl4pPr>
                      <a:lvl5pPr marL="1828800" algn="l" defTabSz="457200" rtl="0" eaLnBrk="1" latinLnBrk="0" hangingPunct="1">
                        <a:defRPr sz="1800" kern="1200">
                          <a:solidFill>
                            <a:schemeClr val="tx1"/>
                          </a:solidFill>
                          <a:latin typeface="Arial"/>
                          <a:ea typeface="ＭＳ Ｐゴシック"/>
                        </a:defRPr>
                      </a:lvl5pPr>
                      <a:lvl6pPr marL="2286000" algn="l" defTabSz="457200" rtl="0" eaLnBrk="1" latinLnBrk="0" hangingPunct="1">
                        <a:defRPr sz="1800" kern="1200">
                          <a:solidFill>
                            <a:schemeClr val="tx1"/>
                          </a:solidFill>
                          <a:latin typeface="Arial"/>
                          <a:ea typeface="ＭＳ Ｐゴシック"/>
                        </a:defRPr>
                      </a:lvl6pPr>
                      <a:lvl7pPr marL="2743200" algn="l" defTabSz="457200" rtl="0" eaLnBrk="1" latinLnBrk="0" hangingPunct="1">
                        <a:defRPr sz="1800" kern="1200">
                          <a:solidFill>
                            <a:schemeClr val="tx1"/>
                          </a:solidFill>
                          <a:latin typeface="Arial"/>
                          <a:ea typeface="ＭＳ Ｐゴシック"/>
                        </a:defRPr>
                      </a:lvl7pPr>
                      <a:lvl8pPr marL="3200400" algn="l" defTabSz="457200" rtl="0" eaLnBrk="1" latinLnBrk="0" hangingPunct="1">
                        <a:defRPr sz="1800" kern="1200">
                          <a:solidFill>
                            <a:schemeClr val="tx1"/>
                          </a:solidFill>
                          <a:latin typeface="Arial"/>
                          <a:ea typeface="ＭＳ Ｐゴシック"/>
                        </a:defRPr>
                      </a:lvl8pPr>
                      <a:lvl9pPr marL="3657600" algn="l" defTabSz="457200" rtl="0" eaLnBrk="1" latinLnBrk="0" hangingPunct="1">
                        <a:defRPr sz="1800" kern="1200">
                          <a:solidFill>
                            <a:schemeClr val="tx1"/>
                          </a:solidFill>
                          <a:latin typeface="Arial"/>
                          <a:ea typeface="ＭＳ Ｐゴシック"/>
                        </a:defRPr>
                      </a:lvl9pPr>
                    </a:lstStyle>
                    <a:p>
                      <a:pPr algn="ctr" fontAlgn="b"/>
                      <a:r>
                        <a:rPr lang="en-US" sz="1400" b="0" i="0" u="none" strike="noStrike" dirty="0">
                          <a:solidFill>
                            <a:srgbClr val="000000"/>
                          </a:solidFill>
                          <a:effectLst/>
                          <a:latin typeface="Arial"/>
                        </a:rPr>
                        <a:t>5.8%</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CB9FF"/>
                    </a:solidFill>
                  </a:tcPr>
                </a:tc>
                <a:tc>
                  <a:txBody>
                    <a:bodyPr/>
                    <a:lstStyle>
                      <a:lvl1pPr marL="0" algn="l" defTabSz="457200" rtl="0" eaLnBrk="1" latinLnBrk="0" hangingPunct="1">
                        <a:defRPr sz="1800" kern="1200">
                          <a:solidFill>
                            <a:schemeClr val="tx1"/>
                          </a:solidFill>
                          <a:latin typeface="Arial"/>
                          <a:ea typeface="ＭＳ Ｐゴシック"/>
                        </a:defRPr>
                      </a:lvl1pPr>
                      <a:lvl2pPr marL="457200" algn="l" defTabSz="457200" rtl="0" eaLnBrk="1" latinLnBrk="0" hangingPunct="1">
                        <a:defRPr sz="1800" kern="1200">
                          <a:solidFill>
                            <a:schemeClr val="tx1"/>
                          </a:solidFill>
                          <a:latin typeface="Arial"/>
                          <a:ea typeface="ＭＳ Ｐゴシック"/>
                        </a:defRPr>
                      </a:lvl2pPr>
                      <a:lvl3pPr marL="914400" algn="l" defTabSz="457200" rtl="0" eaLnBrk="1" latinLnBrk="0" hangingPunct="1">
                        <a:defRPr sz="1800" kern="1200">
                          <a:solidFill>
                            <a:schemeClr val="tx1"/>
                          </a:solidFill>
                          <a:latin typeface="Arial"/>
                          <a:ea typeface="ＭＳ Ｐゴシック"/>
                        </a:defRPr>
                      </a:lvl3pPr>
                      <a:lvl4pPr marL="1371600" algn="l" defTabSz="457200" rtl="0" eaLnBrk="1" latinLnBrk="0" hangingPunct="1">
                        <a:defRPr sz="1800" kern="1200">
                          <a:solidFill>
                            <a:schemeClr val="tx1"/>
                          </a:solidFill>
                          <a:latin typeface="Arial"/>
                          <a:ea typeface="ＭＳ Ｐゴシック"/>
                        </a:defRPr>
                      </a:lvl4pPr>
                      <a:lvl5pPr marL="1828800" algn="l" defTabSz="457200" rtl="0" eaLnBrk="1" latinLnBrk="0" hangingPunct="1">
                        <a:defRPr sz="1800" kern="1200">
                          <a:solidFill>
                            <a:schemeClr val="tx1"/>
                          </a:solidFill>
                          <a:latin typeface="Arial"/>
                          <a:ea typeface="ＭＳ Ｐゴシック"/>
                        </a:defRPr>
                      </a:lvl5pPr>
                      <a:lvl6pPr marL="2286000" algn="l" defTabSz="457200" rtl="0" eaLnBrk="1" latinLnBrk="0" hangingPunct="1">
                        <a:defRPr sz="1800" kern="1200">
                          <a:solidFill>
                            <a:schemeClr val="tx1"/>
                          </a:solidFill>
                          <a:latin typeface="Arial"/>
                          <a:ea typeface="ＭＳ Ｐゴシック"/>
                        </a:defRPr>
                      </a:lvl6pPr>
                      <a:lvl7pPr marL="2743200" algn="l" defTabSz="457200" rtl="0" eaLnBrk="1" latinLnBrk="0" hangingPunct="1">
                        <a:defRPr sz="1800" kern="1200">
                          <a:solidFill>
                            <a:schemeClr val="tx1"/>
                          </a:solidFill>
                          <a:latin typeface="Arial"/>
                          <a:ea typeface="ＭＳ Ｐゴシック"/>
                        </a:defRPr>
                      </a:lvl7pPr>
                      <a:lvl8pPr marL="3200400" algn="l" defTabSz="457200" rtl="0" eaLnBrk="1" latinLnBrk="0" hangingPunct="1">
                        <a:defRPr sz="1800" kern="1200">
                          <a:solidFill>
                            <a:schemeClr val="tx1"/>
                          </a:solidFill>
                          <a:latin typeface="Arial"/>
                          <a:ea typeface="ＭＳ Ｐゴシック"/>
                        </a:defRPr>
                      </a:lvl8pPr>
                      <a:lvl9pPr marL="3657600" algn="l" defTabSz="457200" rtl="0" eaLnBrk="1" latinLnBrk="0" hangingPunct="1">
                        <a:defRPr sz="1800" kern="1200">
                          <a:solidFill>
                            <a:schemeClr val="tx1"/>
                          </a:solidFill>
                          <a:latin typeface="Arial"/>
                          <a:ea typeface="ＭＳ Ｐゴシック"/>
                        </a:defRPr>
                      </a:lvl9pPr>
                    </a:lstStyle>
                    <a:p>
                      <a:pPr algn="ctr" fontAlgn="b"/>
                      <a:r>
                        <a:rPr lang="en-US" sz="1400" b="0" i="0" u="none" strike="noStrike" dirty="0">
                          <a:solidFill>
                            <a:srgbClr val="000000"/>
                          </a:solidFill>
                          <a:effectLst/>
                          <a:latin typeface="Arial"/>
                        </a:rPr>
                        <a:t>9.6%</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BFFF9F"/>
                    </a:solidFill>
                  </a:tcPr>
                </a:tc>
                <a:tc>
                  <a:txBody>
                    <a:bodyPr/>
                    <a:lstStyle>
                      <a:lvl1pPr marL="0" algn="l" defTabSz="457200" rtl="0" eaLnBrk="1" latinLnBrk="0" hangingPunct="1">
                        <a:defRPr sz="1800" kern="1200">
                          <a:solidFill>
                            <a:schemeClr val="tx1"/>
                          </a:solidFill>
                          <a:latin typeface="Arial"/>
                          <a:ea typeface="ＭＳ Ｐゴシック"/>
                        </a:defRPr>
                      </a:lvl1pPr>
                      <a:lvl2pPr marL="457200" algn="l" defTabSz="457200" rtl="0" eaLnBrk="1" latinLnBrk="0" hangingPunct="1">
                        <a:defRPr sz="1800" kern="1200">
                          <a:solidFill>
                            <a:schemeClr val="tx1"/>
                          </a:solidFill>
                          <a:latin typeface="Arial"/>
                          <a:ea typeface="ＭＳ Ｐゴシック"/>
                        </a:defRPr>
                      </a:lvl2pPr>
                      <a:lvl3pPr marL="914400" algn="l" defTabSz="457200" rtl="0" eaLnBrk="1" latinLnBrk="0" hangingPunct="1">
                        <a:defRPr sz="1800" kern="1200">
                          <a:solidFill>
                            <a:schemeClr val="tx1"/>
                          </a:solidFill>
                          <a:latin typeface="Arial"/>
                          <a:ea typeface="ＭＳ Ｐゴシック"/>
                        </a:defRPr>
                      </a:lvl3pPr>
                      <a:lvl4pPr marL="1371600" algn="l" defTabSz="457200" rtl="0" eaLnBrk="1" latinLnBrk="0" hangingPunct="1">
                        <a:defRPr sz="1800" kern="1200">
                          <a:solidFill>
                            <a:schemeClr val="tx1"/>
                          </a:solidFill>
                          <a:latin typeface="Arial"/>
                          <a:ea typeface="ＭＳ Ｐゴシック"/>
                        </a:defRPr>
                      </a:lvl4pPr>
                      <a:lvl5pPr marL="1828800" algn="l" defTabSz="457200" rtl="0" eaLnBrk="1" latinLnBrk="0" hangingPunct="1">
                        <a:defRPr sz="1800" kern="1200">
                          <a:solidFill>
                            <a:schemeClr val="tx1"/>
                          </a:solidFill>
                          <a:latin typeface="Arial"/>
                          <a:ea typeface="ＭＳ Ｐゴシック"/>
                        </a:defRPr>
                      </a:lvl5pPr>
                      <a:lvl6pPr marL="2286000" algn="l" defTabSz="457200" rtl="0" eaLnBrk="1" latinLnBrk="0" hangingPunct="1">
                        <a:defRPr sz="1800" kern="1200">
                          <a:solidFill>
                            <a:schemeClr val="tx1"/>
                          </a:solidFill>
                          <a:latin typeface="Arial"/>
                          <a:ea typeface="ＭＳ Ｐゴシック"/>
                        </a:defRPr>
                      </a:lvl6pPr>
                      <a:lvl7pPr marL="2743200" algn="l" defTabSz="457200" rtl="0" eaLnBrk="1" latinLnBrk="0" hangingPunct="1">
                        <a:defRPr sz="1800" kern="1200">
                          <a:solidFill>
                            <a:schemeClr val="tx1"/>
                          </a:solidFill>
                          <a:latin typeface="Arial"/>
                          <a:ea typeface="ＭＳ Ｐゴシック"/>
                        </a:defRPr>
                      </a:lvl7pPr>
                      <a:lvl8pPr marL="3200400" algn="l" defTabSz="457200" rtl="0" eaLnBrk="1" latinLnBrk="0" hangingPunct="1">
                        <a:defRPr sz="1800" kern="1200">
                          <a:solidFill>
                            <a:schemeClr val="tx1"/>
                          </a:solidFill>
                          <a:latin typeface="Arial"/>
                          <a:ea typeface="ＭＳ Ｐゴシック"/>
                        </a:defRPr>
                      </a:lvl8pPr>
                      <a:lvl9pPr marL="3657600" algn="l" defTabSz="457200" rtl="0" eaLnBrk="1" latinLnBrk="0" hangingPunct="1">
                        <a:defRPr sz="1800" kern="1200">
                          <a:solidFill>
                            <a:schemeClr val="tx1"/>
                          </a:solidFill>
                          <a:latin typeface="Arial"/>
                          <a:ea typeface="ＭＳ Ｐゴシック"/>
                        </a:defRPr>
                      </a:lvl9pPr>
                    </a:lstStyle>
                    <a:p>
                      <a:pPr algn="ctr" fontAlgn="b"/>
                      <a:r>
                        <a:rPr lang="en-US" sz="1400" b="0" i="0" u="none" strike="noStrike" dirty="0">
                          <a:solidFill>
                            <a:srgbClr val="000000"/>
                          </a:solidFill>
                          <a:effectLst/>
                          <a:latin typeface="Arial"/>
                        </a:rPr>
                        <a:t>11.3%</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BFFF9F"/>
                    </a:solidFill>
                  </a:tcPr>
                </a:tc>
              </a:tr>
            </a:tbl>
          </a:graphicData>
        </a:graphic>
      </p:graphicFrame>
      <p:sp>
        <p:nvSpPr>
          <p:cNvPr id="6" name="TextBox 4"/>
          <p:cNvSpPr txBox="1">
            <a:spLocks noChangeArrowheads="1"/>
          </p:cNvSpPr>
          <p:nvPr/>
        </p:nvSpPr>
        <p:spPr bwMode="auto">
          <a:xfrm>
            <a:off x="685800" y="5486400"/>
            <a:ext cx="3352800" cy="307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Arial" pitchFamily="34" charset="0"/>
                <a:ea typeface="ＭＳ Ｐゴシック" pitchFamily="34" charset="-128"/>
              </a:defRPr>
            </a:lvl1pPr>
            <a:lvl2pPr marL="742950" indent="-285750">
              <a:defRPr sz="2400">
                <a:solidFill>
                  <a:schemeClr val="tx1"/>
                </a:solidFill>
                <a:latin typeface="Arial" pitchFamily="34" charset="0"/>
                <a:ea typeface="ＭＳ Ｐゴシック" pitchFamily="34" charset="-128"/>
              </a:defRPr>
            </a:lvl2pPr>
            <a:lvl3pPr marL="1143000" indent="-228600">
              <a:defRPr sz="2400">
                <a:solidFill>
                  <a:schemeClr val="tx1"/>
                </a:solidFill>
                <a:latin typeface="Arial" pitchFamily="34" charset="0"/>
                <a:ea typeface="ＭＳ Ｐゴシック" pitchFamily="34" charset="-128"/>
              </a:defRPr>
            </a:lvl3pPr>
            <a:lvl4pPr marL="1600200" indent="-228600">
              <a:defRPr sz="2400">
                <a:solidFill>
                  <a:schemeClr val="tx1"/>
                </a:solidFill>
                <a:latin typeface="Arial" pitchFamily="34" charset="0"/>
                <a:ea typeface="ＭＳ Ｐゴシック" pitchFamily="34" charset="-128"/>
              </a:defRPr>
            </a:lvl4pPr>
            <a:lvl5pPr marL="2057400" indent="-22860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fontAlgn="auto" hangingPunct="1">
              <a:spcBef>
                <a:spcPts val="0"/>
              </a:spcBef>
              <a:spcAft>
                <a:spcPts val="0"/>
              </a:spcAft>
              <a:defRPr/>
            </a:pPr>
            <a:r>
              <a:rPr lang="en-US" sz="1400" kern="0" smtClean="0">
                <a:solidFill>
                  <a:srgbClr val="000000"/>
                </a:solidFill>
              </a:rPr>
              <a:t>9 Participating States</a:t>
            </a:r>
          </a:p>
        </p:txBody>
      </p:sp>
      <p:sp>
        <p:nvSpPr>
          <p:cNvPr id="42032" name="Slide Number Placeholder 3"/>
          <p:cNvSpPr txBox="1">
            <a:spLocks noGrp="1"/>
          </p:cNvSpPr>
          <p:nvPr/>
        </p:nvSpPr>
        <p:spPr bwMode="auto">
          <a:xfrm>
            <a:off x="838200" y="6400800"/>
            <a:ext cx="2133600" cy="476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21" tIns="45711" rIns="91421" bIns="45711"/>
          <a:lstStyle>
            <a:lvl1pPr>
              <a:defRPr sz="2400">
                <a:solidFill>
                  <a:schemeClr val="tx1"/>
                </a:solidFill>
                <a:latin typeface="Arial" pitchFamily="34" charset="0"/>
                <a:ea typeface="ＭＳ Ｐゴシック" pitchFamily="34" charset="-128"/>
              </a:defRPr>
            </a:lvl1pPr>
            <a:lvl2pPr marL="742950" indent="-285750">
              <a:defRPr sz="2400">
                <a:solidFill>
                  <a:schemeClr val="tx1"/>
                </a:solidFill>
                <a:latin typeface="Arial" pitchFamily="34" charset="0"/>
                <a:ea typeface="ＭＳ Ｐゴシック" pitchFamily="34" charset="-128"/>
              </a:defRPr>
            </a:lvl2pPr>
            <a:lvl3pPr marL="1143000" indent="-228600">
              <a:defRPr sz="2400">
                <a:solidFill>
                  <a:schemeClr val="tx1"/>
                </a:solidFill>
                <a:latin typeface="Arial" pitchFamily="34" charset="0"/>
                <a:ea typeface="ＭＳ Ｐゴシック" pitchFamily="34" charset="-128"/>
              </a:defRPr>
            </a:lvl3pPr>
            <a:lvl4pPr marL="1600200" indent="-228600">
              <a:defRPr sz="2400">
                <a:solidFill>
                  <a:schemeClr val="tx1"/>
                </a:solidFill>
                <a:latin typeface="Arial" pitchFamily="34" charset="0"/>
                <a:ea typeface="ＭＳ Ｐゴシック" pitchFamily="34" charset="-128"/>
              </a:defRPr>
            </a:lvl4pPr>
            <a:lvl5pPr marL="2057400" indent="-22860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fld id="{C1D2B934-F8EB-4FE2-B660-9A1DCE1DCCE6}" type="slidenum">
              <a:rPr lang="en-US" sz="1400">
                <a:solidFill>
                  <a:schemeClr val="bg1"/>
                </a:solidFill>
              </a:rPr>
              <a:pPr/>
              <a:t>26</a:t>
            </a:fld>
            <a:endParaRPr lang="en-US" sz="1400">
              <a:solidFill>
                <a:schemeClr val="bg1"/>
              </a:solidFill>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p:nvPr>
        </p:nvSpPr>
        <p:spPr/>
        <p:txBody>
          <a:bodyPr/>
          <a:lstStyle/>
          <a:p>
            <a:r>
              <a:rPr lang="en-US" smtClean="0">
                <a:solidFill>
                  <a:srgbClr val="57185B"/>
                </a:solidFill>
              </a:rPr>
              <a:t>Results</a:t>
            </a:r>
            <a:r>
              <a:rPr lang="en-US" sz="2400" smtClean="0">
                <a:solidFill>
                  <a:srgbClr val="57185B"/>
                </a:solidFill>
              </a:rPr>
              <a:t/>
            </a:r>
            <a:br>
              <a:rPr lang="en-US" sz="2400" smtClean="0">
                <a:solidFill>
                  <a:srgbClr val="57185B"/>
                </a:solidFill>
              </a:rPr>
            </a:br>
            <a:r>
              <a:rPr lang="en-US" sz="2800" smtClean="0">
                <a:solidFill>
                  <a:srgbClr val="57185B"/>
                </a:solidFill>
              </a:rPr>
              <a:t>Top 5 Diagnoses by Share of All 30-day Readmissions for </a:t>
            </a:r>
            <a:r>
              <a:rPr lang="en-US" sz="2800" smtClean="0">
                <a:solidFill>
                  <a:srgbClr val="006600"/>
                </a:solidFill>
              </a:rPr>
              <a:t>21-64 yrs</a:t>
            </a:r>
            <a:endParaRPr lang="en-US" smtClean="0">
              <a:solidFill>
                <a:srgbClr val="006600"/>
              </a:solidFill>
            </a:endParaRPr>
          </a:p>
        </p:txBody>
      </p:sp>
      <p:graphicFrame>
        <p:nvGraphicFramePr>
          <p:cNvPr id="4" name="Table 3"/>
          <p:cNvGraphicFramePr>
            <a:graphicFrameLocks noGrp="1"/>
          </p:cNvGraphicFramePr>
          <p:nvPr>
            <p:extLst>
              <p:ext uri="{D42A27DB-BD31-4B8C-83A1-F6EECF244321}">
                <p14:modId xmlns:p14="http://schemas.microsoft.com/office/powerpoint/2010/main" xmlns="" val="578194243"/>
              </p:ext>
            </p:extLst>
          </p:nvPr>
        </p:nvGraphicFramePr>
        <p:xfrm>
          <a:off x="381000" y="1981200"/>
          <a:ext cx="8382000" cy="3406774"/>
        </p:xfrm>
        <a:graphic>
          <a:graphicData uri="http://schemas.openxmlformats.org/drawingml/2006/table">
            <a:tbl>
              <a:tblPr/>
              <a:tblGrid>
                <a:gridCol w="2692160"/>
                <a:gridCol w="1307621"/>
                <a:gridCol w="1615296"/>
                <a:gridCol w="1230702"/>
                <a:gridCol w="1536221"/>
              </a:tblGrid>
              <a:tr h="957214">
                <a:tc>
                  <a:txBody>
                    <a:bodyPr/>
                    <a:lstStyle>
                      <a:lvl1pPr marL="0" algn="l" defTabSz="457200" rtl="0" eaLnBrk="1" latinLnBrk="0" hangingPunct="1">
                        <a:defRPr sz="1800" kern="1200">
                          <a:solidFill>
                            <a:schemeClr val="tx1"/>
                          </a:solidFill>
                          <a:latin typeface="Arial"/>
                          <a:ea typeface="ＭＳ Ｐゴシック"/>
                        </a:defRPr>
                      </a:lvl1pPr>
                      <a:lvl2pPr marL="457200" algn="l" defTabSz="457200" rtl="0" eaLnBrk="1" latinLnBrk="0" hangingPunct="1">
                        <a:defRPr sz="1800" kern="1200">
                          <a:solidFill>
                            <a:schemeClr val="tx1"/>
                          </a:solidFill>
                          <a:latin typeface="Arial"/>
                          <a:ea typeface="ＭＳ Ｐゴシック"/>
                        </a:defRPr>
                      </a:lvl2pPr>
                      <a:lvl3pPr marL="914400" algn="l" defTabSz="457200" rtl="0" eaLnBrk="1" latinLnBrk="0" hangingPunct="1">
                        <a:defRPr sz="1800" kern="1200">
                          <a:solidFill>
                            <a:schemeClr val="tx1"/>
                          </a:solidFill>
                          <a:latin typeface="Arial"/>
                          <a:ea typeface="ＭＳ Ｐゴシック"/>
                        </a:defRPr>
                      </a:lvl3pPr>
                      <a:lvl4pPr marL="1371600" algn="l" defTabSz="457200" rtl="0" eaLnBrk="1" latinLnBrk="0" hangingPunct="1">
                        <a:defRPr sz="1800" kern="1200">
                          <a:solidFill>
                            <a:schemeClr val="tx1"/>
                          </a:solidFill>
                          <a:latin typeface="Arial"/>
                          <a:ea typeface="ＭＳ Ｐゴシック"/>
                        </a:defRPr>
                      </a:lvl4pPr>
                      <a:lvl5pPr marL="1828800" algn="l" defTabSz="457200" rtl="0" eaLnBrk="1" latinLnBrk="0" hangingPunct="1">
                        <a:defRPr sz="1800" kern="1200">
                          <a:solidFill>
                            <a:schemeClr val="tx1"/>
                          </a:solidFill>
                          <a:latin typeface="Arial"/>
                          <a:ea typeface="ＭＳ Ｐゴシック"/>
                        </a:defRPr>
                      </a:lvl5pPr>
                      <a:lvl6pPr marL="2286000" algn="l" defTabSz="457200" rtl="0" eaLnBrk="1" latinLnBrk="0" hangingPunct="1">
                        <a:defRPr sz="1800" kern="1200">
                          <a:solidFill>
                            <a:schemeClr val="tx1"/>
                          </a:solidFill>
                          <a:latin typeface="Arial"/>
                          <a:ea typeface="ＭＳ Ｐゴシック"/>
                        </a:defRPr>
                      </a:lvl6pPr>
                      <a:lvl7pPr marL="2743200" algn="l" defTabSz="457200" rtl="0" eaLnBrk="1" latinLnBrk="0" hangingPunct="1">
                        <a:defRPr sz="1800" kern="1200">
                          <a:solidFill>
                            <a:schemeClr val="tx1"/>
                          </a:solidFill>
                          <a:latin typeface="Arial"/>
                          <a:ea typeface="ＭＳ Ｐゴシック"/>
                        </a:defRPr>
                      </a:lvl7pPr>
                      <a:lvl8pPr marL="3200400" algn="l" defTabSz="457200" rtl="0" eaLnBrk="1" latinLnBrk="0" hangingPunct="1">
                        <a:defRPr sz="1800" kern="1200">
                          <a:solidFill>
                            <a:schemeClr val="tx1"/>
                          </a:solidFill>
                          <a:latin typeface="Arial"/>
                          <a:ea typeface="ＭＳ Ｐゴシック"/>
                        </a:defRPr>
                      </a:lvl8pPr>
                      <a:lvl9pPr marL="3657600" algn="l" defTabSz="457200" rtl="0" eaLnBrk="1" latinLnBrk="0" hangingPunct="1">
                        <a:defRPr sz="1800" kern="1200">
                          <a:solidFill>
                            <a:schemeClr val="tx1"/>
                          </a:solidFill>
                          <a:latin typeface="Arial"/>
                          <a:ea typeface="ＭＳ Ｐゴシック"/>
                        </a:defRPr>
                      </a:lvl9pPr>
                    </a:lstStyle>
                    <a:p>
                      <a:pPr algn="ctr" fontAlgn="ctr"/>
                      <a:r>
                        <a:rPr lang="en-US" sz="1400" b="1" i="0" u="none" strike="noStrike" dirty="0">
                          <a:solidFill>
                            <a:srgbClr val="000000"/>
                          </a:solidFill>
                          <a:effectLst/>
                          <a:latin typeface="+mn-lt"/>
                        </a:rPr>
                        <a:t>Category</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tx1"/>
                          </a:solidFill>
                          <a:latin typeface="Arial"/>
                          <a:ea typeface="ＭＳ Ｐゴシック"/>
                        </a:defRPr>
                      </a:lvl1pPr>
                      <a:lvl2pPr marL="457200" algn="l" defTabSz="457200" rtl="0" eaLnBrk="1" latinLnBrk="0" hangingPunct="1">
                        <a:defRPr sz="1800" kern="1200">
                          <a:solidFill>
                            <a:schemeClr val="tx1"/>
                          </a:solidFill>
                          <a:latin typeface="Arial"/>
                          <a:ea typeface="ＭＳ Ｐゴシック"/>
                        </a:defRPr>
                      </a:lvl2pPr>
                      <a:lvl3pPr marL="914400" algn="l" defTabSz="457200" rtl="0" eaLnBrk="1" latinLnBrk="0" hangingPunct="1">
                        <a:defRPr sz="1800" kern="1200">
                          <a:solidFill>
                            <a:schemeClr val="tx1"/>
                          </a:solidFill>
                          <a:latin typeface="Arial"/>
                          <a:ea typeface="ＭＳ Ｐゴシック"/>
                        </a:defRPr>
                      </a:lvl3pPr>
                      <a:lvl4pPr marL="1371600" algn="l" defTabSz="457200" rtl="0" eaLnBrk="1" latinLnBrk="0" hangingPunct="1">
                        <a:defRPr sz="1800" kern="1200">
                          <a:solidFill>
                            <a:schemeClr val="tx1"/>
                          </a:solidFill>
                          <a:latin typeface="Arial"/>
                          <a:ea typeface="ＭＳ Ｐゴシック"/>
                        </a:defRPr>
                      </a:lvl4pPr>
                      <a:lvl5pPr marL="1828800" algn="l" defTabSz="457200" rtl="0" eaLnBrk="1" latinLnBrk="0" hangingPunct="1">
                        <a:defRPr sz="1800" kern="1200">
                          <a:solidFill>
                            <a:schemeClr val="tx1"/>
                          </a:solidFill>
                          <a:latin typeface="Arial"/>
                          <a:ea typeface="ＭＳ Ｐゴシック"/>
                        </a:defRPr>
                      </a:lvl5pPr>
                      <a:lvl6pPr marL="2286000" algn="l" defTabSz="457200" rtl="0" eaLnBrk="1" latinLnBrk="0" hangingPunct="1">
                        <a:defRPr sz="1800" kern="1200">
                          <a:solidFill>
                            <a:schemeClr val="tx1"/>
                          </a:solidFill>
                          <a:latin typeface="Arial"/>
                          <a:ea typeface="ＭＳ Ｐゴシック"/>
                        </a:defRPr>
                      </a:lvl6pPr>
                      <a:lvl7pPr marL="2743200" algn="l" defTabSz="457200" rtl="0" eaLnBrk="1" latinLnBrk="0" hangingPunct="1">
                        <a:defRPr sz="1800" kern="1200">
                          <a:solidFill>
                            <a:schemeClr val="tx1"/>
                          </a:solidFill>
                          <a:latin typeface="Arial"/>
                          <a:ea typeface="ＭＳ Ｐゴシック"/>
                        </a:defRPr>
                      </a:lvl7pPr>
                      <a:lvl8pPr marL="3200400" algn="l" defTabSz="457200" rtl="0" eaLnBrk="1" latinLnBrk="0" hangingPunct="1">
                        <a:defRPr sz="1800" kern="1200">
                          <a:solidFill>
                            <a:schemeClr val="tx1"/>
                          </a:solidFill>
                          <a:latin typeface="Arial"/>
                          <a:ea typeface="ＭＳ Ｐゴシック"/>
                        </a:defRPr>
                      </a:lvl8pPr>
                      <a:lvl9pPr marL="3657600" algn="l" defTabSz="457200" rtl="0" eaLnBrk="1" latinLnBrk="0" hangingPunct="1">
                        <a:defRPr sz="1800" kern="1200">
                          <a:solidFill>
                            <a:schemeClr val="tx1"/>
                          </a:solidFill>
                          <a:latin typeface="Arial"/>
                          <a:ea typeface="ＭＳ Ｐゴシック"/>
                        </a:defRPr>
                      </a:lvl9pPr>
                    </a:lstStyle>
                    <a:p>
                      <a:pPr algn="ctr" fontAlgn="ctr"/>
                      <a:r>
                        <a:rPr lang="en-US" sz="1400" b="1" i="0" u="none" strike="noStrike" dirty="0">
                          <a:solidFill>
                            <a:srgbClr val="000000"/>
                          </a:solidFill>
                          <a:effectLst/>
                          <a:latin typeface="+mn-lt"/>
                        </a:rPr>
                        <a:t> Share of A</a:t>
                      </a:r>
                      <a:r>
                        <a:rPr lang="en-US" sz="1400" b="1" i="0" u="none" strike="noStrike" dirty="0" smtClean="0">
                          <a:solidFill>
                            <a:srgbClr val="000000"/>
                          </a:solidFill>
                          <a:effectLst/>
                          <a:latin typeface="+mn-lt"/>
                        </a:rPr>
                        <a:t>ll Readmissions </a:t>
                      </a:r>
                      <a:endParaRPr lang="en-US" sz="1400" b="1" i="0" u="none" strike="noStrike" dirty="0">
                        <a:solidFill>
                          <a:srgbClr val="000000"/>
                        </a:solidFill>
                        <a:effectLst/>
                        <a:latin typeface="+mn-lt"/>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CB9FF"/>
                    </a:solidFill>
                  </a:tcPr>
                </a:tc>
                <a:tc>
                  <a:txBody>
                    <a:bodyPr/>
                    <a:lstStyle>
                      <a:lvl1pPr marL="0" algn="l" defTabSz="457200" rtl="0" eaLnBrk="1" latinLnBrk="0" hangingPunct="1">
                        <a:defRPr sz="1800" kern="1200">
                          <a:solidFill>
                            <a:schemeClr val="tx1"/>
                          </a:solidFill>
                          <a:latin typeface="Arial"/>
                          <a:ea typeface="ＭＳ Ｐゴシック"/>
                        </a:defRPr>
                      </a:lvl1pPr>
                      <a:lvl2pPr marL="457200" algn="l" defTabSz="457200" rtl="0" eaLnBrk="1" latinLnBrk="0" hangingPunct="1">
                        <a:defRPr sz="1800" kern="1200">
                          <a:solidFill>
                            <a:schemeClr val="tx1"/>
                          </a:solidFill>
                          <a:latin typeface="Arial"/>
                          <a:ea typeface="ＭＳ Ｐゴシック"/>
                        </a:defRPr>
                      </a:lvl2pPr>
                      <a:lvl3pPr marL="914400" algn="l" defTabSz="457200" rtl="0" eaLnBrk="1" latinLnBrk="0" hangingPunct="1">
                        <a:defRPr sz="1800" kern="1200">
                          <a:solidFill>
                            <a:schemeClr val="tx1"/>
                          </a:solidFill>
                          <a:latin typeface="Arial"/>
                          <a:ea typeface="ＭＳ Ｐゴシック"/>
                        </a:defRPr>
                      </a:lvl3pPr>
                      <a:lvl4pPr marL="1371600" algn="l" defTabSz="457200" rtl="0" eaLnBrk="1" latinLnBrk="0" hangingPunct="1">
                        <a:defRPr sz="1800" kern="1200">
                          <a:solidFill>
                            <a:schemeClr val="tx1"/>
                          </a:solidFill>
                          <a:latin typeface="Arial"/>
                          <a:ea typeface="ＭＳ Ｐゴシック"/>
                        </a:defRPr>
                      </a:lvl4pPr>
                      <a:lvl5pPr marL="1828800" algn="l" defTabSz="457200" rtl="0" eaLnBrk="1" latinLnBrk="0" hangingPunct="1">
                        <a:defRPr sz="1800" kern="1200">
                          <a:solidFill>
                            <a:schemeClr val="tx1"/>
                          </a:solidFill>
                          <a:latin typeface="Arial"/>
                          <a:ea typeface="ＭＳ Ｐゴシック"/>
                        </a:defRPr>
                      </a:lvl5pPr>
                      <a:lvl6pPr marL="2286000" algn="l" defTabSz="457200" rtl="0" eaLnBrk="1" latinLnBrk="0" hangingPunct="1">
                        <a:defRPr sz="1800" kern="1200">
                          <a:solidFill>
                            <a:schemeClr val="tx1"/>
                          </a:solidFill>
                          <a:latin typeface="Arial"/>
                          <a:ea typeface="ＭＳ Ｐゴシック"/>
                        </a:defRPr>
                      </a:lvl6pPr>
                      <a:lvl7pPr marL="2743200" algn="l" defTabSz="457200" rtl="0" eaLnBrk="1" latinLnBrk="0" hangingPunct="1">
                        <a:defRPr sz="1800" kern="1200">
                          <a:solidFill>
                            <a:schemeClr val="tx1"/>
                          </a:solidFill>
                          <a:latin typeface="Arial"/>
                          <a:ea typeface="ＭＳ Ｐゴシック"/>
                        </a:defRPr>
                      </a:lvl7pPr>
                      <a:lvl8pPr marL="3200400" algn="l" defTabSz="457200" rtl="0" eaLnBrk="1" latinLnBrk="0" hangingPunct="1">
                        <a:defRPr sz="1800" kern="1200">
                          <a:solidFill>
                            <a:schemeClr val="tx1"/>
                          </a:solidFill>
                          <a:latin typeface="Arial"/>
                          <a:ea typeface="ＭＳ Ｐゴシック"/>
                        </a:defRPr>
                      </a:lvl8pPr>
                      <a:lvl9pPr marL="3657600" algn="l" defTabSz="457200" rtl="0" eaLnBrk="1" latinLnBrk="0" hangingPunct="1">
                        <a:defRPr sz="1800" kern="1200">
                          <a:solidFill>
                            <a:schemeClr val="tx1"/>
                          </a:solidFill>
                          <a:latin typeface="Arial"/>
                          <a:ea typeface="ＭＳ Ｐゴシック"/>
                        </a:defRPr>
                      </a:lvl9pPr>
                    </a:lstStyle>
                    <a:p>
                      <a:pPr algn="ctr" fontAlgn="ctr"/>
                      <a:r>
                        <a:rPr lang="en-US" sz="1400" b="1" i="0" u="none" strike="noStrike" dirty="0" smtClean="0">
                          <a:solidFill>
                            <a:srgbClr val="000000"/>
                          </a:solidFill>
                          <a:effectLst/>
                          <a:latin typeface="+mn-lt"/>
                        </a:rPr>
                        <a:t> Share </a:t>
                      </a:r>
                      <a:r>
                        <a:rPr lang="en-US" sz="1400" b="1" i="0" u="none" strike="noStrike" dirty="0">
                          <a:solidFill>
                            <a:srgbClr val="000000"/>
                          </a:solidFill>
                          <a:effectLst/>
                          <a:latin typeface="+mn-lt"/>
                        </a:rPr>
                        <a:t>of </a:t>
                      </a:r>
                      <a:r>
                        <a:rPr lang="en-US" sz="1400" b="1" i="0" u="none" strike="noStrike" dirty="0" smtClean="0">
                          <a:solidFill>
                            <a:srgbClr val="000000"/>
                          </a:solidFill>
                          <a:effectLst/>
                          <a:latin typeface="+mn-lt"/>
                        </a:rPr>
                        <a:t>Payment   </a:t>
                      </a:r>
                    </a:p>
                    <a:p>
                      <a:pPr algn="ctr" fontAlgn="ctr"/>
                      <a:r>
                        <a:rPr lang="en-US" sz="1400" b="1" i="0" u="none" strike="noStrike" dirty="0" smtClean="0">
                          <a:solidFill>
                            <a:srgbClr val="000000"/>
                          </a:solidFill>
                          <a:effectLst/>
                          <a:latin typeface="+mn-lt"/>
                        </a:rPr>
                        <a:t> for Readmissions</a:t>
                      </a:r>
                      <a:endParaRPr lang="en-US" sz="1400" b="1" i="0" u="none" strike="noStrike" dirty="0">
                        <a:solidFill>
                          <a:srgbClr val="000000"/>
                        </a:solidFill>
                        <a:effectLst/>
                        <a:latin typeface="+mn-lt"/>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CB9FF"/>
                    </a:solidFill>
                  </a:tcPr>
                </a:tc>
                <a:tc>
                  <a:txBody>
                    <a:bodyPr/>
                    <a:lstStyle>
                      <a:lvl1pPr marL="0" algn="l" defTabSz="457200" rtl="0" eaLnBrk="1" latinLnBrk="0" hangingPunct="1">
                        <a:defRPr sz="1800" kern="1200">
                          <a:solidFill>
                            <a:schemeClr val="tx1"/>
                          </a:solidFill>
                          <a:latin typeface="Arial"/>
                          <a:ea typeface="ＭＳ Ｐゴシック"/>
                        </a:defRPr>
                      </a:lvl1pPr>
                      <a:lvl2pPr marL="457200" algn="l" defTabSz="457200" rtl="0" eaLnBrk="1" latinLnBrk="0" hangingPunct="1">
                        <a:defRPr sz="1800" kern="1200">
                          <a:solidFill>
                            <a:schemeClr val="tx1"/>
                          </a:solidFill>
                          <a:latin typeface="Arial"/>
                          <a:ea typeface="ＭＳ Ｐゴシック"/>
                        </a:defRPr>
                      </a:lvl2pPr>
                      <a:lvl3pPr marL="914400" algn="l" defTabSz="457200" rtl="0" eaLnBrk="1" latinLnBrk="0" hangingPunct="1">
                        <a:defRPr sz="1800" kern="1200">
                          <a:solidFill>
                            <a:schemeClr val="tx1"/>
                          </a:solidFill>
                          <a:latin typeface="Arial"/>
                          <a:ea typeface="ＭＳ Ｐゴシック"/>
                        </a:defRPr>
                      </a:lvl3pPr>
                      <a:lvl4pPr marL="1371600" algn="l" defTabSz="457200" rtl="0" eaLnBrk="1" latinLnBrk="0" hangingPunct="1">
                        <a:defRPr sz="1800" kern="1200">
                          <a:solidFill>
                            <a:schemeClr val="tx1"/>
                          </a:solidFill>
                          <a:latin typeface="Arial"/>
                          <a:ea typeface="ＭＳ Ｐゴシック"/>
                        </a:defRPr>
                      </a:lvl4pPr>
                      <a:lvl5pPr marL="1828800" algn="l" defTabSz="457200" rtl="0" eaLnBrk="1" latinLnBrk="0" hangingPunct="1">
                        <a:defRPr sz="1800" kern="1200">
                          <a:solidFill>
                            <a:schemeClr val="tx1"/>
                          </a:solidFill>
                          <a:latin typeface="Arial"/>
                          <a:ea typeface="ＭＳ Ｐゴシック"/>
                        </a:defRPr>
                      </a:lvl5pPr>
                      <a:lvl6pPr marL="2286000" algn="l" defTabSz="457200" rtl="0" eaLnBrk="1" latinLnBrk="0" hangingPunct="1">
                        <a:defRPr sz="1800" kern="1200">
                          <a:solidFill>
                            <a:schemeClr val="tx1"/>
                          </a:solidFill>
                          <a:latin typeface="Arial"/>
                          <a:ea typeface="ＭＳ Ｐゴシック"/>
                        </a:defRPr>
                      </a:lvl6pPr>
                      <a:lvl7pPr marL="2743200" algn="l" defTabSz="457200" rtl="0" eaLnBrk="1" latinLnBrk="0" hangingPunct="1">
                        <a:defRPr sz="1800" kern="1200">
                          <a:solidFill>
                            <a:schemeClr val="tx1"/>
                          </a:solidFill>
                          <a:latin typeface="Arial"/>
                          <a:ea typeface="ＭＳ Ｐゴシック"/>
                        </a:defRPr>
                      </a:lvl7pPr>
                      <a:lvl8pPr marL="3200400" algn="l" defTabSz="457200" rtl="0" eaLnBrk="1" latinLnBrk="0" hangingPunct="1">
                        <a:defRPr sz="1800" kern="1200">
                          <a:solidFill>
                            <a:schemeClr val="tx1"/>
                          </a:solidFill>
                          <a:latin typeface="Arial"/>
                          <a:ea typeface="ＭＳ Ｐゴシック"/>
                        </a:defRPr>
                      </a:lvl8pPr>
                      <a:lvl9pPr marL="3657600" algn="l" defTabSz="457200" rtl="0" eaLnBrk="1" latinLnBrk="0" hangingPunct="1">
                        <a:defRPr sz="1800" kern="1200">
                          <a:solidFill>
                            <a:schemeClr val="tx1"/>
                          </a:solidFill>
                          <a:latin typeface="Arial"/>
                          <a:ea typeface="ＭＳ Ｐゴシック"/>
                        </a:defRPr>
                      </a:lvl9pPr>
                    </a:lstStyle>
                    <a:p>
                      <a:pPr algn="ctr" fontAlgn="ctr"/>
                      <a:r>
                        <a:rPr lang="en-US" sz="1400" b="1" i="0" u="none" strike="noStrike" dirty="0">
                          <a:solidFill>
                            <a:srgbClr val="000000"/>
                          </a:solidFill>
                          <a:effectLst/>
                          <a:latin typeface="+mn-lt"/>
                        </a:rPr>
                        <a:t> Readmission Rate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BFFF9F"/>
                    </a:solidFill>
                  </a:tcPr>
                </a:tc>
                <a:tc>
                  <a:txBody>
                    <a:bodyPr/>
                    <a:lstStyle>
                      <a:lvl1pPr marL="0" algn="l" defTabSz="457200" rtl="0" eaLnBrk="1" latinLnBrk="0" hangingPunct="1">
                        <a:defRPr sz="1800" kern="1200">
                          <a:solidFill>
                            <a:schemeClr val="tx1"/>
                          </a:solidFill>
                          <a:latin typeface="Arial"/>
                          <a:ea typeface="ＭＳ Ｐゴシック"/>
                        </a:defRPr>
                      </a:lvl1pPr>
                      <a:lvl2pPr marL="457200" algn="l" defTabSz="457200" rtl="0" eaLnBrk="1" latinLnBrk="0" hangingPunct="1">
                        <a:defRPr sz="1800" kern="1200">
                          <a:solidFill>
                            <a:schemeClr val="tx1"/>
                          </a:solidFill>
                          <a:latin typeface="Arial"/>
                          <a:ea typeface="ＭＳ Ｐゴシック"/>
                        </a:defRPr>
                      </a:lvl2pPr>
                      <a:lvl3pPr marL="914400" algn="l" defTabSz="457200" rtl="0" eaLnBrk="1" latinLnBrk="0" hangingPunct="1">
                        <a:defRPr sz="1800" kern="1200">
                          <a:solidFill>
                            <a:schemeClr val="tx1"/>
                          </a:solidFill>
                          <a:latin typeface="Arial"/>
                          <a:ea typeface="ＭＳ Ｐゴシック"/>
                        </a:defRPr>
                      </a:lvl3pPr>
                      <a:lvl4pPr marL="1371600" algn="l" defTabSz="457200" rtl="0" eaLnBrk="1" latinLnBrk="0" hangingPunct="1">
                        <a:defRPr sz="1800" kern="1200">
                          <a:solidFill>
                            <a:schemeClr val="tx1"/>
                          </a:solidFill>
                          <a:latin typeface="Arial"/>
                          <a:ea typeface="ＭＳ Ｐゴシック"/>
                        </a:defRPr>
                      </a:lvl4pPr>
                      <a:lvl5pPr marL="1828800" algn="l" defTabSz="457200" rtl="0" eaLnBrk="1" latinLnBrk="0" hangingPunct="1">
                        <a:defRPr sz="1800" kern="1200">
                          <a:solidFill>
                            <a:schemeClr val="tx1"/>
                          </a:solidFill>
                          <a:latin typeface="Arial"/>
                          <a:ea typeface="ＭＳ Ｐゴシック"/>
                        </a:defRPr>
                      </a:lvl5pPr>
                      <a:lvl6pPr marL="2286000" algn="l" defTabSz="457200" rtl="0" eaLnBrk="1" latinLnBrk="0" hangingPunct="1">
                        <a:defRPr sz="1800" kern="1200">
                          <a:solidFill>
                            <a:schemeClr val="tx1"/>
                          </a:solidFill>
                          <a:latin typeface="Arial"/>
                          <a:ea typeface="ＭＳ Ｐゴシック"/>
                        </a:defRPr>
                      </a:lvl6pPr>
                      <a:lvl7pPr marL="2743200" algn="l" defTabSz="457200" rtl="0" eaLnBrk="1" latinLnBrk="0" hangingPunct="1">
                        <a:defRPr sz="1800" kern="1200">
                          <a:solidFill>
                            <a:schemeClr val="tx1"/>
                          </a:solidFill>
                          <a:latin typeface="Arial"/>
                          <a:ea typeface="ＭＳ Ｐゴシック"/>
                        </a:defRPr>
                      </a:lvl7pPr>
                      <a:lvl8pPr marL="3200400" algn="l" defTabSz="457200" rtl="0" eaLnBrk="1" latinLnBrk="0" hangingPunct="1">
                        <a:defRPr sz="1800" kern="1200">
                          <a:solidFill>
                            <a:schemeClr val="tx1"/>
                          </a:solidFill>
                          <a:latin typeface="Arial"/>
                          <a:ea typeface="ＭＳ Ｐゴシック"/>
                        </a:defRPr>
                      </a:lvl8pPr>
                      <a:lvl9pPr marL="3657600" algn="l" defTabSz="457200" rtl="0" eaLnBrk="1" latinLnBrk="0" hangingPunct="1">
                        <a:defRPr sz="1800" kern="1200">
                          <a:solidFill>
                            <a:schemeClr val="tx1"/>
                          </a:solidFill>
                          <a:latin typeface="Arial"/>
                          <a:ea typeface="ＭＳ Ｐゴシック"/>
                        </a:defRPr>
                      </a:lvl9pPr>
                    </a:lstStyle>
                    <a:p>
                      <a:pPr algn="ctr" fontAlgn="ctr"/>
                      <a:r>
                        <a:rPr lang="en-US" sz="1400" b="1" i="0" u="none" strike="noStrike" dirty="0">
                          <a:solidFill>
                            <a:srgbClr val="000000"/>
                          </a:solidFill>
                          <a:effectLst/>
                          <a:latin typeface="+mn-lt"/>
                        </a:rPr>
                        <a:t>% Total </a:t>
                      </a:r>
                      <a:r>
                        <a:rPr lang="en-US" sz="1400" b="1" i="0" u="none" strike="noStrike" dirty="0" smtClean="0">
                          <a:solidFill>
                            <a:srgbClr val="000000"/>
                          </a:solidFill>
                          <a:effectLst/>
                          <a:latin typeface="+mn-lt"/>
                        </a:rPr>
                        <a:t>Hospital </a:t>
                      </a:r>
                      <a:r>
                        <a:rPr lang="en-US" sz="1400" b="1" i="0" u="none" strike="noStrike" dirty="0">
                          <a:solidFill>
                            <a:srgbClr val="000000"/>
                          </a:solidFill>
                          <a:effectLst/>
                          <a:latin typeface="+mn-lt"/>
                        </a:rPr>
                        <a:t>P</a:t>
                      </a:r>
                      <a:r>
                        <a:rPr lang="en-US" sz="1400" b="1" i="0" u="none" strike="noStrike" dirty="0" smtClean="0">
                          <a:solidFill>
                            <a:srgbClr val="000000"/>
                          </a:solidFill>
                          <a:effectLst/>
                          <a:latin typeface="+mn-lt"/>
                        </a:rPr>
                        <a:t>ayment </a:t>
                      </a:r>
                      <a:r>
                        <a:rPr lang="en-US" sz="1400" b="1" i="0" u="none" strike="noStrike" dirty="0">
                          <a:solidFill>
                            <a:srgbClr val="000000"/>
                          </a:solidFill>
                          <a:effectLst/>
                          <a:latin typeface="+mn-lt"/>
                        </a:rPr>
                        <a:t>for </a:t>
                      </a:r>
                      <a:r>
                        <a:rPr lang="en-US" sz="1400" b="1" i="0" u="none" strike="noStrike" dirty="0" smtClean="0">
                          <a:solidFill>
                            <a:srgbClr val="000000"/>
                          </a:solidFill>
                          <a:effectLst/>
                          <a:latin typeface="+mn-lt"/>
                        </a:rPr>
                        <a:t>Readmissions</a:t>
                      </a:r>
                      <a:endParaRPr lang="en-US" sz="1400" b="1" i="0" u="none" strike="noStrike" dirty="0">
                        <a:solidFill>
                          <a:srgbClr val="000000"/>
                        </a:solidFill>
                        <a:effectLst/>
                        <a:latin typeface="+mn-lt"/>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BFFF9F"/>
                    </a:solidFill>
                  </a:tcPr>
                </a:tc>
              </a:tr>
              <a:tr h="366383">
                <a:tc>
                  <a:txBody>
                    <a:bodyPr/>
                    <a:lstStyle>
                      <a:lvl1pPr marL="0" algn="l" defTabSz="457200" rtl="0" eaLnBrk="1" latinLnBrk="0" hangingPunct="1">
                        <a:defRPr sz="1800" kern="1200">
                          <a:solidFill>
                            <a:schemeClr val="tx1"/>
                          </a:solidFill>
                          <a:latin typeface="Arial"/>
                          <a:ea typeface="ＭＳ Ｐゴシック"/>
                        </a:defRPr>
                      </a:lvl1pPr>
                      <a:lvl2pPr marL="457200" algn="l" defTabSz="457200" rtl="0" eaLnBrk="1" latinLnBrk="0" hangingPunct="1">
                        <a:defRPr sz="1800" kern="1200">
                          <a:solidFill>
                            <a:schemeClr val="tx1"/>
                          </a:solidFill>
                          <a:latin typeface="Arial"/>
                          <a:ea typeface="ＭＳ Ｐゴシック"/>
                        </a:defRPr>
                      </a:lvl2pPr>
                      <a:lvl3pPr marL="914400" algn="l" defTabSz="457200" rtl="0" eaLnBrk="1" latinLnBrk="0" hangingPunct="1">
                        <a:defRPr sz="1800" kern="1200">
                          <a:solidFill>
                            <a:schemeClr val="tx1"/>
                          </a:solidFill>
                          <a:latin typeface="Arial"/>
                          <a:ea typeface="ＭＳ Ｐゴシック"/>
                        </a:defRPr>
                      </a:lvl3pPr>
                      <a:lvl4pPr marL="1371600" algn="l" defTabSz="457200" rtl="0" eaLnBrk="1" latinLnBrk="0" hangingPunct="1">
                        <a:defRPr sz="1800" kern="1200">
                          <a:solidFill>
                            <a:schemeClr val="tx1"/>
                          </a:solidFill>
                          <a:latin typeface="Arial"/>
                          <a:ea typeface="ＭＳ Ｐゴシック"/>
                        </a:defRPr>
                      </a:lvl4pPr>
                      <a:lvl5pPr marL="1828800" algn="l" defTabSz="457200" rtl="0" eaLnBrk="1" latinLnBrk="0" hangingPunct="1">
                        <a:defRPr sz="1800" kern="1200">
                          <a:solidFill>
                            <a:schemeClr val="tx1"/>
                          </a:solidFill>
                          <a:latin typeface="Arial"/>
                          <a:ea typeface="ＭＳ Ｐゴシック"/>
                        </a:defRPr>
                      </a:lvl5pPr>
                      <a:lvl6pPr marL="2286000" algn="l" defTabSz="457200" rtl="0" eaLnBrk="1" latinLnBrk="0" hangingPunct="1">
                        <a:defRPr sz="1800" kern="1200">
                          <a:solidFill>
                            <a:schemeClr val="tx1"/>
                          </a:solidFill>
                          <a:latin typeface="Arial"/>
                          <a:ea typeface="ＭＳ Ｐゴシック"/>
                        </a:defRPr>
                      </a:lvl6pPr>
                      <a:lvl7pPr marL="2743200" algn="l" defTabSz="457200" rtl="0" eaLnBrk="1" latinLnBrk="0" hangingPunct="1">
                        <a:defRPr sz="1800" kern="1200">
                          <a:solidFill>
                            <a:schemeClr val="tx1"/>
                          </a:solidFill>
                          <a:latin typeface="Arial"/>
                          <a:ea typeface="ＭＳ Ｐゴシック"/>
                        </a:defRPr>
                      </a:lvl7pPr>
                      <a:lvl8pPr marL="3200400" algn="l" defTabSz="457200" rtl="0" eaLnBrk="1" latinLnBrk="0" hangingPunct="1">
                        <a:defRPr sz="1800" kern="1200">
                          <a:solidFill>
                            <a:schemeClr val="tx1"/>
                          </a:solidFill>
                          <a:latin typeface="Arial"/>
                          <a:ea typeface="ＭＳ Ｐゴシック"/>
                        </a:defRPr>
                      </a:lvl8pPr>
                      <a:lvl9pPr marL="3657600" algn="l" defTabSz="457200" rtl="0" eaLnBrk="1" latinLnBrk="0" hangingPunct="1">
                        <a:defRPr sz="1800" kern="1200">
                          <a:solidFill>
                            <a:schemeClr val="tx1"/>
                          </a:solidFill>
                          <a:latin typeface="Arial"/>
                          <a:ea typeface="ＭＳ Ｐゴシック"/>
                        </a:defRPr>
                      </a:lvl9pPr>
                    </a:lstStyle>
                    <a:p>
                      <a:pPr algn="l" fontAlgn="b"/>
                      <a:r>
                        <a:rPr lang="en-US" sz="1400" b="1" i="0" u="none" strike="noStrike" dirty="0" smtClean="0">
                          <a:solidFill>
                            <a:srgbClr val="000000"/>
                          </a:solidFill>
                          <a:effectLst/>
                          <a:latin typeface="+mn-lt"/>
                        </a:rPr>
                        <a:t> 1. Mental </a:t>
                      </a:r>
                      <a:r>
                        <a:rPr lang="en-US" sz="1400" b="1" i="0" u="none" strike="noStrike" dirty="0">
                          <a:solidFill>
                            <a:srgbClr val="000000"/>
                          </a:solidFill>
                          <a:effectLst/>
                          <a:latin typeface="+mn-lt"/>
                        </a:rPr>
                        <a:t>Disorders</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tx1"/>
                          </a:solidFill>
                          <a:latin typeface="Arial"/>
                          <a:ea typeface="ＭＳ Ｐゴシック"/>
                        </a:defRPr>
                      </a:lvl1pPr>
                      <a:lvl2pPr marL="457200" algn="l" defTabSz="457200" rtl="0" eaLnBrk="1" latinLnBrk="0" hangingPunct="1">
                        <a:defRPr sz="1800" kern="1200">
                          <a:solidFill>
                            <a:schemeClr val="tx1"/>
                          </a:solidFill>
                          <a:latin typeface="Arial"/>
                          <a:ea typeface="ＭＳ Ｐゴシック"/>
                        </a:defRPr>
                      </a:lvl2pPr>
                      <a:lvl3pPr marL="914400" algn="l" defTabSz="457200" rtl="0" eaLnBrk="1" latinLnBrk="0" hangingPunct="1">
                        <a:defRPr sz="1800" kern="1200">
                          <a:solidFill>
                            <a:schemeClr val="tx1"/>
                          </a:solidFill>
                          <a:latin typeface="Arial"/>
                          <a:ea typeface="ＭＳ Ｐゴシック"/>
                        </a:defRPr>
                      </a:lvl3pPr>
                      <a:lvl4pPr marL="1371600" algn="l" defTabSz="457200" rtl="0" eaLnBrk="1" latinLnBrk="0" hangingPunct="1">
                        <a:defRPr sz="1800" kern="1200">
                          <a:solidFill>
                            <a:schemeClr val="tx1"/>
                          </a:solidFill>
                          <a:latin typeface="Arial"/>
                          <a:ea typeface="ＭＳ Ｐゴシック"/>
                        </a:defRPr>
                      </a:lvl4pPr>
                      <a:lvl5pPr marL="1828800" algn="l" defTabSz="457200" rtl="0" eaLnBrk="1" latinLnBrk="0" hangingPunct="1">
                        <a:defRPr sz="1800" kern="1200">
                          <a:solidFill>
                            <a:schemeClr val="tx1"/>
                          </a:solidFill>
                          <a:latin typeface="Arial"/>
                          <a:ea typeface="ＭＳ Ｐゴシック"/>
                        </a:defRPr>
                      </a:lvl5pPr>
                      <a:lvl6pPr marL="2286000" algn="l" defTabSz="457200" rtl="0" eaLnBrk="1" latinLnBrk="0" hangingPunct="1">
                        <a:defRPr sz="1800" kern="1200">
                          <a:solidFill>
                            <a:schemeClr val="tx1"/>
                          </a:solidFill>
                          <a:latin typeface="Arial"/>
                          <a:ea typeface="ＭＳ Ｐゴシック"/>
                        </a:defRPr>
                      </a:lvl6pPr>
                      <a:lvl7pPr marL="2743200" algn="l" defTabSz="457200" rtl="0" eaLnBrk="1" latinLnBrk="0" hangingPunct="1">
                        <a:defRPr sz="1800" kern="1200">
                          <a:solidFill>
                            <a:schemeClr val="tx1"/>
                          </a:solidFill>
                          <a:latin typeface="Arial"/>
                          <a:ea typeface="ＭＳ Ｐゴシック"/>
                        </a:defRPr>
                      </a:lvl7pPr>
                      <a:lvl8pPr marL="3200400" algn="l" defTabSz="457200" rtl="0" eaLnBrk="1" latinLnBrk="0" hangingPunct="1">
                        <a:defRPr sz="1800" kern="1200">
                          <a:solidFill>
                            <a:schemeClr val="tx1"/>
                          </a:solidFill>
                          <a:latin typeface="Arial"/>
                          <a:ea typeface="ＭＳ Ｐゴシック"/>
                        </a:defRPr>
                      </a:lvl8pPr>
                      <a:lvl9pPr marL="3657600" algn="l" defTabSz="457200" rtl="0" eaLnBrk="1" latinLnBrk="0" hangingPunct="1">
                        <a:defRPr sz="1800" kern="1200">
                          <a:solidFill>
                            <a:schemeClr val="tx1"/>
                          </a:solidFill>
                          <a:latin typeface="Arial"/>
                          <a:ea typeface="ＭＳ Ｐゴシック"/>
                        </a:defRPr>
                      </a:lvl9pPr>
                    </a:lstStyle>
                    <a:p>
                      <a:pPr algn="ctr" fontAlgn="ctr"/>
                      <a:r>
                        <a:rPr lang="en-US" sz="1400" b="0" i="0" u="none" strike="noStrike">
                          <a:solidFill>
                            <a:srgbClr val="000000"/>
                          </a:solidFill>
                          <a:effectLst/>
                          <a:latin typeface="+mn-lt"/>
                        </a:rPr>
                        <a:t>20.0%</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CB9FF"/>
                    </a:solidFill>
                  </a:tcPr>
                </a:tc>
                <a:tc>
                  <a:txBody>
                    <a:bodyPr/>
                    <a:lstStyle>
                      <a:lvl1pPr marL="0" algn="l" defTabSz="457200" rtl="0" eaLnBrk="1" latinLnBrk="0" hangingPunct="1">
                        <a:defRPr sz="1800" kern="1200">
                          <a:solidFill>
                            <a:schemeClr val="tx1"/>
                          </a:solidFill>
                          <a:latin typeface="Arial"/>
                          <a:ea typeface="ＭＳ Ｐゴシック"/>
                        </a:defRPr>
                      </a:lvl1pPr>
                      <a:lvl2pPr marL="457200" algn="l" defTabSz="457200" rtl="0" eaLnBrk="1" latinLnBrk="0" hangingPunct="1">
                        <a:defRPr sz="1800" kern="1200">
                          <a:solidFill>
                            <a:schemeClr val="tx1"/>
                          </a:solidFill>
                          <a:latin typeface="Arial"/>
                          <a:ea typeface="ＭＳ Ｐゴシック"/>
                        </a:defRPr>
                      </a:lvl2pPr>
                      <a:lvl3pPr marL="914400" algn="l" defTabSz="457200" rtl="0" eaLnBrk="1" latinLnBrk="0" hangingPunct="1">
                        <a:defRPr sz="1800" kern="1200">
                          <a:solidFill>
                            <a:schemeClr val="tx1"/>
                          </a:solidFill>
                          <a:latin typeface="Arial"/>
                          <a:ea typeface="ＭＳ Ｐゴシック"/>
                        </a:defRPr>
                      </a:lvl3pPr>
                      <a:lvl4pPr marL="1371600" algn="l" defTabSz="457200" rtl="0" eaLnBrk="1" latinLnBrk="0" hangingPunct="1">
                        <a:defRPr sz="1800" kern="1200">
                          <a:solidFill>
                            <a:schemeClr val="tx1"/>
                          </a:solidFill>
                          <a:latin typeface="Arial"/>
                          <a:ea typeface="ＭＳ Ｐゴシック"/>
                        </a:defRPr>
                      </a:lvl4pPr>
                      <a:lvl5pPr marL="1828800" algn="l" defTabSz="457200" rtl="0" eaLnBrk="1" latinLnBrk="0" hangingPunct="1">
                        <a:defRPr sz="1800" kern="1200">
                          <a:solidFill>
                            <a:schemeClr val="tx1"/>
                          </a:solidFill>
                          <a:latin typeface="Arial"/>
                          <a:ea typeface="ＭＳ Ｐゴシック"/>
                        </a:defRPr>
                      </a:lvl5pPr>
                      <a:lvl6pPr marL="2286000" algn="l" defTabSz="457200" rtl="0" eaLnBrk="1" latinLnBrk="0" hangingPunct="1">
                        <a:defRPr sz="1800" kern="1200">
                          <a:solidFill>
                            <a:schemeClr val="tx1"/>
                          </a:solidFill>
                          <a:latin typeface="Arial"/>
                          <a:ea typeface="ＭＳ Ｐゴシック"/>
                        </a:defRPr>
                      </a:lvl6pPr>
                      <a:lvl7pPr marL="2743200" algn="l" defTabSz="457200" rtl="0" eaLnBrk="1" latinLnBrk="0" hangingPunct="1">
                        <a:defRPr sz="1800" kern="1200">
                          <a:solidFill>
                            <a:schemeClr val="tx1"/>
                          </a:solidFill>
                          <a:latin typeface="Arial"/>
                          <a:ea typeface="ＭＳ Ｐゴシック"/>
                        </a:defRPr>
                      </a:lvl7pPr>
                      <a:lvl8pPr marL="3200400" algn="l" defTabSz="457200" rtl="0" eaLnBrk="1" latinLnBrk="0" hangingPunct="1">
                        <a:defRPr sz="1800" kern="1200">
                          <a:solidFill>
                            <a:schemeClr val="tx1"/>
                          </a:solidFill>
                          <a:latin typeface="Arial"/>
                          <a:ea typeface="ＭＳ Ｐゴシック"/>
                        </a:defRPr>
                      </a:lvl8pPr>
                      <a:lvl9pPr marL="3657600" algn="l" defTabSz="457200" rtl="0" eaLnBrk="1" latinLnBrk="0" hangingPunct="1">
                        <a:defRPr sz="1800" kern="1200">
                          <a:solidFill>
                            <a:schemeClr val="tx1"/>
                          </a:solidFill>
                          <a:latin typeface="Arial"/>
                          <a:ea typeface="ＭＳ Ｐゴシック"/>
                        </a:defRPr>
                      </a:lvl9pPr>
                    </a:lstStyle>
                    <a:p>
                      <a:pPr algn="ctr" fontAlgn="ctr"/>
                      <a:r>
                        <a:rPr lang="en-US" sz="1400" b="0" i="0" u="none" strike="noStrike" dirty="0">
                          <a:solidFill>
                            <a:srgbClr val="000000"/>
                          </a:solidFill>
                          <a:effectLst/>
                          <a:latin typeface="+mn-lt"/>
                        </a:rPr>
                        <a:t>11.3%</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CB9FF"/>
                    </a:solidFill>
                  </a:tcPr>
                </a:tc>
                <a:tc>
                  <a:txBody>
                    <a:bodyPr/>
                    <a:lstStyle>
                      <a:lvl1pPr marL="0" algn="l" defTabSz="457200" rtl="0" eaLnBrk="1" latinLnBrk="0" hangingPunct="1">
                        <a:defRPr sz="1800" kern="1200">
                          <a:solidFill>
                            <a:schemeClr val="tx1"/>
                          </a:solidFill>
                          <a:latin typeface="Arial"/>
                          <a:ea typeface="ＭＳ Ｐゴシック"/>
                        </a:defRPr>
                      </a:lvl1pPr>
                      <a:lvl2pPr marL="457200" algn="l" defTabSz="457200" rtl="0" eaLnBrk="1" latinLnBrk="0" hangingPunct="1">
                        <a:defRPr sz="1800" kern="1200">
                          <a:solidFill>
                            <a:schemeClr val="tx1"/>
                          </a:solidFill>
                          <a:latin typeface="Arial"/>
                          <a:ea typeface="ＭＳ Ｐゴシック"/>
                        </a:defRPr>
                      </a:lvl2pPr>
                      <a:lvl3pPr marL="914400" algn="l" defTabSz="457200" rtl="0" eaLnBrk="1" latinLnBrk="0" hangingPunct="1">
                        <a:defRPr sz="1800" kern="1200">
                          <a:solidFill>
                            <a:schemeClr val="tx1"/>
                          </a:solidFill>
                          <a:latin typeface="Arial"/>
                          <a:ea typeface="ＭＳ Ｐゴシック"/>
                        </a:defRPr>
                      </a:lvl3pPr>
                      <a:lvl4pPr marL="1371600" algn="l" defTabSz="457200" rtl="0" eaLnBrk="1" latinLnBrk="0" hangingPunct="1">
                        <a:defRPr sz="1800" kern="1200">
                          <a:solidFill>
                            <a:schemeClr val="tx1"/>
                          </a:solidFill>
                          <a:latin typeface="Arial"/>
                          <a:ea typeface="ＭＳ Ｐゴシック"/>
                        </a:defRPr>
                      </a:lvl4pPr>
                      <a:lvl5pPr marL="1828800" algn="l" defTabSz="457200" rtl="0" eaLnBrk="1" latinLnBrk="0" hangingPunct="1">
                        <a:defRPr sz="1800" kern="1200">
                          <a:solidFill>
                            <a:schemeClr val="tx1"/>
                          </a:solidFill>
                          <a:latin typeface="Arial"/>
                          <a:ea typeface="ＭＳ Ｐゴシック"/>
                        </a:defRPr>
                      </a:lvl5pPr>
                      <a:lvl6pPr marL="2286000" algn="l" defTabSz="457200" rtl="0" eaLnBrk="1" latinLnBrk="0" hangingPunct="1">
                        <a:defRPr sz="1800" kern="1200">
                          <a:solidFill>
                            <a:schemeClr val="tx1"/>
                          </a:solidFill>
                          <a:latin typeface="Arial"/>
                          <a:ea typeface="ＭＳ Ｐゴシック"/>
                        </a:defRPr>
                      </a:lvl6pPr>
                      <a:lvl7pPr marL="2743200" algn="l" defTabSz="457200" rtl="0" eaLnBrk="1" latinLnBrk="0" hangingPunct="1">
                        <a:defRPr sz="1800" kern="1200">
                          <a:solidFill>
                            <a:schemeClr val="tx1"/>
                          </a:solidFill>
                          <a:latin typeface="Arial"/>
                          <a:ea typeface="ＭＳ Ｐゴシック"/>
                        </a:defRPr>
                      </a:lvl7pPr>
                      <a:lvl8pPr marL="3200400" algn="l" defTabSz="457200" rtl="0" eaLnBrk="1" latinLnBrk="0" hangingPunct="1">
                        <a:defRPr sz="1800" kern="1200">
                          <a:solidFill>
                            <a:schemeClr val="tx1"/>
                          </a:solidFill>
                          <a:latin typeface="Arial"/>
                          <a:ea typeface="ＭＳ Ｐゴシック"/>
                        </a:defRPr>
                      </a:lvl8pPr>
                      <a:lvl9pPr marL="3657600" algn="l" defTabSz="457200" rtl="0" eaLnBrk="1" latinLnBrk="0" hangingPunct="1">
                        <a:defRPr sz="1800" kern="1200">
                          <a:solidFill>
                            <a:schemeClr val="tx1"/>
                          </a:solidFill>
                          <a:latin typeface="Arial"/>
                          <a:ea typeface="ＭＳ Ｐゴシック"/>
                        </a:defRPr>
                      </a:lvl9pPr>
                    </a:lstStyle>
                    <a:p>
                      <a:pPr algn="ctr" fontAlgn="ctr"/>
                      <a:r>
                        <a:rPr lang="en-US" sz="1400" b="0" i="0" u="none" strike="noStrike">
                          <a:solidFill>
                            <a:srgbClr val="000000"/>
                          </a:solidFill>
                          <a:effectLst/>
                          <a:latin typeface="+mn-lt"/>
                        </a:rPr>
                        <a:t>23.9%</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BFFF9F"/>
                    </a:solidFill>
                  </a:tcPr>
                </a:tc>
                <a:tc>
                  <a:txBody>
                    <a:bodyPr/>
                    <a:lstStyle>
                      <a:lvl1pPr marL="0" algn="l" defTabSz="457200" rtl="0" eaLnBrk="1" latinLnBrk="0" hangingPunct="1">
                        <a:defRPr sz="1800" kern="1200">
                          <a:solidFill>
                            <a:schemeClr val="tx1"/>
                          </a:solidFill>
                          <a:latin typeface="Arial"/>
                          <a:ea typeface="ＭＳ Ｐゴシック"/>
                        </a:defRPr>
                      </a:lvl1pPr>
                      <a:lvl2pPr marL="457200" algn="l" defTabSz="457200" rtl="0" eaLnBrk="1" latinLnBrk="0" hangingPunct="1">
                        <a:defRPr sz="1800" kern="1200">
                          <a:solidFill>
                            <a:schemeClr val="tx1"/>
                          </a:solidFill>
                          <a:latin typeface="Arial"/>
                          <a:ea typeface="ＭＳ Ｐゴシック"/>
                        </a:defRPr>
                      </a:lvl2pPr>
                      <a:lvl3pPr marL="914400" algn="l" defTabSz="457200" rtl="0" eaLnBrk="1" latinLnBrk="0" hangingPunct="1">
                        <a:defRPr sz="1800" kern="1200">
                          <a:solidFill>
                            <a:schemeClr val="tx1"/>
                          </a:solidFill>
                          <a:latin typeface="Arial"/>
                          <a:ea typeface="ＭＳ Ｐゴシック"/>
                        </a:defRPr>
                      </a:lvl3pPr>
                      <a:lvl4pPr marL="1371600" algn="l" defTabSz="457200" rtl="0" eaLnBrk="1" latinLnBrk="0" hangingPunct="1">
                        <a:defRPr sz="1800" kern="1200">
                          <a:solidFill>
                            <a:schemeClr val="tx1"/>
                          </a:solidFill>
                          <a:latin typeface="Arial"/>
                          <a:ea typeface="ＭＳ Ｐゴシック"/>
                        </a:defRPr>
                      </a:lvl4pPr>
                      <a:lvl5pPr marL="1828800" algn="l" defTabSz="457200" rtl="0" eaLnBrk="1" latinLnBrk="0" hangingPunct="1">
                        <a:defRPr sz="1800" kern="1200">
                          <a:solidFill>
                            <a:schemeClr val="tx1"/>
                          </a:solidFill>
                          <a:latin typeface="Arial"/>
                          <a:ea typeface="ＭＳ Ｐゴシック"/>
                        </a:defRPr>
                      </a:lvl5pPr>
                      <a:lvl6pPr marL="2286000" algn="l" defTabSz="457200" rtl="0" eaLnBrk="1" latinLnBrk="0" hangingPunct="1">
                        <a:defRPr sz="1800" kern="1200">
                          <a:solidFill>
                            <a:schemeClr val="tx1"/>
                          </a:solidFill>
                          <a:latin typeface="Arial"/>
                          <a:ea typeface="ＭＳ Ｐゴシック"/>
                        </a:defRPr>
                      </a:lvl6pPr>
                      <a:lvl7pPr marL="2743200" algn="l" defTabSz="457200" rtl="0" eaLnBrk="1" latinLnBrk="0" hangingPunct="1">
                        <a:defRPr sz="1800" kern="1200">
                          <a:solidFill>
                            <a:schemeClr val="tx1"/>
                          </a:solidFill>
                          <a:latin typeface="Arial"/>
                          <a:ea typeface="ＭＳ Ｐゴシック"/>
                        </a:defRPr>
                      </a:lvl7pPr>
                      <a:lvl8pPr marL="3200400" algn="l" defTabSz="457200" rtl="0" eaLnBrk="1" latinLnBrk="0" hangingPunct="1">
                        <a:defRPr sz="1800" kern="1200">
                          <a:solidFill>
                            <a:schemeClr val="tx1"/>
                          </a:solidFill>
                          <a:latin typeface="Arial"/>
                          <a:ea typeface="ＭＳ Ｐゴシック"/>
                        </a:defRPr>
                      </a:lvl8pPr>
                      <a:lvl9pPr marL="3657600" algn="l" defTabSz="457200" rtl="0" eaLnBrk="1" latinLnBrk="0" hangingPunct="1">
                        <a:defRPr sz="1800" kern="1200">
                          <a:solidFill>
                            <a:schemeClr val="tx1"/>
                          </a:solidFill>
                          <a:latin typeface="Arial"/>
                          <a:ea typeface="ＭＳ Ｐゴシック"/>
                        </a:defRPr>
                      </a:lvl9pPr>
                    </a:lstStyle>
                    <a:p>
                      <a:pPr algn="ctr" fontAlgn="ctr"/>
                      <a:r>
                        <a:rPr lang="en-US" sz="1400" b="0" i="0" u="none" strike="noStrike" dirty="0">
                          <a:solidFill>
                            <a:srgbClr val="000000"/>
                          </a:solidFill>
                          <a:effectLst/>
                          <a:latin typeface="+mn-lt"/>
                        </a:rPr>
                        <a:t>19.7%</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BFFF9F"/>
                    </a:solidFill>
                  </a:tcPr>
                </a:tc>
              </a:tr>
              <a:tr h="670050">
                <a:tc>
                  <a:txBody>
                    <a:bodyPr/>
                    <a:lstStyle>
                      <a:lvl1pPr marL="0" algn="l" defTabSz="457200" rtl="0" eaLnBrk="1" latinLnBrk="0" hangingPunct="1">
                        <a:defRPr sz="1800" kern="1200">
                          <a:solidFill>
                            <a:schemeClr val="tx1"/>
                          </a:solidFill>
                          <a:latin typeface="Arial"/>
                          <a:ea typeface="ＭＳ Ｐゴシック"/>
                        </a:defRPr>
                      </a:lvl1pPr>
                      <a:lvl2pPr marL="457200" algn="l" defTabSz="457200" rtl="0" eaLnBrk="1" latinLnBrk="0" hangingPunct="1">
                        <a:defRPr sz="1800" kern="1200">
                          <a:solidFill>
                            <a:schemeClr val="tx1"/>
                          </a:solidFill>
                          <a:latin typeface="Arial"/>
                          <a:ea typeface="ＭＳ Ｐゴシック"/>
                        </a:defRPr>
                      </a:lvl2pPr>
                      <a:lvl3pPr marL="914400" algn="l" defTabSz="457200" rtl="0" eaLnBrk="1" latinLnBrk="0" hangingPunct="1">
                        <a:defRPr sz="1800" kern="1200">
                          <a:solidFill>
                            <a:schemeClr val="tx1"/>
                          </a:solidFill>
                          <a:latin typeface="Arial"/>
                          <a:ea typeface="ＭＳ Ｐゴシック"/>
                        </a:defRPr>
                      </a:lvl3pPr>
                      <a:lvl4pPr marL="1371600" algn="l" defTabSz="457200" rtl="0" eaLnBrk="1" latinLnBrk="0" hangingPunct="1">
                        <a:defRPr sz="1800" kern="1200">
                          <a:solidFill>
                            <a:schemeClr val="tx1"/>
                          </a:solidFill>
                          <a:latin typeface="Arial"/>
                          <a:ea typeface="ＭＳ Ｐゴシック"/>
                        </a:defRPr>
                      </a:lvl4pPr>
                      <a:lvl5pPr marL="1828800" algn="l" defTabSz="457200" rtl="0" eaLnBrk="1" latinLnBrk="0" hangingPunct="1">
                        <a:defRPr sz="1800" kern="1200">
                          <a:solidFill>
                            <a:schemeClr val="tx1"/>
                          </a:solidFill>
                          <a:latin typeface="Arial"/>
                          <a:ea typeface="ＭＳ Ｐゴシック"/>
                        </a:defRPr>
                      </a:lvl5pPr>
                      <a:lvl6pPr marL="2286000" algn="l" defTabSz="457200" rtl="0" eaLnBrk="1" latinLnBrk="0" hangingPunct="1">
                        <a:defRPr sz="1800" kern="1200">
                          <a:solidFill>
                            <a:schemeClr val="tx1"/>
                          </a:solidFill>
                          <a:latin typeface="Arial"/>
                          <a:ea typeface="ＭＳ Ｐゴシック"/>
                        </a:defRPr>
                      </a:lvl6pPr>
                      <a:lvl7pPr marL="2743200" algn="l" defTabSz="457200" rtl="0" eaLnBrk="1" latinLnBrk="0" hangingPunct="1">
                        <a:defRPr sz="1800" kern="1200">
                          <a:solidFill>
                            <a:schemeClr val="tx1"/>
                          </a:solidFill>
                          <a:latin typeface="Arial"/>
                          <a:ea typeface="ＭＳ Ｐゴシック"/>
                        </a:defRPr>
                      </a:lvl7pPr>
                      <a:lvl8pPr marL="3200400" algn="l" defTabSz="457200" rtl="0" eaLnBrk="1" latinLnBrk="0" hangingPunct="1">
                        <a:defRPr sz="1800" kern="1200">
                          <a:solidFill>
                            <a:schemeClr val="tx1"/>
                          </a:solidFill>
                          <a:latin typeface="Arial"/>
                          <a:ea typeface="ＭＳ Ｐゴシック"/>
                        </a:defRPr>
                      </a:lvl8pPr>
                      <a:lvl9pPr marL="3657600" algn="l" defTabSz="457200" rtl="0" eaLnBrk="1" latinLnBrk="0" hangingPunct="1">
                        <a:defRPr sz="1800" kern="1200">
                          <a:solidFill>
                            <a:schemeClr val="tx1"/>
                          </a:solidFill>
                          <a:latin typeface="Arial"/>
                          <a:ea typeface="ＭＳ Ｐゴシック"/>
                        </a:defRPr>
                      </a:lvl9pPr>
                    </a:lstStyle>
                    <a:p>
                      <a:pPr marL="0" marR="0" algn="l">
                        <a:lnSpc>
                          <a:spcPct val="100000"/>
                        </a:lnSpc>
                        <a:spcBef>
                          <a:spcPts val="0"/>
                        </a:spcBef>
                        <a:spcAft>
                          <a:spcPts val="0"/>
                        </a:spcAft>
                      </a:pPr>
                      <a:r>
                        <a:rPr lang="en-US" sz="1400" b="1" i="0" u="none" strike="noStrike" dirty="0" smtClean="0">
                          <a:solidFill>
                            <a:srgbClr val="000000"/>
                          </a:solidFill>
                          <a:effectLst/>
                          <a:latin typeface="+mn-lt"/>
                        </a:rPr>
                        <a:t> 2. Complications </a:t>
                      </a:r>
                      <a:r>
                        <a:rPr lang="en-US" sz="1400" b="1" i="0" u="none" strike="noStrike" dirty="0">
                          <a:solidFill>
                            <a:srgbClr val="000000"/>
                          </a:solidFill>
                          <a:effectLst/>
                          <a:latin typeface="+mn-lt"/>
                        </a:rPr>
                        <a:t>of </a:t>
                      </a:r>
                      <a:r>
                        <a:rPr lang="en-US" sz="1400" b="1" i="0" u="none" strike="noStrike" baseline="0" dirty="0" smtClean="0">
                          <a:solidFill>
                            <a:srgbClr val="000000"/>
                          </a:solidFill>
                          <a:effectLst/>
                          <a:latin typeface="+mn-lt"/>
                        </a:rPr>
                        <a:t>  </a:t>
                      </a:r>
                    </a:p>
                    <a:p>
                      <a:pPr marL="0" marR="0" algn="l">
                        <a:lnSpc>
                          <a:spcPct val="100000"/>
                        </a:lnSpc>
                        <a:spcBef>
                          <a:spcPts val="0"/>
                        </a:spcBef>
                        <a:spcAft>
                          <a:spcPts val="0"/>
                        </a:spcAft>
                      </a:pPr>
                      <a:r>
                        <a:rPr lang="en-US" sz="1400" b="1" i="0" u="none" strike="noStrike" baseline="0" dirty="0" smtClean="0">
                          <a:solidFill>
                            <a:srgbClr val="000000"/>
                          </a:solidFill>
                          <a:effectLst/>
                          <a:latin typeface="+mn-lt"/>
                        </a:rPr>
                        <a:t> </a:t>
                      </a:r>
                      <a:r>
                        <a:rPr lang="en-US" sz="1400" b="1" i="0" u="none" strike="noStrike" dirty="0" smtClean="0">
                          <a:solidFill>
                            <a:srgbClr val="000000"/>
                          </a:solidFill>
                          <a:effectLst/>
                          <a:latin typeface="+mn-lt"/>
                        </a:rPr>
                        <a:t>Pregnancy</a:t>
                      </a:r>
                      <a:r>
                        <a:rPr lang="en-US" sz="1400" b="1" i="0" u="none" strike="noStrike" dirty="0">
                          <a:solidFill>
                            <a:srgbClr val="000000"/>
                          </a:solidFill>
                          <a:effectLst/>
                          <a:latin typeface="+mn-lt"/>
                        </a:rPr>
                        <a:t>, </a:t>
                      </a:r>
                      <a:r>
                        <a:rPr lang="en-US" sz="1400" b="1" i="0" u="none" strike="noStrike" dirty="0" smtClean="0">
                          <a:solidFill>
                            <a:srgbClr val="000000"/>
                          </a:solidFill>
                          <a:effectLst/>
                          <a:latin typeface="+mn-lt"/>
                        </a:rPr>
                        <a:t>Childbirth </a:t>
                      </a:r>
                      <a:r>
                        <a:rPr lang="en-US" sz="1400" b="1" i="0" u="none" strike="noStrike" dirty="0">
                          <a:solidFill>
                            <a:srgbClr val="000000"/>
                          </a:solidFill>
                          <a:effectLst/>
                          <a:latin typeface="+mn-lt"/>
                        </a:rPr>
                        <a:t>&amp; </a:t>
                      </a:r>
                      <a:r>
                        <a:rPr lang="en-US" sz="1400" b="1" i="0" u="none" strike="noStrike" dirty="0" smtClean="0">
                          <a:solidFill>
                            <a:srgbClr val="000000"/>
                          </a:solidFill>
                          <a:effectLst/>
                          <a:latin typeface="+mn-lt"/>
                        </a:rPr>
                        <a:t>the    </a:t>
                      </a:r>
                    </a:p>
                    <a:p>
                      <a:pPr marL="0" marR="0" algn="l">
                        <a:lnSpc>
                          <a:spcPct val="100000"/>
                        </a:lnSpc>
                        <a:spcBef>
                          <a:spcPts val="0"/>
                        </a:spcBef>
                        <a:spcAft>
                          <a:spcPts val="0"/>
                        </a:spcAft>
                      </a:pPr>
                      <a:r>
                        <a:rPr lang="en-US" sz="1400" b="1" i="0" u="none" strike="noStrike" dirty="0" smtClean="0">
                          <a:solidFill>
                            <a:srgbClr val="000000"/>
                          </a:solidFill>
                          <a:effectLst/>
                          <a:latin typeface="+mn-lt"/>
                          <a:ea typeface="Calibri"/>
                          <a:cs typeface="Times New Roman"/>
                        </a:rPr>
                        <a:t> </a:t>
                      </a:r>
                      <a:r>
                        <a:rPr lang="en-US" sz="1400" b="1" i="0" dirty="0" err="1" smtClean="0">
                          <a:solidFill>
                            <a:srgbClr val="000000"/>
                          </a:solidFill>
                          <a:effectLst/>
                          <a:latin typeface="+mn-lt"/>
                          <a:ea typeface="Calibri"/>
                          <a:cs typeface="Times New Roman"/>
                        </a:rPr>
                        <a:t>Puerperium</a:t>
                      </a:r>
                      <a:endParaRPr lang="en-US" sz="1400" b="1" i="0" dirty="0">
                        <a:effectLst/>
                        <a:latin typeface="Calibri"/>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tx1"/>
                          </a:solidFill>
                          <a:latin typeface="Arial"/>
                          <a:ea typeface="ＭＳ Ｐゴシック"/>
                        </a:defRPr>
                      </a:lvl1pPr>
                      <a:lvl2pPr marL="457200" algn="l" defTabSz="457200" rtl="0" eaLnBrk="1" latinLnBrk="0" hangingPunct="1">
                        <a:defRPr sz="1800" kern="1200">
                          <a:solidFill>
                            <a:schemeClr val="tx1"/>
                          </a:solidFill>
                          <a:latin typeface="Arial"/>
                          <a:ea typeface="ＭＳ Ｐゴシック"/>
                        </a:defRPr>
                      </a:lvl2pPr>
                      <a:lvl3pPr marL="914400" algn="l" defTabSz="457200" rtl="0" eaLnBrk="1" latinLnBrk="0" hangingPunct="1">
                        <a:defRPr sz="1800" kern="1200">
                          <a:solidFill>
                            <a:schemeClr val="tx1"/>
                          </a:solidFill>
                          <a:latin typeface="Arial"/>
                          <a:ea typeface="ＭＳ Ｐゴシック"/>
                        </a:defRPr>
                      </a:lvl3pPr>
                      <a:lvl4pPr marL="1371600" algn="l" defTabSz="457200" rtl="0" eaLnBrk="1" latinLnBrk="0" hangingPunct="1">
                        <a:defRPr sz="1800" kern="1200">
                          <a:solidFill>
                            <a:schemeClr val="tx1"/>
                          </a:solidFill>
                          <a:latin typeface="Arial"/>
                          <a:ea typeface="ＭＳ Ｐゴシック"/>
                        </a:defRPr>
                      </a:lvl4pPr>
                      <a:lvl5pPr marL="1828800" algn="l" defTabSz="457200" rtl="0" eaLnBrk="1" latinLnBrk="0" hangingPunct="1">
                        <a:defRPr sz="1800" kern="1200">
                          <a:solidFill>
                            <a:schemeClr val="tx1"/>
                          </a:solidFill>
                          <a:latin typeface="Arial"/>
                          <a:ea typeface="ＭＳ Ｐゴシック"/>
                        </a:defRPr>
                      </a:lvl5pPr>
                      <a:lvl6pPr marL="2286000" algn="l" defTabSz="457200" rtl="0" eaLnBrk="1" latinLnBrk="0" hangingPunct="1">
                        <a:defRPr sz="1800" kern="1200">
                          <a:solidFill>
                            <a:schemeClr val="tx1"/>
                          </a:solidFill>
                          <a:latin typeface="Arial"/>
                          <a:ea typeface="ＭＳ Ｐゴシック"/>
                        </a:defRPr>
                      </a:lvl6pPr>
                      <a:lvl7pPr marL="2743200" algn="l" defTabSz="457200" rtl="0" eaLnBrk="1" latinLnBrk="0" hangingPunct="1">
                        <a:defRPr sz="1800" kern="1200">
                          <a:solidFill>
                            <a:schemeClr val="tx1"/>
                          </a:solidFill>
                          <a:latin typeface="Arial"/>
                          <a:ea typeface="ＭＳ Ｐゴシック"/>
                        </a:defRPr>
                      </a:lvl7pPr>
                      <a:lvl8pPr marL="3200400" algn="l" defTabSz="457200" rtl="0" eaLnBrk="1" latinLnBrk="0" hangingPunct="1">
                        <a:defRPr sz="1800" kern="1200">
                          <a:solidFill>
                            <a:schemeClr val="tx1"/>
                          </a:solidFill>
                          <a:latin typeface="Arial"/>
                          <a:ea typeface="ＭＳ Ｐゴシック"/>
                        </a:defRPr>
                      </a:lvl8pPr>
                      <a:lvl9pPr marL="3657600" algn="l" defTabSz="457200" rtl="0" eaLnBrk="1" latinLnBrk="0" hangingPunct="1">
                        <a:defRPr sz="1800" kern="1200">
                          <a:solidFill>
                            <a:schemeClr val="tx1"/>
                          </a:solidFill>
                          <a:latin typeface="Arial"/>
                          <a:ea typeface="ＭＳ Ｐゴシック"/>
                        </a:defRPr>
                      </a:lvl9pPr>
                    </a:lstStyle>
                    <a:p>
                      <a:pPr algn="ctr" fontAlgn="b"/>
                      <a:r>
                        <a:rPr lang="en-US" sz="1400" b="0" i="0" u="none" strike="noStrike" dirty="0">
                          <a:solidFill>
                            <a:srgbClr val="000000"/>
                          </a:solidFill>
                          <a:effectLst/>
                          <a:latin typeface="+mn-lt"/>
                        </a:rPr>
                        <a:t>12.7%</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CB9FF"/>
                    </a:solidFill>
                  </a:tcPr>
                </a:tc>
                <a:tc>
                  <a:txBody>
                    <a:bodyPr/>
                    <a:lstStyle>
                      <a:lvl1pPr marL="0" algn="l" defTabSz="457200" rtl="0" eaLnBrk="1" latinLnBrk="0" hangingPunct="1">
                        <a:defRPr sz="1800" kern="1200">
                          <a:solidFill>
                            <a:schemeClr val="tx1"/>
                          </a:solidFill>
                          <a:latin typeface="Arial"/>
                          <a:ea typeface="ＭＳ Ｐゴシック"/>
                        </a:defRPr>
                      </a:lvl1pPr>
                      <a:lvl2pPr marL="457200" algn="l" defTabSz="457200" rtl="0" eaLnBrk="1" latinLnBrk="0" hangingPunct="1">
                        <a:defRPr sz="1800" kern="1200">
                          <a:solidFill>
                            <a:schemeClr val="tx1"/>
                          </a:solidFill>
                          <a:latin typeface="Arial"/>
                          <a:ea typeface="ＭＳ Ｐゴシック"/>
                        </a:defRPr>
                      </a:lvl2pPr>
                      <a:lvl3pPr marL="914400" algn="l" defTabSz="457200" rtl="0" eaLnBrk="1" latinLnBrk="0" hangingPunct="1">
                        <a:defRPr sz="1800" kern="1200">
                          <a:solidFill>
                            <a:schemeClr val="tx1"/>
                          </a:solidFill>
                          <a:latin typeface="Arial"/>
                          <a:ea typeface="ＭＳ Ｐゴシック"/>
                        </a:defRPr>
                      </a:lvl3pPr>
                      <a:lvl4pPr marL="1371600" algn="l" defTabSz="457200" rtl="0" eaLnBrk="1" latinLnBrk="0" hangingPunct="1">
                        <a:defRPr sz="1800" kern="1200">
                          <a:solidFill>
                            <a:schemeClr val="tx1"/>
                          </a:solidFill>
                          <a:latin typeface="Arial"/>
                          <a:ea typeface="ＭＳ Ｐゴシック"/>
                        </a:defRPr>
                      </a:lvl4pPr>
                      <a:lvl5pPr marL="1828800" algn="l" defTabSz="457200" rtl="0" eaLnBrk="1" latinLnBrk="0" hangingPunct="1">
                        <a:defRPr sz="1800" kern="1200">
                          <a:solidFill>
                            <a:schemeClr val="tx1"/>
                          </a:solidFill>
                          <a:latin typeface="Arial"/>
                          <a:ea typeface="ＭＳ Ｐゴシック"/>
                        </a:defRPr>
                      </a:lvl5pPr>
                      <a:lvl6pPr marL="2286000" algn="l" defTabSz="457200" rtl="0" eaLnBrk="1" latinLnBrk="0" hangingPunct="1">
                        <a:defRPr sz="1800" kern="1200">
                          <a:solidFill>
                            <a:schemeClr val="tx1"/>
                          </a:solidFill>
                          <a:latin typeface="Arial"/>
                          <a:ea typeface="ＭＳ Ｐゴシック"/>
                        </a:defRPr>
                      </a:lvl6pPr>
                      <a:lvl7pPr marL="2743200" algn="l" defTabSz="457200" rtl="0" eaLnBrk="1" latinLnBrk="0" hangingPunct="1">
                        <a:defRPr sz="1800" kern="1200">
                          <a:solidFill>
                            <a:schemeClr val="tx1"/>
                          </a:solidFill>
                          <a:latin typeface="Arial"/>
                          <a:ea typeface="ＭＳ Ｐゴシック"/>
                        </a:defRPr>
                      </a:lvl7pPr>
                      <a:lvl8pPr marL="3200400" algn="l" defTabSz="457200" rtl="0" eaLnBrk="1" latinLnBrk="0" hangingPunct="1">
                        <a:defRPr sz="1800" kern="1200">
                          <a:solidFill>
                            <a:schemeClr val="tx1"/>
                          </a:solidFill>
                          <a:latin typeface="Arial"/>
                          <a:ea typeface="ＭＳ Ｐゴシック"/>
                        </a:defRPr>
                      </a:lvl8pPr>
                      <a:lvl9pPr marL="3657600" algn="l" defTabSz="457200" rtl="0" eaLnBrk="1" latinLnBrk="0" hangingPunct="1">
                        <a:defRPr sz="1800" kern="1200">
                          <a:solidFill>
                            <a:schemeClr val="tx1"/>
                          </a:solidFill>
                          <a:latin typeface="Arial"/>
                          <a:ea typeface="ＭＳ Ｐゴシック"/>
                        </a:defRPr>
                      </a:lvl9pPr>
                    </a:lstStyle>
                    <a:p>
                      <a:pPr algn="ctr" fontAlgn="b"/>
                      <a:r>
                        <a:rPr lang="en-US" sz="1400" b="0" i="0" u="none" strike="noStrike" dirty="0">
                          <a:solidFill>
                            <a:srgbClr val="000000"/>
                          </a:solidFill>
                          <a:effectLst/>
                          <a:latin typeface="+mn-lt"/>
                        </a:rPr>
                        <a:t>7.6%</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CB9FF"/>
                    </a:solidFill>
                  </a:tcPr>
                </a:tc>
                <a:tc>
                  <a:txBody>
                    <a:bodyPr/>
                    <a:lstStyle>
                      <a:lvl1pPr marL="0" algn="l" defTabSz="457200" rtl="0" eaLnBrk="1" latinLnBrk="0" hangingPunct="1">
                        <a:defRPr sz="1800" kern="1200">
                          <a:solidFill>
                            <a:schemeClr val="tx1"/>
                          </a:solidFill>
                          <a:latin typeface="Arial"/>
                          <a:ea typeface="ＭＳ Ｐゴシック"/>
                        </a:defRPr>
                      </a:lvl1pPr>
                      <a:lvl2pPr marL="457200" algn="l" defTabSz="457200" rtl="0" eaLnBrk="1" latinLnBrk="0" hangingPunct="1">
                        <a:defRPr sz="1800" kern="1200">
                          <a:solidFill>
                            <a:schemeClr val="tx1"/>
                          </a:solidFill>
                          <a:latin typeface="Arial"/>
                          <a:ea typeface="ＭＳ Ｐゴシック"/>
                        </a:defRPr>
                      </a:lvl2pPr>
                      <a:lvl3pPr marL="914400" algn="l" defTabSz="457200" rtl="0" eaLnBrk="1" latinLnBrk="0" hangingPunct="1">
                        <a:defRPr sz="1800" kern="1200">
                          <a:solidFill>
                            <a:schemeClr val="tx1"/>
                          </a:solidFill>
                          <a:latin typeface="Arial"/>
                          <a:ea typeface="ＭＳ Ｐゴシック"/>
                        </a:defRPr>
                      </a:lvl3pPr>
                      <a:lvl4pPr marL="1371600" algn="l" defTabSz="457200" rtl="0" eaLnBrk="1" latinLnBrk="0" hangingPunct="1">
                        <a:defRPr sz="1800" kern="1200">
                          <a:solidFill>
                            <a:schemeClr val="tx1"/>
                          </a:solidFill>
                          <a:latin typeface="Arial"/>
                          <a:ea typeface="ＭＳ Ｐゴシック"/>
                        </a:defRPr>
                      </a:lvl4pPr>
                      <a:lvl5pPr marL="1828800" algn="l" defTabSz="457200" rtl="0" eaLnBrk="1" latinLnBrk="0" hangingPunct="1">
                        <a:defRPr sz="1800" kern="1200">
                          <a:solidFill>
                            <a:schemeClr val="tx1"/>
                          </a:solidFill>
                          <a:latin typeface="Arial"/>
                          <a:ea typeface="ＭＳ Ｐゴシック"/>
                        </a:defRPr>
                      </a:lvl5pPr>
                      <a:lvl6pPr marL="2286000" algn="l" defTabSz="457200" rtl="0" eaLnBrk="1" latinLnBrk="0" hangingPunct="1">
                        <a:defRPr sz="1800" kern="1200">
                          <a:solidFill>
                            <a:schemeClr val="tx1"/>
                          </a:solidFill>
                          <a:latin typeface="Arial"/>
                          <a:ea typeface="ＭＳ Ｐゴシック"/>
                        </a:defRPr>
                      </a:lvl6pPr>
                      <a:lvl7pPr marL="2743200" algn="l" defTabSz="457200" rtl="0" eaLnBrk="1" latinLnBrk="0" hangingPunct="1">
                        <a:defRPr sz="1800" kern="1200">
                          <a:solidFill>
                            <a:schemeClr val="tx1"/>
                          </a:solidFill>
                          <a:latin typeface="Arial"/>
                          <a:ea typeface="ＭＳ Ｐゴシック"/>
                        </a:defRPr>
                      </a:lvl7pPr>
                      <a:lvl8pPr marL="3200400" algn="l" defTabSz="457200" rtl="0" eaLnBrk="1" latinLnBrk="0" hangingPunct="1">
                        <a:defRPr sz="1800" kern="1200">
                          <a:solidFill>
                            <a:schemeClr val="tx1"/>
                          </a:solidFill>
                          <a:latin typeface="Arial"/>
                          <a:ea typeface="ＭＳ Ｐゴシック"/>
                        </a:defRPr>
                      </a:lvl8pPr>
                      <a:lvl9pPr marL="3657600" algn="l" defTabSz="457200" rtl="0" eaLnBrk="1" latinLnBrk="0" hangingPunct="1">
                        <a:defRPr sz="1800" kern="1200">
                          <a:solidFill>
                            <a:schemeClr val="tx1"/>
                          </a:solidFill>
                          <a:latin typeface="Arial"/>
                          <a:ea typeface="ＭＳ Ｐゴシック"/>
                        </a:defRPr>
                      </a:lvl9pPr>
                    </a:lstStyle>
                    <a:p>
                      <a:pPr algn="ctr" fontAlgn="b"/>
                      <a:r>
                        <a:rPr lang="en-US" sz="1400" b="0" i="0" u="none" strike="noStrike">
                          <a:solidFill>
                            <a:srgbClr val="000000"/>
                          </a:solidFill>
                          <a:effectLst/>
                          <a:latin typeface="+mn-lt"/>
                        </a:rPr>
                        <a:t>4.2%</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BFFF9F"/>
                    </a:solidFill>
                  </a:tcPr>
                </a:tc>
                <a:tc>
                  <a:txBody>
                    <a:bodyPr/>
                    <a:lstStyle>
                      <a:lvl1pPr marL="0" algn="l" defTabSz="457200" rtl="0" eaLnBrk="1" latinLnBrk="0" hangingPunct="1">
                        <a:defRPr sz="1800" kern="1200">
                          <a:solidFill>
                            <a:schemeClr val="tx1"/>
                          </a:solidFill>
                          <a:latin typeface="Arial"/>
                          <a:ea typeface="ＭＳ Ｐゴシック"/>
                        </a:defRPr>
                      </a:lvl1pPr>
                      <a:lvl2pPr marL="457200" algn="l" defTabSz="457200" rtl="0" eaLnBrk="1" latinLnBrk="0" hangingPunct="1">
                        <a:defRPr sz="1800" kern="1200">
                          <a:solidFill>
                            <a:schemeClr val="tx1"/>
                          </a:solidFill>
                          <a:latin typeface="Arial"/>
                          <a:ea typeface="ＭＳ Ｐゴシック"/>
                        </a:defRPr>
                      </a:lvl2pPr>
                      <a:lvl3pPr marL="914400" algn="l" defTabSz="457200" rtl="0" eaLnBrk="1" latinLnBrk="0" hangingPunct="1">
                        <a:defRPr sz="1800" kern="1200">
                          <a:solidFill>
                            <a:schemeClr val="tx1"/>
                          </a:solidFill>
                          <a:latin typeface="Arial"/>
                          <a:ea typeface="ＭＳ Ｐゴシック"/>
                        </a:defRPr>
                      </a:lvl3pPr>
                      <a:lvl4pPr marL="1371600" algn="l" defTabSz="457200" rtl="0" eaLnBrk="1" latinLnBrk="0" hangingPunct="1">
                        <a:defRPr sz="1800" kern="1200">
                          <a:solidFill>
                            <a:schemeClr val="tx1"/>
                          </a:solidFill>
                          <a:latin typeface="Arial"/>
                          <a:ea typeface="ＭＳ Ｐゴシック"/>
                        </a:defRPr>
                      </a:lvl4pPr>
                      <a:lvl5pPr marL="1828800" algn="l" defTabSz="457200" rtl="0" eaLnBrk="1" latinLnBrk="0" hangingPunct="1">
                        <a:defRPr sz="1800" kern="1200">
                          <a:solidFill>
                            <a:schemeClr val="tx1"/>
                          </a:solidFill>
                          <a:latin typeface="Arial"/>
                          <a:ea typeface="ＭＳ Ｐゴシック"/>
                        </a:defRPr>
                      </a:lvl5pPr>
                      <a:lvl6pPr marL="2286000" algn="l" defTabSz="457200" rtl="0" eaLnBrk="1" latinLnBrk="0" hangingPunct="1">
                        <a:defRPr sz="1800" kern="1200">
                          <a:solidFill>
                            <a:schemeClr val="tx1"/>
                          </a:solidFill>
                          <a:latin typeface="Arial"/>
                          <a:ea typeface="ＭＳ Ｐゴシック"/>
                        </a:defRPr>
                      </a:lvl6pPr>
                      <a:lvl7pPr marL="2743200" algn="l" defTabSz="457200" rtl="0" eaLnBrk="1" latinLnBrk="0" hangingPunct="1">
                        <a:defRPr sz="1800" kern="1200">
                          <a:solidFill>
                            <a:schemeClr val="tx1"/>
                          </a:solidFill>
                          <a:latin typeface="Arial"/>
                          <a:ea typeface="ＭＳ Ｐゴシック"/>
                        </a:defRPr>
                      </a:lvl7pPr>
                      <a:lvl8pPr marL="3200400" algn="l" defTabSz="457200" rtl="0" eaLnBrk="1" latinLnBrk="0" hangingPunct="1">
                        <a:defRPr sz="1800" kern="1200">
                          <a:solidFill>
                            <a:schemeClr val="tx1"/>
                          </a:solidFill>
                          <a:latin typeface="Arial"/>
                          <a:ea typeface="ＭＳ Ｐゴシック"/>
                        </a:defRPr>
                      </a:lvl8pPr>
                      <a:lvl9pPr marL="3657600" algn="l" defTabSz="457200" rtl="0" eaLnBrk="1" latinLnBrk="0" hangingPunct="1">
                        <a:defRPr sz="1800" kern="1200">
                          <a:solidFill>
                            <a:schemeClr val="tx1"/>
                          </a:solidFill>
                          <a:latin typeface="Arial"/>
                          <a:ea typeface="ＭＳ Ｐゴシック"/>
                        </a:defRPr>
                      </a:lvl9pPr>
                    </a:lstStyle>
                    <a:p>
                      <a:pPr algn="ctr" fontAlgn="b"/>
                      <a:r>
                        <a:rPr lang="en-US" sz="1400" b="0" i="0" u="none" strike="noStrike" dirty="0">
                          <a:solidFill>
                            <a:srgbClr val="000000"/>
                          </a:solidFill>
                          <a:effectLst/>
                          <a:latin typeface="+mn-lt"/>
                        </a:rPr>
                        <a:t>4.6%</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BFFF9F"/>
                    </a:solidFill>
                  </a:tcPr>
                </a:tc>
              </a:tr>
              <a:tr h="475197">
                <a:tc>
                  <a:txBody>
                    <a:bodyPr/>
                    <a:lstStyle>
                      <a:lvl1pPr marL="0" algn="l" defTabSz="457200" rtl="0" eaLnBrk="1" latinLnBrk="0" hangingPunct="1">
                        <a:defRPr sz="1800" kern="1200">
                          <a:solidFill>
                            <a:schemeClr val="tx1"/>
                          </a:solidFill>
                          <a:latin typeface="Arial"/>
                          <a:ea typeface="ＭＳ Ｐゴシック"/>
                        </a:defRPr>
                      </a:lvl1pPr>
                      <a:lvl2pPr marL="457200" algn="l" defTabSz="457200" rtl="0" eaLnBrk="1" latinLnBrk="0" hangingPunct="1">
                        <a:defRPr sz="1800" kern="1200">
                          <a:solidFill>
                            <a:schemeClr val="tx1"/>
                          </a:solidFill>
                          <a:latin typeface="Arial"/>
                          <a:ea typeface="ＭＳ Ｐゴシック"/>
                        </a:defRPr>
                      </a:lvl2pPr>
                      <a:lvl3pPr marL="914400" algn="l" defTabSz="457200" rtl="0" eaLnBrk="1" latinLnBrk="0" hangingPunct="1">
                        <a:defRPr sz="1800" kern="1200">
                          <a:solidFill>
                            <a:schemeClr val="tx1"/>
                          </a:solidFill>
                          <a:latin typeface="Arial"/>
                          <a:ea typeface="ＭＳ Ｐゴシック"/>
                        </a:defRPr>
                      </a:lvl3pPr>
                      <a:lvl4pPr marL="1371600" algn="l" defTabSz="457200" rtl="0" eaLnBrk="1" latinLnBrk="0" hangingPunct="1">
                        <a:defRPr sz="1800" kern="1200">
                          <a:solidFill>
                            <a:schemeClr val="tx1"/>
                          </a:solidFill>
                          <a:latin typeface="Arial"/>
                          <a:ea typeface="ＭＳ Ｐゴシック"/>
                        </a:defRPr>
                      </a:lvl4pPr>
                      <a:lvl5pPr marL="1828800" algn="l" defTabSz="457200" rtl="0" eaLnBrk="1" latinLnBrk="0" hangingPunct="1">
                        <a:defRPr sz="1800" kern="1200">
                          <a:solidFill>
                            <a:schemeClr val="tx1"/>
                          </a:solidFill>
                          <a:latin typeface="Arial"/>
                          <a:ea typeface="ＭＳ Ｐゴシック"/>
                        </a:defRPr>
                      </a:lvl5pPr>
                      <a:lvl6pPr marL="2286000" algn="l" defTabSz="457200" rtl="0" eaLnBrk="1" latinLnBrk="0" hangingPunct="1">
                        <a:defRPr sz="1800" kern="1200">
                          <a:solidFill>
                            <a:schemeClr val="tx1"/>
                          </a:solidFill>
                          <a:latin typeface="Arial"/>
                          <a:ea typeface="ＭＳ Ｐゴシック"/>
                        </a:defRPr>
                      </a:lvl6pPr>
                      <a:lvl7pPr marL="2743200" algn="l" defTabSz="457200" rtl="0" eaLnBrk="1" latinLnBrk="0" hangingPunct="1">
                        <a:defRPr sz="1800" kern="1200">
                          <a:solidFill>
                            <a:schemeClr val="tx1"/>
                          </a:solidFill>
                          <a:latin typeface="Arial"/>
                          <a:ea typeface="ＭＳ Ｐゴシック"/>
                        </a:defRPr>
                      </a:lvl7pPr>
                      <a:lvl8pPr marL="3200400" algn="l" defTabSz="457200" rtl="0" eaLnBrk="1" latinLnBrk="0" hangingPunct="1">
                        <a:defRPr sz="1800" kern="1200">
                          <a:solidFill>
                            <a:schemeClr val="tx1"/>
                          </a:solidFill>
                          <a:latin typeface="Arial"/>
                          <a:ea typeface="ＭＳ Ｐゴシック"/>
                        </a:defRPr>
                      </a:lvl8pPr>
                      <a:lvl9pPr marL="3657600" algn="l" defTabSz="457200" rtl="0" eaLnBrk="1" latinLnBrk="0" hangingPunct="1">
                        <a:defRPr sz="1800" kern="1200">
                          <a:solidFill>
                            <a:schemeClr val="tx1"/>
                          </a:solidFill>
                          <a:latin typeface="Arial"/>
                          <a:ea typeface="ＭＳ Ｐゴシック"/>
                        </a:defRPr>
                      </a:lvl9pPr>
                    </a:lstStyle>
                    <a:p>
                      <a:pPr algn="l" fontAlgn="b">
                        <a:spcAft>
                          <a:spcPts val="0"/>
                        </a:spcAft>
                      </a:pPr>
                      <a:r>
                        <a:rPr lang="en-US" sz="1400" b="1" i="0" u="none" strike="noStrike" dirty="0" smtClean="0">
                          <a:solidFill>
                            <a:srgbClr val="000000"/>
                          </a:solidFill>
                          <a:effectLst/>
                          <a:latin typeface="+mn-lt"/>
                        </a:rPr>
                        <a:t> 3. Diseases </a:t>
                      </a:r>
                      <a:r>
                        <a:rPr lang="en-US" sz="1400" b="1" i="0" u="none" strike="noStrike" dirty="0">
                          <a:solidFill>
                            <a:srgbClr val="000000"/>
                          </a:solidFill>
                          <a:effectLst/>
                          <a:latin typeface="+mn-lt"/>
                        </a:rPr>
                        <a:t>of the Circulatory </a:t>
                      </a:r>
                      <a:r>
                        <a:rPr lang="en-US" sz="1400" b="1" i="0" u="none" strike="noStrike" dirty="0" smtClean="0">
                          <a:solidFill>
                            <a:srgbClr val="000000"/>
                          </a:solidFill>
                          <a:effectLst/>
                          <a:latin typeface="+mn-lt"/>
                        </a:rPr>
                        <a:t> </a:t>
                      </a:r>
                    </a:p>
                    <a:p>
                      <a:pPr algn="l" fontAlgn="b">
                        <a:spcAft>
                          <a:spcPts val="0"/>
                        </a:spcAft>
                      </a:pPr>
                      <a:r>
                        <a:rPr lang="en-US" sz="1400" b="1" i="0" u="none" strike="noStrike" dirty="0" smtClean="0">
                          <a:solidFill>
                            <a:srgbClr val="000000"/>
                          </a:solidFill>
                          <a:effectLst/>
                          <a:latin typeface="+mn-lt"/>
                        </a:rPr>
                        <a:t> System</a:t>
                      </a:r>
                      <a:endParaRPr lang="en-US" sz="1400" b="1" i="0" u="none" strike="noStrike" dirty="0">
                        <a:solidFill>
                          <a:srgbClr val="000000"/>
                        </a:solidFill>
                        <a:effectLst/>
                        <a:latin typeface="+mn-lt"/>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tx1"/>
                          </a:solidFill>
                          <a:latin typeface="Arial"/>
                          <a:ea typeface="ＭＳ Ｐゴシック"/>
                        </a:defRPr>
                      </a:lvl1pPr>
                      <a:lvl2pPr marL="457200" algn="l" defTabSz="457200" rtl="0" eaLnBrk="1" latinLnBrk="0" hangingPunct="1">
                        <a:defRPr sz="1800" kern="1200">
                          <a:solidFill>
                            <a:schemeClr val="tx1"/>
                          </a:solidFill>
                          <a:latin typeface="Arial"/>
                          <a:ea typeface="ＭＳ Ｐゴシック"/>
                        </a:defRPr>
                      </a:lvl2pPr>
                      <a:lvl3pPr marL="914400" algn="l" defTabSz="457200" rtl="0" eaLnBrk="1" latinLnBrk="0" hangingPunct="1">
                        <a:defRPr sz="1800" kern="1200">
                          <a:solidFill>
                            <a:schemeClr val="tx1"/>
                          </a:solidFill>
                          <a:latin typeface="Arial"/>
                          <a:ea typeface="ＭＳ Ｐゴシック"/>
                        </a:defRPr>
                      </a:lvl3pPr>
                      <a:lvl4pPr marL="1371600" algn="l" defTabSz="457200" rtl="0" eaLnBrk="1" latinLnBrk="0" hangingPunct="1">
                        <a:defRPr sz="1800" kern="1200">
                          <a:solidFill>
                            <a:schemeClr val="tx1"/>
                          </a:solidFill>
                          <a:latin typeface="Arial"/>
                          <a:ea typeface="ＭＳ Ｐゴシック"/>
                        </a:defRPr>
                      </a:lvl4pPr>
                      <a:lvl5pPr marL="1828800" algn="l" defTabSz="457200" rtl="0" eaLnBrk="1" latinLnBrk="0" hangingPunct="1">
                        <a:defRPr sz="1800" kern="1200">
                          <a:solidFill>
                            <a:schemeClr val="tx1"/>
                          </a:solidFill>
                          <a:latin typeface="Arial"/>
                          <a:ea typeface="ＭＳ Ｐゴシック"/>
                        </a:defRPr>
                      </a:lvl5pPr>
                      <a:lvl6pPr marL="2286000" algn="l" defTabSz="457200" rtl="0" eaLnBrk="1" latinLnBrk="0" hangingPunct="1">
                        <a:defRPr sz="1800" kern="1200">
                          <a:solidFill>
                            <a:schemeClr val="tx1"/>
                          </a:solidFill>
                          <a:latin typeface="Arial"/>
                          <a:ea typeface="ＭＳ Ｐゴシック"/>
                        </a:defRPr>
                      </a:lvl6pPr>
                      <a:lvl7pPr marL="2743200" algn="l" defTabSz="457200" rtl="0" eaLnBrk="1" latinLnBrk="0" hangingPunct="1">
                        <a:defRPr sz="1800" kern="1200">
                          <a:solidFill>
                            <a:schemeClr val="tx1"/>
                          </a:solidFill>
                          <a:latin typeface="Arial"/>
                          <a:ea typeface="ＭＳ Ｐゴシック"/>
                        </a:defRPr>
                      </a:lvl7pPr>
                      <a:lvl8pPr marL="3200400" algn="l" defTabSz="457200" rtl="0" eaLnBrk="1" latinLnBrk="0" hangingPunct="1">
                        <a:defRPr sz="1800" kern="1200">
                          <a:solidFill>
                            <a:schemeClr val="tx1"/>
                          </a:solidFill>
                          <a:latin typeface="Arial"/>
                          <a:ea typeface="ＭＳ Ｐゴシック"/>
                        </a:defRPr>
                      </a:lvl8pPr>
                      <a:lvl9pPr marL="3657600" algn="l" defTabSz="457200" rtl="0" eaLnBrk="1" latinLnBrk="0" hangingPunct="1">
                        <a:defRPr sz="1800" kern="1200">
                          <a:solidFill>
                            <a:schemeClr val="tx1"/>
                          </a:solidFill>
                          <a:latin typeface="Arial"/>
                          <a:ea typeface="ＭＳ Ｐゴシック"/>
                        </a:defRPr>
                      </a:lvl9pPr>
                    </a:lstStyle>
                    <a:p>
                      <a:pPr algn="ctr" fontAlgn="ctr"/>
                      <a:r>
                        <a:rPr lang="en-US" sz="1400" b="0" i="0" u="none" strike="noStrike" dirty="0">
                          <a:solidFill>
                            <a:srgbClr val="000000"/>
                          </a:solidFill>
                          <a:effectLst/>
                          <a:latin typeface="+mn-lt"/>
                        </a:rPr>
                        <a:t>10.4%</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CB9FF"/>
                    </a:solidFill>
                  </a:tcPr>
                </a:tc>
                <a:tc>
                  <a:txBody>
                    <a:bodyPr/>
                    <a:lstStyle>
                      <a:lvl1pPr marL="0" algn="l" defTabSz="457200" rtl="0" eaLnBrk="1" latinLnBrk="0" hangingPunct="1">
                        <a:defRPr sz="1800" kern="1200">
                          <a:solidFill>
                            <a:schemeClr val="tx1"/>
                          </a:solidFill>
                          <a:latin typeface="Arial"/>
                          <a:ea typeface="ＭＳ Ｐゴシック"/>
                        </a:defRPr>
                      </a:lvl1pPr>
                      <a:lvl2pPr marL="457200" algn="l" defTabSz="457200" rtl="0" eaLnBrk="1" latinLnBrk="0" hangingPunct="1">
                        <a:defRPr sz="1800" kern="1200">
                          <a:solidFill>
                            <a:schemeClr val="tx1"/>
                          </a:solidFill>
                          <a:latin typeface="Arial"/>
                          <a:ea typeface="ＭＳ Ｐゴシック"/>
                        </a:defRPr>
                      </a:lvl2pPr>
                      <a:lvl3pPr marL="914400" algn="l" defTabSz="457200" rtl="0" eaLnBrk="1" latinLnBrk="0" hangingPunct="1">
                        <a:defRPr sz="1800" kern="1200">
                          <a:solidFill>
                            <a:schemeClr val="tx1"/>
                          </a:solidFill>
                          <a:latin typeface="Arial"/>
                          <a:ea typeface="ＭＳ Ｐゴシック"/>
                        </a:defRPr>
                      </a:lvl3pPr>
                      <a:lvl4pPr marL="1371600" algn="l" defTabSz="457200" rtl="0" eaLnBrk="1" latinLnBrk="0" hangingPunct="1">
                        <a:defRPr sz="1800" kern="1200">
                          <a:solidFill>
                            <a:schemeClr val="tx1"/>
                          </a:solidFill>
                          <a:latin typeface="Arial"/>
                          <a:ea typeface="ＭＳ Ｐゴシック"/>
                        </a:defRPr>
                      </a:lvl4pPr>
                      <a:lvl5pPr marL="1828800" algn="l" defTabSz="457200" rtl="0" eaLnBrk="1" latinLnBrk="0" hangingPunct="1">
                        <a:defRPr sz="1800" kern="1200">
                          <a:solidFill>
                            <a:schemeClr val="tx1"/>
                          </a:solidFill>
                          <a:latin typeface="Arial"/>
                          <a:ea typeface="ＭＳ Ｐゴシック"/>
                        </a:defRPr>
                      </a:lvl5pPr>
                      <a:lvl6pPr marL="2286000" algn="l" defTabSz="457200" rtl="0" eaLnBrk="1" latinLnBrk="0" hangingPunct="1">
                        <a:defRPr sz="1800" kern="1200">
                          <a:solidFill>
                            <a:schemeClr val="tx1"/>
                          </a:solidFill>
                          <a:latin typeface="Arial"/>
                          <a:ea typeface="ＭＳ Ｐゴシック"/>
                        </a:defRPr>
                      </a:lvl6pPr>
                      <a:lvl7pPr marL="2743200" algn="l" defTabSz="457200" rtl="0" eaLnBrk="1" latinLnBrk="0" hangingPunct="1">
                        <a:defRPr sz="1800" kern="1200">
                          <a:solidFill>
                            <a:schemeClr val="tx1"/>
                          </a:solidFill>
                          <a:latin typeface="Arial"/>
                          <a:ea typeface="ＭＳ Ｐゴシック"/>
                        </a:defRPr>
                      </a:lvl7pPr>
                      <a:lvl8pPr marL="3200400" algn="l" defTabSz="457200" rtl="0" eaLnBrk="1" latinLnBrk="0" hangingPunct="1">
                        <a:defRPr sz="1800" kern="1200">
                          <a:solidFill>
                            <a:schemeClr val="tx1"/>
                          </a:solidFill>
                          <a:latin typeface="Arial"/>
                          <a:ea typeface="ＭＳ Ｐゴシック"/>
                        </a:defRPr>
                      </a:lvl8pPr>
                      <a:lvl9pPr marL="3657600" algn="l" defTabSz="457200" rtl="0" eaLnBrk="1" latinLnBrk="0" hangingPunct="1">
                        <a:defRPr sz="1800" kern="1200">
                          <a:solidFill>
                            <a:schemeClr val="tx1"/>
                          </a:solidFill>
                          <a:latin typeface="Arial"/>
                          <a:ea typeface="ＭＳ Ｐゴシック"/>
                        </a:defRPr>
                      </a:lvl9pPr>
                    </a:lstStyle>
                    <a:p>
                      <a:pPr algn="ctr" fontAlgn="ctr"/>
                      <a:r>
                        <a:rPr lang="en-US" sz="1400" b="0" i="0" u="none" strike="noStrike" dirty="0">
                          <a:solidFill>
                            <a:srgbClr val="000000"/>
                          </a:solidFill>
                          <a:effectLst/>
                          <a:latin typeface="+mn-lt"/>
                        </a:rPr>
                        <a:t>14.4%</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CB9FF"/>
                    </a:solidFill>
                  </a:tcPr>
                </a:tc>
                <a:tc>
                  <a:txBody>
                    <a:bodyPr/>
                    <a:lstStyle>
                      <a:lvl1pPr marL="0" algn="l" defTabSz="457200" rtl="0" eaLnBrk="1" latinLnBrk="0" hangingPunct="1">
                        <a:defRPr sz="1800" kern="1200">
                          <a:solidFill>
                            <a:schemeClr val="tx1"/>
                          </a:solidFill>
                          <a:latin typeface="Arial"/>
                          <a:ea typeface="ＭＳ Ｐゴシック"/>
                        </a:defRPr>
                      </a:lvl1pPr>
                      <a:lvl2pPr marL="457200" algn="l" defTabSz="457200" rtl="0" eaLnBrk="1" latinLnBrk="0" hangingPunct="1">
                        <a:defRPr sz="1800" kern="1200">
                          <a:solidFill>
                            <a:schemeClr val="tx1"/>
                          </a:solidFill>
                          <a:latin typeface="Arial"/>
                          <a:ea typeface="ＭＳ Ｐゴシック"/>
                        </a:defRPr>
                      </a:lvl2pPr>
                      <a:lvl3pPr marL="914400" algn="l" defTabSz="457200" rtl="0" eaLnBrk="1" latinLnBrk="0" hangingPunct="1">
                        <a:defRPr sz="1800" kern="1200">
                          <a:solidFill>
                            <a:schemeClr val="tx1"/>
                          </a:solidFill>
                          <a:latin typeface="Arial"/>
                          <a:ea typeface="ＭＳ Ｐゴシック"/>
                        </a:defRPr>
                      </a:lvl3pPr>
                      <a:lvl4pPr marL="1371600" algn="l" defTabSz="457200" rtl="0" eaLnBrk="1" latinLnBrk="0" hangingPunct="1">
                        <a:defRPr sz="1800" kern="1200">
                          <a:solidFill>
                            <a:schemeClr val="tx1"/>
                          </a:solidFill>
                          <a:latin typeface="Arial"/>
                          <a:ea typeface="ＭＳ Ｐゴシック"/>
                        </a:defRPr>
                      </a:lvl4pPr>
                      <a:lvl5pPr marL="1828800" algn="l" defTabSz="457200" rtl="0" eaLnBrk="1" latinLnBrk="0" hangingPunct="1">
                        <a:defRPr sz="1800" kern="1200">
                          <a:solidFill>
                            <a:schemeClr val="tx1"/>
                          </a:solidFill>
                          <a:latin typeface="Arial"/>
                          <a:ea typeface="ＭＳ Ｐゴシック"/>
                        </a:defRPr>
                      </a:lvl5pPr>
                      <a:lvl6pPr marL="2286000" algn="l" defTabSz="457200" rtl="0" eaLnBrk="1" latinLnBrk="0" hangingPunct="1">
                        <a:defRPr sz="1800" kern="1200">
                          <a:solidFill>
                            <a:schemeClr val="tx1"/>
                          </a:solidFill>
                          <a:latin typeface="Arial"/>
                          <a:ea typeface="ＭＳ Ｐゴシック"/>
                        </a:defRPr>
                      </a:lvl6pPr>
                      <a:lvl7pPr marL="2743200" algn="l" defTabSz="457200" rtl="0" eaLnBrk="1" latinLnBrk="0" hangingPunct="1">
                        <a:defRPr sz="1800" kern="1200">
                          <a:solidFill>
                            <a:schemeClr val="tx1"/>
                          </a:solidFill>
                          <a:latin typeface="Arial"/>
                          <a:ea typeface="ＭＳ Ｐゴシック"/>
                        </a:defRPr>
                      </a:lvl7pPr>
                      <a:lvl8pPr marL="3200400" algn="l" defTabSz="457200" rtl="0" eaLnBrk="1" latinLnBrk="0" hangingPunct="1">
                        <a:defRPr sz="1800" kern="1200">
                          <a:solidFill>
                            <a:schemeClr val="tx1"/>
                          </a:solidFill>
                          <a:latin typeface="Arial"/>
                          <a:ea typeface="ＭＳ Ｐゴシック"/>
                        </a:defRPr>
                      </a:lvl8pPr>
                      <a:lvl9pPr marL="3657600" algn="l" defTabSz="457200" rtl="0" eaLnBrk="1" latinLnBrk="0" hangingPunct="1">
                        <a:defRPr sz="1800" kern="1200">
                          <a:solidFill>
                            <a:schemeClr val="tx1"/>
                          </a:solidFill>
                          <a:latin typeface="Arial"/>
                          <a:ea typeface="ＭＳ Ｐゴシック"/>
                        </a:defRPr>
                      </a:lvl9pPr>
                    </a:lstStyle>
                    <a:p>
                      <a:pPr algn="ctr" fontAlgn="ctr"/>
                      <a:r>
                        <a:rPr lang="en-US" sz="1400" b="0" i="0" u="none" strike="noStrike">
                          <a:solidFill>
                            <a:srgbClr val="000000"/>
                          </a:solidFill>
                          <a:effectLst/>
                          <a:latin typeface="+mn-lt"/>
                        </a:rPr>
                        <a:t>17.7%</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BFFF9F"/>
                    </a:solidFill>
                  </a:tcPr>
                </a:tc>
                <a:tc>
                  <a:txBody>
                    <a:bodyPr/>
                    <a:lstStyle>
                      <a:lvl1pPr marL="0" algn="l" defTabSz="457200" rtl="0" eaLnBrk="1" latinLnBrk="0" hangingPunct="1">
                        <a:defRPr sz="1800" kern="1200">
                          <a:solidFill>
                            <a:schemeClr val="tx1"/>
                          </a:solidFill>
                          <a:latin typeface="Arial"/>
                          <a:ea typeface="ＭＳ Ｐゴシック"/>
                        </a:defRPr>
                      </a:lvl1pPr>
                      <a:lvl2pPr marL="457200" algn="l" defTabSz="457200" rtl="0" eaLnBrk="1" latinLnBrk="0" hangingPunct="1">
                        <a:defRPr sz="1800" kern="1200">
                          <a:solidFill>
                            <a:schemeClr val="tx1"/>
                          </a:solidFill>
                          <a:latin typeface="Arial"/>
                          <a:ea typeface="ＭＳ Ｐゴシック"/>
                        </a:defRPr>
                      </a:lvl2pPr>
                      <a:lvl3pPr marL="914400" algn="l" defTabSz="457200" rtl="0" eaLnBrk="1" latinLnBrk="0" hangingPunct="1">
                        <a:defRPr sz="1800" kern="1200">
                          <a:solidFill>
                            <a:schemeClr val="tx1"/>
                          </a:solidFill>
                          <a:latin typeface="Arial"/>
                          <a:ea typeface="ＭＳ Ｐゴシック"/>
                        </a:defRPr>
                      </a:lvl3pPr>
                      <a:lvl4pPr marL="1371600" algn="l" defTabSz="457200" rtl="0" eaLnBrk="1" latinLnBrk="0" hangingPunct="1">
                        <a:defRPr sz="1800" kern="1200">
                          <a:solidFill>
                            <a:schemeClr val="tx1"/>
                          </a:solidFill>
                          <a:latin typeface="Arial"/>
                          <a:ea typeface="ＭＳ Ｐゴシック"/>
                        </a:defRPr>
                      </a:lvl4pPr>
                      <a:lvl5pPr marL="1828800" algn="l" defTabSz="457200" rtl="0" eaLnBrk="1" latinLnBrk="0" hangingPunct="1">
                        <a:defRPr sz="1800" kern="1200">
                          <a:solidFill>
                            <a:schemeClr val="tx1"/>
                          </a:solidFill>
                          <a:latin typeface="Arial"/>
                          <a:ea typeface="ＭＳ Ｐゴシック"/>
                        </a:defRPr>
                      </a:lvl5pPr>
                      <a:lvl6pPr marL="2286000" algn="l" defTabSz="457200" rtl="0" eaLnBrk="1" latinLnBrk="0" hangingPunct="1">
                        <a:defRPr sz="1800" kern="1200">
                          <a:solidFill>
                            <a:schemeClr val="tx1"/>
                          </a:solidFill>
                          <a:latin typeface="Arial"/>
                          <a:ea typeface="ＭＳ Ｐゴシック"/>
                        </a:defRPr>
                      </a:lvl6pPr>
                      <a:lvl7pPr marL="2743200" algn="l" defTabSz="457200" rtl="0" eaLnBrk="1" latinLnBrk="0" hangingPunct="1">
                        <a:defRPr sz="1800" kern="1200">
                          <a:solidFill>
                            <a:schemeClr val="tx1"/>
                          </a:solidFill>
                          <a:latin typeface="Arial"/>
                          <a:ea typeface="ＭＳ Ｐゴシック"/>
                        </a:defRPr>
                      </a:lvl7pPr>
                      <a:lvl8pPr marL="3200400" algn="l" defTabSz="457200" rtl="0" eaLnBrk="1" latinLnBrk="0" hangingPunct="1">
                        <a:defRPr sz="1800" kern="1200">
                          <a:solidFill>
                            <a:schemeClr val="tx1"/>
                          </a:solidFill>
                          <a:latin typeface="Arial"/>
                          <a:ea typeface="ＭＳ Ｐゴシック"/>
                        </a:defRPr>
                      </a:lvl8pPr>
                      <a:lvl9pPr marL="3657600" algn="l" defTabSz="457200" rtl="0" eaLnBrk="1" latinLnBrk="0" hangingPunct="1">
                        <a:defRPr sz="1800" kern="1200">
                          <a:solidFill>
                            <a:schemeClr val="tx1"/>
                          </a:solidFill>
                          <a:latin typeface="Arial"/>
                          <a:ea typeface="ＭＳ Ｐゴシック"/>
                        </a:defRPr>
                      </a:lvl9pPr>
                    </a:lstStyle>
                    <a:p>
                      <a:pPr algn="ctr" fontAlgn="ctr"/>
                      <a:r>
                        <a:rPr lang="en-US" sz="1400" b="0" i="0" u="none" strike="noStrike" dirty="0">
                          <a:solidFill>
                            <a:srgbClr val="000000"/>
                          </a:solidFill>
                          <a:effectLst/>
                          <a:latin typeface="+mn-lt"/>
                        </a:rPr>
                        <a:t>14.9%</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BFFF9F"/>
                    </a:solidFill>
                  </a:tcPr>
                </a:tc>
              </a:tr>
              <a:tr h="491201">
                <a:tc>
                  <a:txBody>
                    <a:bodyPr/>
                    <a:lstStyle>
                      <a:lvl1pPr marL="0" algn="l" defTabSz="457200" rtl="0" eaLnBrk="1" latinLnBrk="0" hangingPunct="1">
                        <a:defRPr sz="1800" kern="1200">
                          <a:solidFill>
                            <a:schemeClr val="tx1"/>
                          </a:solidFill>
                          <a:latin typeface="Arial"/>
                          <a:ea typeface="ＭＳ Ｐゴシック"/>
                        </a:defRPr>
                      </a:lvl1pPr>
                      <a:lvl2pPr marL="457200" algn="l" defTabSz="457200" rtl="0" eaLnBrk="1" latinLnBrk="0" hangingPunct="1">
                        <a:defRPr sz="1800" kern="1200">
                          <a:solidFill>
                            <a:schemeClr val="tx1"/>
                          </a:solidFill>
                          <a:latin typeface="Arial"/>
                          <a:ea typeface="ＭＳ Ｐゴシック"/>
                        </a:defRPr>
                      </a:lvl2pPr>
                      <a:lvl3pPr marL="914400" algn="l" defTabSz="457200" rtl="0" eaLnBrk="1" latinLnBrk="0" hangingPunct="1">
                        <a:defRPr sz="1800" kern="1200">
                          <a:solidFill>
                            <a:schemeClr val="tx1"/>
                          </a:solidFill>
                          <a:latin typeface="Arial"/>
                          <a:ea typeface="ＭＳ Ｐゴシック"/>
                        </a:defRPr>
                      </a:lvl3pPr>
                      <a:lvl4pPr marL="1371600" algn="l" defTabSz="457200" rtl="0" eaLnBrk="1" latinLnBrk="0" hangingPunct="1">
                        <a:defRPr sz="1800" kern="1200">
                          <a:solidFill>
                            <a:schemeClr val="tx1"/>
                          </a:solidFill>
                          <a:latin typeface="Arial"/>
                          <a:ea typeface="ＭＳ Ｐゴシック"/>
                        </a:defRPr>
                      </a:lvl4pPr>
                      <a:lvl5pPr marL="1828800" algn="l" defTabSz="457200" rtl="0" eaLnBrk="1" latinLnBrk="0" hangingPunct="1">
                        <a:defRPr sz="1800" kern="1200">
                          <a:solidFill>
                            <a:schemeClr val="tx1"/>
                          </a:solidFill>
                          <a:latin typeface="Arial"/>
                          <a:ea typeface="ＭＳ Ｐゴシック"/>
                        </a:defRPr>
                      </a:lvl5pPr>
                      <a:lvl6pPr marL="2286000" algn="l" defTabSz="457200" rtl="0" eaLnBrk="1" latinLnBrk="0" hangingPunct="1">
                        <a:defRPr sz="1800" kern="1200">
                          <a:solidFill>
                            <a:schemeClr val="tx1"/>
                          </a:solidFill>
                          <a:latin typeface="Arial"/>
                          <a:ea typeface="ＭＳ Ｐゴシック"/>
                        </a:defRPr>
                      </a:lvl6pPr>
                      <a:lvl7pPr marL="2743200" algn="l" defTabSz="457200" rtl="0" eaLnBrk="1" latinLnBrk="0" hangingPunct="1">
                        <a:defRPr sz="1800" kern="1200">
                          <a:solidFill>
                            <a:schemeClr val="tx1"/>
                          </a:solidFill>
                          <a:latin typeface="Arial"/>
                          <a:ea typeface="ＭＳ Ｐゴシック"/>
                        </a:defRPr>
                      </a:lvl7pPr>
                      <a:lvl8pPr marL="3200400" algn="l" defTabSz="457200" rtl="0" eaLnBrk="1" latinLnBrk="0" hangingPunct="1">
                        <a:defRPr sz="1800" kern="1200">
                          <a:solidFill>
                            <a:schemeClr val="tx1"/>
                          </a:solidFill>
                          <a:latin typeface="Arial"/>
                          <a:ea typeface="ＭＳ Ｐゴシック"/>
                        </a:defRPr>
                      </a:lvl8pPr>
                      <a:lvl9pPr marL="3657600" algn="l" defTabSz="457200" rtl="0" eaLnBrk="1" latinLnBrk="0" hangingPunct="1">
                        <a:defRPr sz="1800" kern="1200">
                          <a:solidFill>
                            <a:schemeClr val="tx1"/>
                          </a:solidFill>
                          <a:latin typeface="Arial"/>
                          <a:ea typeface="ＭＳ Ｐゴシック"/>
                        </a:defRPr>
                      </a:lvl9pPr>
                    </a:lstStyle>
                    <a:p>
                      <a:pPr algn="l" fontAlgn="b">
                        <a:spcAft>
                          <a:spcPts val="0"/>
                        </a:spcAft>
                      </a:pPr>
                      <a:r>
                        <a:rPr lang="en-US" sz="1400" b="1" i="0" u="none" strike="noStrike" dirty="0" smtClean="0">
                          <a:solidFill>
                            <a:srgbClr val="000000"/>
                          </a:solidFill>
                          <a:effectLst/>
                          <a:latin typeface="+mn-lt"/>
                        </a:rPr>
                        <a:t> 4.</a:t>
                      </a:r>
                      <a:r>
                        <a:rPr lang="en-US" sz="1400" b="1" i="0" u="none" strike="noStrike" baseline="0" dirty="0" smtClean="0">
                          <a:solidFill>
                            <a:srgbClr val="000000"/>
                          </a:solidFill>
                          <a:effectLst/>
                          <a:latin typeface="+mn-lt"/>
                        </a:rPr>
                        <a:t> </a:t>
                      </a:r>
                      <a:r>
                        <a:rPr lang="en-US" sz="1400" b="1" i="0" u="none" strike="noStrike" dirty="0" smtClean="0">
                          <a:solidFill>
                            <a:srgbClr val="000000"/>
                          </a:solidFill>
                          <a:effectLst/>
                          <a:latin typeface="+mn-lt"/>
                        </a:rPr>
                        <a:t>Diseases </a:t>
                      </a:r>
                      <a:r>
                        <a:rPr lang="en-US" sz="1400" b="1" i="0" u="none" strike="noStrike" dirty="0">
                          <a:solidFill>
                            <a:srgbClr val="000000"/>
                          </a:solidFill>
                          <a:effectLst/>
                          <a:latin typeface="+mn-lt"/>
                        </a:rPr>
                        <a:t>of the Digestive </a:t>
                      </a:r>
                      <a:endParaRPr lang="en-US" sz="1400" b="1" i="0" u="none" strike="noStrike" dirty="0" smtClean="0">
                        <a:solidFill>
                          <a:srgbClr val="000000"/>
                        </a:solidFill>
                        <a:effectLst/>
                        <a:latin typeface="+mn-lt"/>
                      </a:endParaRPr>
                    </a:p>
                    <a:p>
                      <a:pPr algn="l" fontAlgn="b">
                        <a:spcAft>
                          <a:spcPts val="0"/>
                        </a:spcAft>
                      </a:pPr>
                      <a:r>
                        <a:rPr lang="en-US" sz="1400" b="1" i="0" u="none" strike="noStrike" dirty="0" smtClean="0">
                          <a:solidFill>
                            <a:srgbClr val="000000"/>
                          </a:solidFill>
                          <a:effectLst/>
                          <a:latin typeface="+mn-lt"/>
                        </a:rPr>
                        <a:t> System</a:t>
                      </a:r>
                      <a:endParaRPr lang="en-US" sz="1400" b="1" i="0" u="none" strike="noStrike" dirty="0">
                        <a:solidFill>
                          <a:srgbClr val="000000"/>
                        </a:solidFill>
                        <a:effectLst/>
                        <a:latin typeface="+mn-lt"/>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tx1"/>
                          </a:solidFill>
                          <a:latin typeface="Arial"/>
                          <a:ea typeface="ＭＳ Ｐゴシック"/>
                        </a:defRPr>
                      </a:lvl1pPr>
                      <a:lvl2pPr marL="457200" algn="l" defTabSz="457200" rtl="0" eaLnBrk="1" latinLnBrk="0" hangingPunct="1">
                        <a:defRPr sz="1800" kern="1200">
                          <a:solidFill>
                            <a:schemeClr val="tx1"/>
                          </a:solidFill>
                          <a:latin typeface="Arial"/>
                          <a:ea typeface="ＭＳ Ｐゴシック"/>
                        </a:defRPr>
                      </a:lvl2pPr>
                      <a:lvl3pPr marL="914400" algn="l" defTabSz="457200" rtl="0" eaLnBrk="1" latinLnBrk="0" hangingPunct="1">
                        <a:defRPr sz="1800" kern="1200">
                          <a:solidFill>
                            <a:schemeClr val="tx1"/>
                          </a:solidFill>
                          <a:latin typeface="Arial"/>
                          <a:ea typeface="ＭＳ Ｐゴシック"/>
                        </a:defRPr>
                      </a:lvl3pPr>
                      <a:lvl4pPr marL="1371600" algn="l" defTabSz="457200" rtl="0" eaLnBrk="1" latinLnBrk="0" hangingPunct="1">
                        <a:defRPr sz="1800" kern="1200">
                          <a:solidFill>
                            <a:schemeClr val="tx1"/>
                          </a:solidFill>
                          <a:latin typeface="Arial"/>
                          <a:ea typeface="ＭＳ Ｐゴシック"/>
                        </a:defRPr>
                      </a:lvl4pPr>
                      <a:lvl5pPr marL="1828800" algn="l" defTabSz="457200" rtl="0" eaLnBrk="1" latinLnBrk="0" hangingPunct="1">
                        <a:defRPr sz="1800" kern="1200">
                          <a:solidFill>
                            <a:schemeClr val="tx1"/>
                          </a:solidFill>
                          <a:latin typeface="Arial"/>
                          <a:ea typeface="ＭＳ Ｐゴシック"/>
                        </a:defRPr>
                      </a:lvl5pPr>
                      <a:lvl6pPr marL="2286000" algn="l" defTabSz="457200" rtl="0" eaLnBrk="1" latinLnBrk="0" hangingPunct="1">
                        <a:defRPr sz="1800" kern="1200">
                          <a:solidFill>
                            <a:schemeClr val="tx1"/>
                          </a:solidFill>
                          <a:latin typeface="Arial"/>
                          <a:ea typeface="ＭＳ Ｐゴシック"/>
                        </a:defRPr>
                      </a:lvl6pPr>
                      <a:lvl7pPr marL="2743200" algn="l" defTabSz="457200" rtl="0" eaLnBrk="1" latinLnBrk="0" hangingPunct="1">
                        <a:defRPr sz="1800" kern="1200">
                          <a:solidFill>
                            <a:schemeClr val="tx1"/>
                          </a:solidFill>
                          <a:latin typeface="Arial"/>
                          <a:ea typeface="ＭＳ Ｐゴシック"/>
                        </a:defRPr>
                      </a:lvl7pPr>
                      <a:lvl8pPr marL="3200400" algn="l" defTabSz="457200" rtl="0" eaLnBrk="1" latinLnBrk="0" hangingPunct="1">
                        <a:defRPr sz="1800" kern="1200">
                          <a:solidFill>
                            <a:schemeClr val="tx1"/>
                          </a:solidFill>
                          <a:latin typeface="Arial"/>
                          <a:ea typeface="ＭＳ Ｐゴシック"/>
                        </a:defRPr>
                      </a:lvl8pPr>
                      <a:lvl9pPr marL="3657600" algn="l" defTabSz="457200" rtl="0" eaLnBrk="1" latinLnBrk="0" hangingPunct="1">
                        <a:defRPr sz="1800" kern="1200">
                          <a:solidFill>
                            <a:schemeClr val="tx1"/>
                          </a:solidFill>
                          <a:latin typeface="Arial"/>
                          <a:ea typeface="ＭＳ Ｐゴシック"/>
                        </a:defRPr>
                      </a:lvl9pPr>
                    </a:lstStyle>
                    <a:p>
                      <a:pPr algn="ctr" fontAlgn="ctr"/>
                      <a:r>
                        <a:rPr lang="en-US" sz="1400" b="0" i="0" u="none" strike="noStrike">
                          <a:solidFill>
                            <a:srgbClr val="000000"/>
                          </a:solidFill>
                          <a:effectLst/>
                          <a:latin typeface="+mn-lt"/>
                        </a:rPr>
                        <a:t>9.3%</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CB9FF"/>
                    </a:solidFill>
                  </a:tcPr>
                </a:tc>
                <a:tc>
                  <a:txBody>
                    <a:bodyPr/>
                    <a:lstStyle>
                      <a:lvl1pPr marL="0" algn="l" defTabSz="457200" rtl="0" eaLnBrk="1" latinLnBrk="0" hangingPunct="1">
                        <a:defRPr sz="1800" kern="1200">
                          <a:solidFill>
                            <a:schemeClr val="tx1"/>
                          </a:solidFill>
                          <a:latin typeface="Arial"/>
                          <a:ea typeface="ＭＳ Ｐゴシック"/>
                        </a:defRPr>
                      </a:lvl1pPr>
                      <a:lvl2pPr marL="457200" algn="l" defTabSz="457200" rtl="0" eaLnBrk="1" latinLnBrk="0" hangingPunct="1">
                        <a:defRPr sz="1800" kern="1200">
                          <a:solidFill>
                            <a:schemeClr val="tx1"/>
                          </a:solidFill>
                          <a:latin typeface="Arial"/>
                          <a:ea typeface="ＭＳ Ｐゴシック"/>
                        </a:defRPr>
                      </a:lvl2pPr>
                      <a:lvl3pPr marL="914400" algn="l" defTabSz="457200" rtl="0" eaLnBrk="1" latinLnBrk="0" hangingPunct="1">
                        <a:defRPr sz="1800" kern="1200">
                          <a:solidFill>
                            <a:schemeClr val="tx1"/>
                          </a:solidFill>
                          <a:latin typeface="Arial"/>
                          <a:ea typeface="ＭＳ Ｐゴシック"/>
                        </a:defRPr>
                      </a:lvl3pPr>
                      <a:lvl4pPr marL="1371600" algn="l" defTabSz="457200" rtl="0" eaLnBrk="1" latinLnBrk="0" hangingPunct="1">
                        <a:defRPr sz="1800" kern="1200">
                          <a:solidFill>
                            <a:schemeClr val="tx1"/>
                          </a:solidFill>
                          <a:latin typeface="Arial"/>
                          <a:ea typeface="ＭＳ Ｐゴシック"/>
                        </a:defRPr>
                      </a:lvl4pPr>
                      <a:lvl5pPr marL="1828800" algn="l" defTabSz="457200" rtl="0" eaLnBrk="1" latinLnBrk="0" hangingPunct="1">
                        <a:defRPr sz="1800" kern="1200">
                          <a:solidFill>
                            <a:schemeClr val="tx1"/>
                          </a:solidFill>
                          <a:latin typeface="Arial"/>
                          <a:ea typeface="ＭＳ Ｐゴシック"/>
                        </a:defRPr>
                      </a:lvl5pPr>
                      <a:lvl6pPr marL="2286000" algn="l" defTabSz="457200" rtl="0" eaLnBrk="1" latinLnBrk="0" hangingPunct="1">
                        <a:defRPr sz="1800" kern="1200">
                          <a:solidFill>
                            <a:schemeClr val="tx1"/>
                          </a:solidFill>
                          <a:latin typeface="Arial"/>
                          <a:ea typeface="ＭＳ Ｐゴシック"/>
                        </a:defRPr>
                      </a:lvl6pPr>
                      <a:lvl7pPr marL="2743200" algn="l" defTabSz="457200" rtl="0" eaLnBrk="1" latinLnBrk="0" hangingPunct="1">
                        <a:defRPr sz="1800" kern="1200">
                          <a:solidFill>
                            <a:schemeClr val="tx1"/>
                          </a:solidFill>
                          <a:latin typeface="Arial"/>
                          <a:ea typeface="ＭＳ Ｐゴシック"/>
                        </a:defRPr>
                      </a:lvl7pPr>
                      <a:lvl8pPr marL="3200400" algn="l" defTabSz="457200" rtl="0" eaLnBrk="1" latinLnBrk="0" hangingPunct="1">
                        <a:defRPr sz="1800" kern="1200">
                          <a:solidFill>
                            <a:schemeClr val="tx1"/>
                          </a:solidFill>
                          <a:latin typeface="Arial"/>
                          <a:ea typeface="ＭＳ Ｐゴシック"/>
                        </a:defRPr>
                      </a:lvl8pPr>
                      <a:lvl9pPr marL="3657600" algn="l" defTabSz="457200" rtl="0" eaLnBrk="1" latinLnBrk="0" hangingPunct="1">
                        <a:defRPr sz="1800" kern="1200">
                          <a:solidFill>
                            <a:schemeClr val="tx1"/>
                          </a:solidFill>
                          <a:latin typeface="Arial"/>
                          <a:ea typeface="ＭＳ Ｐゴシック"/>
                        </a:defRPr>
                      </a:lvl9pPr>
                    </a:lstStyle>
                    <a:p>
                      <a:pPr algn="ctr" fontAlgn="ctr"/>
                      <a:r>
                        <a:rPr lang="en-US" sz="1400" b="0" i="0" u="none" strike="noStrike" dirty="0">
                          <a:solidFill>
                            <a:srgbClr val="000000"/>
                          </a:solidFill>
                          <a:effectLst/>
                          <a:latin typeface="+mn-lt"/>
                        </a:rPr>
                        <a:t>10.5%</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CB9FF"/>
                    </a:solidFill>
                  </a:tcPr>
                </a:tc>
                <a:tc>
                  <a:txBody>
                    <a:bodyPr/>
                    <a:lstStyle>
                      <a:lvl1pPr marL="0" algn="l" defTabSz="457200" rtl="0" eaLnBrk="1" latinLnBrk="0" hangingPunct="1">
                        <a:defRPr sz="1800" kern="1200">
                          <a:solidFill>
                            <a:schemeClr val="tx1"/>
                          </a:solidFill>
                          <a:latin typeface="Arial"/>
                          <a:ea typeface="ＭＳ Ｐゴシック"/>
                        </a:defRPr>
                      </a:lvl1pPr>
                      <a:lvl2pPr marL="457200" algn="l" defTabSz="457200" rtl="0" eaLnBrk="1" latinLnBrk="0" hangingPunct="1">
                        <a:defRPr sz="1800" kern="1200">
                          <a:solidFill>
                            <a:schemeClr val="tx1"/>
                          </a:solidFill>
                          <a:latin typeface="Arial"/>
                          <a:ea typeface="ＭＳ Ｐゴシック"/>
                        </a:defRPr>
                      </a:lvl2pPr>
                      <a:lvl3pPr marL="914400" algn="l" defTabSz="457200" rtl="0" eaLnBrk="1" latinLnBrk="0" hangingPunct="1">
                        <a:defRPr sz="1800" kern="1200">
                          <a:solidFill>
                            <a:schemeClr val="tx1"/>
                          </a:solidFill>
                          <a:latin typeface="Arial"/>
                          <a:ea typeface="ＭＳ Ｐゴシック"/>
                        </a:defRPr>
                      </a:lvl3pPr>
                      <a:lvl4pPr marL="1371600" algn="l" defTabSz="457200" rtl="0" eaLnBrk="1" latinLnBrk="0" hangingPunct="1">
                        <a:defRPr sz="1800" kern="1200">
                          <a:solidFill>
                            <a:schemeClr val="tx1"/>
                          </a:solidFill>
                          <a:latin typeface="Arial"/>
                          <a:ea typeface="ＭＳ Ｐゴシック"/>
                        </a:defRPr>
                      </a:lvl4pPr>
                      <a:lvl5pPr marL="1828800" algn="l" defTabSz="457200" rtl="0" eaLnBrk="1" latinLnBrk="0" hangingPunct="1">
                        <a:defRPr sz="1800" kern="1200">
                          <a:solidFill>
                            <a:schemeClr val="tx1"/>
                          </a:solidFill>
                          <a:latin typeface="Arial"/>
                          <a:ea typeface="ＭＳ Ｐゴシック"/>
                        </a:defRPr>
                      </a:lvl5pPr>
                      <a:lvl6pPr marL="2286000" algn="l" defTabSz="457200" rtl="0" eaLnBrk="1" latinLnBrk="0" hangingPunct="1">
                        <a:defRPr sz="1800" kern="1200">
                          <a:solidFill>
                            <a:schemeClr val="tx1"/>
                          </a:solidFill>
                          <a:latin typeface="Arial"/>
                          <a:ea typeface="ＭＳ Ｐゴシック"/>
                        </a:defRPr>
                      </a:lvl6pPr>
                      <a:lvl7pPr marL="2743200" algn="l" defTabSz="457200" rtl="0" eaLnBrk="1" latinLnBrk="0" hangingPunct="1">
                        <a:defRPr sz="1800" kern="1200">
                          <a:solidFill>
                            <a:schemeClr val="tx1"/>
                          </a:solidFill>
                          <a:latin typeface="Arial"/>
                          <a:ea typeface="ＭＳ Ｐゴシック"/>
                        </a:defRPr>
                      </a:lvl7pPr>
                      <a:lvl8pPr marL="3200400" algn="l" defTabSz="457200" rtl="0" eaLnBrk="1" latinLnBrk="0" hangingPunct="1">
                        <a:defRPr sz="1800" kern="1200">
                          <a:solidFill>
                            <a:schemeClr val="tx1"/>
                          </a:solidFill>
                          <a:latin typeface="Arial"/>
                          <a:ea typeface="ＭＳ Ｐゴシック"/>
                        </a:defRPr>
                      </a:lvl8pPr>
                      <a:lvl9pPr marL="3657600" algn="l" defTabSz="457200" rtl="0" eaLnBrk="1" latinLnBrk="0" hangingPunct="1">
                        <a:defRPr sz="1800" kern="1200">
                          <a:solidFill>
                            <a:schemeClr val="tx1"/>
                          </a:solidFill>
                          <a:latin typeface="Arial"/>
                          <a:ea typeface="ＭＳ Ｐゴシック"/>
                        </a:defRPr>
                      </a:lvl9pPr>
                    </a:lstStyle>
                    <a:p>
                      <a:pPr algn="ctr" fontAlgn="ctr"/>
                      <a:r>
                        <a:rPr lang="en-US" sz="1400" b="0" i="0" u="none" strike="noStrike" dirty="0">
                          <a:solidFill>
                            <a:srgbClr val="000000"/>
                          </a:solidFill>
                          <a:effectLst/>
                          <a:latin typeface="+mn-lt"/>
                        </a:rPr>
                        <a:t>17.2%</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BFFF9F"/>
                    </a:solidFill>
                  </a:tcPr>
                </a:tc>
                <a:tc>
                  <a:txBody>
                    <a:bodyPr/>
                    <a:lstStyle>
                      <a:lvl1pPr marL="0" algn="l" defTabSz="457200" rtl="0" eaLnBrk="1" latinLnBrk="0" hangingPunct="1">
                        <a:defRPr sz="1800" kern="1200">
                          <a:solidFill>
                            <a:schemeClr val="tx1"/>
                          </a:solidFill>
                          <a:latin typeface="Arial"/>
                          <a:ea typeface="ＭＳ Ｐゴシック"/>
                        </a:defRPr>
                      </a:lvl1pPr>
                      <a:lvl2pPr marL="457200" algn="l" defTabSz="457200" rtl="0" eaLnBrk="1" latinLnBrk="0" hangingPunct="1">
                        <a:defRPr sz="1800" kern="1200">
                          <a:solidFill>
                            <a:schemeClr val="tx1"/>
                          </a:solidFill>
                          <a:latin typeface="Arial"/>
                          <a:ea typeface="ＭＳ Ｐゴシック"/>
                        </a:defRPr>
                      </a:lvl2pPr>
                      <a:lvl3pPr marL="914400" algn="l" defTabSz="457200" rtl="0" eaLnBrk="1" latinLnBrk="0" hangingPunct="1">
                        <a:defRPr sz="1800" kern="1200">
                          <a:solidFill>
                            <a:schemeClr val="tx1"/>
                          </a:solidFill>
                          <a:latin typeface="Arial"/>
                          <a:ea typeface="ＭＳ Ｐゴシック"/>
                        </a:defRPr>
                      </a:lvl3pPr>
                      <a:lvl4pPr marL="1371600" algn="l" defTabSz="457200" rtl="0" eaLnBrk="1" latinLnBrk="0" hangingPunct="1">
                        <a:defRPr sz="1800" kern="1200">
                          <a:solidFill>
                            <a:schemeClr val="tx1"/>
                          </a:solidFill>
                          <a:latin typeface="Arial"/>
                          <a:ea typeface="ＭＳ Ｐゴシック"/>
                        </a:defRPr>
                      </a:lvl4pPr>
                      <a:lvl5pPr marL="1828800" algn="l" defTabSz="457200" rtl="0" eaLnBrk="1" latinLnBrk="0" hangingPunct="1">
                        <a:defRPr sz="1800" kern="1200">
                          <a:solidFill>
                            <a:schemeClr val="tx1"/>
                          </a:solidFill>
                          <a:latin typeface="Arial"/>
                          <a:ea typeface="ＭＳ Ｐゴシック"/>
                        </a:defRPr>
                      </a:lvl5pPr>
                      <a:lvl6pPr marL="2286000" algn="l" defTabSz="457200" rtl="0" eaLnBrk="1" latinLnBrk="0" hangingPunct="1">
                        <a:defRPr sz="1800" kern="1200">
                          <a:solidFill>
                            <a:schemeClr val="tx1"/>
                          </a:solidFill>
                          <a:latin typeface="Arial"/>
                          <a:ea typeface="ＭＳ Ｐゴシック"/>
                        </a:defRPr>
                      </a:lvl6pPr>
                      <a:lvl7pPr marL="2743200" algn="l" defTabSz="457200" rtl="0" eaLnBrk="1" latinLnBrk="0" hangingPunct="1">
                        <a:defRPr sz="1800" kern="1200">
                          <a:solidFill>
                            <a:schemeClr val="tx1"/>
                          </a:solidFill>
                          <a:latin typeface="Arial"/>
                          <a:ea typeface="ＭＳ Ｐゴシック"/>
                        </a:defRPr>
                      </a:lvl7pPr>
                      <a:lvl8pPr marL="3200400" algn="l" defTabSz="457200" rtl="0" eaLnBrk="1" latinLnBrk="0" hangingPunct="1">
                        <a:defRPr sz="1800" kern="1200">
                          <a:solidFill>
                            <a:schemeClr val="tx1"/>
                          </a:solidFill>
                          <a:latin typeface="Arial"/>
                          <a:ea typeface="ＭＳ Ｐゴシック"/>
                        </a:defRPr>
                      </a:lvl8pPr>
                      <a:lvl9pPr marL="3657600" algn="l" defTabSz="457200" rtl="0" eaLnBrk="1" latinLnBrk="0" hangingPunct="1">
                        <a:defRPr sz="1800" kern="1200">
                          <a:solidFill>
                            <a:schemeClr val="tx1"/>
                          </a:solidFill>
                          <a:latin typeface="Arial"/>
                          <a:ea typeface="ＭＳ Ｐゴシック"/>
                        </a:defRPr>
                      </a:lvl9pPr>
                    </a:lstStyle>
                    <a:p>
                      <a:pPr algn="ctr" fontAlgn="ctr"/>
                      <a:r>
                        <a:rPr lang="en-US" sz="1400" b="0" i="0" u="none" strike="noStrike" dirty="0">
                          <a:solidFill>
                            <a:srgbClr val="000000"/>
                          </a:solidFill>
                          <a:effectLst/>
                          <a:latin typeface="+mn-lt"/>
                        </a:rPr>
                        <a:t>17.5%</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BFFF9F"/>
                    </a:solidFill>
                  </a:tcPr>
                </a:tc>
              </a:tr>
              <a:tr h="446729">
                <a:tc>
                  <a:txBody>
                    <a:bodyPr/>
                    <a:lstStyle>
                      <a:lvl1pPr marL="0" algn="l" defTabSz="457200" rtl="0" eaLnBrk="1" latinLnBrk="0" hangingPunct="1">
                        <a:defRPr sz="1800" kern="1200">
                          <a:solidFill>
                            <a:schemeClr val="tx1"/>
                          </a:solidFill>
                          <a:latin typeface="Arial"/>
                          <a:ea typeface="ＭＳ Ｐゴシック"/>
                        </a:defRPr>
                      </a:lvl1pPr>
                      <a:lvl2pPr marL="457200" algn="l" defTabSz="457200" rtl="0" eaLnBrk="1" latinLnBrk="0" hangingPunct="1">
                        <a:defRPr sz="1800" kern="1200">
                          <a:solidFill>
                            <a:schemeClr val="tx1"/>
                          </a:solidFill>
                          <a:latin typeface="Arial"/>
                          <a:ea typeface="ＭＳ Ｐゴシック"/>
                        </a:defRPr>
                      </a:lvl2pPr>
                      <a:lvl3pPr marL="914400" algn="l" defTabSz="457200" rtl="0" eaLnBrk="1" latinLnBrk="0" hangingPunct="1">
                        <a:defRPr sz="1800" kern="1200">
                          <a:solidFill>
                            <a:schemeClr val="tx1"/>
                          </a:solidFill>
                          <a:latin typeface="Arial"/>
                          <a:ea typeface="ＭＳ Ｐゴシック"/>
                        </a:defRPr>
                      </a:lvl3pPr>
                      <a:lvl4pPr marL="1371600" algn="l" defTabSz="457200" rtl="0" eaLnBrk="1" latinLnBrk="0" hangingPunct="1">
                        <a:defRPr sz="1800" kern="1200">
                          <a:solidFill>
                            <a:schemeClr val="tx1"/>
                          </a:solidFill>
                          <a:latin typeface="Arial"/>
                          <a:ea typeface="ＭＳ Ｐゴシック"/>
                        </a:defRPr>
                      </a:lvl4pPr>
                      <a:lvl5pPr marL="1828800" algn="l" defTabSz="457200" rtl="0" eaLnBrk="1" latinLnBrk="0" hangingPunct="1">
                        <a:defRPr sz="1800" kern="1200">
                          <a:solidFill>
                            <a:schemeClr val="tx1"/>
                          </a:solidFill>
                          <a:latin typeface="Arial"/>
                          <a:ea typeface="ＭＳ Ｐゴシック"/>
                        </a:defRPr>
                      </a:lvl5pPr>
                      <a:lvl6pPr marL="2286000" algn="l" defTabSz="457200" rtl="0" eaLnBrk="1" latinLnBrk="0" hangingPunct="1">
                        <a:defRPr sz="1800" kern="1200">
                          <a:solidFill>
                            <a:schemeClr val="tx1"/>
                          </a:solidFill>
                          <a:latin typeface="Arial"/>
                          <a:ea typeface="ＭＳ Ｐゴシック"/>
                        </a:defRPr>
                      </a:lvl6pPr>
                      <a:lvl7pPr marL="2743200" algn="l" defTabSz="457200" rtl="0" eaLnBrk="1" latinLnBrk="0" hangingPunct="1">
                        <a:defRPr sz="1800" kern="1200">
                          <a:solidFill>
                            <a:schemeClr val="tx1"/>
                          </a:solidFill>
                          <a:latin typeface="Arial"/>
                          <a:ea typeface="ＭＳ Ｐゴシック"/>
                        </a:defRPr>
                      </a:lvl7pPr>
                      <a:lvl8pPr marL="3200400" algn="l" defTabSz="457200" rtl="0" eaLnBrk="1" latinLnBrk="0" hangingPunct="1">
                        <a:defRPr sz="1800" kern="1200">
                          <a:solidFill>
                            <a:schemeClr val="tx1"/>
                          </a:solidFill>
                          <a:latin typeface="Arial"/>
                          <a:ea typeface="ＭＳ Ｐゴシック"/>
                        </a:defRPr>
                      </a:lvl8pPr>
                      <a:lvl9pPr marL="3657600" algn="l" defTabSz="457200" rtl="0" eaLnBrk="1" latinLnBrk="0" hangingPunct="1">
                        <a:defRPr sz="1800" kern="1200">
                          <a:solidFill>
                            <a:schemeClr val="tx1"/>
                          </a:solidFill>
                          <a:latin typeface="Arial"/>
                          <a:ea typeface="ＭＳ Ｐゴシック"/>
                        </a:defRPr>
                      </a:lvl9pPr>
                    </a:lstStyle>
                    <a:p>
                      <a:pPr algn="l" fontAlgn="b">
                        <a:spcAft>
                          <a:spcPts val="0"/>
                        </a:spcAft>
                      </a:pPr>
                      <a:r>
                        <a:rPr lang="en-US" sz="1400" b="1" i="0" u="none" strike="noStrike" dirty="0" smtClean="0">
                          <a:solidFill>
                            <a:srgbClr val="000000"/>
                          </a:solidFill>
                          <a:effectLst/>
                          <a:latin typeface="+mn-lt"/>
                        </a:rPr>
                        <a:t> 5. Diseases </a:t>
                      </a:r>
                      <a:r>
                        <a:rPr lang="en-US" sz="1400" b="1" i="0" u="none" strike="noStrike" dirty="0">
                          <a:solidFill>
                            <a:srgbClr val="000000"/>
                          </a:solidFill>
                          <a:effectLst/>
                          <a:latin typeface="+mn-lt"/>
                        </a:rPr>
                        <a:t>of the Respiratory </a:t>
                      </a:r>
                      <a:r>
                        <a:rPr lang="en-US" sz="1400" b="1" i="0" u="none" strike="noStrike" dirty="0" smtClean="0">
                          <a:solidFill>
                            <a:srgbClr val="000000"/>
                          </a:solidFill>
                          <a:effectLst/>
                          <a:latin typeface="+mn-lt"/>
                        </a:rPr>
                        <a:t> </a:t>
                      </a:r>
                    </a:p>
                    <a:p>
                      <a:pPr algn="l" fontAlgn="b">
                        <a:spcAft>
                          <a:spcPts val="0"/>
                        </a:spcAft>
                      </a:pPr>
                      <a:r>
                        <a:rPr lang="en-US" sz="1400" b="1" i="0" u="none" strike="noStrike" dirty="0" smtClean="0">
                          <a:solidFill>
                            <a:srgbClr val="000000"/>
                          </a:solidFill>
                          <a:effectLst/>
                          <a:latin typeface="+mn-lt"/>
                        </a:rPr>
                        <a:t> System</a:t>
                      </a:r>
                      <a:endParaRPr lang="en-US" sz="1400" b="1" i="0" u="none" strike="noStrike" dirty="0">
                        <a:solidFill>
                          <a:srgbClr val="000000"/>
                        </a:solidFill>
                        <a:effectLst/>
                        <a:latin typeface="+mn-lt"/>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tx1"/>
                          </a:solidFill>
                          <a:latin typeface="Arial"/>
                          <a:ea typeface="ＭＳ Ｐゴシック"/>
                        </a:defRPr>
                      </a:lvl1pPr>
                      <a:lvl2pPr marL="457200" algn="l" defTabSz="457200" rtl="0" eaLnBrk="1" latinLnBrk="0" hangingPunct="1">
                        <a:defRPr sz="1800" kern="1200">
                          <a:solidFill>
                            <a:schemeClr val="tx1"/>
                          </a:solidFill>
                          <a:latin typeface="Arial"/>
                          <a:ea typeface="ＭＳ Ｐゴシック"/>
                        </a:defRPr>
                      </a:lvl2pPr>
                      <a:lvl3pPr marL="914400" algn="l" defTabSz="457200" rtl="0" eaLnBrk="1" latinLnBrk="0" hangingPunct="1">
                        <a:defRPr sz="1800" kern="1200">
                          <a:solidFill>
                            <a:schemeClr val="tx1"/>
                          </a:solidFill>
                          <a:latin typeface="Arial"/>
                          <a:ea typeface="ＭＳ Ｐゴシック"/>
                        </a:defRPr>
                      </a:lvl3pPr>
                      <a:lvl4pPr marL="1371600" algn="l" defTabSz="457200" rtl="0" eaLnBrk="1" latinLnBrk="0" hangingPunct="1">
                        <a:defRPr sz="1800" kern="1200">
                          <a:solidFill>
                            <a:schemeClr val="tx1"/>
                          </a:solidFill>
                          <a:latin typeface="Arial"/>
                          <a:ea typeface="ＭＳ Ｐゴシック"/>
                        </a:defRPr>
                      </a:lvl4pPr>
                      <a:lvl5pPr marL="1828800" algn="l" defTabSz="457200" rtl="0" eaLnBrk="1" latinLnBrk="0" hangingPunct="1">
                        <a:defRPr sz="1800" kern="1200">
                          <a:solidFill>
                            <a:schemeClr val="tx1"/>
                          </a:solidFill>
                          <a:latin typeface="Arial"/>
                          <a:ea typeface="ＭＳ Ｐゴシック"/>
                        </a:defRPr>
                      </a:lvl5pPr>
                      <a:lvl6pPr marL="2286000" algn="l" defTabSz="457200" rtl="0" eaLnBrk="1" latinLnBrk="0" hangingPunct="1">
                        <a:defRPr sz="1800" kern="1200">
                          <a:solidFill>
                            <a:schemeClr val="tx1"/>
                          </a:solidFill>
                          <a:latin typeface="Arial"/>
                          <a:ea typeface="ＭＳ Ｐゴシック"/>
                        </a:defRPr>
                      </a:lvl6pPr>
                      <a:lvl7pPr marL="2743200" algn="l" defTabSz="457200" rtl="0" eaLnBrk="1" latinLnBrk="0" hangingPunct="1">
                        <a:defRPr sz="1800" kern="1200">
                          <a:solidFill>
                            <a:schemeClr val="tx1"/>
                          </a:solidFill>
                          <a:latin typeface="Arial"/>
                          <a:ea typeface="ＭＳ Ｐゴシック"/>
                        </a:defRPr>
                      </a:lvl7pPr>
                      <a:lvl8pPr marL="3200400" algn="l" defTabSz="457200" rtl="0" eaLnBrk="1" latinLnBrk="0" hangingPunct="1">
                        <a:defRPr sz="1800" kern="1200">
                          <a:solidFill>
                            <a:schemeClr val="tx1"/>
                          </a:solidFill>
                          <a:latin typeface="Arial"/>
                          <a:ea typeface="ＭＳ Ｐゴシック"/>
                        </a:defRPr>
                      </a:lvl8pPr>
                      <a:lvl9pPr marL="3657600" algn="l" defTabSz="457200" rtl="0" eaLnBrk="1" latinLnBrk="0" hangingPunct="1">
                        <a:defRPr sz="1800" kern="1200">
                          <a:solidFill>
                            <a:schemeClr val="tx1"/>
                          </a:solidFill>
                          <a:latin typeface="Arial"/>
                          <a:ea typeface="ＭＳ Ｐゴシック"/>
                        </a:defRPr>
                      </a:lvl9pPr>
                    </a:lstStyle>
                    <a:p>
                      <a:pPr algn="ctr" fontAlgn="b"/>
                      <a:r>
                        <a:rPr lang="en-US" sz="1400" b="0" i="0" u="none" strike="noStrike" dirty="0">
                          <a:solidFill>
                            <a:srgbClr val="000000"/>
                          </a:solidFill>
                          <a:effectLst/>
                          <a:latin typeface="+mn-lt"/>
                        </a:rPr>
                        <a:t>8.4%</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CB9FF"/>
                    </a:solidFill>
                  </a:tcPr>
                </a:tc>
                <a:tc>
                  <a:txBody>
                    <a:bodyPr/>
                    <a:lstStyle>
                      <a:lvl1pPr marL="0" algn="l" defTabSz="457200" rtl="0" eaLnBrk="1" latinLnBrk="0" hangingPunct="1">
                        <a:defRPr sz="1800" kern="1200">
                          <a:solidFill>
                            <a:schemeClr val="tx1"/>
                          </a:solidFill>
                          <a:latin typeface="Arial"/>
                          <a:ea typeface="ＭＳ Ｐゴシック"/>
                        </a:defRPr>
                      </a:lvl1pPr>
                      <a:lvl2pPr marL="457200" algn="l" defTabSz="457200" rtl="0" eaLnBrk="1" latinLnBrk="0" hangingPunct="1">
                        <a:defRPr sz="1800" kern="1200">
                          <a:solidFill>
                            <a:schemeClr val="tx1"/>
                          </a:solidFill>
                          <a:latin typeface="Arial"/>
                          <a:ea typeface="ＭＳ Ｐゴシック"/>
                        </a:defRPr>
                      </a:lvl2pPr>
                      <a:lvl3pPr marL="914400" algn="l" defTabSz="457200" rtl="0" eaLnBrk="1" latinLnBrk="0" hangingPunct="1">
                        <a:defRPr sz="1800" kern="1200">
                          <a:solidFill>
                            <a:schemeClr val="tx1"/>
                          </a:solidFill>
                          <a:latin typeface="Arial"/>
                          <a:ea typeface="ＭＳ Ｐゴシック"/>
                        </a:defRPr>
                      </a:lvl3pPr>
                      <a:lvl4pPr marL="1371600" algn="l" defTabSz="457200" rtl="0" eaLnBrk="1" latinLnBrk="0" hangingPunct="1">
                        <a:defRPr sz="1800" kern="1200">
                          <a:solidFill>
                            <a:schemeClr val="tx1"/>
                          </a:solidFill>
                          <a:latin typeface="Arial"/>
                          <a:ea typeface="ＭＳ Ｐゴシック"/>
                        </a:defRPr>
                      </a:lvl4pPr>
                      <a:lvl5pPr marL="1828800" algn="l" defTabSz="457200" rtl="0" eaLnBrk="1" latinLnBrk="0" hangingPunct="1">
                        <a:defRPr sz="1800" kern="1200">
                          <a:solidFill>
                            <a:schemeClr val="tx1"/>
                          </a:solidFill>
                          <a:latin typeface="Arial"/>
                          <a:ea typeface="ＭＳ Ｐゴシック"/>
                        </a:defRPr>
                      </a:lvl5pPr>
                      <a:lvl6pPr marL="2286000" algn="l" defTabSz="457200" rtl="0" eaLnBrk="1" latinLnBrk="0" hangingPunct="1">
                        <a:defRPr sz="1800" kern="1200">
                          <a:solidFill>
                            <a:schemeClr val="tx1"/>
                          </a:solidFill>
                          <a:latin typeface="Arial"/>
                          <a:ea typeface="ＭＳ Ｐゴシック"/>
                        </a:defRPr>
                      </a:lvl6pPr>
                      <a:lvl7pPr marL="2743200" algn="l" defTabSz="457200" rtl="0" eaLnBrk="1" latinLnBrk="0" hangingPunct="1">
                        <a:defRPr sz="1800" kern="1200">
                          <a:solidFill>
                            <a:schemeClr val="tx1"/>
                          </a:solidFill>
                          <a:latin typeface="Arial"/>
                          <a:ea typeface="ＭＳ Ｐゴシック"/>
                        </a:defRPr>
                      </a:lvl7pPr>
                      <a:lvl8pPr marL="3200400" algn="l" defTabSz="457200" rtl="0" eaLnBrk="1" latinLnBrk="0" hangingPunct="1">
                        <a:defRPr sz="1800" kern="1200">
                          <a:solidFill>
                            <a:schemeClr val="tx1"/>
                          </a:solidFill>
                          <a:latin typeface="Arial"/>
                          <a:ea typeface="ＭＳ Ｐゴシック"/>
                        </a:defRPr>
                      </a:lvl8pPr>
                      <a:lvl9pPr marL="3657600" algn="l" defTabSz="457200" rtl="0" eaLnBrk="1" latinLnBrk="0" hangingPunct="1">
                        <a:defRPr sz="1800" kern="1200">
                          <a:solidFill>
                            <a:schemeClr val="tx1"/>
                          </a:solidFill>
                          <a:latin typeface="Arial"/>
                          <a:ea typeface="ＭＳ Ｐゴシック"/>
                        </a:defRPr>
                      </a:lvl9pPr>
                    </a:lstStyle>
                    <a:p>
                      <a:pPr algn="ctr" fontAlgn="b"/>
                      <a:r>
                        <a:rPr lang="en-US" sz="1400" b="0" i="0" u="none" strike="noStrike" dirty="0">
                          <a:solidFill>
                            <a:srgbClr val="000000"/>
                          </a:solidFill>
                          <a:effectLst/>
                          <a:latin typeface="+mn-lt"/>
                        </a:rPr>
                        <a:t>10.6%</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CB9FF"/>
                    </a:solidFill>
                  </a:tcPr>
                </a:tc>
                <a:tc>
                  <a:txBody>
                    <a:bodyPr/>
                    <a:lstStyle>
                      <a:lvl1pPr marL="0" algn="l" defTabSz="457200" rtl="0" eaLnBrk="1" latinLnBrk="0" hangingPunct="1">
                        <a:defRPr sz="1800" kern="1200">
                          <a:solidFill>
                            <a:schemeClr val="tx1"/>
                          </a:solidFill>
                          <a:latin typeface="Arial"/>
                          <a:ea typeface="ＭＳ Ｐゴシック"/>
                        </a:defRPr>
                      </a:lvl1pPr>
                      <a:lvl2pPr marL="457200" algn="l" defTabSz="457200" rtl="0" eaLnBrk="1" latinLnBrk="0" hangingPunct="1">
                        <a:defRPr sz="1800" kern="1200">
                          <a:solidFill>
                            <a:schemeClr val="tx1"/>
                          </a:solidFill>
                          <a:latin typeface="Arial"/>
                          <a:ea typeface="ＭＳ Ｐゴシック"/>
                        </a:defRPr>
                      </a:lvl2pPr>
                      <a:lvl3pPr marL="914400" algn="l" defTabSz="457200" rtl="0" eaLnBrk="1" latinLnBrk="0" hangingPunct="1">
                        <a:defRPr sz="1800" kern="1200">
                          <a:solidFill>
                            <a:schemeClr val="tx1"/>
                          </a:solidFill>
                          <a:latin typeface="Arial"/>
                          <a:ea typeface="ＭＳ Ｐゴシック"/>
                        </a:defRPr>
                      </a:lvl3pPr>
                      <a:lvl4pPr marL="1371600" algn="l" defTabSz="457200" rtl="0" eaLnBrk="1" latinLnBrk="0" hangingPunct="1">
                        <a:defRPr sz="1800" kern="1200">
                          <a:solidFill>
                            <a:schemeClr val="tx1"/>
                          </a:solidFill>
                          <a:latin typeface="Arial"/>
                          <a:ea typeface="ＭＳ Ｐゴシック"/>
                        </a:defRPr>
                      </a:lvl4pPr>
                      <a:lvl5pPr marL="1828800" algn="l" defTabSz="457200" rtl="0" eaLnBrk="1" latinLnBrk="0" hangingPunct="1">
                        <a:defRPr sz="1800" kern="1200">
                          <a:solidFill>
                            <a:schemeClr val="tx1"/>
                          </a:solidFill>
                          <a:latin typeface="Arial"/>
                          <a:ea typeface="ＭＳ Ｐゴシック"/>
                        </a:defRPr>
                      </a:lvl5pPr>
                      <a:lvl6pPr marL="2286000" algn="l" defTabSz="457200" rtl="0" eaLnBrk="1" latinLnBrk="0" hangingPunct="1">
                        <a:defRPr sz="1800" kern="1200">
                          <a:solidFill>
                            <a:schemeClr val="tx1"/>
                          </a:solidFill>
                          <a:latin typeface="Arial"/>
                          <a:ea typeface="ＭＳ Ｐゴシック"/>
                        </a:defRPr>
                      </a:lvl6pPr>
                      <a:lvl7pPr marL="2743200" algn="l" defTabSz="457200" rtl="0" eaLnBrk="1" latinLnBrk="0" hangingPunct="1">
                        <a:defRPr sz="1800" kern="1200">
                          <a:solidFill>
                            <a:schemeClr val="tx1"/>
                          </a:solidFill>
                          <a:latin typeface="Arial"/>
                          <a:ea typeface="ＭＳ Ｐゴシック"/>
                        </a:defRPr>
                      </a:lvl7pPr>
                      <a:lvl8pPr marL="3200400" algn="l" defTabSz="457200" rtl="0" eaLnBrk="1" latinLnBrk="0" hangingPunct="1">
                        <a:defRPr sz="1800" kern="1200">
                          <a:solidFill>
                            <a:schemeClr val="tx1"/>
                          </a:solidFill>
                          <a:latin typeface="Arial"/>
                          <a:ea typeface="ＭＳ Ｐゴシック"/>
                        </a:defRPr>
                      </a:lvl8pPr>
                      <a:lvl9pPr marL="3657600" algn="l" defTabSz="457200" rtl="0" eaLnBrk="1" latinLnBrk="0" hangingPunct="1">
                        <a:defRPr sz="1800" kern="1200">
                          <a:solidFill>
                            <a:schemeClr val="tx1"/>
                          </a:solidFill>
                          <a:latin typeface="Arial"/>
                          <a:ea typeface="ＭＳ Ｐゴシック"/>
                        </a:defRPr>
                      </a:lvl9pPr>
                    </a:lstStyle>
                    <a:p>
                      <a:pPr algn="ctr" fontAlgn="b"/>
                      <a:r>
                        <a:rPr lang="en-US" sz="1400" b="0" i="0" u="none" strike="noStrike" dirty="0">
                          <a:solidFill>
                            <a:srgbClr val="000000"/>
                          </a:solidFill>
                          <a:effectLst/>
                          <a:latin typeface="+mn-lt"/>
                        </a:rPr>
                        <a:t>17.4%</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BFFF9F"/>
                    </a:solidFill>
                  </a:tcPr>
                </a:tc>
                <a:tc>
                  <a:txBody>
                    <a:bodyPr/>
                    <a:lstStyle>
                      <a:lvl1pPr marL="0" algn="l" defTabSz="457200" rtl="0" eaLnBrk="1" latinLnBrk="0" hangingPunct="1">
                        <a:defRPr sz="1800" kern="1200">
                          <a:solidFill>
                            <a:schemeClr val="tx1"/>
                          </a:solidFill>
                          <a:latin typeface="Arial"/>
                          <a:ea typeface="ＭＳ Ｐゴシック"/>
                        </a:defRPr>
                      </a:lvl1pPr>
                      <a:lvl2pPr marL="457200" algn="l" defTabSz="457200" rtl="0" eaLnBrk="1" latinLnBrk="0" hangingPunct="1">
                        <a:defRPr sz="1800" kern="1200">
                          <a:solidFill>
                            <a:schemeClr val="tx1"/>
                          </a:solidFill>
                          <a:latin typeface="Arial"/>
                          <a:ea typeface="ＭＳ Ｐゴシック"/>
                        </a:defRPr>
                      </a:lvl2pPr>
                      <a:lvl3pPr marL="914400" algn="l" defTabSz="457200" rtl="0" eaLnBrk="1" latinLnBrk="0" hangingPunct="1">
                        <a:defRPr sz="1800" kern="1200">
                          <a:solidFill>
                            <a:schemeClr val="tx1"/>
                          </a:solidFill>
                          <a:latin typeface="Arial"/>
                          <a:ea typeface="ＭＳ Ｐゴシック"/>
                        </a:defRPr>
                      </a:lvl3pPr>
                      <a:lvl4pPr marL="1371600" algn="l" defTabSz="457200" rtl="0" eaLnBrk="1" latinLnBrk="0" hangingPunct="1">
                        <a:defRPr sz="1800" kern="1200">
                          <a:solidFill>
                            <a:schemeClr val="tx1"/>
                          </a:solidFill>
                          <a:latin typeface="Arial"/>
                          <a:ea typeface="ＭＳ Ｐゴシック"/>
                        </a:defRPr>
                      </a:lvl4pPr>
                      <a:lvl5pPr marL="1828800" algn="l" defTabSz="457200" rtl="0" eaLnBrk="1" latinLnBrk="0" hangingPunct="1">
                        <a:defRPr sz="1800" kern="1200">
                          <a:solidFill>
                            <a:schemeClr val="tx1"/>
                          </a:solidFill>
                          <a:latin typeface="Arial"/>
                          <a:ea typeface="ＭＳ Ｐゴシック"/>
                        </a:defRPr>
                      </a:lvl5pPr>
                      <a:lvl6pPr marL="2286000" algn="l" defTabSz="457200" rtl="0" eaLnBrk="1" latinLnBrk="0" hangingPunct="1">
                        <a:defRPr sz="1800" kern="1200">
                          <a:solidFill>
                            <a:schemeClr val="tx1"/>
                          </a:solidFill>
                          <a:latin typeface="Arial"/>
                          <a:ea typeface="ＭＳ Ｐゴシック"/>
                        </a:defRPr>
                      </a:lvl6pPr>
                      <a:lvl7pPr marL="2743200" algn="l" defTabSz="457200" rtl="0" eaLnBrk="1" latinLnBrk="0" hangingPunct="1">
                        <a:defRPr sz="1800" kern="1200">
                          <a:solidFill>
                            <a:schemeClr val="tx1"/>
                          </a:solidFill>
                          <a:latin typeface="Arial"/>
                          <a:ea typeface="ＭＳ Ｐゴシック"/>
                        </a:defRPr>
                      </a:lvl7pPr>
                      <a:lvl8pPr marL="3200400" algn="l" defTabSz="457200" rtl="0" eaLnBrk="1" latinLnBrk="0" hangingPunct="1">
                        <a:defRPr sz="1800" kern="1200">
                          <a:solidFill>
                            <a:schemeClr val="tx1"/>
                          </a:solidFill>
                          <a:latin typeface="Arial"/>
                          <a:ea typeface="ＭＳ Ｐゴシック"/>
                        </a:defRPr>
                      </a:lvl8pPr>
                      <a:lvl9pPr marL="3657600" algn="l" defTabSz="457200" rtl="0" eaLnBrk="1" latinLnBrk="0" hangingPunct="1">
                        <a:defRPr sz="1800" kern="1200">
                          <a:solidFill>
                            <a:schemeClr val="tx1"/>
                          </a:solidFill>
                          <a:latin typeface="Arial"/>
                          <a:ea typeface="ＭＳ Ｐゴシック"/>
                        </a:defRPr>
                      </a:lvl9pPr>
                    </a:lstStyle>
                    <a:p>
                      <a:pPr algn="ctr" fontAlgn="b"/>
                      <a:r>
                        <a:rPr lang="en-US" sz="1400" b="0" i="0" u="none" strike="noStrike" dirty="0">
                          <a:solidFill>
                            <a:srgbClr val="000000"/>
                          </a:solidFill>
                          <a:effectLst/>
                          <a:latin typeface="+mn-lt"/>
                        </a:rPr>
                        <a:t>18.2</a:t>
                      </a:r>
                      <a:r>
                        <a:rPr lang="en-US" sz="1400" b="0" i="0" u="none" strike="noStrike" dirty="0" smtClean="0">
                          <a:solidFill>
                            <a:srgbClr val="000000"/>
                          </a:solidFill>
                          <a:effectLst/>
                          <a:latin typeface="+mn-lt"/>
                        </a:rPr>
                        <a:t>%</a:t>
                      </a:r>
                      <a:endParaRPr lang="en-US" sz="1400" b="0" i="0" u="none" strike="noStrike" dirty="0">
                        <a:solidFill>
                          <a:srgbClr val="000000"/>
                        </a:solidFill>
                        <a:effectLst/>
                        <a:latin typeface="+mn-lt"/>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BFFF9F"/>
                    </a:solidFill>
                  </a:tcPr>
                </a:tc>
              </a:tr>
            </a:tbl>
          </a:graphicData>
        </a:graphic>
      </p:graphicFrame>
      <p:sp>
        <p:nvSpPr>
          <p:cNvPr id="44079" name="Slide Number Placeholder 3"/>
          <p:cNvSpPr txBox="1">
            <a:spLocks noGrp="1"/>
          </p:cNvSpPr>
          <p:nvPr/>
        </p:nvSpPr>
        <p:spPr bwMode="auto">
          <a:xfrm>
            <a:off x="838200" y="6400800"/>
            <a:ext cx="2133600" cy="476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21" tIns="45711" rIns="91421" bIns="45711"/>
          <a:lstStyle>
            <a:lvl1pPr>
              <a:defRPr sz="2400">
                <a:solidFill>
                  <a:schemeClr val="tx1"/>
                </a:solidFill>
                <a:latin typeface="Arial" pitchFamily="34" charset="0"/>
                <a:ea typeface="ＭＳ Ｐゴシック" pitchFamily="34" charset="-128"/>
              </a:defRPr>
            </a:lvl1pPr>
            <a:lvl2pPr marL="742950" indent="-285750">
              <a:defRPr sz="2400">
                <a:solidFill>
                  <a:schemeClr val="tx1"/>
                </a:solidFill>
                <a:latin typeface="Arial" pitchFamily="34" charset="0"/>
                <a:ea typeface="ＭＳ Ｐゴシック" pitchFamily="34" charset="-128"/>
              </a:defRPr>
            </a:lvl2pPr>
            <a:lvl3pPr marL="1143000" indent="-228600">
              <a:defRPr sz="2400">
                <a:solidFill>
                  <a:schemeClr val="tx1"/>
                </a:solidFill>
                <a:latin typeface="Arial" pitchFamily="34" charset="0"/>
                <a:ea typeface="ＭＳ Ｐゴシック" pitchFamily="34" charset="-128"/>
              </a:defRPr>
            </a:lvl3pPr>
            <a:lvl4pPr marL="1600200" indent="-228600">
              <a:defRPr sz="2400">
                <a:solidFill>
                  <a:schemeClr val="tx1"/>
                </a:solidFill>
                <a:latin typeface="Arial" pitchFamily="34" charset="0"/>
                <a:ea typeface="ＭＳ Ｐゴシック" pitchFamily="34" charset="-128"/>
              </a:defRPr>
            </a:lvl4pPr>
            <a:lvl5pPr marL="2057400" indent="-22860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fld id="{17A553C5-0CD5-4462-9822-C3862CF35F36}" type="slidenum">
              <a:rPr lang="en-US" sz="1400">
                <a:solidFill>
                  <a:schemeClr val="bg1"/>
                </a:solidFill>
              </a:rPr>
              <a:pPr/>
              <a:t>27</a:t>
            </a:fld>
            <a:endParaRPr lang="en-US" sz="1400">
              <a:solidFill>
                <a:schemeClr val="bg1"/>
              </a:solidFill>
            </a:endParaRPr>
          </a:p>
        </p:txBody>
      </p:sp>
      <p:sp>
        <p:nvSpPr>
          <p:cNvPr id="5" name="TextBox 6"/>
          <p:cNvSpPr txBox="1">
            <a:spLocks noChangeArrowheads="1"/>
          </p:cNvSpPr>
          <p:nvPr/>
        </p:nvSpPr>
        <p:spPr bwMode="auto">
          <a:xfrm>
            <a:off x="533400" y="5638800"/>
            <a:ext cx="3352800" cy="307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Arial" pitchFamily="34" charset="0"/>
                <a:ea typeface="ＭＳ Ｐゴシック" pitchFamily="34" charset="-128"/>
              </a:defRPr>
            </a:lvl1pPr>
            <a:lvl2pPr marL="742950" indent="-285750">
              <a:defRPr sz="2400">
                <a:solidFill>
                  <a:schemeClr val="tx1"/>
                </a:solidFill>
                <a:latin typeface="Arial" pitchFamily="34" charset="0"/>
                <a:ea typeface="ＭＳ Ｐゴシック" pitchFamily="34" charset="-128"/>
              </a:defRPr>
            </a:lvl2pPr>
            <a:lvl3pPr marL="1143000" indent="-228600">
              <a:defRPr sz="2400">
                <a:solidFill>
                  <a:schemeClr val="tx1"/>
                </a:solidFill>
                <a:latin typeface="Arial" pitchFamily="34" charset="0"/>
                <a:ea typeface="ＭＳ Ｐゴシック" pitchFamily="34" charset="-128"/>
              </a:defRPr>
            </a:lvl3pPr>
            <a:lvl4pPr marL="1600200" indent="-228600">
              <a:defRPr sz="2400">
                <a:solidFill>
                  <a:schemeClr val="tx1"/>
                </a:solidFill>
                <a:latin typeface="Arial" pitchFamily="34" charset="0"/>
                <a:ea typeface="ＭＳ Ｐゴシック" pitchFamily="34" charset="-128"/>
              </a:defRPr>
            </a:lvl4pPr>
            <a:lvl5pPr marL="2057400" indent="-22860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fontAlgn="auto" hangingPunct="1">
              <a:spcBef>
                <a:spcPts val="0"/>
              </a:spcBef>
              <a:spcAft>
                <a:spcPts val="0"/>
              </a:spcAft>
              <a:defRPr/>
            </a:pPr>
            <a:r>
              <a:rPr lang="en-US" sz="1400" kern="0" dirty="0" smtClean="0">
                <a:solidFill>
                  <a:srgbClr val="000000"/>
                </a:solidFill>
              </a:rPr>
              <a:t>9 Participating States</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p:cNvSpPr>
            <a:spLocks noGrp="1"/>
          </p:cNvSpPr>
          <p:nvPr>
            <p:ph type="title"/>
          </p:nvPr>
        </p:nvSpPr>
        <p:spPr>
          <a:xfrm>
            <a:off x="685800" y="152400"/>
            <a:ext cx="7772400" cy="1143000"/>
          </a:xfrm>
        </p:spPr>
        <p:txBody>
          <a:bodyPr/>
          <a:lstStyle/>
          <a:p>
            <a:r>
              <a:rPr lang="en-US" dirty="0" smtClean="0">
                <a:solidFill>
                  <a:srgbClr val="57185B"/>
                </a:solidFill>
              </a:rPr>
              <a:t>State-specific Report</a:t>
            </a:r>
          </a:p>
        </p:txBody>
      </p:sp>
      <p:sp>
        <p:nvSpPr>
          <p:cNvPr id="48132" name="Slide Number Placeholder 3"/>
          <p:cNvSpPr txBox="1">
            <a:spLocks noGrp="1"/>
          </p:cNvSpPr>
          <p:nvPr/>
        </p:nvSpPr>
        <p:spPr bwMode="auto">
          <a:xfrm>
            <a:off x="838200" y="6400800"/>
            <a:ext cx="2133600" cy="476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21" tIns="45711" rIns="91421" bIns="45711"/>
          <a:lstStyle>
            <a:lvl1pPr>
              <a:defRPr sz="2400">
                <a:solidFill>
                  <a:schemeClr val="tx1"/>
                </a:solidFill>
                <a:latin typeface="Arial" pitchFamily="34" charset="0"/>
                <a:ea typeface="ＭＳ Ｐゴシック" pitchFamily="34" charset="-128"/>
              </a:defRPr>
            </a:lvl1pPr>
            <a:lvl2pPr marL="742950" indent="-285750">
              <a:defRPr sz="2400">
                <a:solidFill>
                  <a:schemeClr val="tx1"/>
                </a:solidFill>
                <a:latin typeface="Arial" pitchFamily="34" charset="0"/>
                <a:ea typeface="ＭＳ Ｐゴシック" pitchFamily="34" charset="-128"/>
              </a:defRPr>
            </a:lvl2pPr>
            <a:lvl3pPr marL="1143000" indent="-228600">
              <a:defRPr sz="2400">
                <a:solidFill>
                  <a:schemeClr val="tx1"/>
                </a:solidFill>
                <a:latin typeface="Arial" pitchFamily="34" charset="0"/>
                <a:ea typeface="ＭＳ Ｐゴシック" pitchFamily="34" charset="-128"/>
              </a:defRPr>
            </a:lvl3pPr>
            <a:lvl4pPr marL="1600200" indent="-228600">
              <a:defRPr sz="2400">
                <a:solidFill>
                  <a:schemeClr val="tx1"/>
                </a:solidFill>
                <a:latin typeface="Arial" pitchFamily="34" charset="0"/>
                <a:ea typeface="ＭＳ Ｐゴシック" pitchFamily="34" charset="-128"/>
              </a:defRPr>
            </a:lvl4pPr>
            <a:lvl5pPr marL="2057400" indent="-22860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fld id="{E9FB4FD7-2730-4074-8CCD-CBEB5B391120}" type="slidenum">
              <a:rPr lang="en-US" sz="1400">
                <a:solidFill>
                  <a:schemeClr val="bg1"/>
                </a:solidFill>
              </a:rPr>
              <a:pPr/>
              <a:t>28</a:t>
            </a:fld>
            <a:endParaRPr lang="en-US" sz="1400">
              <a:solidFill>
                <a:schemeClr val="bg1"/>
              </a:solidFill>
            </a:endParaRPr>
          </a:p>
        </p:txBody>
      </p:sp>
      <p:pic>
        <p:nvPicPr>
          <p:cNvPr id="31746"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860819" y="1143000"/>
            <a:ext cx="3784455" cy="489753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Rectangle 1"/>
          <p:cNvSpPr/>
          <p:nvPr/>
        </p:nvSpPr>
        <p:spPr bwMode="auto">
          <a:xfrm>
            <a:off x="4419600" y="1143000"/>
            <a:ext cx="1219200" cy="152400"/>
          </a:xfrm>
          <a:prstGeom prst="rect">
            <a:avLst/>
          </a:prstGeom>
          <a:solidFill>
            <a:srgbClr val="860189"/>
          </a:solidFill>
          <a:ln w="9525" cap="flat" cmpd="sng" algn="ctr">
            <a:solidFill>
              <a:srgbClr val="860189"/>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ＭＳ Ｐゴシック" charset="0"/>
              <a:cs typeface="ＭＳ Ｐゴシック" charset="0"/>
            </a:endParaRPr>
          </a:p>
        </p:txBody>
      </p:sp>
      <p:sp>
        <p:nvSpPr>
          <p:cNvPr id="3" name="Rectangle 2"/>
          <p:cNvSpPr/>
          <p:nvPr/>
        </p:nvSpPr>
        <p:spPr bwMode="auto">
          <a:xfrm>
            <a:off x="3657600" y="1143000"/>
            <a:ext cx="914400" cy="76200"/>
          </a:xfrm>
          <a:prstGeom prst="rect">
            <a:avLst/>
          </a:prstGeom>
          <a:solidFill>
            <a:srgbClr val="860189"/>
          </a:solidFill>
          <a:ln w="9525" cap="flat" cmpd="sng" algn="ctr">
            <a:solidFill>
              <a:srgbClr val="860189"/>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0000"/>
              </a:solidFill>
              <a:effectLst/>
              <a:latin typeface="Arial" charset="0"/>
              <a:ea typeface="ＭＳ Ｐゴシック" charset="0"/>
              <a:cs typeface="ＭＳ Ｐゴシック" charset="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p:cNvSpPr>
            <a:spLocks noGrp="1"/>
          </p:cNvSpPr>
          <p:nvPr>
            <p:ph type="title"/>
          </p:nvPr>
        </p:nvSpPr>
        <p:spPr/>
        <p:txBody>
          <a:bodyPr/>
          <a:lstStyle/>
          <a:p>
            <a:r>
              <a:rPr lang="en-US" smtClean="0">
                <a:solidFill>
                  <a:srgbClr val="57185B"/>
                </a:solidFill>
              </a:rPr>
              <a:t>Conclusions</a:t>
            </a:r>
          </a:p>
        </p:txBody>
      </p:sp>
      <p:sp>
        <p:nvSpPr>
          <p:cNvPr id="45059" name="Content Placeholder 2"/>
          <p:cNvSpPr>
            <a:spLocks noGrp="1"/>
          </p:cNvSpPr>
          <p:nvPr>
            <p:ph idx="1"/>
          </p:nvPr>
        </p:nvSpPr>
        <p:spPr>
          <a:xfrm>
            <a:off x="685800" y="1447800"/>
            <a:ext cx="7772400" cy="4419600"/>
          </a:xfrm>
        </p:spPr>
        <p:txBody>
          <a:bodyPr/>
          <a:lstStyle/>
          <a:p>
            <a:pPr eaLnBrk="1" hangingPunct="1"/>
            <a:r>
              <a:rPr lang="en-US" smtClean="0">
                <a:solidFill>
                  <a:srgbClr val="000000"/>
                </a:solidFill>
              </a:rPr>
              <a:t>Overall, MCOs had the lowest readmission rates</a:t>
            </a:r>
          </a:p>
          <a:p>
            <a:pPr eaLnBrk="1" hangingPunct="1"/>
            <a:endParaRPr lang="en-US" sz="1000" smtClean="0">
              <a:solidFill>
                <a:srgbClr val="000000"/>
              </a:solidFill>
            </a:endParaRPr>
          </a:p>
          <a:p>
            <a:pPr eaLnBrk="1" hangingPunct="1"/>
            <a:r>
              <a:rPr lang="en-US" smtClean="0">
                <a:solidFill>
                  <a:srgbClr val="000000"/>
                </a:solidFill>
              </a:rPr>
              <a:t>Non-Obstetric adults had the highest readmission rate</a:t>
            </a:r>
          </a:p>
          <a:p>
            <a:pPr eaLnBrk="1" hangingPunct="1"/>
            <a:endParaRPr lang="en-US" sz="1000" smtClean="0">
              <a:solidFill>
                <a:srgbClr val="000000"/>
              </a:solidFill>
            </a:endParaRPr>
          </a:p>
          <a:p>
            <a:pPr eaLnBrk="1" hangingPunct="1"/>
            <a:r>
              <a:rPr lang="en-US" smtClean="0">
                <a:solidFill>
                  <a:srgbClr val="000000"/>
                </a:solidFill>
              </a:rPr>
              <a:t>Readmission rates were highest among the 45-64 year old age groups</a:t>
            </a:r>
          </a:p>
          <a:p>
            <a:pPr eaLnBrk="1" hangingPunct="1"/>
            <a:r>
              <a:rPr lang="en-US" smtClean="0">
                <a:solidFill>
                  <a:srgbClr val="000000"/>
                </a:solidFill>
              </a:rPr>
              <a:t>Readmission rates were higher for males than females</a:t>
            </a:r>
          </a:p>
          <a:p>
            <a:endParaRPr lang="en-US" smtClean="0"/>
          </a:p>
        </p:txBody>
      </p:sp>
      <p:sp>
        <p:nvSpPr>
          <p:cNvPr id="45060" name="Slide Number Placeholder 3"/>
          <p:cNvSpPr txBox="1">
            <a:spLocks noGrp="1"/>
          </p:cNvSpPr>
          <p:nvPr/>
        </p:nvSpPr>
        <p:spPr bwMode="auto">
          <a:xfrm>
            <a:off x="838200" y="6400800"/>
            <a:ext cx="2133600" cy="476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21" tIns="45711" rIns="91421" bIns="45711"/>
          <a:lstStyle>
            <a:lvl1pPr>
              <a:defRPr sz="2400">
                <a:solidFill>
                  <a:schemeClr val="tx1"/>
                </a:solidFill>
                <a:latin typeface="Arial" pitchFamily="34" charset="0"/>
                <a:ea typeface="ＭＳ Ｐゴシック" pitchFamily="34" charset="-128"/>
              </a:defRPr>
            </a:lvl1pPr>
            <a:lvl2pPr marL="742950" indent="-285750">
              <a:defRPr sz="2400">
                <a:solidFill>
                  <a:schemeClr val="tx1"/>
                </a:solidFill>
                <a:latin typeface="Arial" pitchFamily="34" charset="0"/>
                <a:ea typeface="ＭＳ Ｐゴシック" pitchFamily="34" charset="-128"/>
              </a:defRPr>
            </a:lvl2pPr>
            <a:lvl3pPr marL="1143000" indent="-228600">
              <a:defRPr sz="2400">
                <a:solidFill>
                  <a:schemeClr val="tx1"/>
                </a:solidFill>
                <a:latin typeface="Arial" pitchFamily="34" charset="0"/>
                <a:ea typeface="ＭＳ Ｐゴシック" pitchFamily="34" charset="-128"/>
              </a:defRPr>
            </a:lvl3pPr>
            <a:lvl4pPr marL="1600200" indent="-228600">
              <a:defRPr sz="2400">
                <a:solidFill>
                  <a:schemeClr val="tx1"/>
                </a:solidFill>
                <a:latin typeface="Arial" pitchFamily="34" charset="0"/>
                <a:ea typeface="ＭＳ Ｐゴシック" pitchFamily="34" charset="-128"/>
              </a:defRPr>
            </a:lvl4pPr>
            <a:lvl5pPr marL="2057400" indent="-22860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fld id="{441A387B-7F85-4E49-9CE5-11A04CAC9F4D}" type="slidenum">
              <a:rPr lang="en-US" sz="1400">
                <a:solidFill>
                  <a:schemeClr val="bg1"/>
                </a:solidFill>
              </a:rPr>
              <a:pPr/>
              <a:t>29</a:t>
            </a:fld>
            <a:endParaRPr lang="en-US" sz="1400">
              <a:solidFill>
                <a:schemeClr val="bg1"/>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685800" y="304800"/>
            <a:ext cx="7772400" cy="1143000"/>
          </a:xfrm>
        </p:spPr>
        <p:txBody>
          <a:bodyPr/>
          <a:lstStyle/>
          <a:p>
            <a:pPr eaLnBrk="1" hangingPunct="1"/>
            <a:r>
              <a:rPr lang="en-US" dirty="0" smtClean="0"/>
              <a:t>Readmission Data Project </a:t>
            </a:r>
            <a:r>
              <a:rPr lang="en-US" sz="4000" i="1" dirty="0" smtClean="0"/>
              <a:t>Acknowledgements</a:t>
            </a:r>
          </a:p>
        </p:txBody>
      </p:sp>
      <p:sp>
        <p:nvSpPr>
          <p:cNvPr id="4099" name="Content Placeholder 2"/>
          <p:cNvSpPr>
            <a:spLocks noGrp="1"/>
          </p:cNvSpPr>
          <p:nvPr>
            <p:ph idx="1"/>
          </p:nvPr>
        </p:nvSpPr>
        <p:spPr/>
        <p:txBody>
          <a:bodyPr/>
          <a:lstStyle/>
          <a:p>
            <a:pPr eaLnBrk="1" hangingPunct="1"/>
            <a:r>
              <a:rPr lang="en-US" sz="2300" b="1" dirty="0" smtClean="0"/>
              <a:t>18 states </a:t>
            </a:r>
            <a:r>
              <a:rPr lang="en-US" sz="2300" dirty="0" smtClean="0"/>
              <a:t>that contributed state-level summary data</a:t>
            </a:r>
          </a:p>
          <a:p>
            <a:pPr eaLnBrk="1" hangingPunct="1"/>
            <a:r>
              <a:rPr lang="en-US" sz="2300" b="1" dirty="0" smtClean="0"/>
              <a:t>Tara Trudnak, </a:t>
            </a:r>
            <a:r>
              <a:rPr lang="en-US" sz="2300" dirty="0" smtClean="0"/>
              <a:t>Ph.D. </a:t>
            </a:r>
            <a:r>
              <a:rPr lang="en-US" sz="2300" b="1" dirty="0" smtClean="0"/>
              <a:t>and Gerry Fairbrothe</a:t>
            </a:r>
            <a:r>
              <a:rPr lang="en-US" sz="2300" dirty="0" smtClean="0"/>
              <a:t>r, Ph.D., </a:t>
            </a:r>
            <a:r>
              <a:rPr lang="en-US" sz="2300" dirty="0" err="1" smtClean="0"/>
              <a:t>AcademyHealth</a:t>
            </a:r>
            <a:r>
              <a:rPr lang="en-US" sz="2300" dirty="0" smtClean="0"/>
              <a:t> </a:t>
            </a:r>
            <a:r>
              <a:rPr lang="en-US" sz="2300" dirty="0"/>
              <a:t>for </a:t>
            </a:r>
            <a:r>
              <a:rPr lang="en-US" sz="2300" dirty="0" smtClean="0"/>
              <a:t>analysis.</a:t>
            </a:r>
          </a:p>
          <a:p>
            <a:pPr eaLnBrk="1" hangingPunct="1"/>
            <a:r>
              <a:rPr lang="en-US" sz="2300" b="1" dirty="0" smtClean="0"/>
              <a:t>Halley Brunsteter</a:t>
            </a:r>
            <a:r>
              <a:rPr lang="en-US" sz="2300" dirty="0" smtClean="0"/>
              <a:t>, </a:t>
            </a:r>
            <a:r>
              <a:rPr lang="en-US" sz="2300" b="1" dirty="0" smtClean="0"/>
              <a:t>Kevin Koenig</a:t>
            </a:r>
            <a:r>
              <a:rPr lang="en-US" sz="2300" dirty="0" smtClean="0"/>
              <a:t>, </a:t>
            </a:r>
            <a:r>
              <a:rPr lang="en-US" sz="2300" b="1" dirty="0" smtClean="0"/>
              <a:t>Jessica Teel </a:t>
            </a:r>
            <a:r>
              <a:rPr lang="en-US" sz="2300" dirty="0" smtClean="0"/>
              <a:t>and </a:t>
            </a:r>
            <a:r>
              <a:rPr lang="en-US" sz="2300" b="1" dirty="0" smtClean="0"/>
              <a:t>Veronica Thomas </a:t>
            </a:r>
            <a:r>
              <a:rPr lang="en-US" sz="2300" dirty="0" smtClean="0"/>
              <a:t>at </a:t>
            </a:r>
            <a:r>
              <a:rPr lang="en-US" sz="2300" dirty="0" err="1" smtClean="0"/>
              <a:t>AcademyHealth</a:t>
            </a:r>
            <a:r>
              <a:rPr lang="en-US" sz="2300" dirty="0" smtClean="0"/>
              <a:t> for analysis assistance.</a:t>
            </a:r>
          </a:p>
          <a:p>
            <a:pPr eaLnBrk="1" hangingPunct="1"/>
            <a:r>
              <a:rPr lang="en-US" sz="2300" b="1" dirty="0" smtClean="0"/>
              <a:t>David Kelley</a:t>
            </a:r>
            <a:r>
              <a:rPr lang="en-US" sz="2300" dirty="0" smtClean="0"/>
              <a:t>, M.D. and </a:t>
            </a:r>
            <a:r>
              <a:rPr lang="en-US" sz="2300" b="1" dirty="0" smtClean="0"/>
              <a:t>Judy Zerzan</a:t>
            </a:r>
            <a:r>
              <a:rPr lang="en-US" sz="2300" dirty="0" smtClean="0"/>
              <a:t>, M.D. for leadership on the MMDLN readmissions workgroup and input to this analysis. </a:t>
            </a:r>
          </a:p>
          <a:p>
            <a:pPr eaLnBrk="1" hangingPunct="1"/>
            <a:r>
              <a:rPr lang="en-US" sz="2300" b="1" dirty="0" smtClean="0"/>
              <a:t>Katherine Griffith</a:t>
            </a:r>
            <a:r>
              <a:rPr lang="en-US" sz="2300" dirty="0" smtClean="0"/>
              <a:t>, M.H.S. at </a:t>
            </a:r>
            <a:r>
              <a:rPr lang="en-US" sz="2300" dirty="0" err="1" smtClean="0"/>
              <a:t>AcademyHealth</a:t>
            </a:r>
            <a:r>
              <a:rPr lang="en-US" sz="2300" dirty="0" smtClean="0"/>
              <a:t> for handling data submissions by individual states.</a:t>
            </a:r>
          </a:p>
          <a:p>
            <a:pPr eaLnBrk="1" hangingPunct="1"/>
            <a:endParaRPr lang="en-US" sz="2000" dirty="0" smtClean="0"/>
          </a:p>
        </p:txBody>
      </p:sp>
      <p:sp>
        <p:nvSpPr>
          <p:cNvPr id="4100" name="Slide Number Placeholder 3"/>
          <p:cNvSpPr txBox="1">
            <a:spLocks noGrp="1"/>
          </p:cNvSpPr>
          <p:nvPr/>
        </p:nvSpPr>
        <p:spPr bwMode="auto">
          <a:xfrm>
            <a:off x="838200" y="6400800"/>
            <a:ext cx="2133600" cy="476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21" tIns="45711" rIns="91421" bIns="45711"/>
          <a:lstStyle>
            <a:lvl1pPr>
              <a:defRPr sz="2400">
                <a:solidFill>
                  <a:schemeClr val="tx1"/>
                </a:solidFill>
                <a:latin typeface="Arial" pitchFamily="34" charset="0"/>
                <a:ea typeface="ＭＳ Ｐゴシック" pitchFamily="34" charset="-128"/>
              </a:defRPr>
            </a:lvl1pPr>
            <a:lvl2pPr marL="742950" indent="-285750">
              <a:defRPr sz="2400">
                <a:solidFill>
                  <a:schemeClr val="tx1"/>
                </a:solidFill>
                <a:latin typeface="Arial" pitchFamily="34" charset="0"/>
                <a:ea typeface="ＭＳ Ｐゴシック" pitchFamily="34" charset="-128"/>
              </a:defRPr>
            </a:lvl2pPr>
            <a:lvl3pPr marL="1143000" indent="-228600">
              <a:defRPr sz="2400">
                <a:solidFill>
                  <a:schemeClr val="tx1"/>
                </a:solidFill>
                <a:latin typeface="Arial" pitchFamily="34" charset="0"/>
                <a:ea typeface="ＭＳ Ｐゴシック" pitchFamily="34" charset="-128"/>
              </a:defRPr>
            </a:lvl3pPr>
            <a:lvl4pPr marL="1600200" indent="-228600">
              <a:defRPr sz="2400">
                <a:solidFill>
                  <a:schemeClr val="tx1"/>
                </a:solidFill>
                <a:latin typeface="Arial" pitchFamily="34" charset="0"/>
                <a:ea typeface="ＭＳ Ｐゴシック" pitchFamily="34" charset="-128"/>
              </a:defRPr>
            </a:lvl4pPr>
            <a:lvl5pPr marL="2057400" indent="-22860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fld id="{897370F7-1016-4A09-AD3C-1F19929E9720}" type="slidenum">
              <a:rPr lang="en-US" sz="1400">
                <a:solidFill>
                  <a:schemeClr val="bg1"/>
                </a:solidFill>
              </a:rPr>
              <a:pPr/>
              <a:t>3</a:t>
            </a:fld>
            <a:endParaRPr lang="en-US" sz="1400">
              <a:solidFill>
                <a:schemeClr val="bg1"/>
              </a:solidFill>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p:txBody>
          <a:bodyPr/>
          <a:lstStyle/>
          <a:p>
            <a:r>
              <a:rPr lang="en-US" smtClean="0">
                <a:solidFill>
                  <a:srgbClr val="57185B"/>
                </a:solidFill>
              </a:rPr>
              <a:t>Conclusions</a:t>
            </a:r>
          </a:p>
        </p:txBody>
      </p:sp>
      <p:sp>
        <p:nvSpPr>
          <p:cNvPr id="47107" name="Content Placeholder 2"/>
          <p:cNvSpPr>
            <a:spLocks noGrp="1"/>
          </p:cNvSpPr>
          <p:nvPr>
            <p:ph idx="1"/>
          </p:nvPr>
        </p:nvSpPr>
        <p:spPr>
          <a:xfrm>
            <a:off x="609600" y="1295400"/>
            <a:ext cx="7772400" cy="4419600"/>
          </a:xfrm>
        </p:spPr>
        <p:txBody>
          <a:bodyPr/>
          <a:lstStyle/>
          <a:p>
            <a:pPr eaLnBrk="1" hangingPunct="1"/>
            <a:r>
              <a:rPr lang="en-US" smtClean="0">
                <a:solidFill>
                  <a:srgbClr val="000000"/>
                </a:solidFill>
              </a:rPr>
              <a:t>The diagnoses that contributed to the highest share of readmissions:</a:t>
            </a:r>
          </a:p>
          <a:p>
            <a:pPr lvl="1" eaLnBrk="1" hangingPunct="1"/>
            <a:r>
              <a:rPr lang="en-US" sz="2400" smtClean="0">
                <a:solidFill>
                  <a:srgbClr val="57185B"/>
                </a:solidFill>
              </a:rPr>
              <a:t>All ages: </a:t>
            </a:r>
            <a:r>
              <a:rPr lang="en-US" sz="2400" smtClean="0">
                <a:solidFill>
                  <a:srgbClr val="000000"/>
                </a:solidFill>
              </a:rPr>
              <a:t>Mental Disorders, Complications of Pregnancy, Childbirth &amp; the Puerperium</a:t>
            </a:r>
          </a:p>
          <a:p>
            <a:pPr lvl="1" eaLnBrk="1" hangingPunct="1"/>
            <a:r>
              <a:rPr lang="en-US" sz="2400" smtClean="0">
                <a:solidFill>
                  <a:srgbClr val="57185B"/>
                </a:solidFill>
              </a:rPr>
              <a:t>0-12 yrs: </a:t>
            </a:r>
            <a:r>
              <a:rPr lang="en-US" sz="2400" smtClean="0">
                <a:solidFill>
                  <a:srgbClr val="000000"/>
                </a:solidFill>
              </a:rPr>
              <a:t>Diseases of the Respiratory System and Certain Conditions Originating in the Perinatal Period</a:t>
            </a:r>
          </a:p>
          <a:p>
            <a:pPr lvl="1" fontAlgn="b"/>
            <a:r>
              <a:rPr lang="en-US" sz="2400" smtClean="0">
                <a:solidFill>
                  <a:srgbClr val="57185B"/>
                </a:solidFill>
              </a:rPr>
              <a:t>13-20 yrs: </a:t>
            </a:r>
            <a:r>
              <a:rPr lang="en-US" sz="2400" smtClean="0">
                <a:solidFill>
                  <a:srgbClr val="000000"/>
                </a:solidFill>
              </a:rPr>
              <a:t>Mental Disorders and Complications of Pregnancy, Childbirth &amp; the Puerperium</a:t>
            </a:r>
          </a:p>
          <a:p>
            <a:pPr lvl="1" fontAlgn="b"/>
            <a:r>
              <a:rPr lang="en-US" sz="2400" smtClean="0">
                <a:solidFill>
                  <a:srgbClr val="57185B"/>
                </a:solidFill>
              </a:rPr>
              <a:t>20-64 yrs: </a:t>
            </a:r>
            <a:r>
              <a:rPr lang="en-US" sz="2400" smtClean="0">
                <a:solidFill>
                  <a:srgbClr val="000000"/>
                </a:solidFill>
              </a:rPr>
              <a:t>Mental Disorders and Complications of Pregnancy, Childbirth &amp; the Puerperium</a:t>
            </a:r>
          </a:p>
          <a:p>
            <a:pPr lvl="1" eaLnBrk="1" hangingPunct="1"/>
            <a:endParaRPr lang="en-US" smtClean="0">
              <a:solidFill>
                <a:srgbClr val="000000"/>
              </a:solidFill>
            </a:endParaRPr>
          </a:p>
          <a:p>
            <a:endParaRPr lang="en-US" smtClean="0"/>
          </a:p>
        </p:txBody>
      </p:sp>
      <p:sp>
        <p:nvSpPr>
          <p:cNvPr id="47108" name="Slide Number Placeholder 3"/>
          <p:cNvSpPr txBox="1">
            <a:spLocks noGrp="1"/>
          </p:cNvSpPr>
          <p:nvPr/>
        </p:nvSpPr>
        <p:spPr bwMode="auto">
          <a:xfrm>
            <a:off x="838200" y="6400800"/>
            <a:ext cx="2133600" cy="476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21" tIns="45711" rIns="91421" bIns="45711"/>
          <a:lstStyle>
            <a:lvl1pPr>
              <a:defRPr sz="2400">
                <a:solidFill>
                  <a:schemeClr val="tx1"/>
                </a:solidFill>
                <a:latin typeface="Arial" pitchFamily="34" charset="0"/>
                <a:ea typeface="ＭＳ Ｐゴシック" pitchFamily="34" charset="-128"/>
              </a:defRPr>
            </a:lvl1pPr>
            <a:lvl2pPr marL="742950" indent="-285750">
              <a:defRPr sz="2400">
                <a:solidFill>
                  <a:schemeClr val="tx1"/>
                </a:solidFill>
                <a:latin typeface="Arial" pitchFamily="34" charset="0"/>
                <a:ea typeface="ＭＳ Ｐゴシック" pitchFamily="34" charset="-128"/>
              </a:defRPr>
            </a:lvl2pPr>
            <a:lvl3pPr marL="1143000" indent="-228600">
              <a:defRPr sz="2400">
                <a:solidFill>
                  <a:schemeClr val="tx1"/>
                </a:solidFill>
                <a:latin typeface="Arial" pitchFamily="34" charset="0"/>
                <a:ea typeface="ＭＳ Ｐゴシック" pitchFamily="34" charset="-128"/>
              </a:defRPr>
            </a:lvl3pPr>
            <a:lvl4pPr marL="1600200" indent="-228600">
              <a:defRPr sz="2400">
                <a:solidFill>
                  <a:schemeClr val="tx1"/>
                </a:solidFill>
                <a:latin typeface="Arial" pitchFamily="34" charset="0"/>
                <a:ea typeface="ＭＳ Ｐゴシック" pitchFamily="34" charset="-128"/>
              </a:defRPr>
            </a:lvl4pPr>
            <a:lvl5pPr marL="2057400" indent="-22860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fld id="{E8B933D9-64FB-4120-AACC-498A0E81E147}" type="slidenum">
              <a:rPr lang="en-US" sz="1400">
                <a:solidFill>
                  <a:schemeClr val="bg1"/>
                </a:solidFill>
              </a:rPr>
              <a:pPr/>
              <a:t>30</a:t>
            </a:fld>
            <a:endParaRPr lang="en-US" sz="1400">
              <a:solidFill>
                <a:schemeClr val="bg1"/>
              </a:solidFill>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p:cNvSpPr>
            <a:spLocks noGrp="1"/>
          </p:cNvSpPr>
          <p:nvPr>
            <p:ph type="title"/>
          </p:nvPr>
        </p:nvSpPr>
        <p:spPr/>
        <p:txBody>
          <a:bodyPr/>
          <a:lstStyle/>
          <a:p>
            <a:r>
              <a:rPr lang="en-US" smtClean="0">
                <a:solidFill>
                  <a:srgbClr val="57185B"/>
                </a:solidFill>
              </a:rPr>
              <a:t>Conclusions</a:t>
            </a:r>
          </a:p>
        </p:txBody>
      </p:sp>
      <p:sp>
        <p:nvSpPr>
          <p:cNvPr id="48131" name="Content Placeholder 2"/>
          <p:cNvSpPr>
            <a:spLocks noGrp="1"/>
          </p:cNvSpPr>
          <p:nvPr>
            <p:ph idx="1"/>
          </p:nvPr>
        </p:nvSpPr>
        <p:spPr/>
        <p:txBody>
          <a:bodyPr/>
          <a:lstStyle/>
          <a:p>
            <a:r>
              <a:rPr lang="en-US" smtClean="0">
                <a:solidFill>
                  <a:srgbClr val="000000"/>
                </a:solidFill>
              </a:rPr>
              <a:t>The diagnoses that contributed to the highest share of readmissions payment for all ages:</a:t>
            </a:r>
          </a:p>
          <a:p>
            <a:pPr lvl="1"/>
            <a:r>
              <a:rPr lang="en-US" smtClean="0">
                <a:solidFill>
                  <a:srgbClr val="000000"/>
                </a:solidFill>
              </a:rPr>
              <a:t>Mental Disorders </a:t>
            </a:r>
          </a:p>
          <a:p>
            <a:pPr lvl="1"/>
            <a:r>
              <a:rPr lang="en-US" smtClean="0">
                <a:solidFill>
                  <a:srgbClr val="000000"/>
                </a:solidFill>
              </a:rPr>
              <a:t>Diseases of the Respiratory System</a:t>
            </a:r>
          </a:p>
          <a:p>
            <a:endParaRPr lang="en-US" smtClean="0"/>
          </a:p>
        </p:txBody>
      </p:sp>
      <p:sp>
        <p:nvSpPr>
          <p:cNvPr id="48132" name="Slide Number Placeholder 3"/>
          <p:cNvSpPr txBox="1">
            <a:spLocks noGrp="1"/>
          </p:cNvSpPr>
          <p:nvPr/>
        </p:nvSpPr>
        <p:spPr bwMode="auto">
          <a:xfrm>
            <a:off x="838200" y="6400800"/>
            <a:ext cx="2133600" cy="476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21" tIns="45711" rIns="91421" bIns="45711"/>
          <a:lstStyle>
            <a:lvl1pPr>
              <a:defRPr sz="2400">
                <a:solidFill>
                  <a:schemeClr val="tx1"/>
                </a:solidFill>
                <a:latin typeface="Arial" pitchFamily="34" charset="0"/>
                <a:ea typeface="ＭＳ Ｐゴシック" pitchFamily="34" charset="-128"/>
              </a:defRPr>
            </a:lvl1pPr>
            <a:lvl2pPr marL="742950" indent="-285750">
              <a:defRPr sz="2400">
                <a:solidFill>
                  <a:schemeClr val="tx1"/>
                </a:solidFill>
                <a:latin typeface="Arial" pitchFamily="34" charset="0"/>
                <a:ea typeface="ＭＳ Ｐゴシック" pitchFamily="34" charset="-128"/>
              </a:defRPr>
            </a:lvl2pPr>
            <a:lvl3pPr marL="1143000" indent="-228600">
              <a:defRPr sz="2400">
                <a:solidFill>
                  <a:schemeClr val="tx1"/>
                </a:solidFill>
                <a:latin typeface="Arial" pitchFamily="34" charset="0"/>
                <a:ea typeface="ＭＳ Ｐゴシック" pitchFamily="34" charset="-128"/>
              </a:defRPr>
            </a:lvl3pPr>
            <a:lvl4pPr marL="1600200" indent="-228600">
              <a:defRPr sz="2400">
                <a:solidFill>
                  <a:schemeClr val="tx1"/>
                </a:solidFill>
                <a:latin typeface="Arial" pitchFamily="34" charset="0"/>
                <a:ea typeface="ＭＳ Ｐゴシック" pitchFamily="34" charset="-128"/>
              </a:defRPr>
            </a:lvl4pPr>
            <a:lvl5pPr marL="2057400" indent="-22860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fld id="{E9FB4FD7-2730-4074-8CCD-CBEB5B391120}" type="slidenum">
              <a:rPr lang="en-US" sz="1400">
                <a:solidFill>
                  <a:schemeClr val="bg1"/>
                </a:solidFill>
              </a:rPr>
              <a:pPr/>
              <a:t>31</a:t>
            </a:fld>
            <a:endParaRPr lang="en-US" sz="1400">
              <a:solidFill>
                <a:schemeClr val="bg1"/>
              </a:solidFill>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3"/>
          <p:cNvSpPr>
            <a:spLocks noGrp="1"/>
          </p:cNvSpPr>
          <p:nvPr>
            <p:ph type="ctrTitle"/>
          </p:nvPr>
        </p:nvSpPr>
        <p:spPr>
          <a:xfrm>
            <a:off x="685800" y="2590800"/>
            <a:ext cx="7772400" cy="1143000"/>
          </a:xfrm>
        </p:spPr>
        <p:txBody>
          <a:bodyPr/>
          <a:lstStyle/>
          <a:p>
            <a:r>
              <a:rPr lang="en-US" dirty="0" smtClean="0"/>
              <a:t>State Readmissions Policies</a:t>
            </a:r>
          </a:p>
        </p:txBody>
      </p:sp>
      <p:sp>
        <p:nvSpPr>
          <p:cNvPr id="27651" name="Slide Number Placeholder 3"/>
          <p:cNvSpPr txBox="1">
            <a:spLocks noGrp="1"/>
          </p:cNvSpPr>
          <p:nvPr/>
        </p:nvSpPr>
        <p:spPr bwMode="auto">
          <a:xfrm>
            <a:off x="838200" y="6400800"/>
            <a:ext cx="2133600" cy="476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21" tIns="45711" rIns="91421" bIns="45711"/>
          <a:lstStyle>
            <a:lvl1pPr>
              <a:defRPr sz="2400">
                <a:solidFill>
                  <a:schemeClr val="tx1"/>
                </a:solidFill>
                <a:latin typeface="Arial" pitchFamily="34" charset="0"/>
                <a:ea typeface="ＭＳ Ｐゴシック" pitchFamily="34" charset="-128"/>
              </a:defRPr>
            </a:lvl1pPr>
            <a:lvl2pPr marL="742950" indent="-285750">
              <a:defRPr sz="2400">
                <a:solidFill>
                  <a:schemeClr val="tx1"/>
                </a:solidFill>
                <a:latin typeface="Arial" pitchFamily="34" charset="0"/>
                <a:ea typeface="ＭＳ Ｐゴシック" pitchFamily="34" charset="-128"/>
              </a:defRPr>
            </a:lvl2pPr>
            <a:lvl3pPr marL="1143000" indent="-228600">
              <a:defRPr sz="2400">
                <a:solidFill>
                  <a:schemeClr val="tx1"/>
                </a:solidFill>
                <a:latin typeface="Arial" pitchFamily="34" charset="0"/>
                <a:ea typeface="ＭＳ Ｐゴシック" pitchFamily="34" charset="-128"/>
              </a:defRPr>
            </a:lvl3pPr>
            <a:lvl4pPr marL="1600200" indent="-228600">
              <a:defRPr sz="2400">
                <a:solidFill>
                  <a:schemeClr val="tx1"/>
                </a:solidFill>
                <a:latin typeface="Arial" pitchFamily="34" charset="0"/>
                <a:ea typeface="ＭＳ Ｐゴシック" pitchFamily="34" charset="-128"/>
              </a:defRPr>
            </a:lvl4pPr>
            <a:lvl5pPr marL="2057400" indent="-22860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fld id="{92514032-E2E4-4616-B000-E2116E255072}" type="slidenum">
              <a:rPr lang="en-US" sz="1400">
                <a:solidFill>
                  <a:schemeClr val="bg1"/>
                </a:solidFill>
              </a:rPr>
              <a:pPr/>
              <a:t>32</a:t>
            </a:fld>
            <a:endParaRPr lang="en-US" sz="1400">
              <a:solidFill>
                <a:schemeClr val="bg1"/>
              </a:solidFill>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p:cNvSpPr>
            <a:spLocks noGrp="1"/>
          </p:cNvSpPr>
          <p:nvPr>
            <p:ph type="title"/>
          </p:nvPr>
        </p:nvSpPr>
        <p:spPr>
          <a:xfrm>
            <a:off x="762000" y="228600"/>
            <a:ext cx="7772400" cy="914400"/>
          </a:xfrm>
        </p:spPr>
        <p:txBody>
          <a:bodyPr/>
          <a:lstStyle/>
          <a:p>
            <a:r>
              <a:rPr lang="en-US" dirty="0" smtClean="0">
                <a:solidFill>
                  <a:srgbClr val="57185B"/>
                </a:solidFill>
              </a:rPr>
              <a:t>Payment Policies</a:t>
            </a:r>
          </a:p>
        </p:txBody>
      </p:sp>
      <p:sp>
        <p:nvSpPr>
          <p:cNvPr id="48131" name="Content Placeholder 2"/>
          <p:cNvSpPr>
            <a:spLocks noGrp="1"/>
          </p:cNvSpPr>
          <p:nvPr>
            <p:ph idx="1"/>
          </p:nvPr>
        </p:nvSpPr>
        <p:spPr>
          <a:xfrm>
            <a:off x="685800" y="1676400"/>
            <a:ext cx="7620000" cy="4419600"/>
          </a:xfrm>
        </p:spPr>
        <p:txBody>
          <a:bodyPr/>
          <a:lstStyle/>
          <a:p>
            <a:r>
              <a:rPr lang="en-US" sz="2400" dirty="0"/>
              <a:t>No </a:t>
            </a:r>
            <a:r>
              <a:rPr lang="en-US" sz="2400" dirty="0" smtClean="0"/>
              <a:t>payment </a:t>
            </a:r>
            <a:r>
              <a:rPr lang="en-US" sz="2400" dirty="0"/>
              <a:t>for </a:t>
            </a:r>
            <a:r>
              <a:rPr lang="en-US" sz="2400" dirty="0" smtClean="0"/>
              <a:t>24, 48, or 72 hour readmissions </a:t>
            </a:r>
            <a:r>
              <a:rPr lang="en-US" sz="2400" dirty="0"/>
              <a:t>to same </a:t>
            </a:r>
            <a:r>
              <a:rPr lang="en-US" sz="2400" dirty="0" smtClean="0"/>
              <a:t>hospital. </a:t>
            </a:r>
          </a:p>
          <a:p>
            <a:r>
              <a:rPr lang="en-US" sz="2400" dirty="0"/>
              <a:t>No payment to hospitals  for  premature discharge that resulted in a readmissions within </a:t>
            </a:r>
            <a:r>
              <a:rPr lang="en-US" sz="2400" dirty="0" smtClean="0"/>
              <a:t>7 or 14 </a:t>
            </a:r>
            <a:r>
              <a:rPr lang="en-US" sz="2400" dirty="0"/>
              <a:t>days.</a:t>
            </a:r>
            <a:endParaRPr lang="en-US" sz="2400" dirty="0" smtClean="0"/>
          </a:p>
          <a:p>
            <a:r>
              <a:rPr lang="en-US" sz="2400" dirty="0"/>
              <a:t>“A separate payment shall not be made for readmission to any hospital for the same diagnosis if the readmission occurs within 30 days of discharge, except for those cases where the department and QIO have given medical necessity </a:t>
            </a:r>
            <a:r>
              <a:rPr lang="en-US" sz="2400" dirty="0" smtClean="0"/>
              <a:t>approval.”</a:t>
            </a:r>
          </a:p>
          <a:p>
            <a:endParaRPr lang="en-US" sz="2800" dirty="0" smtClean="0"/>
          </a:p>
        </p:txBody>
      </p:sp>
      <p:sp>
        <p:nvSpPr>
          <p:cNvPr id="48132" name="Slide Number Placeholder 3"/>
          <p:cNvSpPr txBox="1">
            <a:spLocks noGrp="1"/>
          </p:cNvSpPr>
          <p:nvPr/>
        </p:nvSpPr>
        <p:spPr bwMode="auto">
          <a:xfrm>
            <a:off x="838200" y="6400800"/>
            <a:ext cx="2133600" cy="476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21" tIns="45711" rIns="91421" bIns="45711"/>
          <a:lstStyle>
            <a:lvl1pPr>
              <a:defRPr sz="2400">
                <a:solidFill>
                  <a:schemeClr val="tx1"/>
                </a:solidFill>
                <a:latin typeface="Arial" pitchFamily="34" charset="0"/>
                <a:ea typeface="ＭＳ Ｐゴシック" pitchFamily="34" charset="-128"/>
              </a:defRPr>
            </a:lvl1pPr>
            <a:lvl2pPr marL="742950" indent="-285750">
              <a:defRPr sz="2400">
                <a:solidFill>
                  <a:schemeClr val="tx1"/>
                </a:solidFill>
                <a:latin typeface="Arial" pitchFamily="34" charset="0"/>
                <a:ea typeface="ＭＳ Ｐゴシック" pitchFamily="34" charset="-128"/>
              </a:defRPr>
            </a:lvl2pPr>
            <a:lvl3pPr marL="1143000" indent="-228600">
              <a:defRPr sz="2400">
                <a:solidFill>
                  <a:schemeClr val="tx1"/>
                </a:solidFill>
                <a:latin typeface="Arial" pitchFamily="34" charset="0"/>
                <a:ea typeface="ＭＳ Ｐゴシック" pitchFamily="34" charset="-128"/>
              </a:defRPr>
            </a:lvl3pPr>
            <a:lvl4pPr marL="1600200" indent="-228600">
              <a:defRPr sz="2400">
                <a:solidFill>
                  <a:schemeClr val="tx1"/>
                </a:solidFill>
                <a:latin typeface="Arial" pitchFamily="34" charset="0"/>
                <a:ea typeface="ＭＳ Ｐゴシック" pitchFamily="34" charset="-128"/>
              </a:defRPr>
            </a:lvl4pPr>
            <a:lvl5pPr marL="2057400" indent="-22860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fld id="{E9FB4FD7-2730-4074-8CCD-CBEB5B391120}" type="slidenum">
              <a:rPr lang="en-US" sz="1400">
                <a:solidFill>
                  <a:schemeClr val="bg1"/>
                </a:solidFill>
              </a:rPr>
              <a:pPr/>
              <a:t>33</a:t>
            </a:fld>
            <a:endParaRPr lang="en-US" sz="1400">
              <a:solidFill>
                <a:schemeClr val="bg1"/>
              </a:solidFill>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Payment Policies</a:t>
            </a:r>
            <a:endParaRPr lang="en-US" dirty="0"/>
          </a:p>
        </p:txBody>
      </p:sp>
      <p:sp>
        <p:nvSpPr>
          <p:cNvPr id="3" name="Content Placeholder 2"/>
          <p:cNvSpPr>
            <a:spLocks noGrp="1"/>
          </p:cNvSpPr>
          <p:nvPr>
            <p:ph idx="1"/>
          </p:nvPr>
        </p:nvSpPr>
        <p:spPr/>
        <p:txBody>
          <a:bodyPr/>
          <a:lstStyle/>
          <a:p>
            <a:r>
              <a:rPr lang="en-US" sz="2400" dirty="0"/>
              <a:t>Readmissions are subject to </a:t>
            </a:r>
            <a:r>
              <a:rPr lang="en-US" sz="2400" dirty="0" err="1"/>
              <a:t>postpayment</a:t>
            </a:r>
            <a:r>
              <a:rPr lang="en-US" sz="2400" dirty="0"/>
              <a:t> review. </a:t>
            </a:r>
          </a:p>
          <a:p>
            <a:r>
              <a:rPr lang="en-US" sz="2400" dirty="0"/>
              <a:t>MCO efficiency adjustment for readmissions within 30 days. MCO rate setting process whereby a percentage of  premium payments for readmissions and preventable admissions are removed.</a:t>
            </a:r>
          </a:p>
          <a:p>
            <a:r>
              <a:rPr lang="en-US" sz="2400" dirty="0"/>
              <a:t>Inpatient services with a discharge and re-admission within 24 hours, for the same or related diagnosis, will be paid as one admission. In some instances payment may be made for both admissions, provided documentation supports both admissions. </a:t>
            </a:r>
          </a:p>
          <a:p>
            <a:endParaRPr lang="en-US" dirty="0"/>
          </a:p>
        </p:txBody>
      </p:sp>
      <p:sp>
        <p:nvSpPr>
          <p:cNvPr id="4" name="Slide Number Placeholder 3"/>
          <p:cNvSpPr txBox="1">
            <a:spLocks noGrp="1"/>
          </p:cNvSpPr>
          <p:nvPr/>
        </p:nvSpPr>
        <p:spPr bwMode="auto">
          <a:xfrm>
            <a:off x="838200" y="6400800"/>
            <a:ext cx="2133600" cy="476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21" tIns="45711" rIns="91421" bIns="45711"/>
          <a:lstStyle>
            <a:lvl1pPr>
              <a:defRPr sz="2400">
                <a:solidFill>
                  <a:schemeClr val="tx1"/>
                </a:solidFill>
                <a:latin typeface="Arial" pitchFamily="34" charset="0"/>
                <a:ea typeface="ＭＳ Ｐゴシック" pitchFamily="34" charset="-128"/>
              </a:defRPr>
            </a:lvl1pPr>
            <a:lvl2pPr marL="742950" indent="-285750">
              <a:defRPr sz="2400">
                <a:solidFill>
                  <a:schemeClr val="tx1"/>
                </a:solidFill>
                <a:latin typeface="Arial" pitchFamily="34" charset="0"/>
                <a:ea typeface="ＭＳ Ｐゴシック" pitchFamily="34" charset="-128"/>
              </a:defRPr>
            </a:lvl2pPr>
            <a:lvl3pPr marL="1143000" indent="-228600">
              <a:defRPr sz="2400">
                <a:solidFill>
                  <a:schemeClr val="tx1"/>
                </a:solidFill>
                <a:latin typeface="Arial" pitchFamily="34" charset="0"/>
                <a:ea typeface="ＭＳ Ｐゴシック" pitchFamily="34" charset="-128"/>
              </a:defRPr>
            </a:lvl3pPr>
            <a:lvl4pPr marL="1600200" indent="-228600">
              <a:defRPr sz="2400">
                <a:solidFill>
                  <a:schemeClr val="tx1"/>
                </a:solidFill>
                <a:latin typeface="Arial" pitchFamily="34" charset="0"/>
                <a:ea typeface="ＭＳ Ｐゴシック" pitchFamily="34" charset="-128"/>
              </a:defRPr>
            </a:lvl4pPr>
            <a:lvl5pPr marL="2057400" indent="-22860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fld id="{E9FB4FD7-2730-4074-8CCD-CBEB5B391120}" type="slidenum">
              <a:rPr lang="en-US" sz="1400">
                <a:solidFill>
                  <a:schemeClr val="bg1"/>
                </a:solidFill>
              </a:rPr>
              <a:pPr/>
              <a:t>34</a:t>
            </a:fld>
            <a:endParaRPr lang="en-US" sz="1400" dirty="0">
              <a:solidFill>
                <a:schemeClr val="bg1"/>
              </a:solidFill>
            </a:endParaRPr>
          </a:p>
        </p:txBody>
      </p:sp>
    </p:spTree>
    <p:extLst>
      <p:ext uri="{BB962C8B-B14F-4D97-AF65-F5344CB8AC3E}">
        <p14:creationId xmlns:p14="http://schemas.microsoft.com/office/powerpoint/2010/main" xmlns="" val="304048695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p:cNvSpPr>
            <a:spLocks noGrp="1"/>
          </p:cNvSpPr>
          <p:nvPr>
            <p:ph type="title"/>
          </p:nvPr>
        </p:nvSpPr>
        <p:spPr>
          <a:xfrm>
            <a:off x="685800" y="152400"/>
            <a:ext cx="7772400" cy="1143000"/>
          </a:xfrm>
        </p:spPr>
        <p:txBody>
          <a:bodyPr/>
          <a:lstStyle/>
          <a:p>
            <a:r>
              <a:rPr lang="en-US" dirty="0" smtClean="0">
                <a:solidFill>
                  <a:srgbClr val="57185B"/>
                </a:solidFill>
              </a:rPr>
              <a:t>Other Policies or Programs</a:t>
            </a:r>
          </a:p>
        </p:txBody>
      </p:sp>
      <p:sp>
        <p:nvSpPr>
          <p:cNvPr id="48131" name="Content Placeholder 2"/>
          <p:cNvSpPr>
            <a:spLocks noGrp="1"/>
          </p:cNvSpPr>
          <p:nvPr>
            <p:ph idx="1"/>
          </p:nvPr>
        </p:nvSpPr>
        <p:spPr>
          <a:xfrm>
            <a:off x="685800" y="1600200"/>
            <a:ext cx="7772400" cy="4724400"/>
          </a:xfrm>
        </p:spPr>
        <p:txBody>
          <a:bodyPr/>
          <a:lstStyle/>
          <a:p>
            <a:r>
              <a:rPr lang="en-US" dirty="0" smtClean="0"/>
              <a:t>Case management</a:t>
            </a:r>
          </a:p>
          <a:p>
            <a:pPr lvl="1"/>
            <a:r>
              <a:rPr lang="en-US" dirty="0" smtClean="0"/>
              <a:t>Within health plans</a:t>
            </a:r>
          </a:p>
          <a:p>
            <a:pPr lvl="1"/>
            <a:r>
              <a:rPr lang="en-US" dirty="0" smtClean="0"/>
              <a:t>Embedded into practice</a:t>
            </a:r>
          </a:p>
          <a:p>
            <a:r>
              <a:rPr lang="en-US" dirty="0" smtClean="0"/>
              <a:t>Transitions of care programs</a:t>
            </a:r>
          </a:p>
          <a:p>
            <a:pPr lvl="1"/>
            <a:r>
              <a:rPr lang="en-US" dirty="0" err="1" smtClean="0"/>
              <a:t>STate</a:t>
            </a:r>
            <a:r>
              <a:rPr lang="en-US" dirty="0" smtClean="0"/>
              <a:t> </a:t>
            </a:r>
            <a:r>
              <a:rPr lang="en-US" dirty="0"/>
              <a:t>Action on Avoidable </a:t>
            </a:r>
            <a:r>
              <a:rPr lang="en-US" dirty="0" err="1" smtClean="0"/>
              <a:t>Rehospitalizations</a:t>
            </a:r>
            <a:r>
              <a:rPr lang="en-US" dirty="0"/>
              <a:t> </a:t>
            </a:r>
            <a:r>
              <a:rPr lang="en-US" dirty="0" smtClean="0"/>
              <a:t>(STAAR)</a:t>
            </a:r>
          </a:p>
          <a:p>
            <a:pPr lvl="1"/>
            <a:r>
              <a:rPr lang="en-US" dirty="0" err="1" smtClean="0"/>
              <a:t>ProjectRED</a:t>
            </a:r>
            <a:endParaRPr lang="en-US" dirty="0" smtClean="0"/>
          </a:p>
          <a:p>
            <a:pPr lvl="1"/>
            <a:r>
              <a:rPr lang="en-US" dirty="0" smtClean="0"/>
              <a:t>Discharge planning </a:t>
            </a:r>
          </a:p>
          <a:p>
            <a:endParaRPr lang="en-US" dirty="0" smtClean="0"/>
          </a:p>
          <a:p>
            <a:endParaRPr lang="en-US" dirty="0" smtClean="0"/>
          </a:p>
        </p:txBody>
      </p:sp>
      <p:sp>
        <p:nvSpPr>
          <p:cNvPr id="48132" name="Slide Number Placeholder 3"/>
          <p:cNvSpPr txBox="1">
            <a:spLocks noGrp="1"/>
          </p:cNvSpPr>
          <p:nvPr/>
        </p:nvSpPr>
        <p:spPr bwMode="auto">
          <a:xfrm>
            <a:off x="838200" y="6400800"/>
            <a:ext cx="2133600" cy="476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21" tIns="45711" rIns="91421" bIns="45711"/>
          <a:lstStyle>
            <a:lvl1pPr>
              <a:defRPr sz="2400">
                <a:solidFill>
                  <a:schemeClr val="tx1"/>
                </a:solidFill>
                <a:latin typeface="Arial" pitchFamily="34" charset="0"/>
                <a:ea typeface="ＭＳ Ｐゴシック" pitchFamily="34" charset="-128"/>
              </a:defRPr>
            </a:lvl1pPr>
            <a:lvl2pPr marL="742950" indent="-285750">
              <a:defRPr sz="2400">
                <a:solidFill>
                  <a:schemeClr val="tx1"/>
                </a:solidFill>
                <a:latin typeface="Arial" pitchFamily="34" charset="0"/>
                <a:ea typeface="ＭＳ Ｐゴシック" pitchFamily="34" charset="-128"/>
              </a:defRPr>
            </a:lvl2pPr>
            <a:lvl3pPr marL="1143000" indent="-228600">
              <a:defRPr sz="2400">
                <a:solidFill>
                  <a:schemeClr val="tx1"/>
                </a:solidFill>
                <a:latin typeface="Arial" pitchFamily="34" charset="0"/>
                <a:ea typeface="ＭＳ Ｐゴシック" pitchFamily="34" charset="-128"/>
              </a:defRPr>
            </a:lvl3pPr>
            <a:lvl4pPr marL="1600200" indent="-228600">
              <a:defRPr sz="2400">
                <a:solidFill>
                  <a:schemeClr val="tx1"/>
                </a:solidFill>
                <a:latin typeface="Arial" pitchFamily="34" charset="0"/>
                <a:ea typeface="ＭＳ Ｐゴシック" pitchFamily="34" charset="-128"/>
              </a:defRPr>
            </a:lvl4pPr>
            <a:lvl5pPr marL="2057400" indent="-22860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fld id="{E9FB4FD7-2730-4074-8CCD-CBEB5B391120}" type="slidenum">
              <a:rPr lang="en-US" sz="1400">
                <a:solidFill>
                  <a:schemeClr val="bg1"/>
                </a:solidFill>
              </a:rPr>
              <a:pPr/>
              <a:t>35</a:t>
            </a:fld>
            <a:endParaRPr lang="en-US" sz="1400" dirty="0">
              <a:solidFill>
                <a:schemeClr val="bg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r>
              <a:rPr lang="en-US" dirty="0" smtClean="0"/>
              <a:t>Readmission Data Project</a:t>
            </a:r>
            <a:br>
              <a:rPr lang="en-US" dirty="0" smtClean="0"/>
            </a:br>
            <a:r>
              <a:rPr lang="en-US" sz="3600" i="1" dirty="0" smtClean="0"/>
              <a:t>Purpose</a:t>
            </a:r>
            <a:endParaRPr lang="en-US" sz="3600" dirty="0" smtClean="0"/>
          </a:p>
        </p:txBody>
      </p:sp>
      <p:sp>
        <p:nvSpPr>
          <p:cNvPr id="3" name="Content Placeholder 2"/>
          <p:cNvSpPr>
            <a:spLocks noGrp="1"/>
          </p:cNvSpPr>
          <p:nvPr>
            <p:ph idx="1"/>
          </p:nvPr>
        </p:nvSpPr>
        <p:spPr>
          <a:xfrm>
            <a:off x="533400" y="1447800"/>
            <a:ext cx="7924800" cy="4724400"/>
          </a:xfrm>
        </p:spPr>
        <p:txBody>
          <a:bodyPr/>
          <a:lstStyle/>
          <a:p>
            <a:pPr>
              <a:defRPr/>
            </a:pPr>
            <a:r>
              <a:rPr lang="en-US" dirty="0" smtClean="0"/>
              <a:t>To provide an aggregate of </a:t>
            </a:r>
            <a:r>
              <a:rPr lang="en-US" b="1" dirty="0" smtClean="0"/>
              <a:t>30-day readmission data</a:t>
            </a:r>
            <a:r>
              <a:rPr lang="en-US" dirty="0" smtClean="0"/>
              <a:t> from self-reporting State-level summary data </a:t>
            </a:r>
          </a:p>
          <a:p>
            <a:pPr marL="0" indent="0">
              <a:buFont typeface="Wingdings" pitchFamily="2" charset="2"/>
              <a:buNone/>
              <a:defRPr/>
            </a:pPr>
            <a:endParaRPr lang="en-US" sz="1000" dirty="0" smtClean="0"/>
          </a:p>
          <a:p>
            <a:pPr>
              <a:defRPr/>
            </a:pPr>
            <a:r>
              <a:rPr lang="en-US" dirty="0" smtClean="0"/>
              <a:t>To compare differences in readmission rates by patient demographics, type of health plan and diagnosis</a:t>
            </a:r>
          </a:p>
          <a:p>
            <a:pPr>
              <a:defRPr/>
            </a:pPr>
            <a:endParaRPr lang="en-US" sz="1000" dirty="0" smtClean="0"/>
          </a:p>
          <a:p>
            <a:pPr>
              <a:defRPr/>
            </a:pPr>
            <a:r>
              <a:rPr lang="en-US" dirty="0" smtClean="0"/>
              <a:t>To assess level of variation among these States</a:t>
            </a:r>
          </a:p>
          <a:p>
            <a:pPr>
              <a:defRPr/>
            </a:pPr>
            <a:endParaRPr lang="en-US" dirty="0"/>
          </a:p>
        </p:txBody>
      </p:sp>
      <p:sp>
        <p:nvSpPr>
          <p:cNvPr id="7172" name="Slide Number Placeholder 3"/>
          <p:cNvSpPr txBox="1">
            <a:spLocks noGrp="1"/>
          </p:cNvSpPr>
          <p:nvPr/>
        </p:nvSpPr>
        <p:spPr bwMode="auto">
          <a:xfrm>
            <a:off x="838200" y="6400800"/>
            <a:ext cx="2133600" cy="476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21" tIns="45711" rIns="91421" bIns="45711"/>
          <a:lstStyle>
            <a:lvl1pPr>
              <a:defRPr sz="2400">
                <a:solidFill>
                  <a:schemeClr val="tx1"/>
                </a:solidFill>
                <a:latin typeface="Arial" pitchFamily="34" charset="0"/>
                <a:ea typeface="ＭＳ Ｐゴシック" pitchFamily="34" charset="-128"/>
              </a:defRPr>
            </a:lvl1pPr>
            <a:lvl2pPr marL="742950" indent="-285750">
              <a:defRPr sz="2400">
                <a:solidFill>
                  <a:schemeClr val="tx1"/>
                </a:solidFill>
                <a:latin typeface="Arial" pitchFamily="34" charset="0"/>
                <a:ea typeface="ＭＳ Ｐゴシック" pitchFamily="34" charset="-128"/>
              </a:defRPr>
            </a:lvl2pPr>
            <a:lvl3pPr marL="1143000" indent="-228600">
              <a:defRPr sz="2400">
                <a:solidFill>
                  <a:schemeClr val="tx1"/>
                </a:solidFill>
                <a:latin typeface="Arial" pitchFamily="34" charset="0"/>
                <a:ea typeface="ＭＳ Ｐゴシック" pitchFamily="34" charset="-128"/>
              </a:defRPr>
            </a:lvl3pPr>
            <a:lvl4pPr marL="1600200" indent="-228600">
              <a:defRPr sz="2400">
                <a:solidFill>
                  <a:schemeClr val="tx1"/>
                </a:solidFill>
                <a:latin typeface="Arial" pitchFamily="34" charset="0"/>
                <a:ea typeface="ＭＳ Ｐゴシック" pitchFamily="34" charset="-128"/>
              </a:defRPr>
            </a:lvl4pPr>
            <a:lvl5pPr marL="2057400" indent="-22860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fld id="{6CFC32CC-6111-4EC2-B7E5-6C3E3383393A}" type="slidenum">
              <a:rPr lang="en-US" sz="1400">
                <a:solidFill>
                  <a:schemeClr val="bg1"/>
                </a:solidFill>
              </a:rPr>
              <a:pPr/>
              <a:t>4</a:t>
            </a:fld>
            <a:endParaRPr lang="en-US" sz="1400">
              <a:solidFill>
                <a:schemeClr val="bg1"/>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US" dirty="0" smtClean="0"/>
              <a:t>Methods</a:t>
            </a:r>
            <a:br>
              <a:rPr lang="en-US" dirty="0" smtClean="0"/>
            </a:br>
            <a:r>
              <a:rPr lang="en-US" sz="3600" dirty="0" smtClean="0"/>
              <a:t>Readmission Specifications</a:t>
            </a:r>
          </a:p>
        </p:txBody>
      </p:sp>
      <p:sp>
        <p:nvSpPr>
          <p:cNvPr id="4" name="Content Placeholder 2"/>
          <p:cNvSpPr txBox="1">
            <a:spLocks noRot="1" noChangeAspect="1" noMove="1" noResize="1" noEditPoints="1" noAdjustHandles="1" noChangeArrowheads="1" noChangeShapeType="1" noTextEdit="1"/>
          </p:cNvSpPr>
          <p:nvPr/>
        </p:nvSpPr>
        <p:spPr bwMode="auto">
          <a:xfrm>
            <a:off x="838200" y="1828800"/>
            <a:ext cx="7772400" cy="4419600"/>
          </a:xfrm>
          <a:prstGeom prst="rect">
            <a:avLst/>
          </a:prstGeom>
          <a:blipFill rotWithShape="1">
            <a:blip r:embed="rId2"/>
            <a:stretch>
              <a:fillRect l="-627" t="-1793"/>
            </a:stretch>
          </a:blipFill>
          <a:ln>
            <a:noFill/>
          </a:ln>
          <a:extLst>
            <a:ext uri="{91240B29-F687-4F45-9708-019B960494DF}">
              <a14:hiddenLine xmlns:a14="http://schemas.microsoft.com/office/drawing/2010/main" xmlns="" w="9525">
                <a:solidFill>
                  <a:schemeClr val="tx1"/>
                </a:solidFill>
                <a:miter lim="800000"/>
                <a:headEnd/>
                <a:tailEnd/>
              </a14:hiddenLine>
            </a:ext>
          </a:extLst>
        </p:spPr>
        <p:txBody>
          <a:bodyPr/>
          <a:lstStyle>
            <a:lvl1pPr marL="342900" indent="-342900" algn="l" rtl="0" eaLnBrk="0" fontAlgn="base" hangingPunct="0">
              <a:spcBef>
                <a:spcPct val="20000"/>
              </a:spcBef>
              <a:spcAft>
                <a:spcPct val="0"/>
              </a:spcAft>
              <a:buClr>
                <a:srgbClr val="DDA800"/>
              </a:buClr>
              <a:buSzPct val="60000"/>
              <a:buFont typeface="Wingdings" pitchFamily="2" charset="2"/>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a:defRPr/>
            </a:pPr>
            <a:r>
              <a:rPr lang="en-US" kern="0" smtClean="0">
                <a:noFill/>
              </a:rPr>
              <a:t> </a:t>
            </a:r>
            <a:endParaRPr lang="en-US" kern="0" dirty="0">
              <a:noFill/>
            </a:endParaRPr>
          </a:p>
        </p:txBody>
      </p:sp>
      <p:sp>
        <p:nvSpPr>
          <p:cNvPr id="8196" name="Slide Number Placeholder 3"/>
          <p:cNvSpPr txBox="1">
            <a:spLocks noGrp="1"/>
          </p:cNvSpPr>
          <p:nvPr/>
        </p:nvSpPr>
        <p:spPr bwMode="auto">
          <a:xfrm>
            <a:off x="838200" y="6400800"/>
            <a:ext cx="2133600" cy="476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21" tIns="45711" rIns="91421" bIns="45711"/>
          <a:lstStyle>
            <a:lvl1pPr>
              <a:defRPr sz="2400">
                <a:solidFill>
                  <a:schemeClr val="tx1"/>
                </a:solidFill>
                <a:latin typeface="Arial" pitchFamily="34" charset="0"/>
                <a:ea typeface="ＭＳ Ｐゴシック" pitchFamily="34" charset="-128"/>
              </a:defRPr>
            </a:lvl1pPr>
            <a:lvl2pPr marL="742950" indent="-285750">
              <a:defRPr sz="2400">
                <a:solidFill>
                  <a:schemeClr val="tx1"/>
                </a:solidFill>
                <a:latin typeface="Arial" pitchFamily="34" charset="0"/>
                <a:ea typeface="ＭＳ Ｐゴシック" pitchFamily="34" charset="-128"/>
              </a:defRPr>
            </a:lvl2pPr>
            <a:lvl3pPr marL="1143000" indent="-228600">
              <a:defRPr sz="2400">
                <a:solidFill>
                  <a:schemeClr val="tx1"/>
                </a:solidFill>
                <a:latin typeface="Arial" pitchFamily="34" charset="0"/>
                <a:ea typeface="ＭＳ Ｐゴシック" pitchFamily="34" charset="-128"/>
              </a:defRPr>
            </a:lvl3pPr>
            <a:lvl4pPr marL="1600200" indent="-228600">
              <a:defRPr sz="2400">
                <a:solidFill>
                  <a:schemeClr val="tx1"/>
                </a:solidFill>
                <a:latin typeface="Arial" pitchFamily="34" charset="0"/>
                <a:ea typeface="ＭＳ Ｐゴシック" pitchFamily="34" charset="-128"/>
              </a:defRPr>
            </a:lvl4pPr>
            <a:lvl5pPr marL="2057400" indent="-22860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fld id="{25850AC0-158A-4260-8C8E-49A9C4CCABA3}" type="slidenum">
              <a:rPr lang="en-US" sz="1400">
                <a:solidFill>
                  <a:schemeClr val="bg1"/>
                </a:solidFill>
              </a:rPr>
              <a:pPr/>
              <a:t>5</a:t>
            </a:fld>
            <a:endParaRPr lang="en-US" sz="1400">
              <a:solidFill>
                <a:schemeClr val="bg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r>
              <a:rPr lang="en-US" dirty="0" smtClean="0"/>
              <a:t>Methods</a:t>
            </a:r>
            <a:br>
              <a:rPr lang="en-US" dirty="0" smtClean="0"/>
            </a:br>
            <a:r>
              <a:rPr lang="en-US" sz="3200" dirty="0" smtClean="0"/>
              <a:t>Readmission Specifications (</a:t>
            </a:r>
            <a:r>
              <a:rPr lang="en-US" sz="3200" i="1" dirty="0" smtClean="0"/>
              <a:t>cont.</a:t>
            </a:r>
            <a:r>
              <a:rPr lang="en-US" sz="3200" dirty="0" smtClean="0"/>
              <a:t>)</a:t>
            </a:r>
          </a:p>
        </p:txBody>
      </p:sp>
      <p:sp>
        <p:nvSpPr>
          <p:cNvPr id="9219" name="Content Placeholder 2"/>
          <p:cNvSpPr>
            <a:spLocks noGrp="1"/>
          </p:cNvSpPr>
          <p:nvPr>
            <p:ph idx="1"/>
          </p:nvPr>
        </p:nvSpPr>
        <p:spPr/>
        <p:txBody>
          <a:bodyPr/>
          <a:lstStyle/>
          <a:p>
            <a:pPr>
              <a:lnSpc>
                <a:spcPct val="95000"/>
              </a:lnSpc>
              <a:spcBef>
                <a:spcPct val="0"/>
              </a:spcBef>
            </a:pPr>
            <a:r>
              <a:rPr lang="en-US" sz="2800" smtClean="0">
                <a:solidFill>
                  <a:srgbClr val="000000"/>
                </a:solidFill>
              </a:rPr>
              <a:t>Calendar year of 2009 and 2010—extending backward and forward a 30-day window to capture associated index admissions and possible readmissions, respectively</a:t>
            </a:r>
          </a:p>
          <a:p>
            <a:pPr>
              <a:lnSpc>
                <a:spcPct val="95000"/>
              </a:lnSpc>
              <a:spcBef>
                <a:spcPct val="0"/>
              </a:spcBef>
            </a:pPr>
            <a:endParaRPr lang="en-US" smtClean="0">
              <a:solidFill>
                <a:srgbClr val="000000"/>
              </a:solidFill>
            </a:endParaRPr>
          </a:p>
          <a:p>
            <a:pPr lvl="1">
              <a:lnSpc>
                <a:spcPct val="95000"/>
              </a:lnSpc>
              <a:spcBef>
                <a:spcPct val="0"/>
              </a:spcBef>
            </a:pPr>
            <a:r>
              <a:rPr lang="en-US" sz="2400" smtClean="0">
                <a:solidFill>
                  <a:srgbClr val="000000"/>
                </a:solidFill>
              </a:rPr>
              <a:t>i.e., for 2010 data, if index admissions occurred in December of 2009 or readmissions occurred in January of 2011.</a:t>
            </a:r>
          </a:p>
          <a:p>
            <a:endParaRPr lang="en-US" smtClean="0"/>
          </a:p>
        </p:txBody>
      </p:sp>
      <p:sp>
        <p:nvSpPr>
          <p:cNvPr id="9220" name="Slide Number Placeholder 3"/>
          <p:cNvSpPr txBox="1">
            <a:spLocks noGrp="1"/>
          </p:cNvSpPr>
          <p:nvPr/>
        </p:nvSpPr>
        <p:spPr bwMode="auto">
          <a:xfrm>
            <a:off x="838200" y="6400800"/>
            <a:ext cx="2133600" cy="476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21" tIns="45711" rIns="91421" bIns="45711"/>
          <a:lstStyle>
            <a:lvl1pPr>
              <a:defRPr sz="2400">
                <a:solidFill>
                  <a:schemeClr val="tx1"/>
                </a:solidFill>
                <a:latin typeface="Arial" pitchFamily="34" charset="0"/>
                <a:ea typeface="ＭＳ Ｐゴシック" pitchFamily="34" charset="-128"/>
              </a:defRPr>
            </a:lvl1pPr>
            <a:lvl2pPr marL="742950" indent="-285750">
              <a:defRPr sz="2400">
                <a:solidFill>
                  <a:schemeClr val="tx1"/>
                </a:solidFill>
                <a:latin typeface="Arial" pitchFamily="34" charset="0"/>
                <a:ea typeface="ＭＳ Ｐゴシック" pitchFamily="34" charset="-128"/>
              </a:defRPr>
            </a:lvl2pPr>
            <a:lvl3pPr marL="1143000" indent="-228600">
              <a:defRPr sz="2400">
                <a:solidFill>
                  <a:schemeClr val="tx1"/>
                </a:solidFill>
                <a:latin typeface="Arial" pitchFamily="34" charset="0"/>
                <a:ea typeface="ＭＳ Ｐゴシック" pitchFamily="34" charset="-128"/>
              </a:defRPr>
            </a:lvl3pPr>
            <a:lvl4pPr marL="1600200" indent="-228600">
              <a:defRPr sz="2400">
                <a:solidFill>
                  <a:schemeClr val="tx1"/>
                </a:solidFill>
                <a:latin typeface="Arial" pitchFamily="34" charset="0"/>
                <a:ea typeface="ＭＳ Ｐゴシック" pitchFamily="34" charset="-128"/>
              </a:defRPr>
            </a:lvl4pPr>
            <a:lvl5pPr marL="2057400" indent="-22860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fld id="{48AA249D-2A7D-4051-8041-C2B8730CAC62}" type="slidenum">
              <a:rPr lang="en-US" sz="1400">
                <a:solidFill>
                  <a:schemeClr val="bg1"/>
                </a:solidFill>
              </a:rPr>
              <a:pPr/>
              <a:t>6</a:t>
            </a:fld>
            <a:endParaRPr lang="en-US" sz="1400">
              <a:solidFill>
                <a:schemeClr val="bg1"/>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US" dirty="0" smtClean="0"/>
              <a:t>Methods</a:t>
            </a:r>
            <a:br>
              <a:rPr lang="en-US" dirty="0" smtClean="0"/>
            </a:br>
            <a:r>
              <a:rPr lang="en-US" sz="3200" dirty="0" smtClean="0"/>
              <a:t>Readmission Specifications (</a:t>
            </a:r>
            <a:r>
              <a:rPr lang="en-US" sz="3200" i="1" dirty="0" smtClean="0"/>
              <a:t>cont.</a:t>
            </a:r>
            <a:r>
              <a:rPr lang="en-US" sz="3200" dirty="0" smtClean="0"/>
              <a:t>)</a:t>
            </a:r>
          </a:p>
        </p:txBody>
      </p:sp>
      <p:sp>
        <p:nvSpPr>
          <p:cNvPr id="3" name="Content Placeholder 2"/>
          <p:cNvSpPr>
            <a:spLocks noGrp="1"/>
          </p:cNvSpPr>
          <p:nvPr>
            <p:ph idx="1"/>
          </p:nvPr>
        </p:nvSpPr>
        <p:spPr/>
        <p:txBody>
          <a:bodyPr/>
          <a:lstStyle/>
          <a:p>
            <a:pPr>
              <a:lnSpc>
                <a:spcPct val="95000"/>
              </a:lnSpc>
              <a:spcBef>
                <a:spcPct val="0"/>
              </a:spcBef>
              <a:defRPr/>
            </a:pPr>
            <a:r>
              <a:rPr lang="en-US" sz="2800" dirty="0">
                <a:solidFill>
                  <a:srgbClr val="000000"/>
                </a:solidFill>
              </a:rPr>
              <a:t>Exclusions:</a:t>
            </a:r>
          </a:p>
          <a:p>
            <a:pPr>
              <a:lnSpc>
                <a:spcPct val="95000"/>
              </a:lnSpc>
              <a:spcBef>
                <a:spcPct val="0"/>
              </a:spcBef>
              <a:defRPr/>
            </a:pPr>
            <a:endParaRPr lang="en-US" sz="1000" dirty="0">
              <a:solidFill>
                <a:srgbClr val="000000"/>
              </a:solidFill>
            </a:endParaRPr>
          </a:p>
          <a:p>
            <a:pPr lvl="1">
              <a:lnSpc>
                <a:spcPct val="95000"/>
              </a:lnSpc>
              <a:spcBef>
                <a:spcPct val="0"/>
              </a:spcBef>
              <a:defRPr/>
            </a:pPr>
            <a:r>
              <a:rPr lang="en-US" sz="2000" dirty="0">
                <a:solidFill>
                  <a:srgbClr val="000000"/>
                </a:solidFill>
              </a:rPr>
              <a:t>Dual eligible or those ≥ 65 </a:t>
            </a:r>
            <a:r>
              <a:rPr lang="en-US" sz="2000" dirty="0" err="1">
                <a:solidFill>
                  <a:srgbClr val="000000"/>
                </a:solidFill>
              </a:rPr>
              <a:t>yrs</a:t>
            </a:r>
            <a:endParaRPr lang="en-US" sz="2000" dirty="0">
              <a:solidFill>
                <a:srgbClr val="000000"/>
              </a:solidFill>
            </a:endParaRPr>
          </a:p>
          <a:p>
            <a:pPr marL="457200" lvl="1" indent="0">
              <a:lnSpc>
                <a:spcPct val="95000"/>
              </a:lnSpc>
              <a:spcBef>
                <a:spcPct val="0"/>
              </a:spcBef>
              <a:buFontTx/>
              <a:buNone/>
              <a:defRPr/>
            </a:pPr>
            <a:endParaRPr lang="en-US" sz="1000" dirty="0">
              <a:solidFill>
                <a:srgbClr val="000000"/>
              </a:solidFill>
            </a:endParaRPr>
          </a:p>
          <a:p>
            <a:pPr marL="457200" lvl="1" indent="0">
              <a:lnSpc>
                <a:spcPct val="95000"/>
              </a:lnSpc>
              <a:spcBef>
                <a:spcPct val="0"/>
              </a:spcBef>
              <a:buFontTx/>
              <a:buNone/>
              <a:defRPr/>
            </a:pPr>
            <a:endParaRPr lang="en-US" sz="1800" dirty="0">
              <a:solidFill>
                <a:srgbClr val="000000"/>
              </a:solidFill>
            </a:endParaRPr>
          </a:p>
          <a:p>
            <a:pPr>
              <a:lnSpc>
                <a:spcPct val="95000"/>
              </a:lnSpc>
              <a:spcBef>
                <a:spcPct val="0"/>
              </a:spcBef>
              <a:defRPr/>
            </a:pPr>
            <a:r>
              <a:rPr lang="en-US" sz="2800" dirty="0">
                <a:solidFill>
                  <a:srgbClr val="000000"/>
                </a:solidFill>
              </a:rPr>
              <a:t>NOT counted as a separate admission:</a:t>
            </a:r>
          </a:p>
          <a:p>
            <a:pPr>
              <a:lnSpc>
                <a:spcPct val="95000"/>
              </a:lnSpc>
              <a:spcBef>
                <a:spcPct val="0"/>
              </a:spcBef>
              <a:defRPr/>
            </a:pPr>
            <a:endParaRPr lang="en-US" sz="1000" dirty="0">
              <a:solidFill>
                <a:srgbClr val="000000"/>
              </a:solidFill>
            </a:endParaRPr>
          </a:p>
          <a:p>
            <a:pPr lvl="1">
              <a:lnSpc>
                <a:spcPct val="95000"/>
              </a:lnSpc>
              <a:spcBef>
                <a:spcPct val="0"/>
              </a:spcBef>
              <a:defRPr/>
            </a:pPr>
            <a:r>
              <a:rPr lang="en-US" sz="2000" dirty="0">
                <a:solidFill>
                  <a:srgbClr val="000000"/>
                </a:solidFill>
              </a:rPr>
              <a:t>Transfer to another acute care hospital</a:t>
            </a:r>
          </a:p>
          <a:p>
            <a:pPr lvl="1">
              <a:lnSpc>
                <a:spcPct val="95000"/>
              </a:lnSpc>
              <a:spcBef>
                <a:spcPct val="0"/>
              </a:spcBef>
              <a:defRPr/>
            </a:pPr>
            <a:endParaRPr lang="en-US" sz="1000" dirty="0">
              <a:solidFill>
                <a:srgbClr val="000000"/>
              </a:solidFill>
            </a:endParaRPr>
          </a:p>
          <a:p>
            <a:pPr lvl="1">
              <a:lnSpc>
                <a:spcPct val="95000"/>
              </a:lnSpc>
              <a:spcBef>
                <a:spcPct val="0"/>
              </a:spcBef>
              <a:defRPr/>
            </a:pPr>
            <a:r>
              <a:rPr lang="en-US" sz="2000" dirty="0">
                <a:solidFill>
                  <a:srgbClr val="000000"/>
                </a:solidFill>
              </a:rPr>
              <a:t>Transfer to another type of institution for inpatient care</a:t>
            </a:r>
          </a:p>
          <a:p>
            <a:pPr lvl="1">
              <a:lnSpc>
                <a:spcPct val="95000"/>
              </a:lnSpc>
              <a:spcBef>
                <a:spcPct val="0"/>
              </a:spcBef>
              <a:defRPr/>
            </a:pPr>
            <a:endParaRPr lang="en-US" sz="1000" dirty="0">
              <a:solidFill>
                <a:srgbClr val="000000"/>
              </a:solidFill>
            </a:endParaRPr>
          </a:p>
          <a:p>
            <a:pPr lvl="1">
              <a:lnSpc>
                <a:spcPct val="95000"/>
              </a:lnSpc>
              <a:spcBef>
                <a:spcPct val="0"/>
              </a:spcBef>
              <a:defRPr/>
            </a:pPr>
            <a:r>
              <a:rPr lang="en-US" sz="2000" dirty="0">
                <a:solidFill>
                  <a:srgbClr val="000000"/>
                </a:solidFill>
              </a:rPr>
              <a:t>Interim billing (e.g., admitted as inpatient to the hospital, still patient)</a:t>
            </a:r>
          </a:p>
          <a:p>
            <a:pPr marL="0" indent="0">
              <a:buFont typeface="Wingdings" pitchFamily="2" charset="2"/>
              <a:buNone/>
              <a:defRPr/>
            </a:pPr>
            <a:endParaRPr lang="en-US" dirty="0"/>
          </a:p>
        </p:txBody>
      </p:sp>
      <p:sp>
        <p:nvSpPr>
          <p:cNvPr id="10244" name="Slide Number Placeholder 3"/>
          <p:cNvSpPr txBox="1">
            <a:spLocks noGrp="1"/>
          </p:cNvSpPr>
          <p:nvPr/>
        </p:nvSpPr>
        <p:spPr bwMode="auto">
          <a:xfrm>
            <a:off x="838200" y="6400800"/>
            <a:ext cx="2133600" cy="476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21" tIns="45711" rIns="91421" bIns="45711"/>
          <a:lstStyle>
            <a:lvl1pPr>
              <a:defRPr sz="2400">
                <a:solidFill>
                  <a:schemeClr val="tx1"/>
                </a:solidFill>
                <a:latin typeface="Arial" pitchFamily="34" charset="0"/>
                <a:ea typeface="ＭＳ Ｐゴシック" pitchFamily="34" charset="-128"/>
              </a:defRPr>
            </a:lvl1pPr>
            <a:lvl2pPr marL="742950" indent="-285750">
              <a:defRPr sz="2400">
                <a:solidFill>
                  <a:schemeClr val="tx1"/>
                </a:solidFill>
                <a:latin typeface="Arial" pitchFamily="34" charset="0"/>
                <a:ea typeface="ＭＳ Ｐゴシック" pitchFamily="34" charset="-128"/>
              </a:defRPr>
            </a:lvl2pPr>
            <a:lvl3pPr marL="1143000" indent="-228600">
              <a:defRPr sz="2400">
                <a:solidFill>
                  <a:schemeClr val="tx1"/>
                </a:solidFill>
                <a:latin typeface="Arial" pitchFamily="34" charset="0"/>
                <a:ea typeface="ＭＳ Ｐゴシック" pitchFamily="34" charset="-128"/>
              </a:defRPr>
            </a:lvl3pPr>
            <a:lvl4pPr marL="1600200" indent="-228600">
              <a:defRPr sz="2400">
                <a:solidFill>
                  <a:schemeClr val="tx1"/>
                </a:solidFill>
                <a:latin typeface="Arial" pitchFamily="34" charset="0"/>
                <a:ea typeface="ＭＳ Ｐゴシック" pitchFamily="34" charset="-128"/>
              </a:defRPr>
            </a:lvl4pPr>
            <a:lvl5pPr marL="2057400" indent="-22860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fld id="{E95BBB85-A31D-4292-82B8-647BA5EB2756}" type="slidenum">
              <a:rPr lang="en-US" sz="1400">
                <a:solidFill>
                  <a:schemeClr val="bg1"/>
                </a:solidFill>
              </a:rPr>
              <a:pPr/>
              <a:t>7</a:t>
            </a:fld>
            <a:endParaRPr lang="en-US" sz="1400">
              <a:solidFill>
                <a:schemeClr val="bg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685800" y="228600"/>
            <a:ext cx="7772400" cy="990600"/>
          </a:xfrm>
        </p:spPr>
        <p:txBody>
          <a:bodyPr/>
          <a:lstStyle/>
          <a:p>
            <a:r>
              <a:rPr lang="en-US" dirty="0" smtClean="0"/>
              <a:t>Methods</a:t>
            </a:r>
            <a:br>
              <a:rPr lang="en-US" dirty="0" smtClean="0"/>
            </a:br>
            <a:r>
              <a:rPr lang="en-US" sz="3200" dirty="0" smtClean="0"/>
              <a:t>Reporting Variables/Stratification</a:t>
            </a:r>
          </a:p>
        </p:txBody>
      </p:sp>
      <p:sp>
        <p:nvSpPr>
          <p:cNvPr id="11267" name="Slide Number Placeholder 3"/>
          <p:cNvSpPr txBox="1">
            <a:spLocks noGrp="1"/>
          </p:cNvSpPr>
          <p:nvPr/>
        </p:nvSpPr>
        <p:spPr bwMode="auto">
          <a:xfrm>
            <a:off x="838200" y="6400800"/>
            <a:ext cx="2133600" cy="476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21" tIns="45711" rIns="91421" bIns="45711"/>
          <a:lstStyle>
            <a:lvl1pPr>
              <a:defRPr sz="2400">
                <a:solidFill>
                  <a:schemeClr val="tx1"/>
                </a:solidFill>
                <a:latin typeface="Arial" pitchFamily="34" charset="0"/>
                <a:ea typeface="ＭＳ Ｐゴシック" pitchFamily="34" charset="-128"/>
              </a:defRPr>
            </a:lvl1pPr>
            <a:lvl2pPr marL="742950" indent="-285750">
              <a:defRPr sz="2400">
                <a:solidFill>
                  <a:schemeClr val="tx1"/>
                </a:solidFill>
                <a:latin typeface="Arial" pitchFamily="34" charset="0"/>
                <a:ea typeface="ＭＳ Ｐゴシック" pitchFamily="34" charset="-128"/>
              </a:defRPr>
            </a:lvl2pPr>
            <a:lvl3pPr marL="1143000" indent="-228600">
              <a:defRPr sz="2400">
                <a:solidFill>
                  <a:schemeClr val="tx1"/>
                </a:solidFill>
                <a:latin typeface="Arial" pitchFamily="34" charset="0"/>
                <a:ea typeface="ＭＳ Ｐゴシック" pitchFamily="34" charset="-128"/>
              </a:defRPr>
            </a:lvl3pPr>
            <a:lvl4pPr marL="1600200" indent="-228600">
              <a:defRPr sz="2400">
                <a:solidFill>
                  <a:schemeClr val="tx1"/>
                </a:solidFill>
                <a:latin typeface="Arial" pitchFamily="34" charset="0"/>
                <a:ea typeface="ＭＳ Ｐゴシック" pitchFamily="34" charset="-128"/>
              </a:defRPr>
            </a:lvl4pPr>
            <a:lvl5pPr marL="2057400" indent="-22860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fld id="{491508EF-F4A5-476F-A2C8-04FE3D81B363}" type="slidenum">
              <a:rPr lang="en-US" sz="1400">
                <a:solidFill>
                  <a:schemeClr val="bg1"/>
                </a:solidFill>
              </a:rPr>
              <a:pPr/>
              <a:t>8</a:t>
            </a:fld>
            <a:endParaRPr lang="en-US" sz="1400">
              <a:solidFill>
                <a:schemeClr val="bg1"/>
              </a:solidFill>
            </a:endParaRPr>
          </a:p>
        </p:txBody>
      </p:sp>
      <p:sp>
        <p:nvSpPr>
          <p:cNvPr id="7" name="Content Placeholder 2"/>
          <p:cNvSpPr txBox="1">
            <a:spLocks/>
          </p:cNvSpPr>
          <p:nvPr/>
        </p:nvSpPr>
        <p:spPr bwMode="auto">
          <a:xfrm>
            <a:off x="685800" y="1371600"/>
            <a:ext cx="7848600" cy="46482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a:lstStyle>
            <a:lvl1pPr marL="342900" indent="-342900" algn="l" rtl="0" eaLnBrk="0" fontAlgn="base" hangingPunct="0">
              <a:spcBef>
                <a:spcPct val="20000"/>
              </a:spcBef>
              <a:spcAft>
                <a:spcPct val="0"/>
              </a:spcAft>
              <a:buClr>
                <a:srgbClr val="DDA800"/>
              </a:buClr>
              <a:buSzPct val="60000"/>
              <a:buFont typeface="Wingdings" pitchFamily="2" charset="2"/>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marL="0" indent="0" eaLnBrk="1" hangingPunct="1">
              <a:buFont typeface="Wingdings" pitchFamily="2" charset="2"/>
              <a:buNone/>
              <a:defRPr/>
            </a:pPr>
            <a:r>
              <a:rPr lang="en-US" sz="2600" dirty="0" smtClean="0">
                <a:solidFill>
                  <a:srgbClr val="000000"/>
                </a:solidFill>
              </a:rPr>
              <a:t>Patient Demographics</a:t>
            </a:r>
          </a:p>
          <a:p>
            <a:pPr eaLnBrk="1" hangingPunct="1">
              <a:defRPr/>
            </a:pPr>
            <a:r>
              <a:rPr lang="en-US" sz="2700" dirty="0" smtClean="0">
                <a:solidFill>
                  <a:srgbClr val="57185B"/>
                </a:solidFill>
              </a:rPr>
              <a:t>Age</a:t>
            </a:r>
          </a:p>
          <a:p>
            <a:pPr lvl="1" eaLnBrk="1" hangingPunct="1">
              <a:defRPr/>
            </a:pPr>
            <a:r>
              <a:rPr lang="en-US" sz="2400" dirty="0" smtClean="0">
                <a:solidFill>
                  <a:srgbClr val="000000"/>
                </a:solidFill>
              </a:rPr>
              <a:t>Newborn and Pediatric (0-20 yrs): &lt;1, 1-12, 13-20</a:t>
            </a:r>
          </a:p>
          <a:p>
            <a:pPr lvl="1" eaLnBrk="1" hangingPunct="1">
              <a:defRPr/>
            </a:pPr>
            <a:r>
              <a:rPr lang="en-US" sz="2400" dirty="0" smtClean="0">
                <a:solidFill>
                  <a:srgbClr val="000000"/>
                </a:solidFill>
              </a:rPr>
              <a:t>Adult (21-64 yrs): 21-44, 45-64</a:t>
            </a:r>
          </a:p>
          <a:p>
            <a:pPr eaLnBrk="1" hangingPunct="1">
              <a:defRPr/>
            </a:pPr>
            <a:r>
              <a:rPr lang="en-US" sz="2700" dirty="0" smtClean="0">
                <a:solidFill>
                  <a:srgbClr val="57185B"/>
                </a:solidFill>
              </a:rPr>
              <a:t>Gender</a:t>
            </a:r>
          </a:p>
          <a:p>
            <a:pPr lvl="1" eaLnBrk="1" hangingPunct="1">
              <a:defRPr/>
            </a:pPr>
            <a:r>
              <a:rPr lang="en-US" sz="2400" dirty="0" smtClean="0">
                <a:solidFill>
                  <a:srgbClr val="000000"/>
                </a:solidFill>
              </a:rPr>
              <a:t>Female</a:t>
            </a:r>
          </a:p>
          <a:p>
            <a:pPr lvl="1" eaLnBrk="1" hangingPunct="1">
              <a:defRPr/>
            </a:pPr>
            <a:r>
              <a:rPr lang="en-US" sz="2400" dirty="0" smtClean="0">
                <a:solidFill>
                  <a:srgbClr val="000000"/>
                </a:solidFill>
              </a:rPr>
              <a:t>Male</a:t>
            </a:r>
          </a:p>
          <a:p>
            <a:pPr eaLnBrk="1" hangingPunct="1">
              <a:defRPr/>
            </a:pPr>
            <a:r>
              <a:rPr lang="en-US" sz="2700" dirty="0" smtClean="0">
                <a:solidFill>
                  <a:srgbClr val="57185B"/>
                </a:solidFill>
              </a:rPr>
              <a:t>Race/ethnicity</a:t>
            </a:r>
          </a:p>
          <a:p>
            <a:pPr lvl="1" eaLnBrk="1" hangingPunct="1">
              <a:defRPr/>
            </a:pPr>
            <a:r>
              <a:rPr lang="en-US" sz="2400" dirty="0" smtClean="0">
                <a:solidFill>
                  <a:srgbClr val="000000"/>
                </a:solidFill>
              </a:rPr>
              <a:t>White, Black, Hispanic, Asian/Pacific Island, Native American, Other, Unknown</a:t>
            </a:r>
          </a:p>
          <a:p>
            <a:pPr>
              <a:defRPr/>
            </a:pPr>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r>
              <a:rPr lang="en-US" dirty="0" smtClean="0"/>
              <a:t>Methods</a:t>
            </a:r>
            <a:br>
              <a:rPr lang="en-US" dirty="0" smtClean="0"/>
            </a:br>
            <a:r>
              <a:rPr lang="en-US" sz="3200" dirty="0" smtClean="0"/>
              <a:t>Reporting Variables/Stratification (</a:t>
            </a:r>
            <a:r>
              <a:rPr lang="en-US" sz="3200" i="1" dirty="0" smtClean="0"/>
              <a:t>cont.</a:t>
            </a:r>
            <a:r>
              <a:rPr lang="en-US" sz="3200" dirty="0" smtClean="0"/>
              <a:t>)</a:t>
            </a:r>
          </a:p>
        </p:txBody>
      </p:sp>
      <p:sp>
        <p:nvSpPr>
          <p:cNvPr id="12291" name="Content Placeholder 2"/>
          <p:cNvSpPr>
            <a:spLocks noGrp="1"/>
          </p:cNvSpPr>
          <p:nvPr>
            <p:ph idx="1"/>
          </p:nvPr>
        </p:nvSpPr>
        <p:spPr>
          <a:xfrm>
            <a:off x="685800" y="1600200"/>
            <a:ext cx="7772400" cy="4419600"/>
          </a:xfrm>
        </p:spPr>
        <p:txBody>
          <a:bodyPr/>
          <a:lstStyle/>
          <a:p>
            <a:pPr eaLnBrk="1" hangingPunct="1"/>
            <a:r>
              <a:rPr lang="en-US" sz="2800" dirty="0" smtClean="0">
                <a:solidFill>
                  <a:srgbClr val="57185B"/>
                </a:solidFill>
              </a:rPr>
              <a:t>Clinical Categories</a:t>
            </a:r>
          </a:p>
          <a:p>
            <a:pPr lvl="1" eaLnBrk="1" hangingPunct="1"/>
            <a:r>
              <a:rPr lang="en-US" sz="2400" dirty="0" smtClean="0">
                <a:solidFill>
                  <a:srgbClr val="000000"/>
                </a:solidFill>
              </a:rPr>
              <a:t>Obstetric (OB) </a:t>
            </a:r>
          </a:p>
          <a:p>
            <a:pPr lvl="1" eaLnBrk="1" hangingPunct="1"/>
            <a:r>
              <a:rPr lang="en-US" sz="2400" dirty="0" smtClean="0">
                <a:solidFill>
                  <a:srgbClr val="000000"/>
                </a:solidFill>
              </a:rPr>
              <a:t>Non-obstetric (non-OB)</a:t>
            </a:r>
          </a:p>
          <a:p>
            <a:pPr lvl="1" eaLnBrk="1" hangingPunct="1"/>
            <a:endParaRPr lang="en-US" sz="1000" dirty="0" smtClean="0">
              <a:solidFill>
                <a:srgbClr val="000000"/>
              </a:solidFill>
            </a:endParaRPr>
          </a:p>
          <a:p>
            <a:pPr eaLnBrk="1" hangingPunct="1"/>
            <a:r>
              <a:rPr lang="en-US" sz="2800" dirty="0" smtClean="0">
                <a:solidFill>
                  <a:srgbClr val="57185B"/>
                </a:solidFill>
              </a:rPr>
              <a:t>Health Plan Types</a:t>
            </a:r>
          </a:p>
          <a:p>
            <a:pPr lvl="1" eaLnBrk="1" hangingPunct="1"/>
            <a:r>
              <a:rPr lang="en-US" sz="2400" dirty="0" smtClean="0">
                <a:solidFill>
                  <a:srgbClr val="000000"/>
                </a:solidFill>
              </a:rPr>
              <a:t>FFS/PCCM, MCO</a:t>
            </a:r>
            <a:endParaRPr lang="en-US" sz="1000" dirty="0" smtClean="0">
              <a:solidFill>
                <a:srgbClr val="000000"/>
              </a:solidFill>
            </a:endParaRPr>
          </a:p>
          <a:p>
            <a:pPr eaLnBrk="1" hangingPunct="1"/>
            <a:r>
              <a:rPr lang="en-US" sz="2800" dirty="0" smtClean="0">
                <a:solidFill>
                  <a:srgbClr val="57185B"/>
                </a:solidFill>
              </a:rPr>
              <a:t>Physical Health (PH) </a:t>
            </a:r>
            <a:r>
              <a:rPr lang="en-US" sz="2800" dirty="0" smtClean="0">
                <a:solidFill>
                  <a:srgbClr val="000000"/>
                </a:solidFill>
              </a:rPr>
              <a:t>and Behavioral Health </a:t>
            </a:r>
            <a:r>
              <a:rPr lang="en-US" sz="2400" dirty="0" smtClean="0">
                <a:solidFill>
                  <a:srgbClr val="000000"/>
                </a:solidFill>
              </a:rPr>
              <a:t>(only analyzed PH)</a:t>
            </a:r>
            <a:br>
              <a:rPr lang="en-US" sz="2400" dirty="0" smtClean="0">
                <a:solidFill>
                  <a:srgbClr val="000000"/>
                </a:solidFill>
              </a:rPr>
            </a:br>
            <a:endParaRPr lang="en-US" sz="2400" dirty="0" smtClean="0">
              <a:solidFill>
                <a:srgbClr val="000000"/>
              </a:solidFill>
            </a:endParaRPr>
          </a:p>
          <a:p>
            <a:r>
              <a:rPr lang="en-US" dirty="0" smtClean="0">
                <a:solidFill>
                  <a:srgbClr val="57185B"/>
                </a:solidFill>
              </a:rPr>
              <a:t>Major Diagnostic Categories (MDC)</a:t>
            </a:r>
          </a:p>
          <a:p>
            <a:endParaRPr lang="en-US" dirty="0" smtClean="0"/>
          </a:p>
        </p:txBody>
      </p:sp>
      <p:sp>
        <p:nvSpPr>
          <p:cNvPr id="12292" name="Slide Number Placeholder 3"/>
          <p:cNvSpPr txBox="1">
            <a:spLocks noGrp="1"/>
          </p:cNvSpPr>
          <p:nvPr/>
        </p:nvSpPr>
        <p:spPr bwMode="auto">
          <a:xfrm>
            <a:off x="838200" y="6400800"/>
            <a:ext cx="2133600" cy="476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21" tIns="45711" rIns="91421" bIns="45711"/>
          <a:lstStyle>
            <a:lvl1pPr>
              <a:defRPr sz="2400">
                <a:solidFill>
                  <a:schemeClr val="tx1"/>
                </a:solidFill>
                <a:latin typeface="Arial" pitchFamily="34" charset="0"/>
                <a:ea typeface="ＭＳ Ｐゴシック" pitchFamily="34" charset="-128"/>
              </a:defRPr>
            </a:lvl1pPr>
            <a:lvl2pPr marL="742950" indent="-285750">
              <a:defRPr sz="2400">
                <a:solidFill>
                  <a:schemeClr val="tx1"/>
                </a:solidFill>
                <a:latin typeface="Arial" pitchFamily="34" charset="0"/>
                <a:ea typeface="ＭＳ Ｐゴシック" pitchFamily="34" charset="-128"/>
              </a:defRPr>
            </a:lvl2pPr>
            <a:lvl3pPr marL="1143000" indent="-228600">
              <a:defRPr sz="2400">
                <a:solidFill>
                  <a:schemeClr val="tx1"/>
                </a:solidFill>
                <a:latin typeface="Arial" pitchFamily="34" charset="0"/>
                <a:ea typeface="ＭＳ Ｐゴシック" pitchFamily="34" charset="-128"/>
              </a:defRPr>
            </a:lvl3pPr>
            <a:lvl4pPr marL="1600200" indent="-228600">
              <a:defRPr sz="2400">
                <a:solidFill>
                  <a:schemeClr val="tx1"/>
                </a:solidFill>
                <a:latin typeface="Arial" pitchFamily="34" charset="0"/>
                <a:ea typeface="ＭＳ Ｐゴシック" pitchFamily="34" charset="-128"/>
              </a:defRPr>
            </a:lvl4pPr>
            <a:lvl5pPr marL="2057400" indent="-22860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fld id="{656B60B8-23E7-4414-B211-D1A5FB457E42}" type="slidenum">
              <a:rPr lang="en-US" sz="1400">
                <a:solidFill>
                  <a:schemeClr val="bg1"/>
                </a:solidFill>
              </a:rPr>
              <a:pPr/>
              <a:t>9</a:t>
            </a:fld>
            <a:endParaRPr lang="en-US" sz="1400">
              <a:solidFill>
                <a:schemeClr val="bg1"/>
              </a:solidFill>
            </a:endParaRPr>
          </a:p>
        </p:txBody>
      </p:sp>
    </p:spTree>
  </p:cSld>
  <p:clrMapOvr>
    <a:masterClrMapping/>
  </p:clrMapOvr>
</p:sld>
</file>

<file path=ppt/theme/theme1.xml><?xml version="1.0" encoding="utf-8"?>
<a:theme xmlns:a="http://schemas.openxmlformats.org/drawingml/2006/main" name="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ＭＳ Ｐゴシック" charset="0"/>
            <a:cs typeface="ＭＳ Ｐゴシック"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ＭＳ Ｐゴシック" charset="0"/>
            <a:cs typeface="ＭＳ Ｐゴシック" charset="0"/>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833</TotalTime>
  <Words>1532</Words>
  <Application>Microsoft Office PowerPoint</Application>
  <PresentationFormat>On-screen Show (4:3)</PresentationFormat>
  <Paragraphs>359</Paragraphs>
  <Slides>35</Slides>
  <Notes>3</Notes>
  <HiddenSlides>0</HiddenSlides>
  <MMClips>0</MMClips>
  <ScaleCrop>false</ScaleCrop>
  <HeadingPairs>
    <vt:vector size="6" baseType="variant">
      <vt:variant>
        <vt:lpstr>Theme</vt:lpstr>
      </vt:variant>
      <vt:variant>
        <vt:i4>1</vt:i4>
      </vt:variant>
      <vt:variant>
        <vt:lpstr>Embedded OLE Servers</vt:lpstr>
      </vt:variant>
      <vt:variant>
        <vt:i4>3</vt:i4>
      </vt:variant>
      <vt:variant>
        <vt:lpstr>Slide Titles</vt:lpstr>
      </vt:variant>
      <vt:variant>
        <vt:i4>35</vt:i4>
      </vt:variant>
    </vt:vector>
  </HeadingPairs>
  <TitlesOfParts>
    <vt:vector size="39" baseType="lpstr">
      <vt:lpstr>Blank Presentation</vt:lpstr>
      <vt:lpstr>Chart</vt:lpstr>
      <vt:lpstr>Worksheet</vt:lpstr>
      <vt:lpstr>Microsoft Office Excel 97-2003 Worksheet</vt:lpstr>
      <vt:lpstr>Readmissions for Medicaid Patients: State-Level Benchmarks and Initiatives  </vt:lpstr>
      <vt:lpstr>Overview</vt:lpstr>
      <vt:lpstr>Readmission Data Project Acknowledgements</vt:lpstr>
      <vt:lpstr>Readmission Data Project Purpose</vt:lpstr>
      <vt:lpstr>Methods Readmission Specifications</vt:lpstr>
      <vt:lpstr>Methods Readmission Specifications (cont.)</vt:lpstr>
      <vt:lpstr>Methods Readmission Specifications (cont.)</vt:lpstr>
      <vt:lpstr>Methods Reporting Variables/Stratification</vt:lpstr>
      <vt:lpstr>Methods Reporting Variables/Stratification (cont.)</vt:lpstr>
      <vt:lpstr>Analysis</vt:lpstr>
      <vt:lpstr>Results Overall Readmissions</vt:lpstr>
      <vt:lpstr>Average 30-day Readmission Rates</vt:lpstr>
      <vt:lpstr>Results 30-Day Readmission Rates by Clinical Categories and Population</vt:lpstr>
      <vt:lpstr>Results Average 30-day readmission rates by population (physical health only) </vt:lpstr>
      <vt:lpstr>Results Average 30-day readmission rates by Gender  (physical health only) </vt:lpstr>
      <vt:lpstr>Results Average 30-day readmission rates for by Age  (physical health only) </vt:lpstr>
      <vt:lpstr>Results Average 30-day Readmissions by Health Plan Type (physical health only)</vt:lpstr>
      <vt:lpstr>Results Overall 30-day Readmission Rates for all 18 Participating States (physical health only) </vt:lpstr>
      <vt:lpstr>Results Readmission Payment</vt:lpstr>
      <vt:lpstr>Readmissions Payment for 18 States</vt:lpstr>
      <vt:lpstr>Results Average percent of 30-day readmission payment by health plan (physical health only) </vt:lpstr>
      <vt:lpstr>Results Average percent of 30-day readmission payment by population (physical health only) </vt:lpstr>
      <vt:lpstr>Results 30-Day Readmissions by  Major Diagnostic Categories</vt:lpstr>
      <vt:lpstr>Results Top 5 Diagnoses by Share of All 30-day Readmissions All Ages (0-64yrs)</vt:lpstr>
      <vt:lpstr>Results Top 5 Diagnoses by Share of All 30-day Readmissions for 0-12 yrs</vt:lpstr>
      <vt:lpstr>Results Top 5 Diagnoses by Share of All 30-day Readmissions for 13-20 yrs</vt:lpstr>
      <vt:lpstr>Results Top 5 Diagnoses by Share of All 30-day Readmissions for 21-64 yrs</vt:lpstr>
      <vt:lpstr>State-specific Report</vt:lpstr>
      <vt:lpstr>Conclusions</vt:lpstr>
      <vt:lpstr>Conclusions</vt:lpstr>
      <vt:lpstr>Conclusions</vt:lpstr>
      <vt:lpstr>State Readmissions Policies</vt:lpstr>
      <vt:lpstr>Payment Policies</vt:lpstr>
      <vt:lpstr>Payment Policies</vt:lpstr>
      <vt:lpstr>Other Policies or Programs</vt:lpstr>
    </vt:vector>
  </TitlesOfParts>
  <Company>Ed Brown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Today’s Goals</dc:title>
  <dc:creator>Ed Brown</dc:creator>
  <cp:lastModifiedBy>DHHS</cp:lastModifiedBy>
  <cp:revision>101</cp:revision>
  <dcterms:created xsi:type="dcterms:W3CDTF">2008-01-11T20:53:28Z</dcterms:created>
  <dcterms:modified xsi:type="dcterms:W3CDTF">2012-08-22T20:00:23Z</dcterms:modified>
</cp:coreProperties>
</file>