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slideLayouts/slideLayout15.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755" r:id="rId2"/>
  </p:sldMasterIdLst>
  <p:notesMasterIdLst>
    <p:notesMasterId r:id="rId26"/>
  </p:notesMasterIdLst>
  <p:handoutMasterIdLst>
    <p:handoutMasterId r:id="rId27"/>
  </p:handoutMasterIdLst>
  <p:sldIdLst>
    <p:sldId id="296" r:id="rId3"/>
    <p:sldId id="297" r:id="rId4"/>
    <p:sldId id="276" r:id="rId5"/>
    <p:sldId id="333" r:id="rId6"/>
    <p:sldId id="268" r:id="rId7"/>
    <p:sldId id="334" r:id="rId8"/>
    <p:sldId id="312" r:id="rId9"/>
    <p:sldId id="313" r:id="rId10"/>
    <p:sldId id="314" r:id="rId11"/>
    <p:sldId id="315" r:id="rId12"/>
    <p:sldId id="335" r:id="rId13"/>
    <p:sldId id="287" r:id="rId14"/>
    <p:sldId id="299" r:id="rId15"/>
    <p:sldId id="329" r:id="rId16"/>
    <p:sldId id="320" r:id="rId17"/>
    <p:sldId id="326" r:id="rId18"/>
    <p:sldId id="330" r:id="rId19"/>
    <p:sldId id="331" r:id="rId20"/>
    <p:sldId id="301" r:id="rId21"/>
    <p:sldId id="316" r:id="rId22"/>
    <p:sldId id="332" r:id="rId23"/>
    <p:sldId id="286" r:id="rId24"/>
    <p:sldId id="288" r:id="rId25"/>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y" initials="CLA" lastIdx="1" clrIdx="0"/>
  <p:cmAuthor id="1" name="Teresa.Zayas" initials="TZC" lastIdx="9" clrIdx="1"/>
  <p:cmAuthor id="2" name="Jennifer Crafts" initials="JC" lastIdx="16" clrIdx="2"/>
  <p:cmAuthor id="3" name="Kenyon Crowley" initials="KC" lastIdx="3" clrIdx="3"/>
  <p:cmAuthor id="4" name="Jennifer" initials="J"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4A7B"/>
    <a:srgbClr val="003A6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77" autoAdjust="0"/>
    <p:restoredTop sz="89286" autoAdjust="0"/>
  </p:normalViewPr>
  <p:slideViewPr>
    <p:cSldViewPr snapToGrid="0" snapToObjects="1">
      <p:cViewPr>
        <p:scale>
          <a:sx n="72" d="100"/>
          <a:sy n="72" d="100"/>
        </p:scale>
        <p:origin x="-1782" y="-294"/>
      </p:cViewPr>
      <p:guideLst>
        <p:guide orient="horz" pos="4041"/>
        <p:guide pos="941"/>
      </p:guideLst>
    </p:cSldViewPr>
  </p:slideViewPr>
  <p:outlineViewPr>
    <p:cViewPr>
      <p:scale>
        <a:sx n="33" d="100"/>
        <a:sy n="33" d="100"/>
      </p:scale>
      <p:origin x="0" y="654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5" d="100"/>
          <a:sy n="55" d="100"/>
        </p:scale>
        <p:origin x="-1806"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3DA15B-0581-4DE2-983B-5F0002F694A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1AFC3EF5-D914-4578-AB77-88083F4B7FD9}">
      <dgm:prSet phldrT="[Text]"/>
      <dgm:spPr/>
      <dgm:t>
        <a:bodyPr/>
        <a:lstStyle/>
        <a:p>
          <a:r>
            <a:rPr lang="en-US" b="1" dirty="0" smtClean="0"/>
            <a:t>Implications for the Design of Consumer Health IT Applications</a:t>
          </a:r>
          <a:endParaRPr lang="en-US" b="1" dirty="0"/>
        </a:p>
      </dgm:t>
    </dgm:pt>
    <dgm:pt modelId="{3C85E639-788D-4587-8F9B-FAE30D17F8C5}" type="parTrans" cxnId="{9C86B280-DF1A-4A07-9530-589A8DE0D987}">
      <dgm:prSet/>
      <dgm:spPr/>
      <dgm:t>
        <a:bodyPr/>
        <a:lstStyle/>
        <a:p>
          <a:endParaRPr lang="en-US"/>
        </a:p>
      </dgm:t>
    </dgm:pt>
    <dgm:pt modelId="{B8167237-7824-41A8-BBD0-894779F9F2EB}" type="sibTrans" cxnId="{9C86B280-DF1A-4A07-9530-589A8DE0D987}">
      <dgm:prSet/>
      <dgm:spPr/>
      <dgm:t>
        <a:bodyPr/>
        <a:lstStyle/>
        <a:p>
          <a:endParaRPr lang="en-US"/>
        </a:p>
      </dgm:t>
    </dgm:pt>
    <dgm:pt modelId="{9F1C6CDA-1956-44C5-B051-146406248A94}">
      <dgm:prSet phldrT="[Text]"/>
      <dgm:spPr/>
      <dgm:t>
        <a:bodyPr/>
        <a:lstStyle/>
        <a:p>
          <a:r>
            <a:rPr lang="en-US" b="1" dirty="0" smtClean="0"/>
            <a:t>The Domain of Design:  Design, Philosophy, Process, Methods</a:t>
          </a:r>
          <a:endParaRPr lang="en-US" b="1" dirty="0"/>
        </a:p>
      </dgm:t>
    </dgm:pt>
    <dgm:pt modelId="{644A0D4D-E09C-4081-9089-FDEE98896678}" type="parTrans" cxnId="{3DD48952-6CDF-46A0-BFA3-B5E5F90EE053}">
      <dgm:prSet/>
      <dgm:spPr/>
      <dgm:t>
        <a:bodyPr/>
        <a:lstStyle/>
        <a:p>
          <a:endParaRPr lang="en-US" b="1"/>
        </a:p>
      </dgm:t>
    </dgm:pt>
    <dgm:pt modelId="{E8D01F25-D589-457F-8A81-0BE52E76CB38}" type="sibTrans" cxnId="{3DD48952-6CDF-46A0-BFA3-B5E5F90EE053}">
      <dgm:prSet/>
      <dgm:spPr/>
      <dgm:t>
        <a:bodyPr/>
        <a:lstStyle/>
        <a:p>
          <a:endParaRPr lang="en-US"/>
        </a:p>
      </dgm:t>
    </dgm:pt>
    <dgm:pt modelId="{797E0A90-5864-49D2-A569-73B90FF9E32E}">
      <dgm:prSet phldrT="[Text]"/>
      <dgm:spPr/>
      <dgm:t>
        <a:bodyPr/>
        <a:lstStyle/>
        <a:p>
          <a:r>
            <a:rPr lang="en-US" b="1" dirty="0" smtClean="0"/>
            <a:t>Design Methods (18) for Consumer Products and their Classification</a:t>
          </a:r>
          <a:endParaRPr lang="en-US" b="1" dirty="0"/>
        </a:p>
      </dgm:t>
    </dgm:pt>
    <dgm:pt modelId="{1AC9C217-FEFD-4FD4-AD85-8D3A5DD51D86}" type="parTrans" cxnId="{9CB3DD4B-E68B-460A-90EE-06DD2FAEA0C1}">
      <dgm:prSet/>
      <dgm:spPr/>
      <dgm:t>
        <a:bodyPr/>
        <a:lstStyle/>
        <a:p>
          <a:endParaRPr lang="en-US" b="1"/>
        </a:p>
      </dgm:t>
    </dgm:pt>
    <dgm:pt modelId="{B80A8B23-0648-49B4-AA35-920DB7E32EC2}" type="sibTrans" cxnId="{9CB3DD4B-E68B-460A-90EE-06DD2FAEA0C1}">
      <dgm:prSet/>
      <dgm:spPr/>
      <dgm:t>
        <a:bodyPr/>
        <a:lstStyle/>
        <a:p>
          <a:endParaRPr lang="en-US"/>
        </a:p>
      </dgm:t>
    </dgm:pt>
    <dgm:pt modelId="{2ADDA44A-F502-47EB-BB48-46C901D0690F}">
      <dgm:prSet phldrT="[Text]"/>
      <dgm:spPr/>
      <dgm:t>
        <a:bodyPr/>
        <a:lstStyle/>
        <a:p>
          <a:r>
            <a:rPr lang="en-US" b="1" dirty="0" smtClean="0"/>
            <a:t>Design Methods used for Successful Digital Consumer Products</a:t>
          </a:r>
          <a:endParaRPr lang="en-US" b="1" dirty="0"/>
        </a:p>
      </dgm:t>
    </dgm:pt>
    <dgm:pt modelId="{7291C379-AFBA-4EFF-A959-98ECD6EE5611}" type="parTrans" cxnId="{09A83685-0A80-4716-9687-3F5017086DB4}">
      <dgm:prSet/>
      <dgm:spPr/>
      <dgm:t>
        <a:bodyPr/>
        <a:lstStyle/>
        <a:p>
          <a:endParaRPr lang="en-US" b="1"/>
        </a:p>
      </dgm:t>
    </dgm:pt>
    <dgm:pt modelId="{A1EA5516-5640-41C4-87AD-EB162620E5C8}" type="sibTrans" cxnId="{09A83685-0A80-4716-9687-3F5017086DB4}">
      <dgm:prSet/>
      <dgm:spPr/>
      <dgm:t>
        <a:bodyPr/>
        <a:lstStyle/>
        <a:p>
          <a:endParaRPr lang="en-US"/>
        </a:p>
      </dgm:t>
    </dgm:pt>
    <dgm:pt modelId="{A6174753-10FF-41FB-AD81-96BEAAF35C2C}">
      <dgm:prSet phldrT="[Text]"/>
      <dgm:spPr/>
      <dgm:t>
        <a:bodyPr/>
        <a:lstStyle/>
        <a:p>
          <a:r>
            <a:rPr lang="en-US" b="1" dirty="0" smtClean="0"/>
            <a:t>Successful Digital Consumer Products (24)</a:t>
          </a:r>
          <a:endParaRPr lang="en-US" b="1" dirty="0"/>
        </a:p>
      </dgm:t>
    </dgm:pt>
    <dgm:pt modelId="{BADD4FC0-BB3C-4101-BAFA-1745B2EA21F2}" type="parTrans" cxnId="{53B488B7-8847-4FAC-957A-6EB1A7210452}">
      <dgm:prSet/>
      <dgm:spPr/>
      <dgm:t>
        <a:bodyPr/>
        <a:lstStyle/>
        <a:p>
          <a:endParaRPr lang="en-US" b="1"/>
        </a:p>
      </dgm:t>
    </dgm:pt>
    <dgm:pt modelId="{6FC31E9D-EC64-47FD-A019-3DD3228F1553}" type="sibTrans" cxnId="{53B488B7-8847-4FAC-957A-6EB1A7210452}">
      <dgm:prSet/>
      <dgm:spPr/>
      <dgm:t>
        <a:bodyPr/>
        <a:lstStyle/>
        <a:p>
          <a:endParaRPr lang="en-US"/>
        </a:p>
      </dgm:t>
    </dgm:pt>
    <dgm:pt modelId="{09325F63-31B4-49BD-9502-E8233C6629C2}">
      <dgm:prSet phldrT="[Text]"/>
      <dgm:spPr/>
      <dgm:t>
        <a:bodyPr/>
        <a:lstStyle/>
        <a:p>
          <a:r>
            <a:rPr lang="en-US" b="1" dirty="0" smtClean="0"/>
            <a:t>Categories of Consumer Health IT Applications</a:t>
          </a:r>
          <a:endParaRPr lang="en-US" b="1" dirty="0"/>
        </a:p>
      </dgm:t>
    </dgm:pt>
    <dgm:pt modelId="{B07DE5D5-EC8D-48F8-98EC-E4DE9732F8D6}" type="parTrans" cxnId="{4441E116-522F-4C7B-A7C8-43EC175B41A6}">
      <dgm:prSet/>
      <dgm:spPr/>
      <dgm:t>
        <a:bodyPr/>
        <a:lstStyle/>
        <a:p>
          <a:endParaRPr lang="en-US" b="1"/>
        </a:p>
      </dgm:t>
    </dgm:pt>
    <dgm:pt modelId="{3B604F10-7FDA-4182-866F-0015A30987F3}" type="sibTrans" cxnId="{4441E116-522F-4C7B-A7C8-43EC175B41A6}">
      <dgm:prSet/>
      <dgm:spPr/>
      <dgm:t>
        <a:bodyPr/>
        <a:lstStyle/>
        <a:p>
          <a:endParaRPr lang="en-US"/>
        </a:p>
      </dgm:t>
    </dgm:pt>
    <dgm:pt modelId="{67379AD2-5CC8-4EE7-AFE5-4A43DAFA063E}" type="pres">
      <dgm:prSet presAssocID="{CF3DA15B-0581-4DE2-983B-5F0002F694A2}" presName="cycle" presStyleCnt="0">
        <dgm:presLayoutVars>
          <dgm:chMax val="1"/>
          <dgm:dir/>
          <dgm:animLvl val="ctr"/>
          <dgm:resizeHandles val="exact"/>
        </dgm:presLayoutVars>
      </dgm:prSet>
      <dgm:spPr/>
      <dgm:t>
        <a:bodyPr/>
        <a:lstStyle/>
        <a:p>
          <a:endParaRPr lang="en-US"/>
        </a:p>
      </dgm:t>
    </dgm:pt>
    <dgm:pt modelId="{F5698712-1341-4FF1-BB15-049BF0F69709}" type="pres">
      <dgm:prSet presAssocID="{1AFC3EF5-D914-4578-AB77-88083F4B7FD9}" presName="centerShape" presStyleLbl="node0" presStyleIdx="0" presStyleCnt="1"/>
      <dgm:spPr/>
      <dgm:t>
        <a:bodyPr/>
        <a:lstStyle/>
        <a:p>
          <a:endParaRPr lang="en-US"/>
        </a:p>
      </dgm:t>
    </dgm:pt>
    <dgm:pt modelId="{7C7C3D93-7B25-433B-B138-C4C485DFC836}" type="pres">
      <dgm:prSet presAssocID="{644A0D4D-E09C-4081-9089-FDEE98896678}" presName="parTrans" presStyleLbl="bgSibTrans2D1" presStyleIdx="0" presStyleCnt="5"/>
      <dgm:spPr/>
      <dgm:t>
        <a:bodyPr/>
        <a:lstStyle/>
        <a:p>
          <a:endParaRPr lang="en-US"/>
        </a:p>
      </dgm:t>
    </dgm:pt>
    <dgm:pt modelId="{3FFDE644-6985-4FC6-9A5B-E45085AE447F}" type="pres">
      <dgm:prSet presAssocID="{9F1C6CDA-1956-44C5-B051-146406248A94}" presName="node" presStyleLbl="node1" presStyleIdx="0" presStyleCnt="5">
        <dgm:presLayoutVars>
          <dgm:bulletEnabled val="1"/>
        </dgm:presLayoutVars>
      </dgm:prSet>
      <dgm:spPr/>
      <dgm:t>
        <a:bodyPr/>
        <a:lstStyle/>
        <a:p>
          <a:endParaRPr lang="en-US"/>
        </a:p>
      </dgm:t>
    </dgm:pt>
    <dgm:pt modelId="{7C7E46DD-DA0D-4878-8644-9CAF1A00C077}" type="pres">
      <dgm:prSet presAssocID="{1AC9C217-FEFD-4FD4-AD85-8D3A5DD51D86}" presName="parTrans" presStyleLbl="bgSibTrans2D1" presStyleIdx="1" presStyleCnt="5"/>
      <dgm:spPr/>
      <dgm:t>
        <a:bodyPr/>
        <a:lstStyle/>
        <a:p>
          <a:endParaRPr lang="en-US"/>
        </a:p>
      </dgm:t>
    </dgm:pt>
    <dgm:pt modelId="{19521359-07EA-490E-9C68-F0AC93F8D8B6}" type="pres">
      <dgm:prSet presAssocID="{797E0A90-5864-49D2-A569-73B90FF9E32E}" presName="node" presStyleLbl="node1" presStyleIdx="1" presStyleCnt="5">
        <dgm:presLayoutVars>
          <dgm:bulletEnabled val="1"/>
        </dgm:presLayoutVars>
      </dgm:prSet>
      <dgm:spPr/>
      <dgm:t>
        <a:bodyPr/>
        <a:lstStyle/>
        <a:p>
          <a:endParaRPr lang="en-US"/>
        </a:p>
      </dgm:t>
    </dgm:pt>
    <dgm:pt modelId="{859B7601-BFA8-4269-A62F-A28081DD412E}" type="pres">
      <dgm:prSet presAssocID="{BADD4FC0-BB3C-4101-BAFA-1745B2EA21F2}" presName="parTrans" presStyleLbl="bgSibTrans2D1" presStyleIdx="2" presStyleCnt="5"/>
      <dgm:spPr/>
      <dgm:t>
        <a:bodyPr/>
        <a:lstStyle/>
        <a:p>
          <a:endParaRPr lang="en-US"/>
        </a:p>
      </dgm:t>
    </dgm:pt>
    <dgm:pt modelId="{F4F0F009-47AD-42D4-964F-75969AA7DC50}" type="pres">
      <dgm:prSet presAssocID="{A6174753-10FF-41FB-AD81-96BEAAF35C2C}" presName="node" presStyleLbl="node1" presStyleIdx="2" presStyleCnt="5">
        <dgm:presLayoutVars>
          <dgm:bulletEnabled val="1"/>
        </dgm:presLayoutVars>
      </dgm:prSet>
      <dgm:spPr/>
      <dgm:t>
        <a:bodyPr/>
        <a:lstStyle/>
        <a:p>
          <a:endParaRPr lang="en-US"/>
        </a:p>
      </dgm:t>
    </dgm:pt>
    <dgm:pt modelId="{94D367E2-3CE2-468B-86A6-599AA3A96D42}" type="pres">
      <dgm:prSet presAssocID="{7291C379-AFBA-4EFF-A959-98ECD6EE5611}" presName="parTrans" presStyleLbl="bgSibTrans2D1" presStyleIdx="3" presStyleCnt="5"/>
      <dgm:spPr/>
      <dgm:t>
        <a:bodyPr/>
        <a:lstStyle/>
        <a:p>
          <a:endParaRPr lang="en-US"/>
        </a:p>
      </dgm:t>
    </dgm:pt>
    <dgm:pt modelId="{E32D0A0F-3775-43C0-89E4-941E50FDC952}" type="pres">
      <dgm:prSet presAssocID="{2ADDA44A-F502-47EB-BB48-46C901D0690F}" presName="node" presStyleLbl="node1" presStyleIdx="3" presStyleCnt="5">
        <dgm:presLayoutVars>
          <dgm:bulletEnabled val="1"/>
        </dgm:presLayoutVars>
      </dgm:prSet>
      <dgm:spPr/>
      <dgm:t>
        <a:bodyPr/>
        <a:lstStyle/>
        <a:p>
          <a:endParaRPr lang="en-US"/>
        </a:p>
      </dgm:t>
    </dgm:pt>
    <dgm:pt modelId="{31C949D1-B89E-4223-89E3-0E38D3CCFA25}" type="pres">
      <dgm:prSet presAssocID="{B07DE5D5-EC8D-48F8-98EC-E4DE9732F8D6}" presName="parTrans" presStyleLbl="bgSibTrans2D1" presStyleIdx="4" presStyleCnt="5"/>
      <dgm:spPr/>
      <dgm:t>
        <a:bodyPr/>
        <a:lstStyle/>
        <a:p>
          <a:endParaRPr lang="en-US"/>
        </a:p>
      </dgm:t>
    </dgm:pt>
    <dgm:pt modelId="{C2B7E040-5856-47FF-87B3-CB22ED287259}" type="pres">
      <dgm:prSet presAssocID="{09325F63-31B4-49BD-9502-E8233C6629C2}" presName="node" presStyleLbl="node1" presStyleIdx="4" presStyleCnt="5">
        <dgm:presLayoutVars>
          <dgm:bulletEnabled val="1"/>
        </dgm:presLayoutVars>
      </dgm:prSet>
      <dgm:spPr/>
      <dgm:t>
        <a:bodyPr/>
        <a:lstStyle/>
        <a:p>
          <a:endParaRPr lang="en-US"/>
        </a:p>
      </dgm:t>
    </dgm:pt>
  </dgm:ptLst>
  <dgm:cxnLst>
    <dgm:cxn modelId="{3C0DA382-0B4A-4B4C-B805-EC1688640504}" type="presOf" srcId="{797E0A90-5864-49D2-A569-73B90FF9E32E}" destId="{19521359-07EA-490E-9C68-F0AC93F8D8B6}" srcOrd="0" destOrd="0" presId="urn:microsoft.com/office/officeart/2005/8/layout/radial4"/>
    <dgm:cxn modelId="{53B488B7-8847-4FAC-957A-6EB1A7210452}" srcId="{1AFC3EF5-D914-4578-AB77-88083F4B7FD9}" destId="{A6174753-10FF-41FB-AD81-96BEAAF35C2C}" srcOrd="2" destOrd="0" parTransId="{BADD4FC0-BB3C-4101-BAFA-1745B2EA21F2}" sibTransId="{6FC31E9D-EC64-47FD-A019-3DD3228F1553}"/>
    <dgm:cxn modelId="{9CB3DD4B-E68B-460A-90EE-06DD2FAEA0C1}" srcId="{1AFC3EF5-D914-4578-AB77-88083F4B7FD9}" destId="{797E0A90-5864-49D2-A569-73B90FF9E32E}" srcOrd="1" destOrd="0" parTransId="{1AC9C217-FEFD-4FD4-AD85-8D3A5DD51D86}" sibTransId="{B80A8B23-0648-49B4-AA35-920DB7E32EC2}"/>
    <dgm:cxn modelId="{AC3D72B9-FDCF-452F-8A6A-7D1674432C1F}" type="presOf" srcId="{7291C379-AFBA-4EFF-A959-98ECD6EE5611}" destId="{94D367E2-3CE2-468B-86A6-599AA3A96D42}" srcOrd="0" destOrd="0" presId="urn:microsoft.com/office/officeart/2005/8/layout/radial4"/>
    <dgm:cxn modelId="{9C86B280-DF1A-4A07-9530-589A8DE0D987}" srcId="{CF3DA15B-0581-4DE2-983B-5F0002F694A2}" destId="{1AFC3EF5-D914-4578-AB77-88083F4B7FD9}" srcOrd="0" destOrd="0" parTransId="{3C85E639-788D-4587-8F9B-FAE30D17F8C5}" sibTransId="{B8167237-7824-41A8-BBD0-894779F9F2EB}"/>
    <dgm:cxn modelId="{3DD48952-6CDF-46A0-BFA3-B5E5F90EE053}" srcId="{1AFC3EF5-D914-4578-AB77-88083F4B7FD9}" destId="{9F1C6CDA-1956-44C5-B051-146406248A94}" srcOrd="0" destOrd="0" parTransId="{644A0D4D-E09C-4081-9089-FDEE98896678}" sibTransId="{E8D01F25-D589-457F-8A81-0BE52E76CB38}"/>
    <dgm:cxn modelId="{AA43289C-780B-4010-837B-DD93F6AF6DC2}" type="presOf" srcId="{B07DE5D5-EC8D-48F8-98EC-E4DE9732F8D6}" destId="{31C949D1-B89E-4223-89E3-0E38D3CCFA25}" srcOrd="0" destOrd="0" presId="urn:microsoft.com/office/officeart/2005/8/layout/radial4"/>
    <dgm:cxn modelId="{C454837C-5695-48A2-8504-34B2385E3A91}" type="presOf" srcId="{1AC9C217-FEFD-4FD4-AD85-8D3A5DD51D86}" destId="{7C7E46DD-DA0D-4878-8644-9CAF1A00C077}" srcOrd="0" destOrd="0" presId="urn:microsoft.com/office/officeart/2005/8/layout/radial4"/>
    <dgm:cxn modelId="{12E1ED22-FA89-41C0-907E-D90FFAB765C7}" type="presOf" srcId="{BADD4FC0-BB3C-4101-BAFA-1745B2EA21F2}" destId="{859B7601-BFA8-4269-A62F-A28081DD412E}" srcOrd="0" destOrd="0" presId="urn:microsoft.com/office/officeart/2005/8/layout/radial4"/>
    <dgm:cxn modelId="{2F7BF06A-E853-434B-A857-BB7910DC99FB}" type="presOf" srcId="{2ADDA44A-F502-47EB-BB48-46C901D0690F}" destId="{E32D0A0F-3775-43C0-89E4-941E50FDC952}" srcOrd="0" destOrd="0" presId="urn:microsoft.com/office/officeart/2005/8/layout/radial4"/>
    <dgm:cxn modelId="{4441E116-522F-4C7B-A7C8-43EC175B41A6}" srcId="{1AFC3EF5-D914-4578-AB77-88083F4B7FD9}" destId="{09325F63-31B4-49BD-9502-E8233C6629C2}" srcOrd="4" destOrd="0" parTransId="{B07DE5D5-EC8D-48F8-98EC-E4DE9732F8D6}" sibTransId="{3B604F10-7FDA-4182-866F-0015A30987F3}"/>
    <dgm:cxn modelId="{88CB6B32-B2CF-4D0F-AF88-34C613E6F24D}" type="presOf" srcId="{1AFC3EF5-D914-4578-AB77-88083F4B7FD9}" destId="{F5698712-1341-4FF1-BB15-049BF0F69709}" srcOrd="0" destOrd="0" presId="urn:microsoft.com/office/officeart/2005/8/layout/radial4"/>
    <dgm:cxn modelId="{584A6C11-C9FF-4BAF-935F-53E59BB71F5E}" type="presOf" srcId="{09325F63-31B4-49BD-9502-E8233C6629C2}" destId="{C2B7E040-5856-47FF-87B3-CB22ED287259}" srcOrd="0" destOrd="0" presId="urn:microsoft.com/office/officeart/2005/8/layout/radial4"/>
    <dgm:cxn modelId="{E40C65EA-8AD5-436B-AC28-F15EB4A0711A}" type="presOf" srcId="{9F1C6CDA-1956-44C5-B051-146406248A94}" destId="{3FFDE644-6985-4FC6-9A5B-E45085AE447F}" srcOrd="0" destOrd="0" presId="urn:microsoft.com/office/officeart/2005/8/layout/radial4"/>
    <dgm:cxn modelId="{09A83685-0A80-4716-9687-3F5017086DB4}" srcId="{1AFC3EF5-D914-4578-AB77-88083F4B7FD9}" destId="{2ADDA44A-F502-47EB-BB48-46C901D0690F}" srcOrd="3" destOrd="0" parTransId="{7291C379-AFBA-4EFF-A959-98ECD6EE5611}" sibTransId="{A1EA5516-5640-41C4-87AD-EB162620E5C8}"/>
    <dgm:cxn modelId="{BB13721A-FB78-44B3-A4B7-80FA1F65F05F}" type="presOf" srcId="{644A0D4D-E09C-4081-9089-FDEE98896678}" destId="{7C7C3D93-7B25-433B-B138-C4C485DFC836}" srcOrd="0" destOrd="0" presId="urn:microsoft.com/office/officeart/2005/8/layout/radial4"/>
    <dgm:cxn modelId="{ABABFAF8-A4E8-4DF7-B690-221B54E3F1E6}" type="presOf" srcId="{A6174753-10FF-41FB-AD81-96BEAAF35C2C}" destId="{F4F0F009-47AD-42D4-964F-75969AA7DC50}" srcOrd="0" destOrd="0" presId="urn:microsoft.com/office/officeart/2005/8/layout/radial4"/>
    <dgm:cxn modelId="{C840EE20-328F-421C-961F-DB65D6580FE2}" type="presOf" srcId="{CF3DA15B-0581-4DE2-983B-5F0002F694A2}" destId="{67379AD2-5CC8-4EE7-AFE5-4A43DAFA063E}" srcOrd="0" destOrd="0" presId="urn:microsoft.com/office/officeart/2005/8/layout/radial4"/>
    <dgm:cxn modelId="{B2A10A65-D9DB-418F-BD7E-E31463FCB83A}" type="presParOf" srcId="{67379AD2-5CC8-4EE7-AFE5-4A43DAFA063E}" destId="{F5698712-1341-4FF1-BB15-049BF0F69709}" srcOrd="0" destOrd="0" presId="urn:microsoft.com/office/officeart/2005/8/layout/radial4"/>
    <dgm:cxn modelId="{6FFD5A65-335E-44F4-A09C-8A292D76D5C3}" type="presParOf" srcId="{67379AD2-5CC8-4EE7-AFE5-4A43DAFA063E}" destId="{7C7C3D93-7B25-433B-B138-C4C485DFC836}" srcOrd="1" destOrd="0" presId="urn:microsoft.com/office/officeart/2005/8/layout/radial4"/>
    <dgm:cxn modelId="{9B113B21-8033-4480-BAFE-AF7EAD6403E6}" type="presParOf" srcId="{67379AD2-5CC8-4EE7-AFE5-4A43DAFA063E}" destId="{3FFDE644-6985-4FC6-9A5B-E45085AE447F}" srcOrd="2" destOrd="0" presId="urn:microsoft.com/office/officeart/2005/8/layout/radial4"/>
    <dgm:cxn modelId="{67BB68E6-B830-467C-8D9D-ABD5FFBC7BD2}" type="presParOf" srcId="{67379AD2-5CC8-4EE7-AFE5-4A43DAFA063E}" destId="{7C7E46DD-DA0D-4878-8644-9CAF1A00C077}" srcOrd="3" destOrd="0" presId="urn:microsoft.com/office/officeart/2005/8/layout/radial4"/>
    <dgm:cxn modelId="{2CCD7EB4-64D2-4A45-94B2-291AB7DDFC08}" type="presParOf" srcId="{67379AD2-5CC8-4EE7-AFE5-4A43DAFA063E}" destId="{19521359-07EA-490E-9C68-F0AC93F8D8B6}" srcOrd="4" destOrd="0" presId="urn:microsoft.com/office/officeart/2005/8/layout/radial4"/>
    <dgm:cxn modelId="{D1CC3CFB-B749-4395-ABE2-DC22730B3532}" type="presParOf" srcId="{67379AD2-5CC8-4EE7-AFE5-4A43DAFA063E}" destId="{859B7601-BFA8-4269-A62F-A28081DD412E}" srcOrd="5" destOrd="0" presId="urn:microsoft.com/office/officeart/2005/8/layout/radial4"/>
    <dgm:cxn modelId="{CA73A77E-2A9A-44ED-A937-87149C21C8AB}" type="presParOf" srcId="{67379AD2-5CC8-4EE7-AFE5-4A43DAFA063E}" destId="{F4F0F009-47AD-42D4-964F-75969AA7DC50}" srcOrd="6" destOrd="0" presId="urn:microsoft.com/office/officeart/2005/8/layout/radial4"/>
    <dgm:cxn modelId="{6941ECBF-0231-4D86-9C9C-14756174FC5D}" type="presParOf" srcId="{67379AD2-5CC8-4EE7-AFE5-4A43DAFA063E}" destId="{94D367E2-3CE2-468B-86A6-599AA3A96D42}" srcOrd="7" destOrd="0" presId="urn:microsoft.com/office/officeart/2005/8/layout/radial4"/>
    <dgm:cxn modelId="{A49FFC4E-7A54-4C61-974A-803D593A9821}" type="presParOf" srcId="{67379AD2-5CC8-4EE7-AFE5-4A43DAFA063E}" destId="{E32D0A0F-3775-43C0-89E4-941E50FDC952}" srcOrd="8" destOrd="0" presId="urn:microsoft.com/office/officeart/2005/8/layout/radial4"/>
    <dgm:cxn modelId="{5A993DDA-7F15-4500-9290-9537F6724B9C}" type="presParOf" srcId="{67379AD2-5CC8-4EE7-AFE5-4A43DAFA063E}" destId="{31C949D1-B89E-4223-89E3-0E38D3CCFA25}" srcOrd="9" destOrd="0" presId="urn:microsoft.com/office/officeart/2005/8/layout/radial4"/>
    <dgm:cxn modelId="{99F010EB-765E-4EC0-BCC8-BD01A1F36227}" type="presParOf" srcId="{67379AD2-5CC8-4EE7-AFE5-4A43DAFA063E}" destId="{C2B7E040-5856-47FF-87B3-CB22ED287259}"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0B258C-CC16-1743-B136-0DF15180C44B}" type="doc">
      <dgm:prSet loTypeId="urn:microsoft.com/office/officeart/2005/8/layout/hProcess9" loCatId="" qsTypeId="urn:microsoft.com/office/officeart/2005/8/quickstyle/simple1" qsCatId="simple" csTypeId="urn:microsoft.com/office/officeart/2005/8/colors/accent1_2" csCatId="accent1" phldr="1"/>
      <dgm:spPr/>
    </dgm:pt>
    <dgm:pt modelId="{1A9A73BA-AC74-EF4D-9026-48C24F381DC2}">
      <dgm:prSet phldrT="[Text]"/>
      <dgm:spPr/>
      <dgm:t>
        <a:bodyPr/>
        <a:lstStyle/>
        <a:p>
          <a:r>
            <a:rPr lang="en-US" dirty="0" smtClean="0"/>
            <a:t>Developed interview guide</a:t>
          </a:r>
          <a:endParaRPr lang="en-US" dirty="0"/>
        </a:p>
      </dgm:t>
    </dgm:pt>
    <dgm:pt modelId="{165CA113-61F7-384B-963C-087186FCD6B0}" type="parTrans" cxnId="{99910285-7C82-704F-93AC-75D012D43457}">
      <dgm:prSet/>
      <dgm:spPr/>
      <dgm:t>
        <a:bodyPr/>
        <a:lstStyle/>
        <a:p>
          <a:endParaRPr lang="en-US"/>
        </a:p>
      </dgm:t>
    </dgm:pt>
    <dgm:pt modelId="{AC154DB8-6393-1A46-8CFB-99F55CDB93EB}" type="sibTrans" cxnId="{99910285-7C82-704F-93AC-75D012D43457}">
      <dgm:prSet/>
      <dgm:spPr/>
      <dgm:t>
        <a:bodyPr/>
        <a:lstStyle/>
        <a:p>
          <a:endParaRPr lang="en-US"/>
        </a:p>
      </dgm:t>
    </dgm:pt>
    <dgm:pt modelId="{FAEC7BB9-5D03-3040-A34E-3ADC2019A07A}">
      <dgm:prSet phldrT="[Text]"/>
      <dgm:spPr/>
      <dgm:t>
        <a:bodyPr/>
        <a:lstStyle/>
        <a:p>
          <a:r>
            <a:rPr lang="en-US" dirty="0" smtClean="0"/>
            <a:t>Identified successful consumer products</a:t>
          </a:r>
          <a:endParaRPr lang="en-US" dirty="0"/>
        </a:p>
      </dgm:t>
    </dgm:pt>
    <dgm:pt modelId="{66369085-6064-5744-A2E0-846217F6BDA3}" type="parTrans" cxnId="{C1CE590B-A65E-D440-836C-F869155FC1A5}">
      <dgm:prSet/>
      <dgm:spPr/>
      <dgm:t>
        <a:bodyPr/>
        <a:lstStyle/>
        <a:p>
          <a:endParaRPr lang="en-US"/>
        </a:p>
      </dgm:t>
    </dgm:pt>
    <dgm:pt modelId="{61AF8BB3-95A9-E341-B152-2757C8B39679}" type="sibTrans" cxnId="{C1CE590B-A65E-D440-836C-F869155FC1A5}">
      <dgm:prSet/>
      <dgm:spPr/>
      <dgm:t>
        <a:bodyPr/>
        <a:lstStyle/>
        <a:p>
          <a:endParaRPr lang="en-US"/>
        </a:p>
      </dgm:t>
    </dgm:pt>
    <dgm:pt modelId="{DA618519-4D67-F045-BA4A-0632CBF125F0}">
      <dgm:prSet phldrT="[Text]"/>
      <dgm:spPr/>
      <dgm:t>
        <a:bodyPr/>
        <a:lstStyle/>
        <a:p>
          <a:r>
            <a:rPr lang="en-US" dirty="0" smtClean="0"/>
            <a:t>Conducted interviews</a:t>
          </a:r>
          <a:endParaRPr lang="en-US" dirty="0"/>
        </a:p>
      </dgm:t>
    </dgm:pt>
    <dgm:pt modelId="{D625B968-74D6-7144-B538-CD416BE3CA49}" type="parTrans" cxnId="{964A0F3F-3DE2-784E-AB77-75CA42D15F25}">
      <dgm:prSet/>
      <dgm:spPr/>
      <dgm:t>
        <a:bodyPr/>
        <a:lstStyle/>
        <a:p>
          <a:endParaRPr lang="en-US"/>
        </a:p>
      </dgm:t>
    </dgm:pt>
    <dgm:pt modelId="{60EE45D4-8915-5144-AC38-68288E4E0F67}" type="sibTrans" cxnId="{964A0F3F-3DE2-784E-AB77-75CA42D15F25}">
      <dgm:prSet/>
      <dgm:spPr/>
      <dgm:t>
        <a:bodyPr/>
        <a:lstStyle/>
        <a:p>
          <a:endParaRPr lang="en-US"/>
        </a:p>
      </dgm:t>
    </dgm:pt>
    <dgm:pt modelId="{4359F2B6-DA76-4140-9370-FC193708317D}">
      <dgm:prSet phldrT="[Text]"/>
      <dgm:spPr/>
      <dgm:t>
        <a:bodyPr/>
        <a:lstStyle/>
        <a:p>
          <a:r>
            <a:rPr lang="en-US" dirty="0" smtClean="0"/>
            <a:t>Identified potential key informants</a:t>
          </a:r>
          <a:endParaRPr lang="en-US" dirty="0"/>
        </a:p>
      </dgm:t>
    </dgm:pt>
    <dgm:pt modelId="{ACE03B8D-B204-EF4E-92DB-B883C56C5F24}" type="parTrans" cxnId="{8D83561C-5B44-3842-AE27-789FAD866AE6}">
      <dgm:prSet/>
      <dgm:spPr/>
      <dgm:t>
        <a:bodyPr/>
        <a:lstStyle/>
        <a:p>
          <a:endParaRPr lang="en-US"/>
        </a:p>
      </dgm:t>
    </dgm:pt>
    <dgm:pt modelId="{5A695BD4-769A-514C-98FF-75442CA92EA4}" type="sibTrans" cxnId="{8D83561C-5B44-3842-AE27-789FAD866AE6}">
      <dgm:prSet/>
      <dgm:spPr/>
      <dgm:t>
        <a:bodyPr/>
        <a:lstStyle/>
        <a:p>
          <a:endParaRPr lang="en-US"/>
        </a:p>
      </dgm:t>
    </dgm:pt>
    <dgm:pt modelId="{3EAD5F04-EF07-F443-99A7-324F74E98E34}">
      <dgm:prSet phldrT="[Text]"/>
      <dgm:spPr/>
      <dgm:t>
        <a:bodyPr/>
        <a:lstStyle/>
        <a:p>
          <a:r>
            <a:rPr lang="en-US" dirty="0" smtClean="0"/>
            <a:t>Identified emerging themes from interviews</a:t>
          </a:r>
          <a:endParaRPr lang="en-US" dirty="0"/>
        </a:p>
      </dgm:t>
    </dgm:pt>
    <dgm:pt modelId="{B5CFDEEE-5A48-714F-AA60-13FB940BC8F5}" type="parTrans" cxnId="{14573EC5-DB94-4A47-891A-73D8D89EA3A0}">
      <dgm:prSet/>
      <dgm:spPr/>
      <dgm:t>
        <a:bodyPr/>
        <a:lstStyle/>
        <a:p>
          <a:endParaRPr lang="en-US"/>
        </a:p>
      </dgm:t>
    </dgm:pt>
    <dgm:pt modelId="{CD28AEF3-42A7-AE44-802F-59FB3B87910E}" type="sibTrans" cxnId="{14573EC5-DB94-4A47-891A-73D8D89EA3A0}">
      <dgm:prSet/>
      <dgm:spPr/>
      <dgm:t>
        <a:bodyPr/>
        <a:lstStyle/>
        <a:p>
          <a:endParaRPr lang="en-US"/>
        </a:p>
      </dgm:t>
    </dgm:pt>
    <dgm:pt modelId="{F9555018-604A-9B45-842E-8BF06F14D1A5}" type="pres">
      <dgm:prSet presAssocID="{C00B258C-CC16-1743-B136-0DF15180C44B}" presName="CompostProcess" presStyleCnt="0">
        <dgm:presLayoutVars>
          <dgm:dir/>
          <dgm:resizeHandles val="exact"/>
        </dgm:presLayoutVars>
      </dgm:prSet>
      <dgm:spPr/>
    </dgm:pt>
    <dgm:pt modelId="{513BFEFE-25C8-884B-9558-DA37009EAE6F}" type="pres">
      <dgm:prSet presAssocID="{C00B258C-CC16-1743-B136-0DF15180C44B}" presName="arrow" presStyleLbl="bgShp" presStyleIdx="0" presStyleCnt="1" custScaleX="117647"/>
      <dgm:spPr/>
    </dgm:pt>
    <dgm:pt modelId="{C54E809B-DDEF-444D-AAE2-29A84008B48B}" type="pres">
      <dgm:prSet presAssocID="{C00B258C-CC16-1743-B136-0DF15180C44B}" presName="linearProcess" presStyleCnt="0"/>
      <dgm:spPr/>
    </dgm:pt>
    <dgm:pt modelId="{5418B171-853C-074C-A962-6DD1C6FFC7C0}" type="pres">
      <dgm:prSet presAssocID="{1A9A73BA-AC74-EF4D-9026-48C24F381DC2}" presName="textNode" presStyleLbl="node1" presStyleIdx="0" presStyleCnt="5">
        <dgm:presLayoutVars>
          <dgm:bulletEnabled val="1"/>
        </dgm:presLayoutVars>
      </dgm:prSet>
      <dgm:spPr/>
      <dgm:t>
        <a:bodyPr/>
        <a:lstStyle/>
        <a:p>
          <a:endParaRPr lang="en-US"/>
        </a:p>
      </dgm:t>
    </dgm:pt>
    <dgm:pt modelId="{93B26051-6851-D747-9723-889EDE160A96}" type="pres">
      <dgm:prSet presAssocID="{AC154DB8-6393-1A46-8CFB-99F55CDB93EB}" presName="sibTrans" presStyleCnt="0"/>
      <dgm:spPr/>
    </dgm:pt>
    <dgm:pt modelId="{5BFA78BE-BFC7-134F-AE1B-F7AB75744112}" type="pres">
      <dgm:prSet presAssocID="{FAEC7BB9-5D03-3040-A34E-3ADC2019A07A}" presName="textNode" presStyleLbl="node1" presStyleIdx="1" presStyleCnt="5">
        <dgm:presLayoutVars>
          <dgm:bulletEnabled val="1"/>
        </dgm:presLayoutVars>
      </dgm:prSet>
      <dgm:spPr/>
      <dgm:t>
        <a:bodyPr/>
        <a:lstStyle/>
        <a:p>
          <a:endParaRPr lang="en-US"/>
        </a:p>
      </dgm:t>
    </dgm:pt>
    <dgm:pt modelId="{BFBA32AD-FA3F-8D4B-AA3D-A8F2A476F6A7}" type="pres">
      <dgm:prSet presAssocID="{61AF8BB3-95A9-E341-B152-2757C8B39679}" presName="sibTrans" presStyleCnt="0"/>
      <dgm:spPr/>
    </dgm:pt>
    <dgm:pt modelId="{F5929BCD-C526-6A40-89A6-88C621D548C5}" type="pres">
      <dgm:prSet presAssocID="{4359F2B6-DA76-4140-9370-FC193708317D}" presName="textNode" presStyleLbl="node1" presStyleIdx="2" presStyleCnt="5">
        <dgm:presLayoutVars>
          <dgm:bulletEnabled val="1"/>
        </dgm:presLayoutVars>
      </dgm:prSet>
      <dgm:spPr/>
      <dgm:t>
        <a:bodyPr/>
        <a:lstStyle/>
        <a:p>
          <a:endParaRPr lang="en-US"/>
        </a:p>
      </dgm:t>
    </dgm:pt>
    <dgm:pt modelId="{7D497D35-C44A-A240-8316-C7BA9693F646}" type="pres">
      <dgm:prSet presAssocID="{5A695BD4-769A-514C-98FF-75442CA92EA4}" presName="sibTrans" presStyleCnt="0"/>
      <dgm:spPr/>
    </dgm:pt>
    <dgm:pt modelId="{92BD5DF3-7956-8B49-864E-CAC3A8155BE3}" type="pres">
      <dgm:prSet presAssocID="{DA618519-4D67-F045-BA4A-0632CBF125F0}" presName="textNode" presStyleLbl="node1" presStyleIdx="3" presStyleCnt="5">
        <dgm:presLayoutVars>
          <dgm:bulletEnabled val="1"/>
        </dgm:presLayoutVars>
      </dgm:prSet>
      <dgm:spPr/>
      <dgm:t>
        <a:bodyPr/>
        <a:lstStyle/>
        <a:p>
          <a:endParaRPr lang="en-US"/>
        </a:p>
      </dgm:t>
    </dgm:pt>
    <dgm:pt modelId="{9E241194-2282-1A4F-A26F-C4E113F9B1C6}" type="pres">
      <dgm:prSet presAssocID="{60EE45D4-8915-5144-AC38-68288E4E0F67}" presName="sibTrans" presStyleCnt="0"/>
      <dgm:spPr/>
    </dgm:pt>
    <dgm:pt modelId="{E9AE9517-5B8B-D046-8E00-5F18101951FF}" type="pres">
      <dgm:prSet presAssocID="{3EAD5F04-EF07-F443-99A7-324F74E98E34}" presName="textNode" presStyleLbl="node1" presStyleIdx="4" presStyleCnt="5">
        <dgm:presLayoutVars>
          <dgm:bulletEnabled val="1"/>
        </dgm:presLayoutVars>
      </dgm:prSet>
      <dgm:spPr/>
      <dgm:t>
        <a:bodyPr/>
        <a:lstStyle/>
        <a:p>
          <a:endParaRPr lang="en-US"/>
        </a:p>
      </dgm:t>
    </dgm:pt>
  </dgm:ptLst>
  <dgm:cxnLst>
    <dgm:cxn modelId="{0D8E9C59-FF67-9748-A43E-6A15E3B363D9}" type="presOf" srcId="{DA618519-4D67-F045-BA4A-0632CBF125F0}" destId="{92BD5DF3-7956-8B49-864E-CAC3A8155BE3}" srcOrd="0" destOrd="0" presId="urn:microsoft.com/office/officeart/2005/8/layout/hProcess9"/>
    <dgm:cxn modelId="{14573EC5-DB94-4A47-891A-73D8D89EA3A0}" srcId="{C00B258C-CC16-1743-B136-0DF15180C44B}" destId="{3EAD5F04-EF07-F443-99A7-324F74E98E34}" srcOrd="4" destOrd="0" parTransId="{B5CFDEEE-5A48-714F-AA60-13FB940BC8F5}" sibTransId="{CD28AEF3-42A7-AE44-802F-59FB3B87910E}"/>
    <dgm:cxn modelId="{3DCC4D6C-744B-6945-98D5-17816199AEEC}" type="presOf" srcId="{C00B258C-CC16-1743-B136-0DF15180C44B}" destId="{F9555018-604A-9B45-842E-8BF06F14D1A5}" srcOrd="0" destOrd="0" presId="urn:microsoft.com/office/officeart/2005/8/layout/hProcess9"/>
    <dgm:cxn modelId="{8D83561C-5B44-3842-AE27-789FAD866AE6}" srcId="{C00B258C-CC16-1743-B136-0DF15180C44B}" destId="{4359F2B6-DA76-4140-9370-FC193708317D}" srcOrd="2" destOrd="0" parTransId="{ACE03B8D-B204-EF4E-92DB-B883C56C5F24}" sibTransId="{5A695BD4-769A-514C-98FF-75442CA92EA4}"/>
    <dgm:cxn modelId="{C1CE590B-A65E-D440-836C-F869155FC1A5}" srcId="{C00B258C-CC16-1743-B136-0DF15180C44B}" destId="{FAEC7BB9-5D03-3040-A34E-3ADC2019A07A}" srcOrd="1" destOrd="0" parTransId="{66369085-6064-5744-A2E0-846217F6BDA3}" sibTransId="{61AF8BB3-95A9-E341-B152-2757C8B39679}"/>
    <dgm:cxn modelId="{9E920B4C-974F-A440-93F4-BF188DC4A811}" type="presOf" srcId="{1A9A73BA-AC74-EF4D-9026-48C24F381DC2}" destId="{5418B171-853C-074C-A962-6DD1C6FFC7C0}" srcOrd="0" destOrd="0" presId="urn:microsoft.com/office/officeart/2005/8/layout/hProcess9"/>
    <dgm:cxn modelId="{99910285-7C82-704F-93AC-75D012D43457}" srcId="{C00B258C-CC16-1743-B136-0DF15180C44B}" destId="{1A9A73BA-AC74-EF4D-9026-48C24F381DC2}" srcOrd="0" destOrd="0" parTransId="{165CA113-61F7-384B-963C-087186FCD6B0}" sibTransId="{AC154DB8-6393-1A46-8CFB-99F55CDB93EB}"/>
    <dgm:cxn modelId="{B7A54D2D-D16F-DB47-ACBB-A8D4101C8E98}" type="presOf" srcId="{FAEC7BB9-5D03-3040-A34E-3ADC2019A07A}" destId="{5BFA78BE-BFC7-134F-AE1B-F7AB75744112}" srcOrd="0" destOrd="0" presId="urn:microsoft.com/office/officeart/2005/8/layout/hProcess9"/>
    <dgm:cxn modelId="{964A0F3F-3DE2-784E-AB77-75CA42D15F25}" srcId="{C00B258C-CC16-1743-B136-0DF15180C44B}" destId="{DA618519-4D67-F045-BA4A-0632CBF125F0}" srcOrd="3" destOrd="0" parTransId="{D625B968-74D6-7144-B538-CD416BE3CA49}" sibTransId="{60EE45D4-8915-5144-AC38-68288E4E0F67}"/>
    <dgm:cxn modelId="{684F89CD-EAD2-A948-9D6F-085AFBDD986E}" type="presOf" srcId="{4359F2B6-DA76-4140-9370-FC193708317D}" destId="{F5929BCD-C526-6A40-89A6-88C621D548C5}" srcOrd="0" destOrd="0" presId="urn:microsoft.com/office/officeart/2005/8/layout/hProcess9"/>
    <dgm:cxn modelId="{9B429524-FC2F-3442-896D-BD59501BFEE0}" type="presOf" srcId="{3EAD5F04-EF07-F443-99A7-324F74E98E34}" destId="{E9AE9517-5B8B-D046-8E00-5F18101951FF}" srcOrd="0" destOrd="0" presId="urn:microsoft.com/office/officeart/2005/8/layout/hProcess9"/>
    <dgm:cxn modelId="{5AB1C669-98F9-E545-A10F-C76F7E3A9C15}" type="presParOf" srcId="{F9555018-604A-9B45-842E-8BF06F14D1A5}" destId="{513BFEFE-25C8-884B-9558-DA37009EAE6F}" srcOrd="0" destOrd="0" presId="urn:microsoft.com/office/officeart/2005/8/layout/hProcess9"/>
    <dgm:cxn modelId="{7364762D-85F1-C34F-9BF0-67E5ED591EAB}" type="presParOf" srcId="{F9555018-604A-9B45-842E-8BF06F14D1A5}" destId="{C54E809B-DDEF-444D-AAE2-29A84008B48B}" srcOrd="1" destOrd="0" presId="urn:microsoft.com/office/officeart/2005/8/layout/hProcess9"/>
    <dgm:cxn modelId="{427921E9-7876-7B40-B9FB-0F2FD5D8B6B9}" type="presParOf" srcId="{C54E809B-DDEF-444D-AAE2-29A84008B48B}" destId="{5418B171-853C-074C-A962-6DD1C6FFC7C0}" srcOrd="0" destOrd="0" presId="urn:microsoft.com/office/officeart/2005/8/layout/hProcess9"/>
    <dgm:cxn modelId="{67182327-6831-8C40-9EC7-32B2EED90583}" type="presParOf" srcId="{C54E809B-DDEF-444D-AAE2-29A84008B48B}" destId="{93B26051-6851-D747-9723-889EDE160A96}" srcOrd="1" destOrd="0" presId="urn:microsoft.com/office/officeart/2005/8/layout/hProcess9"/>
    <dgm:cxn modelId="{011FF66B-F45C-D24D-87F5-65C20EE4091F}" type="presParOf" srcId="{C54E809B-DDEF-444D-AAE2-29A84008B48B}" destId="{5BFA78BE-BFC7-134F-AE1B-F7AB75744112}" srcOrd="2" destOrd="0" presId="urn:microsoft.com/office/officeart/2005/8/layout/hProcess9"/>
    <dgm:cxn modelId="{09AB4DD2-0C76-FA4A-B116-6E7BF024395F}" type="presParOf" srcId="{C54E809B-DDEF-444D-AAE2-29A84008B48B}" destId="{BFBA32AD-FA3F-8D4B-AA3D-A8F2A476F6A7}" srcOrd="3" destOrd="0" presId="urn:microsoft.com/office/officeart/2005/8/layout/hProcess9"/>
    <dgm:cxn modelId="{423DF8AB-BE86-A843-B033-2B44247A9179}" type="presParOf" srcId="{C54E809B-DDEF-444D-AAE2-29A84008B48B}" destId="{F5929BCD-C526-6A40-89A6-88C621D548C5}" srcOrd="4" destOrd="0" presId="urn:microsoft.com/office/officeart/2005/8/layout/hProcess9"/>
    <dgm:cxn modelId="{28FE3CDC-16E0-8D43-A233-6552D9A417F7}" type="presParOf" srcId="{C54E809B-DDEF-444D-AAE2-29A84008B48B}" destId="{7D497D35-C44A-A240-8316-C7BA9693F646}" srcOrd="5" destOrd="0" presId="urn:microsoft.com/office/officeart/2005/8/layout/hProcess9"/>
    <dgm:cxn modelId="{CBF4FE17-A5AE-FA40-A075-37EAE6AD5907}" type="presParOf" srcId="{C54E809B-DDEF-444D-AAE2-29A84008B48B}" destId="{92BD5DF3-7956-8B49-864E-CAC3A8155BE3}" srcOrd="6" destOrd="0" presId="urn:microsoft.com/office/officeart/2005/8/layout/hProcess9"/>
    <dgm:cxn modelId="{AD242066-6586-9941-B0D4-28DB27534FB5}" type="presParOf" srcId="{C54E809B-DDEF-444D-AAE2-29A84008B48B}" destId="{9E241194-2282-1A4F-A26F-C4E113F9B1C6}" srcOrd="7" destOrd="0" presId="urn:microsoft.com/office/officeart/2005/8/layout/hProcess9"/>
    <dgm:cxn modelId="{730FA364-BC24-D849-8A4C-400C143F6E1F}" type="presParOf" srcId="{C54E809B-DDEF-444D-AAE2-29A84008B48B}" destId="{E9AE9517-5B8B-D046-8E00-5F18101951F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5E3759-B4D2-1141-B738-AC16F63492E7}" type="doc">
      <dgm:prSet loTypeId="urn:microsoft.com/office/officeart/2005/8/layout/lProcess2" loCatId="" qsTypeId="urn:microsoft.com/office/officeart/2005/8/quickstyle/simple1" qsCatId="simple" csTypeId="urn:microsoft.com/office/officeart/2005/8/colors/accent1_2" csCatId="accent1" phldr="1"/>
      <dgm:spPr/>
    </dgm:pt>
    <dgm:pt modelId="{26748C55-6BCF-C74F-BF11-4A36168F3C3D}">
      <dgm:prSet phldrT="[Text]"/>
      <dgm:spPr/>
      <dgm:t>
        <a:bodyPr/>
        <a:lstStyle/>
        <a:p>
          <a:r>
            <a:rPr lang="en-US" dirty="0" smtClean="0"/>
            <a:t>Recognized market success, as determined by:</a:t>
          </a:r>
          <a:endParaRPr lang="en-US" dirty="0"/>
        </a:p>
      </dgm:t>
    </dgm:pt>
    <dgm:pt modelId="{302474ED-C1D2-EE45-B690-65A0506D1EF8}" type="parTrans" cxnId="{6D8F33A2-3944-3C4B-84AD-289418B2834F}">
      <dgm:prSet/>
      <dgm:spPr/>
      <dgm:t>
        <a:bodyPr/>
        <a:lstStyle/>
        <a:p>
          <a:endParaRPr lang="en-US"/>
        </a:p>
      </dgm:t>
    </dgm:pt>
    <dgm:pt modelId="{1DC14A8B-248C-B74D-AC86-CA03D72F46F9}" type="sibTrans" cxnId="{6D8F33A2-3944-3C4B-84AD-289418B2834F}">
      <dgm:prSet/>
      <dgm:spPr/>
      <dgm:t>
        <a:bodyPr/>
        <a:lstStyle/>
        <a:p>
          <a:endParaRPr lang="en-US"/>
        </a:p>
      </dgm:t>
    </dgm:pt>
    <dgm:pt modelId="{D6CE45DA-C90E-254C-93A3-A9D7BFCC28A8}">
      <dgm:prSet phldrT="[Text]" custT="1"/>
      <dgm:spPr/>
      <dgm:t>
        <a:bodyPr/>
        <a:lstStyle/>
        <a:p>
          <a:r>
            <a:rPr lang="en-US" sz="1480" dirty="0" smtClean="0"/>
            <a:t>Consumer Reports publication </a:t>
          </a:r>
          <a:endParaRPr lang="en-US" sz="1480" dirty="0"/>
        </a:p>
      </dgm:t>
    </dgm:pt>
    <dgm:pt modelId="{CB988658-BA3C-DB4B-9D84-71B082577DD8}" type="parTrans" cxnId="{6DBA2C94-5F6F-F545-B360-4021364DABB8}">
      <dgm:prSet/>
      <dgm:spPr/>
      <dgm:t>
        <a:bodyPr/>
        <a:lstStyle/>
        <a:p>
          <a:endParaRPr lang="en-US"/>
        </a:p>
      </dgm:t>
    </dgm:pt>
    <dgm:pt modelId="{2A75E671-E045-C34F-9468-3ACFEFB026A3}" type="sibTrans" cxnId="{6DBA2C94-5F6F-F545-B360-4021364DABB8}">
      <dgm:prSet/>
      <dgm:spPr/>
      <dgm:t>
        <a:bodyPr/>
        <a:lstStyle/>
        <a:p>
          <a:endParaRPr lang="en-US"/>
        </a:p>
      </dgm:t>
    </dgm:pt>
    <dgm:pt modelId="{F9D533FF-1DE9-FE49-8E97-7B145ACE3925}">
      <dgm:prSet phldrT="[Text]" custT="1"/>
      <dgm:spPr/>
      <dgm:t>
        <a:bodyPr/>
        <a:lstStyle/>
        <a:p>
          <a:r>
            <a:rPr lang="en-US" sz="1480" dirty="0" smtClean="0"/>
            <a:t>Rated best and most successful products of the year</a:t>
          </a:r>
          <a:endParaRPr lang="en-US" sz="1480" dirty="0"/>
        </a:p>
      </dgm:t>
    </dgm:pt>
    <dgm:pt modelId="{50C93986-CA23-6243-BEA6-26CCD7120CC1}" type="parTrans" cxnId="{90A2AF67-22A8-C24E-979C-FFC3ED0B9FB4}">
      <dgm:prSet/>
      <dgm:spPr/>
      <dgm:t>
        <a:bodyPr/>
        <a:lstStyle/>
        <a:p>
          <a:endParaRPr lang="en-US"/>
        </a:p>
      </dgm:t>
    </dgm:pt>
    <dgm:pt modelId="{299AA3AF-8805-6F47-9F9C-A840E49B93F5}" type="sibTrans" cxnId="{90A2AF67-22A8-C24E-979C-FFC3ED0B9FB4}">
      <dgm:prSet/>
      <dgm:spPr/>
      <dgm:t>
        <a:bodyPr/>
        <a:lstStyle/>
        <a:p>
          <a:endParaRPr lang="en-US"/>
        </a:p>
      </dgm:t>
    </dgm:pt>
    <dgm:pt modelId="{D5C4C4D4-343D-BA42-8727-630BAF4B6394}">
      <dgm:prSet phldrT="[Text]" custT="1"/>
      <dgm:spPr/>
      <dgm:t>
        <a:bodyPr/>
        <a:lstStyle/>
        <a:p>
          <a:r>
            <a:rPr lang="en-US" sz="1480" dirty="0" smtClean="0"/>
            <a:t>Received awards from product design</a:t>
          </a:r>
          <a:endParaRPr lang="en-US" sz="1480" dirty="0"/>
        </a:p>
      </dgm:t>
    </dgm:pt>
    <dgm:pt modelId="{1EDF4F93-44C9-CB44-B417-94AC7FC4798E}" type="parTrans" cxnId="{B2EDB827-9A0C-9243-AA74-67E50A2B8B82}">
      <dgm:prSet/>
      <dgm:spPr/>
      <dgm:t>
        <a:bodyPr/>
        <a:lstStyle/>
        <a:p>
          <a:endParaRPr lang="en-US"/>
        </a:p>
      </dgm:t>
    </dgm:pt>
    <dgm:pt modelId="{4166CBB1-F115-1F44-9AE5-46C47185FA09}" type="sibTrans" cxnId="{B2EDB827-9A0C-9243-AA74-67E50A2B8B82}">
      <dgm:prSet/>
      <dgm:spPr/>
      <dgm:t>
        <a:bodyPr/>
        <a:lstStyle/>
        <a:p>
          <a:endParaRPr lang="en-US"/>
        </a:p>
      </dgm:t>
    </dgm:pt>
    <dgm:pt modelId="{CB6B5989-0C2D-4843-975F-466D5C27B68D}">
      <dgm:prSet phldrT="[Text]" custT="1"/>
      <dgm:spPr/>
      <dgm:t>
        <a:bodyPr/>
        <a:lstStyle/>
        <a:p>
          <a:r>
            <a:rPr lang="en-US" sz="1480" dirty="0" smtClean="0"/>
            <a:t>Storing, archiving, and retrieving information</a:t>
          </a:r>
          <a:endParaRPr lang="en-US" sz="1480" dirty="0"/>
        </a:p>
      </dgm:t>
    </dgm:pt>
    <dgm:pt modelId="{BADAABAA-CFEE-CD44-9502-D886CA465B42}" type="parTrans" cxnId="{73095023-6F35-9D44-AE64-7276025C4942}">
      <dgm:prSet/>
      <dgm:spPr/>
      <dgm:t>
        <a:bodyPr/>
        <a:lstStyle/>
        <a:p>
          <a:endParaRPr lang="en-US"/>
        </a:p>
      </dgm:t>
    </dgm:pt>
    <dgm:pt modelId="{D4CDCE92-010B-A244-A2B9-106CE0634C8B}" type="sibTrans" cxnId="{73095023-6F35-9D44-AE64-7276025C4942}">
      <dgm:prSet/>
      <dgm:spPr/>
      <dgm:t>
        <a:bodyPr/>
        <a:lstStyle/>
        <a:p>
          <a:endParaRPr lang="en-US"/>
        </a:p>
      </dgm:t>
    </dgm:pt>
    <dgm:pt modelId="{38D43102-87A9-8644-97D6-EAA2265ACAA8}">
      <dgm:prSet phldrT="[Text]" custT="1"/>
      <dgm:spPr/>
      <dgm:t>
        <a:bodyPr/>
        <a:lstStyle/>
        <a:p>
          <a:r>
            <a:rPr lang="en-US" sz="1480" dirty="0" smtClean="0"/>
            <a:t>Monitoring health-related information</a:t>
          </a:r>
          <a:endParaRPr lang="en-US" sz="1480" dirty="0"/>
        </a:p>
      </dgm:t>
    </dgm:pt>
    <dgm:pt modelId="{02BC41F3-6DBD-8144-8A40-543529BA75A1}" type="parTrans" cxnId="{218282D9-232C-2E4C-81EA-3B833D5AD933}">
      <dgm:prSet/>
      <dgm:spPr/>
      <dgm:t>
        <a:bodyPr/>
        <a:lstStyle/>
        <a:p>
          <a:endParaRPr lang="en-US"/>
        </a:p>
      </dgm:t>
    </dgm:pt>
    <dgm:pt modelId="{A7D0010A-36F0-EE45-B638-B6AC30F5045F}" type="sibTrans" cxnId="{218282D9-232C-2E4C-81EA-3B833D5AD933}">
      <dgm:prSet/>
      <dgm:spPr/>
      <dgm:t>
        <a:bodyPr/>
        <a:lstStyle/>
        <a:p>
          <a:endParaRPr lang="en-US"/>
        </a:p>
      </dgm:t>
    </dgm:pt>
    <dgm:pt modelId="{858A455B-41FE-4449-A9C1-16E97C8C1E40}">
      <dgm:prSet phldrT="[Text]" custT="1"/>
      <dgm:spPr/>
      <dgm:t>
        <a:bodyPr/>
        <a:lstStyle/>
        <a:p>
          <a:r>
            <a:rPr lang="en-US" sz="1480" dirty="0" smtClean="0"/>
            <a:t>Searching for information</a:t>
          </a:r>
          <a:endParaRPr lang="en-US" sz="1480" dirty="0"/>
        </a:p>
      </dgm:t>
    </dgm:pt>
    <dgm:pt modelId="{4F76571B-A27E-7F4C-8D57-CD01F52933D2}" type="parTrans" cxnId="{9779CA61-F976-1840-8E3E-25E116960408}">
      <dgm:prSet/>
      <dgm:spPr/>
      <dgm:t>
        <a:bodyPr/>
        <a:lstStyle/>
        <a:p>
          <a:endParaRPr lang="en-US"/>
        </a:p>
      </dgm:t>
    </dgm:pt>
    <dgm:pt modelId="{0790497E-A7FB-AD43-992F-52DDAD91C7DB}" type="sibTrans" cxnId="{9779CA61-F976-1840-8E3E-25E116960408}">
      <dgm:prSet/>
      <dgm:spPr/>
      <dgm:t>
        <a:bodyPr/>
        <a:lstStyle/>
        <a:p>
          <a:endParaRPr lang="en-US"/>
        </a:p>
      </dgm:t>
    </dgm:pt>
    <dgm:pt modelId="{C940971B-7BEA-2246-BB5A-D76131F8B045}">
      <dgm:prSet phldrT="[Text]" custT="1"/>
      <dgm:spPr/>
      <dgm:t>
        <a:bodyPr/>
        <a:lstStyle/>
        <a:p>
          <a:r>
            <a:rPr lang="en-US" sz="1480" dirty="0" smtClean="0"/>
            <a:t>Supporting task completion such as logging activities, making comparisons, and making decisions</a:t>
          </a:r>
          <a:endParaRPr lang="en-US" sz="1480" dirty="0"/>
        </a:p>
      </dgm:t>
    </dgm:pt>
    <dgm:pt modelId="{00061DF4-6476-6443-A753-0FA255C035CA}" type="parTrans" cxnId="{4638ED1A-8F44-1D43-90BC-A1A06254F501}">
      <dgm:prSet/>
      <dgm:spPr/>
      <dgm:t>
        <a:bodyPr/>
        <a:lstStyle/>
        <a:p>
          <a:endParaRPr lang="en-US"/>
        </a:p>
      </dgm:t>
    </dgm:pt>
    <dgm:pt modelId="{455B9D41-577C-3B42-A743-E9BE4FC9BC8B}" type="sibTrans" cxnId="{4638ED1A-8F44-1D43-90BC-A1A06254F501}">
      <dgm:prSet/>
      <dgm:spPr/>
      <dgm:t>
        <a:bodyPr/>
        <a:lstStyle/>
        <a:p>
          <a:endParaRPr lang="en-US"/>
        </a:p>
      </dgm:t>
    </dgm:pt>
    <dgm:pt modelId="{9297D33F-1E90-A442-942F-62B8BE89FB79}">
      <dgm:prSet phldrT="[Text]" custT="1"/>
      <dgm:spPr/>
      <dgm:t>
        <a:bodyPr/>
        <a:lstStyle/>
        <a:p>
          <a:r>
            <a:rPr lang="en-US" sz="1480" dirty="0" smtClean="0"/>
            <a:t>Number of users or unique visitors</a:t>
          </a:r>
          <a:endParaRPr lang="en-US" sz="1480" dirty="0"/>
        </a:p>
      </dgm:t>
    </dgm:pt>
    <dgm:pt modelId="{E9551CF0-34FB-A244-BD67-19EA2F1F5406}" type="parTrans" cxnId="{F0B847D1-7CD2-D849-AA30-5D58E205C5D2}">
      <dgm:prSet/>
      <dgm:spPr/>
      <dgm:t>
        <a:bodyPr/>
        <a:lstStyle/>
        <a:p>
          <a:endParaRPr lang="en-US"/>
        </a:p>
      </dgm:t>
    </dgm:pt>
    <dgm:pt modelId="{CD221598-693E-EC4F-B81E-39076450B8C9}" type="sibTrans" cxnId="{F0B847D1-7CD2-D849-AA30-5D58E205C5D2}">
      <dgm:prSet/>
      <dgm:spPr/>
      <dgm:t>
        <a:bodyPr/>
        <a:lstStyle/>
        <a:p>
          <a:endParaRPr lang="en-US"/>
        </a:p>
      </dgm:t>
    </dgm:pt>
    <dgm:pt modelId="{EEFCFE17-A255-7142-984D-524772F298C7}">
      <dgm:prSet phldrT="[Text]"/>
      <dgm:spPr/>
      <dgm:t>
        <a:bodyPr/>
        <a:lstStyle/>
        <a:p>
          <a:r>
            <a:rPr lang="en-US" dirty="0" smtClean="0"/>
            <a:t>Key informants who could speak knowledgeably about the product or design process:</a:t>
          </a:r>
          <a:endParaRPr lang="en-US" dirty="0"/>
        </a:p>
      </dgm:t>
    </dgm:pt>
    <dgm:pt modelId="{1706B2C6-6922-3244-B0A8-2D59AF14C1D2}" type="parTrans" cxnId="{979032B8-26E0-074A-AD14-7F61B3BFD3A2}">
      <dgm:prSet/>
      <dgm:spPr/>
      <dgm:t>
        <a:bodyPr/>
        <a:lstStyle/>
        <a:p>
          <a:endParaRPr lang="en-US"/>
        </a:p>
      </dgm:t>
    </dgm:pt>
    <dgm:pt modelId="{FA93EEEE-38D4-244C-8A07-C49FF0B0F7A2}" type="sibTrans" cxnId="{979032B8-26E0-074A-AD14-7F61B3BFD3A2}">
      <dgm:prSet/>
      <dgm:spPr/>
      <dgm:t>
        <a:bodyPr/>
        <a:lstStyle/>
        <a:p>
          <a:endParaRPr lang="en-US"/>
        </a:p>
      </dgm:t>
    </dgm:pt>
    <dgm:pt modelId="{98C01918-C2F2-CC45-928F-F10D2EFFF9F4}">
      <dgm:prSet phldrT="[Text]" custT="1"/>
      <dgm:spPr/>
      <dgm:t>
        <a:bodyPr/>
        <a:lstStyle/>
        <a:p>
          <a:r>
            <a:rPr lang="en-US" sz="1480" dirty="0" smtClean="0"/>
            <a:t>Founders</a:t>
          </a:r>
          <a:endParaRPr lang="en-US" sz="1480" dirty="0"/>
        </a:p>
      </dgm:t>
    </dgm:pt>
    <dgm:pt modelId="{98773D0E-89EA-8046-8D2B-E0BF15A7370C}" type="parTrans" cxnId="{BCE134E8-B02D-0B41-92A7-F5471110316E}">
      <dgm:prSet/>
      <dgm:spPr/>
      <dgm:t>
        <a:bodyPr/>
        <a:lstStyle/>
        <a:p>
          <a:endParaRPr lang="en-US"/>
        </a:p>
      </dgm:t>
    </dgm:pt>
    <dgm:pt modelId="{E97E4C6A-3405-DB4B-A3B9-4758D2E45E5D}" type="sibTrans" cxnId="{BCE134E8-B02D-0B41-92A7-F5471110316E}">
      <dgm:prSet/>
      <dgm:spPr/>
      <dgm:t>
        <a:bodyPr/>
        <a:lstStyle/>
        <a:p>
          <a:endParaRPr lang="en-US"/>
        </a:p>
      </dgm:t>
    </dgm:pt>
    <dgm:pt modelId="{B55BE00D-9069-D649-9346-6205917024D8}">
      <dgm:prSet phldrT="[Text]" custT="1"/>
      <dgm:spPr/>
      <dgm:t>
        <a:bodyPr/>
        <a:lstStyle/>
        <a:p>
          <a:r>
            <a:rPr lang="en-US" sz="1480" dirty="0" smtClean="0"/>
            <a:t>Designers involved with product  development</a:t>
          </a:r>
          <a:endParaRPr lang="en-US" sz="1480" dirty="0"/>
        </a:p>
      </dgm:t>
    </dgm:pt>
    <dgm:pt modelId="{F8767ED3-F7F5-9341-B2E1-CCF3EE5DA9E6}" type="parTrans" cxnId="{094E4A5D-75C0-494D-9A7D-879FDBC3C261}">
      <dgm:prSet/>
      <dgm:spPr/>
      <dgm:t>
        <a:bodyPr/>
        <a:lstStyle/>
        <a:p>
          <a:endParaRPr lang="en-US"/>
        </a:p>
      </dgm:t>
    </dgm:pt>
    <dgm:pt modelId="{D80F1FA3-E326-B247-A770-8B70001A7AA3}" type="sibTrans" cxnId="{094E4A5D-75C0-494D-9A7D-879FDBC3C261}">
      <dgm:prSet/>
      <dgm:spPr/>
      <dgm:t>
        <a:bodyPr/>
        <a:lstStyle/>
        <a:p>
          <a:endParaRPr lang="en-US"/>
        </a:p>
      </dgm:t>
    </dgm:pt>
    <dgm:pt modelId="{11B9F651-E4BE-874D-9C28-8DAF402F74D4}">
      <dgm:prSet phldrT="[Text]" custT="1"/>
      <dgm:spPr/>
      <dgm:t>
        <a:bodyPr/>
        <a:lstStyle/>
        <a:p>
          <a:r>
            <a:rPr lang="en-US" sz="1480" dirty="0" smtClean="0"/>
            <a:t>Senior management</a:t>
          </a:r>
          <a:endParaRPr lang="en-US" sz="1480" dirty="0"/>
        </a:p>
      </dgm:t>
    </dgm:pt>
    <dgm:pt modelId="{1722F1AC-08AB-8A46-AE9C-36328EF0ECED}" type="parTrans" cxnId="{6760A4AF-8B5C-FA4B-B5F8-49747013B526}">
      <dgm:prSet/>
      <dgm:spPr/>
      <dgm:t>
        <a:bodyPr/>
        <a:lstStyle/>
        <a:p>
          <a:endParaRPr lang="en-US"/>
        </a:p>
      </dgm:t>
    </dgm:pt>
    <dgm:pt modelId="{A72E61C3-6058-B74D-946A-DE6F752F898F}" type="sibTrans" cxnId="{6760A4AF-8B5C-FA4B-B5F8-49747013B526}">
      <dgm:prSet/>
      <dgm:spPr/>
      <dgm:t>
        <a:bodyPr/>
        <a:lstStyle/>
        <a:p>
          <a:endParaRPr lang="en-US"/>
        </a:p>
      </dgm:t>
    </dgm:pt>
    <dgm:pt modelId="{6493FB22-4EE4-9942-B6AC-E55CA7EA1F1B}">
      <dgm:prSet phldrT="[Text]"/>
      <dgm:spPr/>
      <dgm:t>
        <a:bodyPr/>
        <a:lstStyle/>
        <a:p>
          <a:r>
            <a:rPr lang="en-US" dirty="0" smtClean="0"/>
            <a:t>Product features relevant for consumer health IT:</a:t>
          </a:r>
          <a:endParaRPr lang="en-US" dirty="0"/>
        </a:p>
      </dgm:t>
    </dgm:pt>
    <dgm:pt modelId="{C1ED47F4-1F10-3D49-A53A-C52C4E54D44C}" type="parTrans" cxnId="{66946B85-B2FA-634C-A668-AA6414EAB5A0}">
      <dgm:prSet/>
      <dgm:spPr/>
      <dgm:t>
        <a:bodyPr/>
        <a:lstStyle/>
        <a:p>
          <a:endParaRPr lang="en-US"/>
        </a:p>
      </dgm:t>
    </dgm:pt>
    <dgm:pt modelId="{83DC7AC0-A3C4-4F48-B4D9-1B75AFCEAEE3}" type="sibTrans" cxnId="{66946B85-B2FA-634C-A668-AA6414EAB5A0}">
      <dgm:prSet/>
      <dgm:spPr/>
      <dgm:t>
        <a:bodyPr/>
        <a:lstStyle/>
        <a:p>
          <a:endParaRPr lang="en-US"/>
        </a:p>
      </dgm:t>
    </dgm:pt>
    <dgm:pt modelId="{9E1BDB40-4AE5-9544-B8BF-6586BD853DE4}" type="pres">
      <dgm:prSet presAssocID="{1F5E3759-B4D2-1141-B738-AC16F63492E7}" presName="theList" presStyleCnt="0">
        <dgm:presLayoutVars>
          <dgm:dir/>
          <dgm:animLvl val="lvl"/>
          <dgm:resizeHandles val="exact"/>
        </dgm:presLayoutVars>
      </dgm:prSet>
      <dgm:spPr/>
    </dgm:pt>
    <dgm:pt modelId="{38F4C93E-214D-6242-B140-5AC706ED0D67}" type="pres">
      <dgm:prSet presAssocID="{26748C55-6BCF-C74F-BF11-4A36168F3C3D}" presName="compNode" presStyleCnt="0"/>
      <dgm:spPr/>
    </dgm:pt>
    <dgm:pt modelId="{5A2C960C-85E3-F842-AD4B-75ACCCFA6D69}" type="pres">
      <dgm:prSet presAssocID="{26748C55-6BCF-C74F-BF11-4A36168F3C3D}" presName="aNode" presStyleLbl="bgShp" presStyleIdx="0" presStyleCnt="3"/>
      <dgm:spPr/>
      <dgm:t>
        <a:bodyPr/>
        <a:lstStyle/>
        <a:p>
          <a:endParaRPr lang="en-US"/>
        </a:p>
      </dgm:t>
    </dgm:pt>
    <dgm:pt modelId="{18525B85-71B3-8945-8501-EAB49D8CA0DC}" type="pres">
      <dgm:prSet presAssocID="{26748C55-6BCF-C74F-BF11-4A36168F3C3D}" presName="textNode" presStyleLbl="bgShp" presStyleIdx="0" presStyleCnt="3"/>
      <dgm:spPr/>
      <dgm:t>
        <a:bodyPr/>
        <a:lstStyle/>
        <a:p>
          <a:endParaRPr lang="en-US"/>
        </a:p>
      </dgm:t>
    </dgm:pt>
    <dgm:pt modelId="{86A5E6FF-5DD2-7F49-AD9B-85AA97CCCFA4}" type="pres">
      <dgm:prSet presAssocID="{26748C55-6BCF-C74F-BF11-4A36168F3C3D}" presName="compChildNode" presStyleCnt="0"/>
      <dgm:spPr/>
    </dgm:pt>
    <dgm:pt modelId="{5EECDCD7-7615-F642-87DC-6054425BCDBB}" type="pres">
      <dgm:prSet presAssocID="{26748C55-6BCF-C74F-BF11-4A36168F3C3D}" presName="theInnerList" presStyleCnt="0"/>
      <dgm:spPr/>
    </dgm:pt>
    <dgm:pt modelId="{5A409D84-1455-4244-8AA1-BD0697B6C9A4}" type="pres">
      <dgm:prSet presAssocID="{D6CE45DA-C90E-254C-93A3-A9D7BFCC28A8}" presName="childNode" presStyleLbl="node1" presStyleIdx="0" presStyleCnt="11">
        <dgm:presLayoutVars>
          <dgm:bulletEnabled val="1"/>
        </dgm:presLayoutVars>
      </dgm:prSet>
      <dgm:spPr/>
      <dgm:t>
        <a:bodyPr/>
        <a:lstStyle/>
        <a:p>
          <a:endParaRPr lang="en-US"/>
        </a:p>
      </dgm:t>
    </dgm:pt>
    <dgm:pt modelId="{FB029577-5DB4-904C-8379-4617AEAEF94E}" type="pres">
      <dgm:prSet presAssocID="{D6CE45DA-C90E-254C-93A3-A9D7BFCC28A8}" presName="aSpace2" presStyleCnt="0"/>
      <dgm:spPr/>
    </dgm:pt>
    <dgm:pt modelId="{0B2A7A36-5C71-B343-AFB9-836CD6ECB5E1}" type="pres">
      <dgm:prSet presAssocID="{F9D533FF-1DE9-FE49-8E97-7B145ACE3925}" presName="childNode" presStyleLbl="node1" presStyleIdx="1" presStyleCnt="11">
        <dgm:presLayoutVars>
          <dgm:bulletEnabled val="1"/>
        </dgm:presLayoutVars>
      </dgm:prSet>
      <dgm:spPr/>
      <dgm:t>
        <a:bodyPr/>
        <a:lstStyle/>
        <a:p>
          <a:endParaRPr lang="en-US"/>
        </a:p>
      </dgm:t>
    </dgm:pt>
    <dgm:pt modelId="{6CD7CCDA-DF36-C84A-925F-8DBE10D929FF}" type="pres">
      <dgm:prSet presAssocID="{F9D533FF-1DE9-FE49-8E97-7B145ACE3925}" presName="aSpace2" presStyleCnt="0"/>
      <dgm:spPr/>
    </dgm:pt>
    <dgm:pt modelId="{9068B835-DDAB-C342-8541-58BD1205CF90}" type="pres">
      <dgm:prSet presAssocID="{D5C4C4D4-343D-BA42-8727-630BAF4B6394}" presName="childNode" presStyleLbl="node1" presStyleIdx="2" presStyleCnt="11" custScaleY="146108">
        <dgm:presLayoutVars>
          <dgm:bulletEnabled val="1"/>
        </dgm:presLayoutVars>
      </dgm:prSet>
      <dgm:spPr/>
      <dgm:t>
        <a:bodyPr/>
        <a:lstStyle/>
        <a:p>
          <a:endParaRPr lang="en-US"/>
        </a:p>
      </dgm:t>
    </dgm:pt>
    <dgm:pt modelId="{688A8118-88F3-E941-95A2-EB606FCA80BA}" type="pres">
      <dgm:prSet presAssocID="{D5C4C4D4-343D-BA42-8727-630BAF4B6394}" presName="aSpace2" presStyleCnt="0"/>
      <dgm:spPr/>
    </dgm:pt>
    <dgm:pt modelId="{91B9CE43-479B-A04F-AF75-A66064D51BE0}" type="pres">
      <dgm:prSet presAssocID="{9297D33F-1E90-A442-942F-62B8BE89FB79}" presName="childNode" presStyleLbl="node1" presStyleIdx="3" presStyleCnt="11">
        <dgm:presLayoutVars>
          <dgm:bulletEnabled val="1"/>
        </dgm:presLayoutVars>
      </dgm:prSet>
      <dgm:spPr/>
      <dgm:t>
        <a:bodyPr/>
        <a:lstStyle/>
        <a:p>
          <a:endParaRPr lang="en-US"/>
        </a:p>
      </dgm:t>
    </dgm:pt>
    <dgm:pt modelId="{A5C81188-A280-1B4E-A236-9BD8075B5870}" type="pres">
      <dgm:prSet presAssocID="{26748C55-6BCF-C74F-BF11-4A36168F3C3D}" presName="aSpace" presStyleCnt="0"/>
      <dgm:spPr/>
    </dgm:pt>
    <dgm:pt modelId="{812AAB7A-AA1F-F244-8840-81AB22DEDA05}" type="pres">
      <dgm:prSet presAssocID="{EEFCFE17-A255-7142-984D-524772F298C7}" presName="compNode" presStyleCnt="0"/>
      <dgm:spPr/>
    </dgm:pt>
    <dgm:pt modelId="{BDE1AC40-8B73-9747-905B-2B09251298A8}" type="pres">
      <dgm:prSet presAssocID="{EEFCFE17-A255-7142-984D-524772F298C7}" presName="aNode" presStyleLbl="bgShp" presStyleIdx="1" presStyleCnt="3"/>
      <dgm:spPr/>
      <dgm:t>
        <a:bodyPr/>
        <a:lstStyle/>
        <a:p>
          <a:endParaRPr lang="en-US"/>
        </a:p>
      </dgm:t>
    </dgm:pt>
    <dgm:pt modelId="{3A6C4610-E830-9248-8354-7FD3A466CDA9}" type="pres">
      <dgm:prSet presAssocID="{EEFCFE17-A255-7142-984D-524772F298C7}" presName="textNode" presStyleLbl="bgShp" presStyleIdx="1" presStyleCnt="3"/>
      <dgm:spPr/>
      <dgm:t>
        <a:bodyPr/>
        <a:lstStyle/>
        <a:p>
          <a:endParaRPr lang="en-US"/>
        </a:p>
      </dgm:t>
    </dgm:pt>
    <dgm:pt modelId="{52F0CB90-75DA-9C4A-9A00-46DE59C30E5D}" type="pres">
      <dgm:prSet presAssocID="{EEFCFE17-A255-7142-984D-524772F298C7}" presName="compChildNode" presStyleCnt="0"/>
      <dgm:spPr/>
    </dgm:pt>
    <dgm:pt modelId="{172AFCD1-D6A7-A94D-BF7A-6F574F947933}" type="pres">
      <dgm:prSet presAssocID="{EEFCFE17-A255-7142-984D-524772F298C7}" presName="theInnerList" presStyleCnt="0"/>
      <dgm:spPr/>
    </dgm:pt>
    <dgm:pt modelId="{7638B8CD-2593-A346-B151-789EF9607FAF}" type="pres">
      <dgm:prSet presAssocID="{98C01918-C2F2-CC45-928F-F10D2EFFF9F4}" presName="childNode" presStyleLbl="node1" presStyleIdx="4" presStyleCnt="11">
        <dgm:presLayoutVars>
          <dgm:bulletEnabled val="1"/>
        </dgm:presLayoutVars>
      </dgm:prSet>
      <dgm:spPr/>
      <dgm:t>
        <a:bodyPr/>
        <a:lstStyle/>
        <a:p>
          <a:endParaRPr lang="en-US"/>
        </a:p>
      </dgm:t>
    </dgm:pt>
    <dgm:pt modelId="{4F190DDD-0551-804B-952D-7FB956DDA901}" type="pres">
      <dgm:prSet presAssocID="{98C01918-C2F2-CC45-928F-F10D2EFFF9F4}" presName="aSpace2" presStyleCnt="0"/>
      <dgm:spPr/>
    </dgm:pt>
    <dgm:pt modelId="{9120F924-E7FD-4E42-86E0-B86250F050AA}" type="pres">
      <dgm:prSet presAssocID="{B55BE00D-9069-D649-9346-6205917024D8}" presName="childNode" presStyleLbl="node1" presStyleIdx="5" presStyleCnt="11">
        <dgm:presLayoutVars>
          <dgm:bulletEnabled val="1"/>
        </dgm:presLayoutVars>
      </dgm:prSet>
      <dgm:spPr/>
      <dgm:t>
        <a:bodyPr/>
        <a:lstStyle/>
        <a:p>
          <a:endParaRPr lang="en-US"/>
        </a:p>
      </dgm:t>
    </dgm:pt>
    <dgm:pt modelId="{68C5393D-6E49-844F-B437-C5930AC3736C}" type="pres">
      <dgm:prSet presAssocID="{B55BE00D-9069-D649-9346-6205917024D8}" presName="aSpace2" presStyleCnt="0"/>
      <dgm:spPr/>
    </dgm:pt>
    <dgm:pt modelId="{499D4CAF-FDAC-D34A-BC18-F607C7875AFD}" type="pres">
      <dgm:prSet presAssocID="{11B9F651-E4BE-874D-9C28-8DAF402F74D4}" presName="childNode" presStyleLbl="node1" presStyleIdx="6" presStyleCnt="11">
        <dgm:presLayoutVars>
          <dgm:bulletEnabled val="1"/>
        </dgm:presLayoutVars>
      </dgm:prSet>
      <dgm:spPr/>
      <dgm:t>
        <a:bodyPr/>
        <a:lstStyle/>
        <a:p>
          <a:endParaRPr lang="en-US"/>
        </a:p>
      </dgm:t>
    </dgm:pt>
    <dgm:pt modelId="{868A0146-F3B1-2D47-993D-7A3614391BA1}" type="pres">
      <dgm:prSet presAssocID="{EEFCFE17-A255-7142-984D-524772F298C7}" presName="aSpace" presStyleCnt="0"/>
      <dgm:spPr/>
    </dgm:pt>
    <dgm:pt modelId="{CCC38C04-D78F-6345-BF4D-745943647D9B}" type="pres">
      <dgm:prSet presAssocID="{6493FB22-4EE4-9942-B6AC-E55CA7EA1F1B}" presName="compNode" presStyleCnt="0"/>
      <dgm:spPr/>
    </dgm:pt>
    <dgm:pt modelId="{C7AE4B44-D074-684F-98C8-6A24BA1C3D6A}" type="pres">
      <dgm:prSet presAssocID="{6493FB22-4EE4-9942-B6AC-E55CA7EA1F1B}" presName="aNode" presStyleLbl="bgShp" presStyleIdx="2" presStyleCnt="3" custLinFactNeighborX="39"/>
      <dgm:spPr/>
      <dgm:t>
        <a:bodyPr/>
        <a:lstStyle/>
        <a:p>
          <a:endParaRPr lang="en-US"/>
        </a:p>
      </dgm:t>
    </dgm:pt>
    <dgm:pt modelId="{D839AD25-FD89-D341-864E-58251ECB55F2}" type="pres">
      <dgm:prSet presAssocID="{6493FB22-4EE4-9942-B6AC-E55CA7EA1F1B}" presName="textNode" presStyleLbl="bgShp" presStyleIdx="2" presStyleCnt="3"/>
      <dgm:spPr/>
      <dgm:t>
        <a:bodyPr/>
        <a:lstStyle/>
        <a:p>
          <a:endParaRPr lang="en-US"/>
        </a:p>
      </dgm:t>
    </dgm:pt>
    <dgm:pt modelId="{6740EEAA-A0EB-3C45-BB9E-0F535AE1B62C}" type="pres">
      <dgm:prSet presAssocID="{6493FB22-4EE4-9942-B6AC-E55CA7EA1F1B}" presName="compChildNode" presStyleCnt="0"/>
      <dgm:spPr/>
    </dgm:pt>
    <dgm:pt modelId="{D94C5977-4925-1C4E-A5FE-43878A6C272B}" type="pres">
      <dgm:prSet presAssocID="{6493FB22-4EE4-9942-B6AC-E55CA7EA1F1B}" presName="theInnerList" presStyleCnt="0"/>
      <dgm:spPr/>
    </dgm:pt>
    <dgm:pt modelId="{6A186B36-871D-DF4B-844D-30291ECA2EA3}" type="pres">
      <dgm:prSet presAssocID="{CB6B5989-0C2D-4843-975F-466D5C27B68D}" presName="childNode" presStyleLbl="node1" presStyleIdx="7" presStyleCnt="11">
        <dgm:presLayoutVars>
          <dgm:bulletEnabled val="1"/>
        </dgm:presLayoutVars>
      </dgm:prSet>
      <dgm:spPr/>
      <dgm:t>
        <a:bodyPr/>
        <a:lstStyle/>
        <a:p>
          <a:endParaRPr lang="en-US"/>
        </a:p>
      </dgm:t>
    </dgm:pt>
    <dgm:pt modelId="{BEC1BD56-B8FA-9D46-AC7A-C8C7A5D31D66}" type="pres">
      <dgm:prSet presAssocID="{CB6B5989-0C2D-4843-975F-466D5C27B68D}" presName="aSpace2" presStyleCnt="0"/>
      <dgm:spPr/>
    </dgm:pt>
    <dgm:pt modelId="{54843D42-69A6-A84B-9C61-CE7F53EBC5F5}" type="pres">
      <dgm:prSet presAssocID="{38D43102-87A9-8644-97D6-EAA2265ACAA8}" presName="childNode" presStyleLbl="node1" presStyleIdx="8" presStyleCnt="11">
        <dgm:presLayoutVars>
          <dgm:bulletEnabled val="1"/>
        </dgm:presLayoutVars>
      </dgm:prSet>
      <dgm:spPr/>
      <dgm:t>
        <a:bodyPr/>
        <a:lstStyle/>
        <a:p>
          <a:endParaRPr lang="en-US"/>
        </a:p>
      </dgm:t>
    </dgm:pt>
    <dgm:pt modelId="{14EA366B-B539-9543-ACAD-C0E17A3EF363}" type="pres">
      <dgm:prSet presAssocID="{38D43102-87A9-8644-97D6-EAA2265ACAA8}" presName="aSpace2" presStyleCnt="0"/>
      <dgm:spPr/>
    </dgm:pt>
    <dgm:pt modelId="{675FC696-EC2A-9541-A1B2-A1BDB1C405BE}" type="pres">
      <dgm:prSet presAssocID="{858A455B-41FE-4449-A9C1-16E97C8C1E40}" presName="childNode" presStyleLbl="node1" presStyleIdx="9" presStyleCnt="11">
        <dgm:presLayoutVars>
          <dgm:bulletEnabled val="1"/>
        </dgm:presLayoutVars>
      </dgm:prSet>
      <dgm:spPr/>
      <dgm:t>
        <a:bodyPr/>
        <a:lstStyle/>
        <a:p>
          <a:endParaRPr lang="en-US"/>
        </a:p>
      </dgm:t>
    </dgm:pt>
    <dgm:pt modelId="{DFB004E9-46FC-2041-96F0-051B904D9546}" type="pres">
      <dgm:prSet presAssocID="{858A455B-41FE-4449-A9C1-16E97C8C1E40}" presName="aSpace2" presStyleCnt="0"/>
      <dgm:spPr/>
    </dgm:pt>
    <dgm:pt modelId="{4209F53E-714D-DF43-A881-9192A1D5E319}" type="pres">
      <dgm:prSet presAssocID="{C940971B-7BEA-2246-BB5A-D76131F8B045}" presName="childNode" presStyleLbl="node1" presStyleIdx="10" presStyleCnt="11" custScaleY="222452">
        <dgm:presLayoutVars>
          <dgm:bulletEnabled val="1"/>
        </dgm:presLayoutVars>
      </dgm:prSet>
      <dgm:spPr/>
      <dgm:t>
        <a:bodyPr/>
        <a:lstStyle/>
        <a:p>
          <a:endParaRPr lang="en-US"/>
        </a:p>
      </dgm:t>
    </dgm:pt>
  </dgm:ptLst>
  <dgm:cxnLst>
    <dgm:cxn modelId="{F0B847D1-7CD2-D849-AA30-5D58E205C5D2}" srcId="{26748C55-6BCF-C74F-BF11-4A36168F3C3D}" destId="{9297D33F-1E90-A442-942F-62B8BE89FB79}" srcOrd="3" destOrd="0" parTransId="{E9551CF0-34FB-A244-BD67-19EA2F1F5406}" sibTransId="{CD221598-693E-EC4F-B81E-39076450B8C9}"/>
    <dgm:cxn modelId="{BD18EDE4-5F0B-A940-BC78-91CD6B551213}" type="presOf" srcId="{38D43102-87A9-8644-97D6-EAA2265ACAA8}" destId="{54843D42-69A6-A84B-9C61-CE7F53EBC5F5}" srcOrd="0" destOrd="0" presId="urn:microsoft.com/office/officeart/2005/8/layout/lProcess2"/>
    <dgm:cxn modelId="{6DBA2C94-5F6F-F545-B360-4021364DABB8}" srcId="{26748C55-6BCF-C74F-BF11-4A36168F3C3D}" destId="{D6CE45DA-C90E-254C-93A3-A9D7BFCC28A8}" srcOrd="0" destOrd="0" parTransId="{CB988658-BA3C-DB4B-9D84-71B082577DD8}" sibTransId="{2A75E671-E045-C34F-9468-3ACFEFB026A3}"/>
    <dgm:cxn modelId="{6760A4AF-8B5C-FA4B-B5F8-49747013B526}" srcId="{EEFCFE17-A255-7142-984D-524772F298C7}" destId="{11B9F651-E4BE-874D-9C28-8DAF402F74D4}" srcOrd="2" destOrd="0" parTransId="{1722F1AC-08AB-8A46-AE9C-36328EF0ECED}" sibTransId="{A72E61C3-6058-B74D-946A-DE6F752F898F}"/>
    <dgm:cxn modelId="{90A2AF67-22A8-C24E-979C-FFC3ED0B9FB4}" srcId="{26748C55-6BCF-C74F-BF11-4A36168F3C3D}" destId="{F9D533FF-1DE9-FE49-8E97-7B145ACE3925}" srcOrd="1" destOrd="0" parTransId="{50C93986-CA23-6243-BEA6-26CCD7120CC1}" sibTransId="{299AA3AF-8805-6F47-9F9C-A840E49B93F5}"/>
    <dgm:cxn modelId="{A9D77F58-8678-5C4A-BBB9-50907E357671}" type="presOf" srcId="{D5C4C4D4-343D-BA42-8727-630BAF4B6394}" destId="{9068B835-DDAB-C342-8541-58BD1205CF90}" srcOrd="0" destOrd="0" presId="urn:microsoft.com/office/officeart/2005/8/layout/lProcess2"/>
    <dgm:cxn modelId="{B2EDB827-9A0C-9243-AA74-67E50A2B8B82}" srcId="{26748C55-6BCF-C74F-BF11-4A36168F3C3D}" destId="{D5C4C4D4-343D-BA42-8727-630BAF4B6394}" srcOrd="2" destOrd="0" parTransId="{1EDF4F93-44C9-CB44-B417-94AC7FC4798E}" sibTransId="{4166CBB1-F115-1F44-9AE5-46C47185FA09}"/>
    <dgm:cxn modelId="{218282D9-232C-2E4C-81EA-3B833D5AD933}" srcId="{6493FB22-4EE4-9942-B6AC-E55CA7EA1F1B}" destId="{38D43102-87A9-8644-97D6-EAA2265ACAA8}" srcOrd="1" destOrd="0" parTransId="{02BC41F3-6DBD-8144-8A40-543529BA75A1}" sibTransId="{A7D0010A-36F0-EE45-B638-B6AC30F5045F}"/>
    <dgm:cxn modelId="{87DC0BFD-BA46-C241-9978-75731000054E}" type="presOf" srcId="{1F5E3759-B4D2-1141-B738-AC16F63492E7}" destId="{9E1BDB40-4AE5-9544-B8BF-6586BD853DE4}" srcOrd="0" destOrd="0" presId="urn:microsoft.com/office/officeart/2005/8/layout/lProcess2"/>
    <dgm:cxn modelId="{2C21A3A3-0A88-F745-BEAF-96DB05CDC242}" type="presOf" srcId="{858A455B-41FE-4449-A9C1-16E97C8C1E40}" destId="{675FC696-EC2A-9541-A1B2-A1BDB1C405BE}" srcOrd="0" destOrd="0" presId="urn:microsoft.com/office/officeart/2005/8/layout/lProcess2"/>
    <dgm:cxn modelId="{27BD3D44-95D6-EE48-B3AE-FED73D6D7F6E}" type="presOf" srcId="{D6CE45DA-C90E-254C-93A3-A9D7BFCC28A8}" destId="{5A409D84-1455-4244-8AA1-BD0697B6C9A4}" srcOrd="0" destOrd="0" presId="urn:microsoft.com/office/officeart/2005/8/layout/lProcess2"/>
    <dgm:cxn modelId="{BCE134E8-B02D-0B41-92A7-F5471110316E}" srcId="{EEFCFE17-A255-7142-984D-524772F298C7}" destId="{98C01918-C2F2-CC45-928F-F10D2EFFF9F4}" srcOrd="0" destOrd="0" parTransId="{98773D0E-89EA-8046-8D2B-E0BF15A7370C}" sibTransId="{E97E4C6A-3405-DB4B-A3B9-4758D2E45E5D}"/>
    <dgm:cxn modelId="{EBF419EC-10EF-B846-8F7F-BBE2EA3AD354}" type="presOf" srcId="{F9D533FF-1DE9-FE49-8E97-7B145ACE3925}" destId="{0B2A7A36-5C71-B343-AFB9-836CD6ECB5E1}" srcOrd="0" destOrd="0" presId="urn:microsoft.com/office/officeart/2005/8/layout/lProcess2"/>
    <dgm:cxn modelId="{73095023-6F35-9D44-AE64-7276025C4942}" srcId="{6493FB22-4EE4-9942-B6AC-E55CA7EA1F1B}" destId="{CB6B5989-0C2D-4843-975F-466D5C27B68D}" srcOrd="0" destOrd="0" parTransId="{BADAABAA-CFEE-CD44-9502-D886CA465B42}" sibTransId="{D4CDCE92-010B-A244-A2B9-106CE0634C8B}"/>
    <dgm:cxn modelId="{6D8F33A2-3944-3C4B-84AD-289418B2834F}" srcId="{1F5E3759-B4D2-1141-B738-AC16F63492E7}" destId="{26748C55-6BCF-C74F-BF11-4A36168F3C3D}" srcOrd="0" destOrd="0" parTransId="{302474ED-C1D2-EE45-B690-65A0506D1EF8}" sibTransId="{1DC14A8B-248C-B74D-AC86-CA03D72F46F9}"/>
    <dgm:cxn modelId="{C4417C1B-B895-6345-9D1C-8A6F86D3FB38}" type="presOf" srcId="{11B9F651-E4BE-874D-9C28-8DAF402F74D4}" destId="{499D4CAF-FDAC-D34A-BC18-F607C7875AFD}" srcOrd="0" destOrd="0" presId="urn:microsoft.com/office/officeart/2005/8/layout/lProcess2"/>
    <dgm:cxn modelId="{FBE4A60D-75C1-534D-93F4-FD1CD9B327A6}" type="presOf" srcId="{6493FB22-4EE4-9942-B6AC-E55CA7EA1F1B}" destId="{C7AE4B44-D074-684F-98C8-6A24BA1C3D6A}" srcOrd="0" destOrd="0" presId="urn:microsoft.com/office/officeart/2005/8/layout/lProcess2"/>
    <dgm:cxn modelId="{CB719AA3-AAFC-7D4B-8B65-743272218E0E}" type="presOf" srcId="{98C01918-C2F2-CC45-928F-F10D2EFFF9F4}" destId="{7638B8CD-2593-A346-B151-789EF9607FAF}" srcOrd="0" destOrd="0" presId="urn:microsoft.com/office/officeart/2005/8/layout/lProcess2"/>
    <dgm:cxn modelId="{CDBA098D-EC18-9A4C-BF38-1D31559F5E13}" type="presOf" srcId="{EEFCFE17-A255-7142-984D-524772F298C7}" destId="{BDE1AC40-8B73-9747-905B-2B09251298A8}" srcOrd="0" destOrd="0" presId="urn:microsoft.com/office/officeart/2005/8/layout/lProcess2"/>
    <dgm:cxn modelId="{7B536808-827F-234D-BBFD-5634310C910A}" type="presOf" srcId="{EEFCFE17-A255-7142-984D-524772F298C7}" destId="{3A6C4610-E830-9248-8354-7FD3A466CDA9}" srcOrd="1" destOrd="0" presId="urn:microsoft.com/office/officeart/2005/8/layout/lProcess2"/>
    <dgm:cxn modelId="{979032B8-26E0-074A-AD14-7F61B3BFD3A2}" srcId="{1F5E3759-B4D2-1141-B738-AC16F63492E7}" destId="{EEFCFE17-A255-7142-984D-524772F298C7}" srcOrd="1" destOrd="0" parTransId="{1706B2C6-6922-3244-B0A8-2D59AF14C1D2}" sibTransId="{FA93EEEE-38D4-244C-8A07-C49FF0B0F7A2}"/>
    <dgm:cxn modelId="{84D58CA0-CEDE-384A-8CB6-72B1AC8004C5}" type="presOf" srcId="{C940971B-7BEA-2246-BB5A-D76131F8B045}" destId="{4209F53E-714D-DF43-A881-9192A1D5E319}" srcOrd="0" destOrd="0" presId="urn:microsoft.com/office/officeart/2005/8/layout/lProcess2"/>
    <dgm:cxn modelId="{66946B85-B2FA-634C-A668-AA6414EAB5A0}" srcId="{1F5E3759-B4D2-1141-B738-AC16F63492E7}" destId="{6493FB22-4EE4-9942-B6AC-E55CA7EA1F1B}" srcOrd="2" destOrd="0" parTransId="{C1ED47F4-1F10-3D49-A53A-C52C4E54D44C}" sibTransId="{83DC7AC0-A3C4-4F48-B4D9-1B75AFCEAEE3}"/>
    <dgm:cxn modelId="{286752BF-8D8B-FF4B-B70B-0015E99DFFDC}" type="presOf" srcId="{26748C55-6BCF-C74F-BF11-4A36168F3C3D}" destId="{18525B85-71B3-8945-8501-EAB49D8CA0DC}" srcOrd="1" destOrd="0" presId="urn:microsoft.com/office/officeart/2005/8/layout/lProcess2"/>
    <dgm:cxn modelId="{942A9A01-9B60-F340-A2CB-0BE80C90F0E6}" type="presOf" srcId="{B55BE00D-9069-D649-9346-6205917024D8}" destId="{9120F924-E7FD-4E42-86E0-B86250F050AA}" srcOrd="0" destOrd="0" presId="urn:microsoft.com/office/officeart/2005/8/layout/lProcess2"/>
    <dgm:cxn modelId="{0C8C8A00-46C8-1E43-97CC-DBD343BD73C6}" type="presOf" srcId="{CB6B5989-0C2D-4843-975F-466D5C27B68D}" destId="{6A186B36-871D-DF4B-844D-30291ECA2EA3}" srcOrd="0" destOrd="0" presId="urn:microsoft.com/office/officeart/2005/8/layout/lProcess2"/>
    <dgm:cxn modelId="{094E4A5D-75C0-494D-9A7D-879FDBC3C261}" srcId="{EEFCFE17-A255-7142-984D-524772F298C7}" destId="{B55BE00D-9069-D649-9346-6205917024D8}" srcOrd="1" destOrd="0" parTransId="{F8767ED3-F7F5-9341-B2E1-CCF3EE5DA9E6}" sibTransId="{D80F1FA3-E326-B247-A770-8B70001A7AA3}"/>
    <dgm:cxn modelId="{4638ED1A-8F44-1D43-90BC-A1A06254F501}" srcId="{6493FB22-4EE4-9942-B6AC-E55CA7EA1F1B}" destId="{C940971B-7BEA-2246-BB5A-D76131F8B045}" srcOrd="3" destOrd="0" parTransId="{00061DF4-6476-6443-A753-0FA255C035CA}" sibTransId="{455B9D41-577C-3B42-A743-E9BE4FC9BC8B}"/>
    <dgm:cxn modelId="{81E70F2B-DC31-2540-9C90-8B96F44D551A}" type="presOf" srcId="{6493FB22-4EE4-9942-B6AC-E55CA7EA1F1B}" destId="{D839AD25-FD89-D341-864E-58251ECB55F2}" srcOrd="1" destOrd="0" presId="urn:microsoft.com/office/officeart/2005/8/layout/lProcess2"/>
    <dgm:cxn modelId="{4AE2A8E7-3F07-844A-9C88-F654B67FDA79}" type="presOf" srcId="{9297D33F-1E90-A442-942F-62B8BE89FB79}" destId="{91B9CE43-479B-A04F-AF75-A66064D51BE0}" srcOrd="0" destOrd="0" presId="urn:microsoft.com/office/officeart/2005/8/layout/lProcess2"/>
    <dgm:cxn modelId="{9779CA61-F976-1840-8E3E-25E116960408}" srcId="{6493FB22-4EE4-9942-B6AC-E55CA7EA1F1B}" destId="{858A455B-41FE-4449-A9C1-16E97C8C1E40}" srcOrd="2" destOrd="0" parTransId="{4F76571B-A27E-7F4C-8D57-CD01F52933D2}" sibTransId="{0790497E-A7FB-AD43-992F-52DDAD91C7DB}"/>
    <dgm:cxn modelId="{154FA8B5-D80F-0F45-95FF-0B31078CB4FE}" type="presOf" srcId="{26748C55-6BCF-C74F-BF11-4A36168F3C3D}" destId="{5A2C960C-85E3-F842-AD4B-75ACCCFA6D69}" srcOrd="0" destOrd="0" presId="urn:microsoft.com/office/officeart/2005/8/layout/lProcess2"/>
    <dgm:cxn modelId="{EE6ACBC1-7B18-8742-AD29-8FA4D6C7CAA5}" type="presParOf" srcId="{9E1BDB40-4AE5-9544-B8BF-6586BD853DE4}" destId="{38F4C93E-214D-6242-B140-5AC706ED0D67}" srcOrd="0" destOrd="0" presId="urn:microsoft.com/office/officeart/2005/8/layout/lProcess2"/>
    <dgm:cxn modelId="{EBE348F4-E28C-DF45-94BB-DF304DD66159}" type="presParOf" srcId="{38F4C93E-214D-6242-B140-5AC706ED0D67}" destId="{5A2C960C-85E3-F842-AD4B-75ACCCFA6D69}" srcOrd="0" destOrd="0" presId="urn:microsoft.com/office/officeart/2005/8/layout/lProcess2"/>
    <dgm:cxn modelId="{F014A811-2FA0-DE45-94E6-38ADAE3A767C}" type="presParOf" srcId="{38F4C93E-214D-6242-B140-5AC706ED0D67}" destId="{18525B85-71B3-8945-8501-EAB49D8CA0DC}" srcOrd="1" destOrd="0" presId="urn:microsoft.com/office/officeart/2005/8/layout/lProcess2"/>
    <dgm:cxn modelId="{65763A70-9019-7D48-BEE0-FD8B2BE47824}" type="presParOf" srcId="{38F4C93E-214D-6242-B140-5AC706ED0D67}" destId="{86A5E6FF-5DD2-7F49-AD9B-85AA97CCCFA4}" srcOrd="2" destOrd="0" presId="urn:microsoft.com/office/officeart/2005/8/layout/lProcess2"/>
    <dgm:cxn modelId="{F39F6CEB-6F0C-D04C-A754-9B6DFC670E2F}" type="presParOf" srcId="{86A5E6FF-5DD2-7F49-AD9B-85AA97CCCFA4}" destId="{5EECDCD7-7615-F642-87DC-6054425BCDBB}" srcOrd="0" destOrd="0" presId="urn:microsoft.com/office/officeart/2005/8/layout/lProcess2"/>
    <dgm:cxn modelId="{99F72F1B-F6FE-2940-8640-3135C1E66ABC}" type="presParOf" srcId="{5EECDCD7-7615-F642-87DC-6054425BCDBB}" destId="{5A409D84-1455-4244-8AA1-BD0697B6C9A4}" srcOrd="0" destOrd="0" presId="urn:microsoft.com/office/officeart/2005/8/layout/lProcess2"/>
    <dgm:cxn modelId="{D710EE90-5F80-1E4B-AF85-DE225F1EA4F6}" type="presParOf" srcId="{5EECDCD7-7615-F642-87DC-6054425BCDBB}" destId="{FB029577-5DB4-904C-8379-4617AEAEF94E}" srcOrd="1" destOrd="0" presId="urn:microsoft.com/office/officeart/2005/8/layout/lProcess2"/>
    <dgm:cxn modelId="{CA97B565-E7A2-1F48-BEE2-1C139F5287A9}" type="presParOf" srcId="{5EECDCD7-7615-F642-87DC-6054425BCDBB}" destId="{0B2A7A36-5C71-B343-AFB9-836CD6ECB5E1}" srcOrd="2" destOrd="0" presId="urn:microsoft.com/office/officeart/2005/8/layout/lProcess2"/>
    <dgm:cxn modelId="{3474B0AD-B32B-3B48-BD17-4CA021B716A6}" type="presParOf" srcId="{5EECDCD7-7615-F642-87DC-6054425BCDBB}" destId="{6CD7CCDA-DF36-C84A-925F-8DBE10D929FF}" srcOrd="3" destOrd="0" presId="urn:microsoft.com/office/officeart/2005/8/layout/lProcess2"/>
    <dgm:cxn modelId="{6CE2DCDA-4A4B-E748-8AF3-1F842AABEB2F}" type="presParOf" srcId="{5EECDCD7-7615-F642-87DC-6054425BCDBB}" destId="{9068B835-DDAB-C342-8541-58BD1205CF90}" srcOrd="4" destOrd="0" presId="urn:microsoft.com/office/officeart/2005/8/layout/lProcess2"/>
    <dgm:cxn modelId="{39A3BF78-AF56-F446-ABDE-66AE09C9FBC6}" type="presParOf" srcId="{5EECDCD7-7615-F642-87DC-6054425BCDBB}" destId="{688A8118-88F3-E941-95A2-EB606FCA80BA}" srcOrd="5" destOrd="0" presId="urn:microsoft.com/office/officeart/2005/8/layout/lProcess2"/>
    <dgm:cxn modelId="{BD33D463-53F1-C04F-99B3-5AFA6034B948}" type="presParOf" srcId="{5EECDCD7-7615-F642-87DC-6054425BCDBB}" destId="{91B9CE43-479B-A04F-AF75-A66064D51BE0}" srcOrd="6" destOrd="0" presId="urn:microsoft.com/office/officeart/2005/8/layout/lProcess2"/>
    <dgm:cxn modelId="{66EE6E46-18E0-0440-9FFD-7DDA317F0A56}" type="presParOf" srcId="{9E1BDB40-4AE5-9544-B8BF-6586BD853DE4}" destId="{A5C81188-A280-1B4E-A236-9BD8075B5870}" srcOrd="1" destOrd="0" presId="urn:microsoft.com/office/officeart/2005/8/layout/lProcess2"/>
    <dgm:cxn modelId="{DA01E810-42D1-244A-A3EB-9790AEC1009B}" type="presParOf" srcId="{9E1BDB40-4AE5-9544-B8BF-6586BD853DE4}" destId="{812AAB7A-AA1F-F244-8840-81AB22DEDA05}" srcOrd="2" destOrd="0" presId="urn:microsoft.com/office/officeart/2005/8/layout/lProcess2"/>
    <dgm:cxn modelId="{4A08594E-E334-414B-83F7-CD816E9F878D}" type="presParOf" srcId="{812AAB7A-AA1F-F244-8840-81AB22DEDA05}" destId="{BDE1AC40-8B73-9747-905B-2B09251298A8}" srcOrd="0" destOrd="0" presId="urn:microsoft.com/office/officeart/2005/8/layout/lProcess2"/>
    <dgm:cxn modelId="{A2DCAE3D-76ED-FF44-81E7-4F0F4F65658F}" type="presParOf" srcId="{812AAB7A-AA1F-F244-8840-81AB22DEDA05}" destId="{3A6C4610-E830-9248-8354-7FD3A466CDA9}" srcOrd="1" destOrd="0" presId="urn:microsoft.com/office/officeart/2005/8/layout/lProcess2"/>
    <dgm:cxn modelId="{DF4E1BF9-7CAA-144E-A6E1-1DDB5437EFFF}" type="presParOf" srcId="{812AAB7A-AA1F-F244-8840-81AB22DEDA05}" destId="{52F0CB90-75DA-9C4A-9A00-46DE59C30E5D}" srcOrd="2" destOrd="0" presId="urn:microsoft.com/office/officeart/2005/8/layout/lProcess2"/>
    <dgm:cxn modelId="{8C716659-40DA-0248-8667-EBF2DC4AED0A}" type="presParOf" srcId="{52F0CB90-75DA-9C4A-9A00-46DE59C30E5D}" destId="{172AFCD1-D6A7-A94D-BF7A-6F574F947933}" srcOrd="0" destOrd="0" presId="urn:microsoft.com/office/officeart/2005/8/layout/lProcess2"/>
    <dgm:cxn modelId="{6A5B6CDA-E56B-BD4A-A4FA-0F2A4D4C9416}" type="presParOf" srcId="{172AFCD1-D6A7-A94D-BF7A-6F574F947933}" destId="{7638B8CD-2593-A346-B151-789EF9607FAF}" srcOrd="0" destOrd="0" presId="urn:microsoft.com/office/officeart/2005/8/layout/lProcess2"/>
    <dgm:cxn modelId="{3ACEE2F9-D34C-4041-BC4A-9162BFDE867A}" type="presParOf" srcId="{172AFCD1-D6A7-A94D-BF7A-6F574F947933}" destId="{4F190DDD-0551-804B-952D-7FB956DDA901}" srcOrd="1" destOrd="0" presId="urn:microsoft.com/office/officeart/2005/8/layout/lProcess2"/>
    <dgm:cxn modelId="{79EF527E-53F0-034E-BC69-07EAA92FAD1D}" type="presParOf" srcId="{172AFCD1-D6A7-A94D-BF7A-6F574F947933}" destId="{9120F924-E7FD-4E42-86E0-B86250F050AA}" srcOrd="2" destOrd="0" presId="urn:microsoft.com/office/officeart/2005/8/layout/lProcess2"/>
    <dgm:cxn modelId="{D7EE0892-1B20-9348-B1CC-F80BD5D6C961}" type="presParOf" srcId="{172AFCD1-D6A7-A94D-BF7A-6F574F947933}" destId="{68C5393D-6E49-844F-B437-C5930AC3736C}" srcOrd="3" destOrd="0" presId="urn:microsoft.com/office/officeart/2005/8/layout/lProcess2"/>
    <dgm:cxn modelId="{C74993CF-E881-BD40-A4D0-31E6B4A8616D}" type="presParOf" srcId="{172AFCD1-D6A7-A94D-BF7A-6F574F947933}" destId="{499D4CAF-FDAC-D34A-BC18-F607C7875AFD}" srcOrd="4" destOrd="0" presId="urn:microsoft.com/office/officeart/2005/8/layout/lProcess2"/>
    <dgm:cxn modelId="{282363AE-D5D6-9C4A-B29D-7889D1CECCDC}" type="presParOf" srcId="{9E1BDB40-4AE5-9544-B8BF-6586BD853DE4}" destId="{868A0146-F3B1-2D47-993D-7A3614391BA1}" srcOrd="3" destOrd="0" presId="urn:microsoft.com/office/officeart/2005/8/layout/lProcess2"/>
    <dgm:cxn modelId="{687591D6-A267-8649-AAF9-5B0D5B1F1910}" type="presParOf" srcId="{9E1BDB40-4AE5-9544-B8BF-6586BD853DE4}" destId="{CCC38C04-D78F-6345-BF4D-745943647D9B}" srcOrd="4" destOrd="0" presId="urn:microsoft.com/office/officeart/2005/8/layout/lProcess2"/>
    <dgm:cxn modelId="{EBFCF5ED-AB27-8E4E-8378-B53272051A84}" type="presParOf" srcId="{CCC38C04-D78F-6345-BF4D-745943647D9B}" destId="{C7AE4B44-D074-684F-98C8-6A24BA1C3D6A}" srcOrd="0" destOrd="0" presId="urn:microsoft.com/office/officeart/2005/8/layout/lProcess2"/>
    <dgm:cxn modelId="{83A0A5A0-601F-7C4E-830E-5849B29847E4}" type="presParOf" srcId="{CCC38C04-D78F-6345-BF4D-745943647D9B}" destId="{D839AD25-FD89-D341-864E-58251ECB55F2}" srcOrd="1" destOrd="0" presId="urn:microsoft.com/office/officeart/2005/8/layout/lProcess2"/>
    <dgm:cxn modelId="{7DFE30BF-2092-2149-B7E1-4BA597621A6C}" type="presParOf" srcId="{CCC38C04-D78F-6345-BF4D-745943647D9B}" destId="{6740EEAA-A0EB-3C45-BB9E-0F535AE1B62C}" srcOrd="2" destOrd="0" presId="urn:microsoft.com/office/officeart/2005/8/layout/lProcess2"/>
    <dgm:cxn modelId="{9B6D7615-1E7E-574D-90BC-6EFAB60EED95}" type="presParOf" srcId="{6740EEAA-A0EB-3C45-BB9E-0F535AE1B62C}" destId="{D94C5977-4925-1C4E-A5FE-43878A6C272B}" srcOrd="0" destOrd="0" presId="urn:microsoft.com/office/officeart/2005/8/layout/lProcess2"/>
    <dgm:cxn modelId="{61CE427F-EA17-D74D-AB34-D097FF0FCAA5}" type="presParOf" srcId="{D94C5977-4925-1C4E-A5FE-43878A6C272B}" destId="{6A186B36-871D-DF4B-844D-30291ECA2EA3}" srcOrd="0" destOrd="0" presId="urn:microsoft.com/office/officeart/2005/8/layout/lProcess2"/>
    <dgm:cxn modelId="{C71E308C-ED8A-8C43-B594-9A9DA571D442}" type="presParOf" srcId="{D94C5977-4925-1C4E-A5FE-43878A6C272B}" destId="{BEC1BD56-B8FA-9D46-AC7A-C8C7A5D31D66}" srcOrd="1" destOrd="0" presId="urn:microsoft.com/office/officeart/2005/8/layout/lProcess2"/>
    <dgm:cxn modelId="{CB550405-421B-0D44-945D-952679B692C7}" type="presParOf" srcId="{D94C5977-4925-1C4E-A5FE-43878A6C272B}" destId="{54843D42-69A6-A84B-9C61-CE7F53EBC5F5}" srcOrd="2" destOrd="0" presId="urn:microsoft.com/office/officeart/2005/8/layout/lProcess2"/>
    <dgm:cxn modelId="{BF21C5BE-D7B3-2847-B072-C4EFF334BC4C}" type="presParOf" srcId="{D94C5977-4925-1C4E-A5FE-43878A6C272B}" destId="{14EA366B-B539-9543-ACAD-C0E17A3EF363}" srcOrd="3" destOrd="0" presId="urn:microsoft.com/office/officeart/2005/8/layout/lProcess2"/>
    <dgm:cxn modelId="{0EAE2A4C-6D54-BC42-BF4E-638AEDCD4C7A}" type="presParOf" srcId="{D94C5977-4925-1C4E-A5FE-43878A6C272B}" destId="{675FC696-EC2A-9541-A1B2-A1BDB1C405BE}" srcOrd="4" destOrd="0" presId="urn:microsoft.com/office/officeart/2005/8/layout/lProcess2"/>
    <dgm:cxn modelId="{AA5D3508-6735-244D-82F6-024D0A77079C}" type="presParOf" srcId="{D94C5977-4925-1C4E-A5FE-43878A6C272B}" destId="{DFB004E9-46FC-2041-96F0-051B904D9546}" srcOrd="5" destOrd="0" presId="urn:microsoft.com/office/officeart/2005/8/layout/lProcess2"/>
    <dgm:cxn modelId="{CD171E2A-215C-2F46-95E2-A36572F476B6}" type="presParOf" srcId="{D94C5977-4925-1C4E-A5FE-43878A6C272B}" destId="{4209F53E-714D-DF43-A881-9192A1D5E319}" srcOrd="6"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8541D7-CC02-6B4D-94D8-B8F124940601}" type="doc">
      <dgm:prSet loTypeId="urn:microsoft.com/office/officeart/2005/8/layout/vList2" loCatId="" qsTypeId="urn:microsoft.com/office/officeart/2005/8/quickstyle/simple3" qsCatId="simple" csTypeId="urn:microsoft.com/office/officeart/2005/8/colors/accent1_2" csCatId="accent1" phldr="1"/>
      <dgm:spPr/>
      <dgm:t>
        <a:bodyPr/>
        <a:lstStyle/>
        <a:p>
          <a:endParaRPr lang="en-US"/>
        </a:p>
      </dgm:t>
    </dgm:pt>
    <dgm:pt modelId="{FE39CB48-BD7B-1B45-ADA3-4FA43C66A515}">
      <dgm:prSet phldrT="[Text]"/>
      <dgm:spPr/>
      <dgm:t>
        <a:bodyPr/>
        <a:lstStyle/>
        <a:p>
          <a:r>
            <a:rPr lang="en-US" dirty="0" smtClean="0"/>
            <a:t>Idea Generation</a:t>
          </a:r>
          <a:endParaRPr lang="en-US" dirty="0"/>
        </a:p>
      </dgm:t>
    </dgm:pt>
    <dgm:pt modelId="{ADBB1FBC-1585-C246-BE61-DC240B880107}" type="parTrans" cxnId="{9A15B35C-E8D8-4F49-9B56-AC8F39868EC3}">
      <dgm:prSet/>
      <dgm:spPr/>
      <dgm:t>
        <a:bodyPr/>
        <a:lstStyle/>
        <a:p>
          <a:endParaRPr lang="en-US"/>
        </a:p>
      </dgm:t>
    </dgm:pt>
    <dgm:pt modelId="{790EA5BF-882E-7445-A6D3-D08A5CB9B8D4}" type="sibTrans" cxnId="{9A15B35C-E8D8-4F49-9B56-AC8F39868EC3}">
      <dgm:prSet/>
      <dgm:spPr/>
      <dgm:t>
        <a:bodyPr/>
        <a:lstStyle/>
        <a:p>
          <a:endParaRPr lang="en-US"/>
        </a:p>
      </dgm:t>
    </dgm:pt>
    <dgm:pt modelId="{090066CE-0883-5A45-ABAB-696197C0696A}">
      <dgm:prSet phldrT="[Text]"/>
      <dgm:spPr/>
      <dgm:t>
        <a:bodyPr/>
        <a:lstStyle/>
        <a:p>
          <a:r>
            <a:rPr lang="en-US" dirty="0" smtClean="0">
              <a:latin typeface="Arial" pitchFamily="34" charset="0"/>
              <a:cs typeface="Arial" pitchFamily="34" charset="0"/>
            </a:rPr>
            <a:t>Generating ideas for successful consumer products involves a mixture of intuition and in-depth understanding from the market and users. </a:t>
          </a:r>
          <a:endParaRPr lang="en-US" dirty="0">
            <a:latin typeface="Arial" pitchFamily="34" charset="0"/>
            <a:cs typeface="Arial" pitchFamily="34" charset="0"/>
          </a:endParaRPr>
        </a:p>
      </dgm:t>
    </dgm:pt>
    <dgm:pt modelId="{1B29AE86-C6A6-454F-B04D-02859A4DD628}" type="parTrans" cxnId="{AC8CDD1D-235A-BA4A-B89D-D77656EDE8A3}">
      <dgm:prSet/>
      <dgm:spPr/>
      <dgm:t>
        <a:bodyPr/>
        <a:lstStyle/>
        <a:p>
          <a:endParaRPr lang="en-US"/>
        </a:p>
      </dgm:t>
    </dgm:pt>
    <dgm:pt modelId="{5DBCFFAC-1C15-784D-A06C-4A0906C437C6}" type="sibTrans" cxnId="{AC8CDD1D-235A-BA4A-B89D-D77656EDE8A3}">
      <dgm:prSet/>
      <dgm:spPr/>
      <dgm:t>
        <a:bodyPr/>
        <a:lstStyle/>
        <a:p>
          <a:endParaRPr lang="en-US"/>
        </a:p>
      </dgm:t>
    </dgm:pt>
    <dgm:pt modelId="{A819D36F-A283-7149-84D6-537DFF95A368}">
      <dgm:prSet phldrT="[Text]"/>
      <dgm:spPr/>
      <dgm:t>
        <a:bodyPr/>
        <a:lstStyle/>
        <a:p>
          <a:r>
            <a:rPr lang="en-US" dirty="0" smtClean="0"/>
            <a:t>Identify End Users</a:t>
          </a:r>
          <a:endParaRPr lang="en-US" dirty="0"/>
        </a:p>
      </dgm:t>
    </dgm:pt>
    <dgm:pt modelId="{629E5C33-854F-124D-BDAF-61E7B1764906}" type="parTrans" cxnId="{437C978F-4A76-9049-AB5C-A9BB0DD96A26}">
      <dgm:prSet/>
      <dgm:spPr/>
      <dgm:t>
        <a:bodyPr/>
        <a:lstStyle/>
        <a:p>
          <a:endParaRPr lang="en-US"/>
        </a:p>
      </dgm:t>
    </dgm:pt>
    <dgm:pt modelId="{710B4DB0-59FA-B04A-8862-47F9F831EDE8}" type="sibTrans" cxnId="{437C978F-4A76-9049-AB5C-A9BB0DD96A26}">
      <dgm:prSet/>
      <dgm:spPr/>
      <dgm:t>
        <a:bodyPr/>
        <a:lstStyle/>
        <a:p>
          <a:endParaRPr lang="en-US"/>
        </a:p>
      </dgm:t>
    </dgm:pt>
    <dgm:pt modelId="{2A524451-49A3-E747-B279-9E694FE82B17}">
      <dgm:prSet phldrT="[Text]"/>
      <dgm:spPr/>
      <dgm:t>
        <a:bodyPr/>
        <a:lstStyle/>
        <a:p>
          <a:r>
            <a:rPr lang="en-US" dirty="0" smtClean="0">
              <a:latin typeface="Arial" pitchFamily="34" charset="0"/>
              <a:cs typeface="Arial" pitchFamily="34" charset="0"/>
            </a:rPr>
            <a:t>Identifying end users and user needs involves understanding user experiences in the real world, and observing their successes and frustrations with existing products. </a:t>
          </a:r>
          <a:endParaRPr lang="en-US" dirty="0">
            <a:latin typeface="Arial" pitchFamily="34" charset="0"/>
            <a:cs typeface="Arial" pitchFamily="34" charset="0"/>
          </a:endParaRPr>
        </a:p>
      </dgm:t>
    </dgm:pt>
    <dgm:pt modelId="{6CE12A8A-C7AE-4E43-9375-C9212F6D2204}" type="parTrans" cxnId="{ECEA5BA1-21C3-3A4E-B22F-3F3E2FE506F5}">
      <dgm:prSet/>
      <dgm:spPr/>
      <dgm:t>
        <a:bodyPr/>
        <a:lstStyle/>
        <a:p>
          <a:endParaRPr lang="en-US"/>
        </a:p>
      </dgm:t>
    </dgm:pt>
    <dgm:pt modelId="{A6B3F62B-FA44-A245-BF08-6D3511A7A392}" type="sibTrans" cxnId="{ECEA5BA1-21C3-3A4E-B22F-3F3E2FE506F5}">
      <dgm:prSet/>
      <dgm:spPr/>
      <dgm:t>
        <a:bodyPr/>
        <a:lstStyle/>
        <a:p>
          <a:endParaRPr lang="en-US"/>
        </a:p>
      </dgm:t>
    </dgm:pt>
    <dgm:pt modelId="{0D53D62D-189F-0940-A5C7-CF44CB90575F}">
      <dgm:prSet phldrT="[Text]"/>
      <dgm:spPr/>
      <dgm:t>
        <a:bodyPr/>
        <a:lstStyle/>
        <a:p>
          <a:r>
            <a:rPr lang="en-US" dirty="0" smtClean="0"/>
            <a:t>Concept Development</a:t>
          </a:r>
          <a:endParaRPr lang="en-US" dirty="0"/>
        </a:p>
      </dgm:t>
    </dgm:pt>
    <dgm:pt modelId="{7F39F590-E39C-4449-BB1C-F123AD5B282D}" type="parTrans" cxnId="{9B86E71E-FAAD-4043-B28D-63223BFF6F09}">
      <dgm:prSet/>
      <dgm:spPr/>
      <dgm:t>
        <a:bodyPr/>
        <a:lstStyle/>
        <a:p>
          <a:endParaRPr lang="en-US"/>
        </a:p>
      </dgm:t>
    </dgm:pt>
    <dgm:pt modelId="{5071D20A-CB2F-284F-B219-86AD75B64B11}" type="sibTrans" cxnId="{9B86E71E-FAAD-4043-B28D-63223BFF6F09}">
      <dgm:prSet/>
      <dgm:spPr/>
      <dgm:t>
        <a:bodyPr/>
        <a:lstStyle/>
        <a:p>
          <a:endParaRPr lang="en-US"/>
        </a:p>
      </dgm:t>
    </dgm:pt>
    <dgm:pt modelId="{804D46EC-ACDC-1D4B-88DD-EAF263DBCD4C}">
      <dgm:prSet phldrT="[Text]"/>
      <dgm:spPr/>
      <dgm:t>
        <a:bodyPr/>
        <a:lstStyle/>
        <a:p>
          <a:r>
            <a:rPr lang="en-US" dirty="0" smtClean="0">
              <a:latin typeface="Arial" pitchFamily="34" charset="0"/>
              <a:cs typeface="Arial" pitchFamily="34" charset="0"/>
            </a:rPr>
            <a:t>Understanding user needs driven by definition of usefulness, market segmentation approaches, and prototyping.</a:t>
          </a:r>
          <a:endParaRPr lang="en-US" dirty="0">
            <a:latin typeface="Arial" pitchFamily="34" charset="0"/>
            <a:cs typeface="Arial" pitchFamily="34" charset="0"/>
          </a:endParaRPr>
        </a:p>
      </dgm:t>
    </dgm:pt>
    <dgm:pt modelId="{64639670-156D-224F-AABE-7ABAFDD5978A}" type="parTrans" cxnId="{5C36F4B3-933B-634F-A01A-CA8B6A362EE2}">
      <dgm:prSet/>
      <dgm:spPr/>
      <dgm:t>
        <a:bodyPr/>
        <a:lstStyle/>
        <a:p>
          <a:endParaRPr lang="en-US"/>
        </a:p>
      </dgm:t>
    </dgm:pt>
    <dgm:pt modelId="{53425D69-F787-8E46-ABB5-3B97123C2E3B}" type="sibTrans" cxnId="{5C36F4B3-933B-634F-A01A-CA8B6A362EE2}">
      <dgm:prSet/>
      <dgm:spPr/>
      <dgm:t>
        <a:bodyPr/>
        <a:lstStyle/>
        <a:p>
          <a:endParaRPr lang="en-US"/>
        </a:p>
      </dgm:t>
    </dgm:pt>
    <dgm:pt modelId="{16E605BE-751C-1F44-A02E-982CA9D7EEF7}">
      <dgm:prSet phldrT="[Text]"/>
      <dgm:spPr/>
      <dgm:t>
        <a:bodyPr/>
        <a:lstStyle/>
        <a:p>
          <a:r>
            <a:rPr lang="en-US" dirty="0" smtClean="0">
              <a:latin typeface="Arial" pitchFamily="34" charset="0"/>
              <a:cs typeface="Arial" pitchFamily="34" charset="0"/>
            </a:rPr>
            <a:t>This process used in successful products is one that includes both creativity and user and market research. </a:t>
          </a:r>
          <a:endParaRPr lang="en-US" dirty="0">
            <a:latin typeface="Arial" pitchFamily="34" charset="0"/>
            <a:cs typeface="Arial" pitchFamily="34" charset="0"/>
          </a:endParaRPr>
        </a:p>
      </dgm:t>
    </dgm:pt>
    <dgm:pt modelId="{74816672-F3CC-FD47-82A4-270933209EF7}" type="parTrans" cxnId="{B2EDCABF-4503-4041-8EC8-00AA90C07388}">
      <dgm:prSet/>
      <dgm:spPr/>
      <dgm:t>
        <a:bodyPr/>
        <a:lstStyle/>
        <a:p>
          <a:endParaRPr lang="en-US"/>
        </a:p>
      </dgm:t>
    </dgm:pt>
    <dgm:pt modelId="{F7A78E49-037A-5747-9D14-D012A483EA3E}" type="sibTrans" cxnId="{B2EDCABF-4503-4041-8EC8-00AA90C07388}">
      <dgm:prSet/>
      <dgm:spPr/>
      <dgm:t>
        <a:bodyPr/>
        <a:lstStyle/>
        <a:p>
          <a:endParaRPr lang="en-US"/>
        </a:p>
      </dgm:t>
    </dgm:pt>
    <dgm:pt modelId="{FB240DE7-90F7-4F4C-82D2-5AD0CA8EEB0E}">
      <dgm:prSet phldrT="[Text]"/>
      <dgm:spPr/>
      <dgm:t>
        <a:bodyPr/>
        <a:lstStyle/>
        <a:p>
          <a:r>
            <a:rPr lang="en-US" dirty="0" smtClean="0">
              <a:latin typeface="Arial" pitchFamily="34" charset="0"/>
              <a:cs typeface="Arial" pitchFamily="34" charset="0"/>
            </a:rPr>
            <a:t>Prototyping is widely used in the design process. Multiple prototyping techniques are used with an emphasis on low fidelity methods. </a:t>
          </a:r>
          <a:endParaRPr lang="en-US" dirty="0">
            <a:latin typeface="Arial" pitchFamily="34" charset="0"/>
            <a:cs typeface="Arial" pitchFamily="34" charset="0"/>
          </a:endParaRPr>
        </a:p>
      </dgm:t>
    </dgm:pt>
    <dgm:pt modelId="{D5CF1169-3F05-1E44-B2A4-C85A7CEB93D8}" type="parTrans" cxnId="{C10C145E-1120-9E49-8EB8-4F5EC4E423E8}">
      <dgm:prSet/>
      <dgm:spPr/>
      <dgm:t>
        <a:bodyPr/>
        <a:lstStyle/>
        <a:p>
          <a:endParaRPr lang="en-US"/>
        </a:p>
      </dgm:t>
    </dgm:pt>
    <dgm:pt modelId="{7F7F71DE-1F8A-5647-A9CB-16F10CDFA95B}" type="sibTrans" cxnId="{C10C145E-1120-9E49-8EB8-4F5EC4E423E8}">
      <dgm:prSet/>
      <dgm:spPr/>
      <dgm:t>
        <a:bodyPr/>
        <a:lstStyle/>
        <a:p>
          <a:endParaRPr lang="en-US"/>
        </a:p>
      </dgm:t>
    </dgm:pt>
    <dgm:pt modelId="{DE30BD49-CE95-A048-A9BF-089063D851D4}">
      <dgm:prSet phldrT="[Text]"/>
      <dgm:spPr/>
      <dgm:t>
        <a:bodyPr/>
        <a:lstStyle/>
        <a:p>
          <a:r>
            <a:rPr lang="en-US" dirty="0" smtClean="0">
              <a:latin typeface="Arial" pitchFamily="34" charset="0"/>
              <a:cs typeface="Arial" pitchFamily="34" charset="0"/>
            </a:rPr>
            <a:t>It also involves conducting research with users and translating these research outcomes into measures of product success and user profiles. </a:t>
          </a:r>
          <a:endParaRPr lang="en-US" dirty="0">
            <a:latin typeface="Arial" pitchFamily="34" charset="0"/>
            <a:cs typeface="Arial" pitchFamily="34" charset="0"/>
          </a:endParaRPr>
        </a:p>
      </dgm:t>
    </dgm:pt>
    <dgm:pt modelId="{FFD75F8A-BF12-4B4B-B0D4-7B3B6AFCB128}" type="parTrans" cxnId="{85D95A9C-A484-DB45-B731-6AC19EA4661F}">
      <dgm:prSet/>
      <dgm:spPr/>
      <dgm:t>
        <a:bodyPr/>
        <a:lstStyle/>
        <a:p>
          <a:endParaRPr lang="en-US"/>
        </a:p>
      </dgm:t>
    </dgm:pt>
    <dgm:pt modelId="{587784A7-37AB-BB48-BFDD-0D0B0DF2FAA9}" type="sibTrans" cxnId="{85D95A9C-A484-DB45-B731-6AC19EA4661F}">
      <dgm:prSet/>
      <dgm:spPr/>
      <dgm:t>
        <a:bodyPr/>
        <a:lstStyle/>
        <a:p>
          <a:endParaRPr lang="en-US"/>
        </a:p>
      </dgm:t>
    </dgm:pt>
    <dgm:pt modelId="{B9330FF5-9B9B-AB43-8173-5FA112B1E131}">
      <dgm:prSet phldrT="[Text]"/>
      <dgm:spPr/>
      <dgm:t>
        <a:bodyPr/>
        <a:lstStyle/>
        <a:p>
          <a:r>
            <a:rPr lang="en-US" dirty="0" smtClean="0">
              <a:latin typeface="Arial" pitchFamily="34" charset="0"/>
              <a:cs typeface="Arial" pitchFamily="34" charset="0"/>
            </a:rPr>
            <a:t>New design methods include releasing imperfect products into the market and providing updates, conducting in-depth observations of human behavior to inform design, and employing rapid prototyping and evaluation techniques. </a:t>
          </a:r>
          <a:endParaRPr lang="en-US" dirty="0">
            <a:latin typeface="Arial" pitchFamily="34" charset="0"/>
            <a:cs typeface="Arial" pitchFamily="34" charset="0"/>
          </a:endParaRPr>
        </a:p>
      </dgm:t>
    </dgm:pt>
    <dgm:pt modelId="{2CEF57F0-8049-4B4C-BF0C-0B974AE7511C}" type="parTrans" cxnId="{3E684D0B-5748-0248-94DB-E2A5FF818E62}">
      <dgm:prSet/>
      <dgm:spPr/>
      <dgm:t>
        <a:bodyPr/>
        <a:lstStyle/>
        <a:p>
          <a:endParaRPr lang="en-US"/>
        </a:p>
      </dgm:t>
    </dgm:pt>
    <dgm:pt modelId="{60A6ACCE-5D59-F844-BC18-739F0E60E364}" type="sibTrans" cxnId="{3E684D0B-5748-0248-94DB-E2A5FF818E62}">
      <dgm:prSet/>
      <dgm:spPr/>
      <dgm:t>
        <a:bodyPr/>
        <a:lstStyle/>
        <a:p>
          <a:endParaRPr lang="en-US"/>
        </a:p>
      </dgm:t>
    </dgm:pt>
    <dgm:pt modelId="{FE9B629A-28D8-FC4D-B9E2-6AC20E99C832}" type="pres">
      <dgm:prSet presAssocID="{B58541D7-CC02-6B4D-94D8-B8F124940601}" presName="linear" presStyleCnt="0">
        <dgm:presLayoutVars>
          <dgm:animLvl val="lvl"/>
          <dgm:resizeHandles val="exact"/>
        </dgm:presLayoutVars>
      </dgm:prSet>
      <dgm:spPr/>
      <dgm:t>
        <a:bodyPr/>
        <a:lstStyle/>
        <a:p>
          <a:endParaRPr lang="en-US"/>
        </a:p>
      </dgm:t>
    </dgm:pt>
    <dgm:pt modelId="{8631CE1C-E651-EF4E-AEA6-09D06EE36CA8}" type="pres">
      <dgm:prSet presAssocID="{FE39CB48-BD7B-1B45-ADA3-4FA43C66A515}" presName="parentText" presStyleLbl="node1" presStyleIdx="0" presStyleCnt="3">
        <dgm:presLayoutVars>
          <dgm:chMax val="0"/>
          <dgm:bulletEnabled val="1"/>
        </dgm:presLayoutVars>
      </dgm:prSet>
      <dgm:spPr/>
      <dgm:t>
        <a:bodyPr/>
        <a:lstStyle/>
        <a:p>
          <a:endParaRPr lang="en-US"/>
        </a:p>
      </dgm:t>
    </dgm:pt>
    <dgm:pt modelId="{C8539949-55D1-DE4B-84E1-8427CAAF4CFF}" type="pres">
      <dgm:prSet presAssocID="{FE39CB48-BD7B-1B45-ADA3-4FA43C66A515}" presName="childText" presStyleLbl="revTx" presStyleIdx="0" presStyleCnt="3">
        <dgm:presLayoutVars>
          <dgm:bulletEnabled val="1"/>
        </dgm:presLayoutVars>
      </dgm:prSet>
      <dgm:spPr/>
      <dgm:t>
        <a:bodyPr/>
        <a:lstStyle/>
        <a:p>
          <a:endParaRPr lang="en-US"/>
        </a:p>
      </dgm:t>
    </dgm:pt>
    <dgm:pt modelId="{4BC30E3E-AC79-FC41-B89E-923BA9392E50}" type="pres">
      <dgm:prSet presAssocID="{A819D36F-A283-7149-84D6-537DFF95A368}" presName="parentText" presStyleLbl="node1" presStyleIdx="1" presStyleCnt="3">
        <dgm:presLayoutVars>
          <dgm:chMax val="0"/>
          <dgm:bulletEnabled val="1"/>
        </dgm:presLayoutVars>
      </dgm:prSet>
      <dgm:spPr/>
      <dgm:t>
        <a:bodyPr/>
        <a:lstStyle/>
        <a:p>
          <a:endParaRPr lang="en-US"/>
        </a:p>
      </dgm:t>
    </dgm:pt>
    <dgm:pt modelId="{BC6DA2BA-B3C4-884A-9601-1CDDFB0BDE96}" type="pres">
      <dgm:prSet presAssocID="{A819D36F-A283-7149-84D6-537DFF95A368}" presName="childText" presStyleLbl="revTx" presStyleIdx="1" presStyleCnt="3">
        <dgm:presLayoutVars>
          <dgm:bulletEnabled val="1"/>
        </dgm:presLayoutVars>
      </dgm:prSet>
      <dgm:spPr/>
      <dgm:t>
        <a:bodyPr/>
        <a:lstStyle/>
        <a:p>
          <a:endParaRPr lang="en-US"/>
        </a:p>
      </dgm:t>
    </dgm:pt>
    <dgm:pt modelId="{1D10F086-B25C-A84C-8A55-A99A8F211C8B}" type="pres">
      <dgm:prSet presAssocID="{0D53D62D-189F-0940-A5C7-CF44CB90575F}" presName="parentText" presStyleLbl="node1" presStyleIdx="2" presStyleCnt="3">
        <dgm:presLayoutVars>
          <dgm:chMax val="0"/>
          <dgm:bulletEnabled val="1"/>
        </dgm:presLayoutVars>
      </dgm:prSet>
      <dgm:spPr/>
      <dgm:t>
        <a:bodyPr/>
        <a:lstStyle/>
        <a:p>
          <a:endParaRPr lang="en-US"/>
        </a:p>
      </dgm:t>
    </dgm:pt>
    <dgm:pt modelId="{627589FC-E195-4F4E-8086-8FD5EB667B8E}" type="pres">
      <dgm:prSet presAssocID="{0D53D62D-189F-0940-A5C7-CF44CB90575F}" presName="childText" presStyleLbl="revTx" presStyleIdx="2" presStyleCnt="3">
        <dgm:presLayoutVars>
          <dgm:bulletEnabled val="1"/>
        </dgm:presLayoutVars>
      </dgm:prSet>
      <dgm:spPr/>
      <dgm:t>
        <a:bodyPr/>
        <a:lstStyle/>
        <a:p>
          <a:endParaRPr lang="en-US"/>
        </a:p>
      </dgm:t>
    </dgm:pt>
  </dgm:ptLst>
  <dgm:cxnLst>
    <dgm:cxn modelId="{22828E2E-0442-3243-A5EC-505CD244349D}" type="presOf" srcId="{B58541D7-CC02-6B4D-94D8-B8F124940601}" destId="{FE9B629A-28D8-FC4D-B9E2-6AC20E99C832}" srcOrd="0" destOrd="0" presId="urn:microsoft.com/office/officeart/2005/8/layout/vList2"/>
    <dgm:cxn modelId="{3EB17CF6-265D-E640-B1C1-5A8629F003D7}" type="presOf" srcId="{090066CE-0883-5A45-ABAB-696197C0696A}" destId="{C8539949-55D1-DE4B-84E1-8427CAAF4CFF}" srcOrd="0" destOrd="0" presId="urn:microsoft.com/office/officeart/2005/8/layout/vList2"/>
    <dgm:cxn modelId="{F5D1E14F-C3FC-6847-8B22-A42196A4AF4F}" type="presOf" srcId="{B9330FF5-9B9B-AB43-8173-5FA112B1E131}" destId="{627589FC-E195-4F4E-8086-8FD5EB667B8E}" srcOrd="0" destOrd="2" presId="urn:microsoft.com/office/officeart/2005/8/layout/vList2"/>
    <dgm:cxn modelId="{AC8CDD1D-235A-BA4A-B89D-D77656EDE8A3}" srcId="{FE39CB48-BD7B-1B45-ADA3-4FA43C66A515}" destId="{090066CE-0883-5A45-ABAB-696197C0696A}" srcOrd="0" destOrd="0" parTransId="{1B29AE86-C6A6-454F-B04D-02859A4DD628}" sibTransId="{5DBCFFAC-1C15-784D-A06C-4A0906C437C6}"/>
    <dgm:cxn modelId="{4F516F1F-9904-D04E-988F-C75AFC4EACC0}" type="presOf" srcId="{804D46EC-ACDC-1D4B-88DD-EAF263DBCD4C}" destId="{627589FC-E195-4F4E-8086-8FD5EB667B8E}" srcOrd="0" destOrd="0" presId="urn:microsoft.com/office/officeart/2005/8/layout/vList2"/>
    <dgm:cxn modelId="{9A15B35C-E8D8-4F49-9B56-AC8F39868EC3}" srcId="{B58541D7-CC02-6B4D-94D8-B8F124940601}" destId="{FE39CB48-BD7B-1B45-ADA3-4FA43C66A515}" srcOrd="0" destOrd="0" parTransId="{ADBB1FBC-1585-C246-BE61-DC240B880107}" sibTransId="{790EA5BF-882E-7445-A6D3-D08A5CB9B8D4}"/>
    <dgm:cxn modelId="{C25A3EA1-90F7-134F-8042-23DC4E4AEADD}" type="presOf" srcId="{A819D36F-A283-7149-84D6-537DFF95A368}" destId="{4BC30E3E-AC79-FC41-B89E-923BA9392E50}" srcOrd="0" destOrd="0" presId="urn:microsoft.com/office/officeart/2005/8/layout/vList2"/>
    <dgm:cxn modelId="{00EF504E-0BA4-3443-B333-14C7DEB9A3C7}" type="presOf" srcId="{0D53D62D-189F-0940-A5C7-CF44CB90575F}" destId="{1D10F086-B25C-A84C-8A55-A99A8F211C8B}" srcOrd="0" destOrd="0" presId="urn:microsoft.com/office/officeart/2005/8/layout/vList2"/>
    <dgm:cxn modelId="{9B86E71E-FAAD-4043-B28D-63223BFF6F09}" srcId="{B58541D7-CC02-6B4D-94D8-B8F124940601}" destId="{0D53D62D-189F-0940-A5C7-CF44CB90575F}" srcOrd="2" destOrd="0" parTransId="{7F39F590-E39C-4449-BB1C-F123AD5B282D}" sibTransId="{5071D20A-CB2F-284F-B219-86AD75B64B11}"/>
    <dgm:cxn modelId="{B2EDCABF-4503-4041-8EC8-00AA90C07388}" srcId="{FE39CB48-BD7B-1B45-ADA3-4FA43C66A515}" destId="{16E605BE-751C-1F44-A02E-982CA9D7EEF7}" srcOrd="1" destOrd="0" parTransId="{74816672-F3CC-FD47-82A4-270933209EF7}" sibTransId="{F7A78E49-037A-5747-9D14-D012A483EA3E}"/>
    <dgm:cxn modelId="{5C36F4B3-933B-634F-A01A-CA8B6A362EE2}" srcId="{0D53D62D-189F-0940-A5C7-CF44CB90575F}" destId="{804D46EC-ACDC-1D4B-88DD-EAF263DBCD4C}" srcOrd="0" destOrd="0" parTransId="{64639670-156D-224F-AABE-7ABAFDD5978A}" sibTransId="{53425D69-F787-8E46-ABB5-3B97123C2E3B}"/>
    <dgm:cxn modelId="{914EC694-1BA8-3B40-909D-47A3AF7CA3CB}" type="presOf" srcId="{16E605BE-751C-1F44-A02E-982CA9D7EEF7}" destId="{C8539949-55D1-DE4B-84E1-8427CAAF4CFF}" srcOrd="0" destOrd="1" presId="urn:microsoft.com/office/officeart/2005/8/layout/vList2"/>
    <dgm:cxn modelId="{EEC39B3B-8E30-314A-8C7C-07D770DC352F}" type="presOf" srcId="{FB240DE7-90F7-4F4C-82D2-5AD0CA8EEB0E}" destId="{627589FC-E195-4F4E-8086-8FD5EB667B8E}" srcOrd="0" destOrd="1" presId="urn:microsoft.com/office/officeart/2005/8/layout/vList2"/>
    <dgm:cxn modelId="{C10C145E-1120-9E49-8EB8-4F5EC4E423E8}" srcId="{0D53D62D-189F-0940-A5C7-CF44CB90575F}" destId="{FB240DE7-90F7-4F4C-82D2-5AD0CA8EEB0E}" srcOrd="1" destOrd="0" parTransId="{D5CF1169-3F05-1E44-B2A4-C85A7CEB93D8}" sibTransId="{7F7F71DE-1F8A-5647-A9CB-16F10CDFA95B}"/>
    <dgm:cxn modelId="{592EEDA5-5633-4C43-96FA-01C7D16FE48E}" type="presOf" srcId="{FE39CB48-BD7B-1B45-ADA3-4FA43C66A515}" destId="{8631CE1C-E651-EF4E-AEA6-09D06EE36CA8}" srcOrd="0" destOrd="0" presId="urn:microsoft.com/office/officeart/2005/8/layout/vList2"/>
    <dgm:cxn modelId="{B6995C2F-CE6D-0E4D-90DB-629BA57A963B}" type="presOf" srcId="{DE30BD49-CE95-A048-A9BF-089063D851D4}" destId="{BC6DA2BA-B3C4-884A-9601-1CDDFB0BDE96}" srcOrd="0" destOrd="1" presId="urn:microsoft.com/office/officeart/2005/8/layout/vList2"/>
    <dgm:cxn modelId="{9F39ACEC-A8E1-2140-8894-FE16F7721CF2}" type="presOf" srcId="{2A524451-49A3-E747-B279-9E694FE82B17}" destId="{BC6DA2BA-B3C4-884A-9601-1CDDFB0BDE96}" srcOrd="0" destOrd="0" presId="urn:microsoft.com/office/officeart/2005/8/layout/vList2"/>
    <dgm:cxn modelId="{3E684D0B-5748-0248-94DB-E2A5FF818E62}" srcId="{0D53D62D-189F-0940-A5C7-CF44CB90575F}" destId="{B9330FF5-9B9B-AB43-8173-5FA112B1E131}" srcOrd="2" destOrd="0" parTransId="{2CEF57F0-8049-4B4C-BF0C-0B974AE7511C}" sibTransId="{60A6ACCE-5D59-F844-BC18-739F0E60E364}"/>
    <dgm:cxn modelId="{437C978F-4A76-9049-AB5C-A9BB0DD96A26}" srcId="{B58541D7-CC02-6B4D-94D8-B8F124940601}" destId="{A819D36F-A283-7149-84D6-537DFF95A368}" srcOrd="1" destOrd="0" parTransId="{629E5C33-854F-124D-BDAF-61E7B1764906}" sibTransId="{710B4DB0-59FA-B04A-8862-47F9F831EDE8}"/>
    <dgm:cxn modelId="{85D95A9C-A484-DB45-B731-6AC19EA4661F}" srcId="{A819D36F-A283-7149-84D6-537DFF95A368}" destId="{DE30BD49-CE95-A048-A9BF-089063D851D4}" srcOrd="1" destOrd="0" parTransId="{FFD75F8A-BF12-4B4B-B0D4-7B3B6AFCB128}" sibTransId="{587784A7-37AB-BB48-BFDD-0D0B0DF2FAA9}"/>
    <dgm:cxn modelId="{ECEA5BA1-21C3-3A4E-B22F-3F3E2FE506F5}" srcId="{A819D36F-A283-7149-84D6-537DFF95A368}" destId="{2A524451-49A3-E747-B279-9E694FE82B17}" srcOrd="0" destOrd="0" parTransId="{6CE12A8A-C7AE-4E43-9375-C9212F6D2204}" sibTransId="{A6B3F62B-FA44-A245-BF08-6D3511A7A392}"/>
    <dgm:cxn modelId="{0E5C4C4E-2326-2A4F-BF01-15476E7EF21C}" type="presParOf" srcId="{FE9B629A-28D8-FC4D-B9E2-6AC20E99C832}" destId="{8631CE1C-E651-EF4E-AEA6-09D06EE36CA8}" srcOrd="0" destOrd="0" presId="urn:microsoft.com/office/officeart/2005/8/layout/vList2"/>
    <dgm:cxn modelId="{70E9FBD2-67B4-214C-BAA0-E4D3863337BC}" type="presParOf" srcId="{FE9B629A-28D8-FC4D-B9E2-6AC20E99C832}" destId="{C8539949-55D1-DE4B-84E1-8427CAAF4CFF}" srcOrd="1" destOrd="0" presId="urn:microsoft.com/office/officeart/2005/8/layout/vList2"/>
    <dgm:cxn modelId="{D77A87E1-653E-F445-BE13-1348FA471CF4}" type="presParOf" srcId="{FE9B629A-28D8-FC4D-B9E2-6AC20E99C832}" destId="{4BC30E3E-AC79-FC41-B89E-923BA9392E50}" srcOrd="2" destOrd="0" presId="urn:microsoft.com/office/officeart/2005/8/layout/vList2"/>
    <dgm:cxn modelId="{83141F87-0869-8E4C-8F62-A759218152B9}" type="presParOf" srcId="{FE9B629A-28D8-FC4D-B9E2-6AC20E99C832}" destId="{BC6DA2BA-B3C4-884A-9601-1CDDFB0BDE96}" srcOrd="3" destOrd="0" presId="urn:microsoft.com/office/officeart/2005/8/layout/vList2"/>
    <dgm:cxn modelId="{5D30E77C-BA55-9342-8555-E16FA020587C}" type="presParOf" srcId="{FE9B629A-28D8-FC4D-B9E2-6AC20E99C832}" destId="{1D10F086-B25C-A84C-8A55-A99A8F211C8B}" srcOrd="4" destOrd="0" presId="urn:microsoft.com/office/officeart/2005/8/layout/vList2"/>
    <dgm:cxn modelId="{58E46168-E98D-1249-9104-D98D915E229B}" type="presParOf" srcId="{FE9B629A-28D8-FC4D-B9E2-6AC20E99C832}" destId="{627589FC-E195-4F4E-8086-8FD5EB667B8E}"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8541D7-CC02-6B4D-94D8-B8F124940601}" type="doc">
      <dgm:prSet loTypeId="urn:microsoft.com/office/officeart/2005/8/layout/vList2" loCatId="" qsTypeId="urn:microsoft.com/office/officeart/2005/8/quickstyle/simple3" qsCatId="simple" csTypeId="urn:microsoft.com/office/officeart/2005/8/colors/accent1_2" csCatId="accent1" phldr="1"/>
      <dgm:spPr/>
      <dgm:t>
        <a:bodyPr/>
        <a:lstStyle/>
        <a:p>
          <a:endParaRPr lang="en-US"/>
        </a:p>
      </dgm:t>
    </dgm:pt>
    <dgm:pt modelId="{1DF3FCB1-5829-5749-9E8B-DB10FE2A86DF}">
      <dgm:prSet phldrT="[Text]"/>
      <dgm:spPr/>
      <dgm:t>
        <a:bodyPr/>
        <a:lstStyle/>
        <a:p>
          <a:r>
            <a:rPr lang="en-US" dirty="0" smtClean="0"/>
            <a:t>Role of Testing</a:t>
          </a:r>
          <a:endParaRPr lang="en-US" dirty="0"/>
        </a:p>
      </dgm:t>
    </dgm:pt>
    <dgm:pt modelId="{9E7F91BC-C496-734C-8FA1-E2E8A5A4DC82}" type="parTrans" cxnId="{41DE6E42-6231-F943-8184-5572221523CF}">
      <dgm:prSet/>
      <dgm:spPr/>
      <dgm:t>
        <a:bodyPr/>
        <a:lstStyle/>
        <a:p>
          <a:endParaRPr lang="en-US"/>
        </a:p>
      </dgm:t>
    </dgm:pt>
    <dgm:pt modelId="{0043F2A0-0444-3B41-86F0-3A5D73AA4E99}" type="sibTrans" cxnId="{41DE6E42-6231-F943-8184-5572221523CF}">
      <dgm:prSet/>
      <dgm:spPr/>
      <dgm:t>
        <a:bodyPr/>
        <a:lstStyle/>
        <a:p>
          <a:endParaRPr lang="en-US"/>
        </a:p>
      </dgm:t>
    </dgm:pt>
    <dgm:pt modelId="{4BFC7189-8D2B-0544-92F2-979927BE78B5}">
      <dgm:prSet phldrT="[Text]"/>
      <dgm:spPr/>
      <dgm:t>
        <a:bodyPr/>
        <a:lstStyle/>
        <a:p>
          <a:r>
            <a:rPr lang="en-US" dirty="0" smtClean="0"/>
            <a:t>Defining Usefulness and Ease of Use</a:t>
          </a:r>
          <a:endParaRPr lang="en-US" dirty="0"/>
        </a:p>
      </dgm:t>
    </dgm:pt>
    <dgm:pt modelId="{BF4DCBB7-33CB-FE46-B6BC-BCDCAD413CE8}" type="parTrans" cxnId="{A3E104D3-1180-A647-8CCF-A91514D07E2D}">
      <dgm:prSet/>
      <dgm:spPr/>
      <dgm:t>
        <a:bodyPr/>
        <a:lstStyle/>
        <a:p>
          <a:endParaRPr lang="en-US"/>
        </a:p>
      </dgm:t>
    </dgm:pt>
    <dgm:pt modelId="{2D9A793A-66D5-8042-B944-3FBAC0CEB697}" type="sibTrans" cxnId="{A3E104D3-1180-A647-8CCF-A91514D07E2D}">
      <dgm:prSet/>
      <dgm:spPr/>
      <dgm:t>
        <a:bodyPr/>
        <a:lstStyle/>
        <a:p>
          <a:endParaRPr lang="en-US"/>
        </a:p>
      </dgm:t>
    </dgm:pt>
    <dgm:pt modelId="{C60A0F80-64EC-564F-9010-46379B84B0F5}">
      <dgm:prSet phldrT="[Text]"/>
      <dgm:spPr/>
      <dgm:t>
        <a:bodyPr/>
        <a:lstStyle/>
        <a:p>
          <a:r>
            <a:rPr lang="en-US" dirty="0" smtClean="0"/>
            <a:t>Strategies Influencing Commercial Success</a:t>
          </a:r>
          <a:endParaRPr lang="en-US" dirty="0"/>
        </a:p>
      </dgm:t>
    </dgm:pt>
    <dgm:pt modelId="{C821545F-EBEB-1743-B3D6-6019687E593B}" type="parTrans" cxnId="{E2B12C70-382C-5243-82F5-3FC170D084E8}">
      <dgm:prSet/>
      <dgm:spPr/>
      <dgm:t>
        <a:bodyPr/>
        <a:lstStyle/>
        <a:p>
          <a:endParaRPr lang="en-US"/>
        </a:p>
      </dgm:t>
    </dgm:pt>
    <dgm:pt modelId="{CD8C95FE-FB23-1148-B31D-B7859AAAB167}" type="sibTrans" cxnId="{E2B12C70-382C-5243-82F5-3FC170D084E8}">
      <dgm:prSet/>
      <dgm:spPr/>
      <dgm:t>
        <a:bodyPr/>
        <a:lstStyle/>
        <a:p>
          <a:endParaRPr lang="en-US"/>
        </a:p>
      </dgm:t>
    </dgm:pt>
    <dgm:pt modelId="{50D3F4FE-D703-534B-9550-585611138284}">
      <dgm:prSet phldrT="[Text]"/>
      <dgm:spPr/>
      <dgm:t>
        <a:bodyPr/>
        <a:lstStyle/>
        <a:p>
          <a:r>
            <a:rPr lang="en-US" dirty="0" smtClean="0">
              <a:latin typeface="Arial" pitchFamily="34" charset="0"/>
              <a:cs typeface="Arial" pitchFamily="34" charset="0"/>
            </a:rPr>
            <a:t>Informants believe ease of use to be important in their design activities, but definitions and measures of the construct vary.</a:t>
          </a:r>
          <a:endParaRPr lang="en-US" dirty="0">
            <a:latin typeface="Arial" pitchFamily="34" charset="0"/>
            <a:cs typeface="Arial" pitchFamily="34" charset="0"/>
          </a:endParaRPr>
        </a:p>
      </dgm:t>
    </dgm:pt>
    <dgm:pt modelId="{BFE8495E-DD95-A846-A3D5-1B4F9CCD1329}" type="parTrans" cxnId="{58BAB390-B394-6145-BB0D-4F0ACE6439A7}">
      <dgm:prSet/>
      <dgm:spPr/>
      <dgm:t>
        <a:bodyPr/>
        <a:lstStyle/>
        <a:p>
          <a:endParaRPr lang="en-US"/>
        </a:p>
      </dgm:t>
    </dgm:pt>
    <dgm:pt modelId="{7F23FA82-AEA4-A44F-A530-610F78DD4136}" type="sibTrans" cxnId="{58BAB390-B394-6145-BB0D-4F0ACE6439A7}">
      <dgm:prSet/>
      <dgm:spPr/>
      <dgm:t>
        <a:bodyPr/>
        <a:lstStyle/>
        <a:p>
          <a:endParaRPr lang="en-US"/>
        </a:p>
      </dgm:t>
    </dgm:pt>
    <dgm:pt modelId="{7EC1922E-3BD0-894F-9DBF-5CA6641F6818}">
      <dgm:prSet phldrT="[Text]"/>
      <dgm:spPr/>
      <dgm:t>
        <a:bodyPr/>
        <a:lstStyle/>
        <a:p>
          <a:r>
            <a:rPr lang="en-US" dirty="0" smtClean="0">
              <a:latin typeface="Arial" pitchFamily="34" charset="0"/>
              <a:cs typeface="Arial" pitchFamily="34" charset="0"/>
            </a:rPr>
            <a:t>Testing should take place throughout the design process and facilitate iterative design of prototypes. </a:t>
          </a:r>
          <a:endParaRPr lang="en-US" dirty="0">
            <a:latin typeface="Arial" pitchFamily="34" charset="0"/>
            <a:cs typeface="Arial" pitchFamily="34" charset="0"/>
          </a:endParaRPr>
        </a:p>
      </dgm:t>
    </dgm:pt>
    <dgm:pt modelId="{5624241C-DF3D-1041-BADE-0B57311A3C88}" type="parTrans" cxnId="{BFCAFDE6-8996-BC42-BF6D-3BDDBAF737D0}">
      <dgm:prSet/>
      <dgm:spPr/>
      <dgm:t>
        <a:bodyPr/>
        <a:lstStyle/>
        <a:p>
          <a:endParaRPr lang="en-US"/>
        </a:p>
      </dgm:t>
    </dgm:pt>
    <dgm:pt modelId="{9A8E9A65-7A06-534D-AB15-2D17E33331AA}" type="sibTrans" cxnId="{BFCAFDE6-8996-BC42-BF6D-3BDDBAF737D0}">
      <dgm:prSet/>
      <dgm:spPr/>
      <dgm:t>
        <a:bodyPr/>
        <a:lstStyle/>
        <a:p>
          <a:endParaRPr lang="en-US"/>
        </a:p>
      </dgm:t>
    </dgm:pt>
    <dgm:pt modelId="{2C6EEBFE-DABE-CF46-94EB-D3D480BF9723}">
      <dgm:prSet phldrT="[Text]"/>
      <dgm:spPr/>
      <dgm:t>
        <a:bodyPr/>
        <a:lstStyle/>
        <a:p>
          <a:r>
            <a:rPr lang="en-US" dirty="0" smtClean="0">
              <a:latin typeface="Arial" pitchFamily="34" charset="0"/>
              <a:cs typeface="Arial" pitchFamily="34" charset="0"/>
            </a:rPr>
            <a:t>Many techniques are used to influence success, ranging from the product’s design, to marketing strategies, to customer support services. </a:t>
          </a:r>
          <a:endParaRPr lang="en-US" dirty="0">
            <a:latin typeface="Arial" pitchFamily="34" charset="0"/>
            <a:cs typeface="Arial" pitchFamily="34" charset="0"/>
          </a:endParaRPr>
        </a:p>
      </dgm:t>
    </dgm:pt>
    <dgm:pt modelId="{BFF14050-0C27-2340-9337-8E651A9F8B17}" type="parTrans" cxnId="{D216CC73-04EE-A74A-8D42-23683CE6D971}">
      <dgm:prSet/>
      <dgm:spPr/>
      <dgm:t>
        <a:bodyPr/>
        <a:lstStyle/>
        <a:p>
          <a:endParaRPr lang="en-US"/>
        </a:p>
      </dgm:t>
    </dgm:pt>
    <dgm:pt modelId="{D09C6230-DE90-5845-A034-9D2A97FA579B}" type="sibTrans" cxnId="{D216CC73-04EE-A74A-8D42-23683CE6D971}">
      <dgm:prSet/>
      <dgm:spPr/>
      <dgm:t>
        <a:bodyPr/>
        <a:lstStyle/>
        <a:p>
          <a:endParaRPr lang="en-US"/>
        </a:p>
      </dgm:t>
    </dgm:pt>
    <dgm:pt modelId="{3A76BAAB-9DCD-9C4F-9576-E4F0259736E5}">
      <dgm:prSet phldrT="[Text]"/>
      <dgm:spPr/>
      <dgm:t>
        <a:bodyPr/>
        <a:lstStyle/>
        <a:p>
          <a:r>
            <a:rPr lang="en-US" dirty="0" smtClean="0">
              <a:latin typeface="Arial" pitchFamily="34" charset="0"/>
              <a:cs typeface="Arial" pitchFamily="34" charset="0"/>
            </a:rPr>
            <a:t>Usefulness is considered important, but is more loosely defined. </a:t>
          </a:r>
          <a:endParaRPr lang="en-US" dirty="0">
            <a:latin typeface="Arial" pitchFamily="34" charset="0"/>
            <a:cs typeface="Arial" pitchFamily="34" charset="0"/>
          </a:endParaRPr>
        </a:p>
      </dgm:t>
    </dgm:pt>
    <dgm:pt modelId="{CC36D082-6077-EA46-9DF3-8A080261CE15}" type="parTrans" cxnId="{18589EE8-87A0-A941-917C-280A758C2B0A}">
      <dgm:prSet/>
      <dgm:spPr/>
      <dgm:t>
        <a:bodyPr/>
        <a:lstStyle/>
        <a:p>
          <a:endParaRPr lang="en-US"/>
        </a:p>
      </dgm:t>
    </dgm:pt>
    <dgm:pt modelId="{77ADB506-C7CF-2249-AFBD-9ABCB67C2BAC}" type="sibTrans" cxnId="{18589EE8-87A0-A941-917C-280A758C2B0A}">
      <dgm:prSet/>
      <dgm:spPr/>
      <dgm:t>
        <a:bodyPr/>
        <a:lstStyle/>
        <a:p>
          <a:endParaRPr lang="en-US"/>
        </a:p>
      </dgm:t>
    </dgm:pt>
    <dgm:pt modelId="{AF3E7086-E739-6049-ACE1-4C98D209F750}">
      <dgm:prSet phldrT="[Text]"/>
      <dgm:spPr/>
      <dgm:t>
        <a:bodyPr/>
        <a:lstStyle/>
        <a:p>
          <a:r>
            <a:rPr lang="en-US" dirty="0" smtClean="0">
              <a:latin typeface="Arial" pitchFamily="34" charset="0"/>
              <a:cs typeface="Arial" pitchFamily="34" charset="0"/>
            </a:rPr>
            <a:t>Without usability, products are not likely to achieve success. </a:t>
          </a:r>
          <a:endParaRPr lang="en-US" dirty="0">
            <a:latin typeface="Arial" pitchFamily="34" charset="0"/>
            <a:cs typeface="Arial" pitchFamily="34" charset="0"/>
          </a:endParaRPr>
        </a:p>
      </dgm:t>
    </dgm:pt>
    <dgm:pt modelId="{0C9102E2-4428-D14D-BEEE-2B3C5FC456E2}" type="parTrans" cxnId="{884F2DAC-38D4-3148-B197-9FB2ABAD79B8}">
      <dgm:prSet/>
      <dgm:spPr/>
      <dgm:t>
        <a:bodyPr/>
        <a:lstStyle/>
        <a:p>
          <a:endParaRPr lang="en-US"/>
        </a:p>
      </dgm:t>
    </dgm:pt>
    <dgm:pt modelId="{5CBDEEA3-A4ED-6341-908F-78F4285670DB}" type="sibTrans" cxnId="{884F2DAC-38D4-3148-B197-9FB2ABAD79B8}">
      <dgm:prSet/>
      <dgm:spPr/>
      <dgm:t>
        <a:bodyPr/>
        <a:lstStyle/>
        <a:p>
          <a:endParaRPr lang="en-US"/>
        </a:p>
      </dgm:t>
    </dgm:pt>
    <dgm:pt modelId="{A6260455-C425-2045-8722-65994279C1D0}">
      <dgm:prSet phldrT="[Text]"/>
      <dgm:spPr/>
      <dgm:t>
        <a:bodyPr/>
        <a:lstStyle/>
        <a:p>
          <a:r>
            <a:rPr lang="en-US" dirty="0" smtClean="0">
              <a:latin typeface="Arial" pitchFamily="34" charset="0"/>
              <a:cs typeface="Arial" pitchFamily="34" charset="0"/>
            </a:rPr>
            <a:t>However, it takes more than a usable product to achieve product success. </a:t>
          </a:r>
          <a:endParaRPr lang="en-US" dirty="0">
            <a:latin typeface="Arial" pitchFamily="34" charset="0"/>
            <a:cs typeface="Arial" pitchFamily="34" charset="0"/>
          </a:endParaRPr>
        </a:p>
      </dgm:t>
    </dgm:pt>
    <dgm:pt modelId="{9ABEDBC9-A94F-9A4E-9C14-10F72DB2E868}" type="parTrans" cxnId="{4A4D6138-E88C-3746-A7AE-7CD5FD258A13}">
      <dgm:prSet/>
      <dgm:spPr/>
      <dgm:t>
        <a:bodyPr/>
        <a:lstStyle/>
        <a:p>
          <a:endParaRPr lang="en-US"/>
        </a:p>
      </dgm:t>
    </dgm:pt>
    <dgm:pt modelId="{8BBB1472-5E7E-4645-B7F3-3CEFCADBD452}" type="sibTrans" cxnId="{4A4D6138-E88C-3746-A7AE-7CD5FD258A13}">
      <dgm:prSet/>
      <dgm:spPr/>
      <dgm:t>
        <a:bodyPr/>
        <a:lstStyle/>
        <a:p>
          <a:endParaRPr lang="en-US"/>
        </a:p>
      </dgm:t>
    </dgm:pt>
    <dgm:pt modelId="{FE9B629A-28D8-FC4D-B9E2-6AC20E99C832}" type="pres">
      <dgm:prSet presAssocID="{B58541D7-CC02-6B4D-94D8-B8F124940601}" presName="linear" presStyleCnt="0">
        <dgm:presLayoutVars>
          <dgm:animLvl val="lvl"/>
          <dgm:resizeHandles val="exact"/>
        </dgm:presLayoutVars>
      </dgm:prSet>
      <dgm:spPr/>
      <dgm:t>
        <a:bodyPr/>
        <a:lstStyle/>
        <a:p>
          <a:endParaRPr lang="en-US"/>
        </a:p>
      </dgm:t>
    </dgm:pt>
    <dgm:pt modelId="{6B555EBB-E68F-4F45-90B9-9F850E6F2BAA}" type="pres">
      <dgm:prSet presAssocID="{1DF3FCB1-5829-5749-9E8B-DB10FE2A86DF}" presName="parentText" presStyleLbl="node1" presStyleIdx="0" presStyleCnt="3">
        <dgm:presLayoutVars>
          <dgm:chMax val="0"/>
          <dgm:bulletEnabled val="1"/>
        </dgm:presLayoutVars>
      </dgm:prSet>
      <dgm:spPr/>
      <dgm:t>
        <a:bodyPr/>
        <a:lstStyle/>
        <a:p>
          <a:endParaRPr lang="en-US"/>
        </a:p>
      </dgm:t>
    </dgm:pt>
    <dgm:pt modelId="{4C6F5A02-50AE-1D48-B2AE-C47F959CA6A9}" type="pres">
      <dgm:prSet presAssocID="{1DF3FCB1-5829-5749-9E8B-DB10FE2A86DF}" presName="childText" presStyleLbl="revTx" presStyleIdx="0" presStyleCnt="3">
        <dgm:presLayoutVars>
          <dgm:bulletEnabled val="1"/>
        </dgm:presLayoutVars>
      </dgm:prSet>
      <dgm:spPr/>
      <dgm:t>
        <a:bodyPr/>
        <a:lstStyle/>
        <a:p>
          <a:endParaRPr lang="en-US"/>
        </a:p>
      </dgm:t>
    </dgm:pt>
    <dgm:pt modelId="{1E75C183-E930-A14F-BA3E-5A998AE43DC0}" type="pres">
      <dgm:prSet presAssocID="{4BFC7189-8D2B-0544-92F2-979927BE78B5}" presName="parentText" presStyleLbl="node1" presStyleIdx="1" presStyleCnt="3">
        <dgm:presLayoutVars>
          <dgm:chMax val="0"/>
          <dgm:bulletEnabled val="1"/>
        </dgm:presLayoutVars>
      </dgm:prSet>
      <dgm:spPr/>
      <dgm:t>
        <a:bodyPr/>
        <a:lstStyle/>
        <a:p>
          <a:endParaRPr lang="en-US"/>
        </a:p>
      </dgm:t>
    </dgm:pt>
    <dgm:pt modelId="{0854A2FA-82CE-6D4C-98EC-C9AE7B553605}" type="pres">
      <dgm:prSet presAssocID="{4BFC7189-8D2B-0544-92F2-979927BE78B5}" presName="childText" presStyleLbl="revTx" presStyleIdx="1" presStyleCnt="3">
        <dgm:presLayoutVars>
          <dgm:bulletEnabled val="1"/>
        </dgm:presLayoutVars>
      </dgm:prSet>
      <dgm:spPr/>
      <dgm:t>
        <a:bodyPr/>
        <a:lstStyle/>
        <a:p>
          <a:endParaRPr lang="en-US"/>
        </a:p>
      </dgm:t>
    </dgm:pt>
    <dgm:pt modelId="{5DDA2486-8A26-0940-8DB0-BF72FA6C9E0A}" type="pres">
      <dgm:prSet presAssocID="{C60A0F80-64EC-564F-9010-46379B84B0F5}" presName="parentText" presStyleLbl="node1" presStyleIdx="2" presStyleCnt="3">
        <dgm:presLayoutVars>
          <dgm:chMax val="0"/>
          <dgm:bulletEnabled val="1"/>
        </dgm:presLayoutVars>
      </dgm:prSet>
      <dgm:spPr/>
      <dgm:t>
        <a:bodyPr/>
        <a:lstStyle/>
        <a:p>
          <a:endParaRPr lang="en-US"/>
        </a:p>
      </dgm:t>
    </dgm:pt>
    <dgm:pt modelId="{F993BFA7-2ED9-0D48-BAB9-7D98D38D6C37}" type="pres">
      <dgm:prSet presAssocID="{C60A0F80-64EC-564F-9010-46379B84B0F5}" presName="childText" presStyleLbl="revTx" presStyleIdx="2" presStyleCnt="3">
        <dgm:presLayoutVars>
          <dgm:bulletEnabled val="1"/>
        </dgm:presLayoutVars>
      </dgm:prSet>
      <dgm:spPr/>
      <dgm:t>
        <a:bodyPr/>
        <a:lstStyle/>
        <a:p>
          <a:endParaRPr lang="en-US"/>
        </a:p>
      </dgm:t>
    </dgm:pt>
  </dgm:ptLst>
  <dgm:cxnLst>
    <dgm:cxn modelId="{949C845C-1A95-B84D-BE56-F5207CEBFFCC}" type="presOf" srcId="{7EC1922E-3BD0-894F-9DBF-5CA6641F6818}" destId="{4C6F5A02-50AE-1D48-B2AE-C47F959CA6A9}" srcOrd="0" destOrd="0" presId="urn:microsoft.com/office/officeart/2005/8/layout/vList2"/>
    <dgm:cxn modelId="{4A4D6138-E88C-3746-A7AE-7CD5FD258A13}" srcId="{C60A0F80-64EC-564F-9010-46379B84B0F5}" destId="{A6260455-C425-2045-8722-65994279C1D0}" srcOrd="2" destOrd="0" parTransId="{9ABEDBC9-A94F-9A4E-9C14-10F72DB2E868}" sibTransId="{8BBB1472-5E7E-4645-B7F3-3CEFCADBD452}"/>
    <dgm:cxn modelId="{A3E104D3-1180-A647-8CCF-A91514D07E2D}" srcId="{B58541D7-CC02-6B4D-94D8-B8F124940601}" destId="{4BFC7189-8D2B-0544-92F2-979927BE78B5}" srcOrd="1" destOrd="0" parTransId="{BF4DCBB7-33CB-FE46-B6BC-BCDCAD413CE8}" sibTransId="{2D9A793A-66D5-8042-B944-3FBAC0CEB697}"/>
    <dgm:cxn modelId="{264D1BB5-4282-8D49-B2DF-DD2B6103834A}" type="presOf" srcId="{A6260455-C425-2045-8722-65994279C1D0}" destId="{F993BFA7-2ED9-0D48-BAB9-7D98D38D6C37}" srcOrd="0" destOrd="2" presId="urn:microsoft.com/office/officeart/2005/8/layout/vList2"/>
    <dgm:cxn modelId="{E2B12C70-382C-5243-82F5-3FC170D084E8}" srcId="{B58541D7-CC02-6B4D-94D8-B8F124940601}" destId="{C60A0F80-64EC-564F-9010-46379B84B0F5}" srcOrd="2" destOrd="0" parTransId="{C821545F-EBEB-1743-B3D6-6019687E593B}" sibTransId="{CD8C95FE-FB23-1148-B31D-B7859AAAB167}"/>
    <dgm:cxn modelId="{BFCAFDE6-8996-BC42-BF6D-3BDDBAF737D0}" srcId="{1DF3FCB1-5829-5749-9E8B-DB10FE2A86DF}" destId="{7EC1922E-3BD0-894F-9DBF-5CA6641F6818}" srcOrd="0" destOrd="0" parTransId="{5624241C-DF3D-1041-BADE-0B57311A3C88}" sibTransId="{9A8E9A65-7A06-534D-AB15-2D17E33331AA}"/>
    <dgm:cxn modelId="{18589EE8-87A0-A941-917C-280A758C2B0A}" srcId="{4BFC7189-8D2B-0544-92F2-979927BE78B5}" destId="{3A76BAAB-9DCD-9C4F-9576-E4F0259736E5}" srcOrd="1" destOrd="0" parTransId="{CC36D082-6077-EA46-9DF3-8A080261CE15}" sibTransId="{77ADB506-C7CF-2249-AFBD-9ABCB67C2BAC}"/>
    <dgm:cxn modelId="{1FBD4E6E-8893-3649-B61F-B76E24922436}" type="presOf" srcId="{C60A0F80-64EC-564F-9010-46379B84B0F5}" destId="{5DDA2486-8A26-0940-8DB0-BF72FA6C9E0A}" srcOrd="0" destOrd="0" presId="urn:microsoft.com/office/officeart/2005/8/layout/vList2"/>
    <dgm:cxn modelId="{41DE6E42-6231-F943-8184-5572221523CF}" srcId="{B58541D7-CC02-6B4D-94D8-B8F124940601}" destId="{1DF3FCB1-5829-5749-9E8B-DB10FE2A86DF}" srcOrd="0" destOrd="0" parTransId="{9E7F91BC-C496-734C-8FA1-E2E8A5A4DC82}" sibTransId="{0043F2A0-0444-3B41-86F0-3A5D73AA4E99}"/>
    <dgm:cxn modelId="{B5A5A993-F187-D543-BEC4-A61268B15C73}" type="presOf" srcId="{3A76BAAB-9DCD-9C4F-9576-E4F0259736E5}" destId="{0854A2FA-82CE-6D4C-98EC-C9AE7B553605}" srcOrd="0" destOrd="1" presId="urn:microsoft.com/office/officeart/2005/8/layout/vList2"/>
    <dgm:cxn modelId="{F7A7C426-5301-2F4A-A424-F1512C569F24}" type="presOf" srcId="{AF3E7086-E739-6049-ACE1-4C98D209F750}" destId="{F993BFA7-2ED9-0D48-BAB9-7D98D38D6C37}" srcOrd="0" destOrd="1" presId="urn:microsoft.com/office/officeart/2005/8/layout/vList2"/>
    <dgm:cxn modelId="{D5C3AAA2-5A6F-A040-94D9-F0D60B25EB2A}" type="presOf" srcId="{50D3F4FE-D703-534B-9550-585611138284}" destId="{0854A2FA-82CE-6D4C-98EC-C9AE7B553605}" srcOrd="0" destOrd="0" presId="urn:microsoft.com/office/officeart/2005/8/layout/vList2"/>
    <dgm:cxn modelId="{35136093-79DE-2748-8224-9AE6C7EEFC07}" type="presOf" srcId="{4BFC7189-8D2B-0544-92F2-979927BE78B5}" destId="{1E75C183-E930-A14F-BA3E-5A998AE43DC0}" srcOrd="0" destOrd="0" presId="urn:microsoft.com/office/officeart/2005/8/layout/vList2"/>
    <dgm:cxn modelId="{B9D44FEB-A8E1-4D4A-8F98-ED20634284FE}" type="presOf" srcId="{B58541D7-CC02-6B4D-94D8-B8F124940601}" destId="{FE9B629A-28D8-FC4D-B9E2-6AC20E99C832}" srcOrd="0" destOrd="0" presId="urn:microsoft.com/office/officeart/2005/8/layout/vList2"/>
    <dgm:cxn modelId="{58BAB390-B394-6145-BB0D-4F0ACE6439A7}" srcId="{4BFC7189-8D2B-0544-92F2-979927BE78B5}" destId="{50D3F4FE-D703-534B-9550-585611138284}" srcOrd="0" destOrd="0" parTransId="{BFE8495E-DD95-A846-A3D5-1B4F9CCD1329}" sibTransId="{7F23FA82-AEA4-A44F-A530-610F78DD4136}"/>
    <dgm:cxn modelId="{D216CC73-04EE-A74A-8D42-23683CE6D971}" srcId="{C60A0F80-64EC-564F-9010-46379B84B0F5}" destId="{2C6EEBFE-DABE-CF46-94EB-D3D480BF9723}" srcOrd="0" destOrd="0" parTransId="{BFF14050-0C27-2340-9337-8E651A9F8B17}" sibTransId="{D09C6230-DE90-5845-A034-9D2A97FA579B}"/>
    <dgm:cxn modelId="{08DE4EAB-EE69-D141-93C3-863B1BCC04C9}" type="presOf" srcId="{2C6EEBFE-DABE-CF46-94EB-D3D480BF9723}" destId="{F993BFA7-2ED9-0D48-BAB9-7D98D38D6C37}" srcOrd="0" destOrd="0" presId="urn:microsoft.com/office/officeart/2005/8/layout/vList2"/>
    <dgm:cxn modelId="{884F2DAC-38D4-3148-B197-9FB2ABAD79B8}" srcId="{C60A0F80-64EC-564F-9010-46379B84B0F5}" destId="{AF3E7086-E739-6049-ACE1-4C98D209F750}" srcOrd="1" destOrd="0" parTransId="{0C9102E2-4428-D14D-BEEE-2B3C5FC456E2}" sibTransId="{5CBDEEA3-A4ED-6341-908F-78F4285670DB}"/>
    <dgm:cxn modelId="{986FFC8F-382A-FC47-A4A6-C68EF29B6B00}" type="presOf" srcId="{1DF3FCB1-5829-5749-9E8B-DB10FE2A86DF}" destId="{6B555EBB-E68F-4F45-90B9-9F850E6F2BAA}" srcOrd="0" destOrd="0" presId="urn:microsoft.com/office/officeart/2005/8/layout/vList2"/>
    <dgm:cxn modelId="{5B3C0F2C-18EE-654E-B0ED-DD58E49D63D1}" type="presParOf" srcId="{FE9B629A-28D8-FC4D-B9E2-6AC20E99C832}" destId="{6B555EBB-E68F-4F45-90B9-9F850E6F2BAA}" srcOrd="0" destOrd="0" presId="urn:microsoft.com/office/officeart/2005/8/layout/vList2"/>
    <dgm:cxn modelId="{D3242362-9F73-3943-9FCA-E2467E7F3AFD}" type="presParOf" srcId="{FE9B629A-28D8-FC4D-B9E2-6AC20E99C832}" destId="{4C6F5A02-50AE-1D48-B2AE-C47F959CA6A9}" srcOrd="1" destOrd="0" presId="urn:microsoft.com/office/officeart/2005/8/layout/vList2"/>
    <dgm:cxn modelId="{384FE2F2-7E66-3942-9E60-FC3F918AF9A1}" type="presParOf" srcId="{FE9B629A-28D8-FC4D-B9E2-6AC20E99C832}" destId="{1E75C183-E930-A14F-BA3E-5A998AE43DC0}" srcOrd="2" destOrd="0" presId="urn:microsoft.com/office/officeart/2005/8/layout/vList2"/>
    <dgm:cxn modelId="{A9989B77-F474-3941-B694-08BED1646922}" type="presParOf" srcId="{FE9B629A-28D8-FC4D-B9E2-6AC20E99C832}" destId="{0854A2FA-82CE-6D4C-98EC-C9AE7B553605}" srcOrd="3" destOrd="0" presId="urn:microsoft.com/office/officeart/2005/8/layout/vList2"/>
    <dgm:cxn modelId="{B2062811-746D-A043-AE87-E36321BF2844}" type="presParOf" srcId="{FE9B629A-28D8-FC4D-B9E2-6AC20E99C832}" destId="{5DDA2486-8A26-0940-8DB0-BF72FA6C9E0A}" srcOrd="4" destOrd="0" presId="urn:microsoft.com/office/officeart/2005/8/layout/vList2"/>
    <dgm:cxn modelId="{A001D1B7-4222-6F43-82BC-188719691726}" type="presParOf" srcId="{FE9B629A-28D8-FC4D-B9E2-6AC20E99C832}" destId="{F993BFA7-2ED9-0D48-BAB9-7D98D38D6C37}"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698712-1341-4FF1-BB15-049BF0F69709}">
      <dsp:nvSpPr>
        <dsp:cNvPr id="0" name=""/>
        <dsp:cNvSpPr/>
      </dsp:nvSpPr>
      <dsp:spPr>
        <a:xfrm>
          <a:off x="2579726" y="1755057"/>
          <a:ext cx="1299403" cy="12994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Implications for the Design of Consumer Health IT Applications</a:t>
          </a:r>
          <a:endParaRPr lang="en-US" sz="1200" b="1" kern="1200" dirty="0"/>
        </a:p>
      </dsp:txBody>
      <dsp:txXfrm>
        <a:off x="2579726" y="1755057"/>
        <a:ext cx="1299403" cy="1299403"/>
      </dsp:txXfrm>
    </dsp:sp>
    <dsp:sp modelId="{7C7C3D93-7B25-433B-B138-C4C485DFC836}">
      <dsp:nvSpPr>
        <dsp:cNvPr id="0" name=""/>
        <dsp:cNvSpPr/>
      </dsp:nvSpPr>
      <dsp:spPr>
        <a:xfrm rot="10800000">
          <a:off x="1318755" y="2219593"/>
          <a:ext cx="1191618" cy="3703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FDE644-6985-4FC6-9A5B-E45085AE447F}">
      <dsp:nvSpPr>
        <dsp:cNvPr id="0" name=""/>
        <dsp:cNvSpPr/>
      </dsp:nvSpPr>
      <dsp:spPr>
        <a:xfrm>
          <a:off x="701538" y="1910985"/>
          <a:ext cx="1234433" cy="9875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100" b="1" kern="1200" dirty="0" smtClean="0"/>
            <a:t>The Domain of Design:  Design, Philosophy, Process, Methods</a:t>
          </a:r>
          <a:endParaRPr lang="en-US" sz="1100" b="1" kern="1200" dirty="0"/>
        </a:p>
      </dsp:txBody>
      <dsp:txXfrm>
        <a:off x="701538" y="1910985"/>
        <a:ext cx="1234433" cy="987546"/>
      </dsp:txXfrm>
    </dsp:sp>
    <dsp:sp modelId="{7C7E46DD-DA0D-4878-8644-9CAF1A00C077}">
      <dsp:nvSpPr>
        <dsp:cNvPr id="0" name=""/>
        <dsp:cNvSpPr/>
      </dsp:nvSpPr>
      <dsp:spPr>
        <a:xfrm rot="13500000">
          <a:off x="1703870" y="1289844"/>
          <a:ext cx="1191618" cy="3703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521359-07EA-490E-9C68-F0AC93F8D8B6}">
      <dsp:nvSpPr>
        <dsp:cNvPr id="0" name=""/>
        <dsp:cNvSpPr/>
      </dsp:nvSpPr>
      <dsp:spPr>
        <a:xfrm>
          <a:off x="1261161" y="559935"/>
          <a:ext cx="1234433" cy="9875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100" b="1" kern="1200" dirty="0" smtClean="0"/>
            <a:t>Design Methods (18) for Consumer Products and their Classification</a:t>
          </a:r>
          <a:endParaRPr lang="en-US" sz="1100" b="1" kern="1200" dirty="0"/>
        </a:p>
      </dsp:txBody>
      <dsp:txXfrm>
        <a:off x="1261161" y="559935"/>
        <a:ext cx="1234433" cy="987546"/>
      </dsp:txXfrm>
    </dsp:sp>
    <dsp:sp modelId="{859B7601-BFA8-4269-A62F-A28081DD412E}">
      <dsp:nvSpPr>
        <dsp:cNvPr id="0" name=""/>
        <dsp:cNvSpPr/>
      </dsp:nvSpPr>
      <dsp:spPr>
        <a:xfrm rot="16200000">
          <a:off x="2633619" y="904729"/>
          <a:ext cx="1191618" cy="3703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F0F009-47AD-42D4-964F-75969AA7DC50}">
      <dsp:nvSpPr>
        <dsp:cNvPr id="0" name=""/>
        <dsp:cNvSpPr/>
      </dsp:nvSpPr>
      <dsp:spPr>
        <a:xfrm>
          <a:off x="2612211" y="312"/>
          <a:ext cx="1234433" cy="9875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100" b="1" kern="1200" dirty="0" smtClean="0"/>
            <a:t>Successful Digital Consumer Products (24)</a:t>
          </a:r>
          <a:endParaRPr lang="en-US" sz="1100" b="1" kern="1200" dirty="0"/>
        </a:p>
      </dsp:txBody>
      <dsp:txXfrm>
        <a:off x="2612211" y="312"/>
        <a:ext cx="1234433" cy="987546"/>
      </dsp:txXfrm>
    </dsp:sp>
    <dsp:sp modelId="{94D367E2-3CE2-468B-86A6-599AA3A96D42}">
      <dsp:nvSpPr>
        <dsp:cNvPr id="0" name=""/>
        <dsp:cNvSpPr/>
      </dsp:nvSpPr>
      <dsp:spPr>
        <a:xfrm rot="18900000">
          <a:off x="3563368" y="1289844"/>
          <a:ext cx="1191618" cy="3703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32D0A0F-3775-43C0-89E4-941E50FDC952}">
      <dsp:nvSpPr>
        <dsp:cNvPr id="0" name=""/>
        <dsp:cNvSpPr/>
      </dsp:nvSpPr>
      <dsp:spPr>
        <a:xfrm>
          <a:off x="3963261" y="559935"/>
          <a:ext cx="1234433" cy="9875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100" b="1" kern="1200" dirty="0" smtClean="0"/>
            <a:t>Design Methods used for Successful Digital Consumer Products</a:t>
          </a:r>
          <a:endParaRPr lang="en-US" sz="1100" b="1" kern="1200" dirty="0"/>
        </a:p>
      </dsp:txBody>
      <dsp:txXfrm>
        <a:off x="3963261" y="559935"/>
        <a:ext cx="1234433" cy="987546"/>
      </dsp:txXfrm>
    </dsp:sp>
    <dsp:sp modelId="{31C949D1-B89E-4223-89E3-0E38D3CCFA25}">
      <dsp:nvSpPr>
        <dsp:cNvPr id="0" name=""/>
        <dsp:cNvSpPr/>
      </dsp:nvSpPr>
      <dsp:spPr>
        <a:xfrm>
          <a:off x="3948483" y="2219593"/>
          <a:ext cx="1191618" cy="3703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B7E040-5856-47FF-87B3-CB22ED287259}">
      <dsp:nvSpPr>
        <dsp:cNvPr id="0" name=""/>
        <dsp:cNvSpPr/>
      </dsp:nvSpPr>
      <dsp:spPr>
        <a:xfrm>
          <a:off x="4522885" y="1910985"/>
          <a:ext cx="1234433" cy="9875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100" b="1" kern="1200" dirty="0" smtClean="0"/>
            <a:t>Categories of Consumer Health IT Applications</a:t>
          </a:r>
          <a:endParaRPr lang="en-US" sz="1100" b="1" kern="1200" dirty="0"/>
        </a:p>
      </dsp:txBody>
      <dsp:txXfrm>
        <a:off x="4522885" y="1910985"/>
        <a:ext cx="1234433" cy="98754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3BFEFE-25C8-884B-9558-DA37009EAE6F}">
      <dsp:nvSpPr>
        <dsp:cNvPr id="0" name=""/>
        <dsp:cNvSpPr/>
      </dsp:nvSpPr>
      <dsp:spPr>
        <a:xfrm>
          <a:off x="2" y="0"/>
          <a:ext cx="8255600" cy="282258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18B171-853C-074C-A962-6DD1C6FFC7C0}">
      <dsp:nvSpPr>
        <dsp:cNvPr id="0" name=""/>
        <dsp:cNvSpPr/>
      </dsp:nvSpPr>
      <dsp:spPr>
        <a:xfrm>
          <a:off x="3627" y="846775"/>
          <a:ext cx="1586220" cy="112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Developed interview guide</a:t>
          </a:r>
          <a:endParaRPr lang="en-US" sz="1600" kern="1200" dirty="0"/>
        </a:p>
      </dsp:txBody>
      <dsp:txXfrm>
        <a:off x="3627" y="846775"/>
        <a:ext cx="1586220" cy="1129034"/>
      </dsp:txXfrm>
    </dsp:sp>
    <dsp:sp modelId="{5BFA78BE-BFC7-134F-AE1B-F7AB75744112}">
      <dsp:nvSpPr>
        <dsp:cNvPr id="0" name=""/>
        <dsp:cNvSpPr/>
      </dsp:nvSpPr>
      <dsp:spPr>
        <a:xfrm>
          <a:off x="1669159" y="846775"/>
          <a:ext cx="1586220" cy="112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Identified successful consumer products</a:t>
          </a:r>
          <a:endParaRPr lang="en-US" sz="1600" kern="1200" dirty="0"/>
        </a:p>
      </dsp:txBody>
      <dsp:txXfrm>
        <a:off x="1669159" y="846775"/>
        <a:ext cx="1586220" cy="1129034"/>
      </dsp:txXfrm>
    </dsp:sp>
    <dsp:sp modelId="{F5929BCD-C526-6A40-89A6-88C621D548C5}">
      <dsp:nvSpPr>
        <dsp:cNvPr id="0" name=""/>
        <dsp:cNvSpPr/>
      </dsp:nvSpPr>
      <dsp:spPr>
        <a:xfrm>
          <a:off x="3334692" y="846775"/>
          <a:ext cx="1586220" cy="112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Identified potential key informants</a:t>
          </a:r>
          <a:endParaRPr lang="en-US" sz="1600" kern="1200" dirty="0"/>
        </a:p>
      </dsp:txBody>
      <dsp:txXfrm>
        <a:off x="3334692" y="846775"/>
        <a:ext cx="1586220" cy="1129034"/>
      </dsp:txXfrm>
    </dsp:sp>
    <dsp:sp modelId="{92BD5DF3-7956-8B49-864E-CAC3A8155BE3}">
      <dsp:nvSpPr>
        <dsp:cNvPr id="0" name=""/>
        <dsp:cNvSpPr/>
      </dsp:nvSpPr>
      <dsp:spPr>
        <a:xfrm>
          <a:off x="5000224" y="846775"/>
          <a:ext cx="1586220" cy="112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Conducted interviews</a:t>
          </a:r>
          <a:endParaRPr lang="en-US" sz="1600" kern="1200" dirty="0"/>
        </a:p>
      </dsp:txBody>
      <dsp:txXfrm>
        <a:off x="5000224" y="846775"/>
        <a:ext cx="1586220" cy="1129034"/>
      </dsp:txXfrm>
    </dsp:sp>
    <dsp:sp modelId="{E9AE9517-5B8B-D046-8E00-5F18101951FF}">
      <dsp:nvSpPr>
        <dsp:cNvPr id="0" name=""/>
        <dsp:cNvSpPr/>
      </dsp:nvSpPr>
      <dsp:spPr>
        <a:xfrm>
          <a:off x="6665756" y="846775"/>
          <a:ext cx="1586220" cy="112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Identified emerging themes from interviews</a:t>
          </a:r>
          <a:endParaRPr lang="en-US" sz="1600" kern="1200" dirty="0"/>
        </a:p>
      </dsp:txBody>
      <dsp:txXfrm>
        <a:off x="6665756" y="846775"/>
        <a:ext cx="1586220" cy="11290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2C960C-85E3-F842-AD4B-75ACCCFA6D69}">
      <dsp:nvSpPr>
        <dsp:cNvPr id="0" name=""/>
        <dsp:cNvSpPr/>
      </dsp:nvSpPr>
      <dsp:spPr>
        <a:xfrm>
          <a:off x="1046" y="0"/>
          <a:ext cx="2720895" cy="4843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Recognized market success, as determined by:</a:t>
          </a:r>
          <a:endParaRPr lang="en-US" sz="1900" kern="1200" dirty="0"/>
        </a:p>
      </dsp:txBody>
      <dsp:txXfrm>
        <a:off x="1046" y="0"/>
        <a:ext cx="2720895" cy="1453077"/>
      </dsp:txXfrm>
    </dsp:sp>
    <dsp:sp modelId="{5A409D84-1455-4244-8AA1-BD0697B6C9A4}">
      <dsp:nvSpPr>
        <dsp:cNvPr id="0" name=""/>
        <dsp:cNvSpPr/>
      </dsp:nvSpPr>
      <dsp:spPr>
        <a:xfrm>
          <a:off x="273136" y="1453223"/>
          <a:ext cx="2176716" cy="6395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Consumer Reports publication </a:t>
          </a:r>
          <a:endParaRPr lang="en-US" sz="1480" kern="1200" dirty="0"/>
        </a:p>
      </dsp:txBody>
      <dsp:txXfrm>
        <a:off x="273136" y="1453223"/>
        <a:ext cx="2176716" cy="639505"/>
      </dsp:txXfrm>
    </dsp:sp>
    <dsp:sp modelId="{0B2A7A36-5C71-B343-AFB9-836CD6ECB5E1}">
      <dsp:nvSpPr>
        <dsp:cNvPr id="0" name=""/>
        <dsp:cNvSpPr/>
      </dsp:nvSpPr>
      <dsp:spPr>
        <a:xfrm>
          <a:off x="273136" y="2191114"/>
          <a:ext cx="2176716" cy="6395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Rated best and most successful products of the year</a:t>
          </a:r>
          <a:endParaRPr lang="en-US" sz="1480" kern="1200" dirty="0"/>
        </a:p>
      </dsp:txBody>
      <dsp:txXfrm>
        <a:off x="273136" y="2191114"/>
        <a:ext cx="2176716" cy="639505"/>
      </dsp:txXfrm>
    </dsp:sp>
    <dsp:sp modelId="{9068B835-DDAB-C342-8541-58BD1205CF90}">
      <dsp:nvSpPr>
        <dsp:cNvPr id="0" name=""/>
        <dsp:cNvSpPr/>
      </dsp:nvSpPr>
      <dsp:spPr>
        <a:xfrm>
          <a:off x="273136" y="2929005"/>
          <a:ext cx="2176716" cy="9343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Received awards from product design</a:t>
          </a:r>
          <a:endParaRPr lang="en-US" sz="1480" kern="1200" dirty="0"/>
        </a:p>
      </dsp:txBody>
      <dsp:txXfrm>
        <a:off x="273136" y="2929005"/>
        <a:ext cx="2176716" cy="934368"/>
      </dsp:txXfrm>
    </dsp:sp>
    <dsp:sp modelId="{91B9CE43-479B-A04F-AF75-A66064D51BE0}">
      <dsp:nvSpPr>
        <dsp:cNvPr id="0" name=""/>
        <dsp:cNvSpPr/>
      </dsp:nvSpPr>
      <dsp:spPr>
        <a:xfrm>
          <a:off x="273136" y="3961759"/>
          <a:ext cx="2176716" cy="6395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Number of users or unique visitors</a:t>
          </a:r>
          <a:endParaRPr lang="en-US" sz="1480" kern="1200" dirty="0"/>
        </a:p>
      </dsp:txBody>
      <dsp:txXfrm>
        <a:off x="273136" y="3961759"/>
        <a:ext cx="2176716" cy="639505"/>
      </dsp:txXfrm>
    </dsp:sp>
    <dsp:sp modelId="{BDE1AC40-8B73-9747-905B-2B09251298A8}">
      <dsp:nvSpPr>
        <dsp:cNvPr id="0" name=""/>
        <dsp:cNvSpPr/>
      </dsp:nvSpPr>
      <dsp:spPr>
        <a:xfrm>
          <a:off x="2926009" y="0"/>
          <a:ext cx="2720895" cy="4843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Key informants who could speak knowledgeably about the product or design process:</a:t>
          </a:r>
          <a:endParaRPr lang="en-US" sz="1900" kern="1200" dirty="0"/>
        </a:p>
      </dsp:txBody>
      <dsp:txXfrm>
        <a:off x="2926009" y="0"/>
        <a:ext cx="2720895" cy="1453077"/>
      </dsp:txXfrm>
    </dsp:sp>
    <dsp:sp modelId="{7638B8CD-2593-A346-B151-789EF9607FAF}">
      <dsp:nvSpPr>
        <dsp:cNvPr id="0" name=""/>
        <dsp:cNvSpPr/>
      </dsp:nvSpPr>
      <dsp:spPr>
        <a:xfrm>
          <a:off x="3198098" y="1453491"/>
          <a:ext cx="2176716" cy="951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Founders</a:t>
          </a:r>
          <a:endParaRPr lang="en-US" sz="1480" kern="1200" dirty="0"/>
        </a:p>
      </dsp:txBody>
      <dsp:txXfrm>
        <a:off x="3198098" y="1453491"/>
        <a:ext cx="2176716" cy="951571"/>
      </dsp:txXfrm>
    </dsp:sp>
    <dsp:sp modelId="{9120F924-E7FD-4E42-86E0-B86250F050AA}">
      <dsp:nvSpPr>
        <dsp:cNvPr id="0" name=""/>
        <dsp:cNvSpPr/>
      </dsp:nvSpPr>
      <dsp:spPr>
        <a:xfrm>
          <a:off x="3198098" y="2551458"/>
          <a:ext cx="2176716" cy="951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Designers involved with product  development</a:t>
          </a:r>
          <a:endParaRPr lang="en-US" sz="1480" kern="1200" dirty="0"/>
        </a:p>
      </dsp:txBody>
      <dsp:txXfrm>
        <a:off x="3198098" y="2551458"/>
        <a:ext cx="2176716" cy="951571"/>
      </dsp:txXfrm>
    </dsp:sp>
    <dsp:sp modelId="{499D4CAF-FDAC-D34A-BC18-F607C7875AFD}">
      <dsp:nvSpPr>
        <dsp:cNvPr id="0" name=""/>
        <dsp:cNvSpPr/>
      </dsp:nvSpPr>
      <dsp:spPr>
        <a:xfrm>
          <a:off x="3198098" y="3649425"/>
          <a:ext cx="2176716" cy="951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Senior management</a:t>
          </a:r>
          <a:endParaRPr lang="en-US" sz="1480" kern="1200" dirty="0"/>
        </a:p>
      </dsp:txBody>
      <dsp:txXfrm>
        <a:off x="3198098" y="3649425"/>
        <a:ext cx="2176716" cy="951571"/>
      </dsp:txXfrm>
    </dsp:sp>
    <dsp:sp modelId="{C7AE4B44-D074-684F-98C8-6A24BA1C3D6A}">
      <dsp:nvSpPr>
        <dsp:cNvPr id="0" name=""/>
        <dsp:cNvSpPr/>
      </dsp:nvSpPr>
      <dsp:spPr>
        <a:xfrm>
          <a:off x="5852018" y="0"/>
          <a:ext cx="2720895" cy="4843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Product features relevant for consumer health IT:</a:t>
          </a:r>
          <a:endParaRPr lang="en-US" sz="1900" kern="1200" dirty="0"/>
        </a:p>
      </dsp:txBody>
      <dsp:txXfrm>
        <a:off x="5852018" y="0"/>
        <a:ext cx="2720895" cy="1453077"/>
      </dsp:txXfrm>
    </dsp:sp>
    <dsp:sp modelId="{6A186B36-871D-DF4B-844D-30291ECA2EA3}">
      <dsp:nvSpPr>
        <dsp:cNvPr id="0" name=""/>
        <dsp:cNvSpPr/>
      </dsp:nvSpPr>
      <dsp:spPr>
        <a:xfrm>
          <a:off x="6123061" y="1453860"/>
          <a:ext cx="2176716" cy="553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Storing, archiving, and retrieving information</a:t>
          </a:r>
          <a:endParaRPr lang="en-US" sz="1480" kern="1200" dirty="0"/>
        </a:p>
      </dsp:txBody>
      <dsp:txXfrm>
        <a:off x="6123061" y="1453860"/>
        <a:ext cx="2176716" cy="553418"/>
      </dsp:txXfrm>
    </dsp:sp>
    <dsp:sp modelId="{54843D42-69A6-A84B-9C61-CE7F53EBC5F5}">
      <dsp:nvSpPr>
        <dsp:cNvPr id="0" name=""/>
        <dsp:cNvSpPr/>
      </dsp:nvSpPr>
      <dsp:spPr>
        <a:xfrm>
          <a:off x="6123061" y="2092419"/>
          <a:ext cx="2176716" cy="553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Monitoring health-related information</a:t>
          </a:r>
          <a:endParaRPr lang="en-US" sz="1480" kern="1200" dirty="0"/>
        </a:p>
      </dsp:txBody>
      <dsp:txXfrm>
        <a:off x="6123061" y="2092419"/>
        <a:ext cx="2176716" cy="553418"/>
      </dsp:txXfrm>
    </dsp:sp>
    <dsp:sp modelId="{675FC696-EC2A-9541-A1B2-A1BDB1C405BE}">
      <dsp:nvSpPr>
        <dsp:cNvPr id="0" name=""/>
        <dsp:cNvSpPr/>
      </dsp:nvSpPr>
      <dsp:spPr>
        <a:xfrm>
          <a:off x="6123061" y="2730979"/>
          <a:ext cx="2176716" cy="553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Searching for information</a:t>
          </a:r>
          <a:endParaRPr lang="en-US" sz="1480" kern="1200" dirty="0"/>
        </a:p>
      </dsp:txBody>
      <dsp:txXfrm>
        <a:off x="6123061" y="2730979"/>
        <a:ext cx="2176716" cy="553418"/>
      </dsp:txXfrm>
    </dsp:sp>
    <dsp:sp modelId="{4209F53E-714D-DF43-A881-9192A1D5E319}">
      <dsp:nvSpPr>
        <dsp:cNvPr id="0" name=""/>
        <dsp:cNvSpPr/>
      </dsp:nvSpPr>
      <dsp:spPr>
        <a:xfrm>
          <a:off x="6123061" y="3369538"/>
          <a:ext cx="2176716" cy="12310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57860">
            <a:lnSpc>
              <a:spcPct val="90000"/>
            </a:lnSpc>
            <a:spcBef>
              <a:spcPct val="0"/>
            </a:spcBef>
            <a:spcAft>
              <a:spcPct val="35000"/>
            </a:spcAft>
          </a:pPr>
          <a:r>
            <a:rPr lang="en-US" sz="1480" kern="1200" dirty="0" smtClean="0"/>
            <a:t>Supporting task completion such as logging activities, making comparisons, and making decisions</a:t>
          </a:r>
          <a:endParaRPr lang="en-US" sz="1480" kern="1200" dirty="0"/>
        </a:p>
      </dsp:txBody>
      <dsp:txXfrm>
        <a:off x="6123061" y="3369538"/>
        <a:ext cx="2176716" cy="123108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31CE1C-E651-EF4E-AEA6-09D06EE36CA8}">
      <dsp:nvSpPr>
        <dsp:cNvPr id="0" name=""/>
        <dsp:cNvSpPr/>
      </dsp:nvSpPr>
      <dsp:spPr>
        <a:xfrm>
          <a:off x="0" y="100659"/>
          <a:ext cx="8577347" cy="455715"/>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Idea Generation</a:t>
          </a:r>
          <a:endParaRPr lang="en-US" sz="1900" kern="1200" dirty="0"/>
        </a:p>
      </dsp:txBody>
      <dsp:txXfrm>
        <a:off x="0" y="100659"/>
        <a:ext cx="8577347" cy="455715"/>
      </dsp:txXfrm>
    </dsp:sp>
    <dsp:sp modelId="{C8539949-55D1-DE4B-84E1-8427CAAF4CFF}">
      <dsp:nvSpPr>
        <dsp:cNvPr id="0" name=""/>
        <dsp:cNvSpPr/>
      </dsp:nvSpPr>
      <dsp:spPr>
        <a:xfrm>
          <a:off x="0" y="556374"/>
          <a:ext cx="8577347" cy="884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3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Generating ideas for successful consumer products involves a mixture of intuition and in-depth understanding from the market and users. </a:t>
          </a:r>
          <a:endParaRPr lang="en-US" sz="1500" kern="1200" dirty="0">
            <a:latin typeface="Arial" pitchFamily="34" charset="0"/>
            <a:cs typeface="Arial" pitchFamily="34" charset="0"/>
          </a:endParaRPr>
        </a:p>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This process used in successful products is one that includes both creativity and user and market research. </a:t>
          </a:r>
          <a:endParaRPr lang="en-US" sz="1500" kern="1200" dirty="0">
            <a:latin typeface="Arial" pitchFamily="34" charset="0"/>
            <a:cs typeface="Arial" pitchFamily="34" charset="0"/>
          </a:endParaRPr>
        </a:p>
      </dsp:txBody>
      <dsp:txXfrm>
        <a:off x="0" y="556374"/>
        <a:ext cx="8577347" cy="884924"/>
      </dsp:txXfrm>
    </dsp:sp>
    <dsp:sp modelId="{4BC30E3E-AC79-FC41-B89E-923BA9392E50}">
      <dsp:nvSpPr>
        <dsp:cNvPr id="0" name=""/>
        <dsp:cNvSpPr/>
      </dsp:nvSpPr>
      <dsp:spPr>
        <a:xfrm>
          <a:off x="0" y="1441299"/>
          <a:ext cx="8577347" cy="455715"/>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Identify End Users</a:t>
          </a:r>
          <a:endParaRPr lang="en-US" sz="1900" kern="1200" dirty="0"/>
        </a:p>
      </dsp:txBody>
      <dsp:txXfrm>
        <a:off x="0" y="1441299"/>
        <a:ext cx="8577347" cy="455715"/>
      </dsp:txXfrm>
    </dsp:sp>
    <dsp:sp modelId="{BC6DA2BA-B3C4-884A-9601-1CDDFB0BDE96}">
      <dsp:nvSpPr>
        <dsp:cNvPr id="0" name=""/>
        <dsp:cNvSpPr/>
      </dsp:nvSpPr>
      <dsp:spPr>
        <a:xfrm>
          <a:off x="0" y="1897014"/>
          <a:ext cx="8577347" cy="884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3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Identifying end users and user needs involves understanding user experiences in the real world, and observing their successes and frustrations with existing products. </a:t>
          </a:r>
          <a:endParaRPr lang="en-US" sz="1500" kern="1200" dirty="0">
            <a:latin typeface="Arial" pitchFamily="34" charset="0"/>
            <a:cs typeface="Arial" pitchFamily="34" charset="0"/>
          </a:endParaRPr>
        </a:p>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It also involves conducting research with users and translating these research outcomes into measures of product success and user profiles. </a:t>
          </a:r>
          <a:endParaRPr lang="en-US" sz="1500" kern="1200" dirty="0">
            <a:latin typeface="Arial" pitchFamily="34" charset="0"/>
            <a:cs typeface="Arial" pitchFamily="34" charset="0"/>
          </a:endParaRPr>
        </a:p>
      </dsp:txBody>
      <dsp:txXfrm>
        <a:off x="0" y="1897014"/>
        <a:ext cx="8577347" cy="884924"/>
      </dsp:txXfrm>
    </dsp:sp>
    <dsp:sp modelId="{1D10F086-B25C-A84C-8A55-A99A8F211C8B}">
      <dsp:nvSpPr>
        <dsp:cNvPr id="0" name=""/>
        <dsp:cNvSpPr/>
      </dsp:nvSpPr>
      <dsp:spPr>
        <a:xfrm>
          <a:off x="0" y="2781939"/>
          <a:ext cx="8577347" cy="455715"/>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Concept Development</a:t>
          </a:r>
          <a:endParaRPr lang="en-US" sz="1900" kern="1200" dirty="0"/>
        </a:p>
      </dsp:txBody>
      <dsp:txXfrm>
        <a:off x="0" y="2781939"/>
        <a:ext cx="8577347" cy="455715"/>
      </dsp:txXfrm>
    </dsp:sp>
    <dsp:sp modelId="{627589FC-E195-4F4E-8086-8FD5EB667B8E}">
      <dsp:nvSpPr>
        <dsp:cNvPr id="0" name=""/>
        <dsp:cNvSpPr/>
      </dsp:nvSpPr>
      <dsp:spPr>
        <a:xfrm>
          <a:off x="0" y="3237654"/>
          <a:ext cx="8577347" cy="1533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3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Understanding user needs driven by definition of usefulness, market segmentation approaches, and prototyping.</a:t>
          </a:r>
          <a:endParaRPr lang="en-US" sz="1500" kern="1200" dirty="0">
            <a:latin typeface="Arial" pitchFamily="34" charset="0"/>
            <a:cs typeface="Arial" pitchFamily="34" charset="0"/>
          </a:endParaRPr>
        </a:p>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Prototyping is widely used in the design process. Multiple prototyping techniques are used with an emphasis on low fidelity methods. </a:t>
          </a:r>
          <a:endParaRPr lang="en-US" sz="1500" kern="1200" dirty="0">
            <a:latin typeface="Arial" pitchFamily="34" charset="0"/>
            <a:cs typeface="Arial" pitchFamily="34" charset="0"/>
          </a:endParaRPr>
        </a:p>
        <a:p>
          <a:pPr marL="114300" lvl="1" indent="-114300" algn="l" defTabSz="666750">
            <a:lnSpc>
              <a:spcPct val="90000"/>
            </a:lnSpc>
            <a:spcBef>
              <a:spcPct val="0"/>
            </a:spcBef>
            <a:spcAft>
              <a:spcPct val="20000"/>
            </a:spcAft>
            <a:buChar char="••"/>
          </a:pPr>
          <a:r>
            <a:rPr lang="en-US" sz="1500" kern="1200" dirty="0" smtClean="0">
              <a:latin typeface="Arial" pitchFamily="34" charset="0"/>
              <a:cs typeface="Arial" pitchFamily="34" charset="0"/>
            </a:rPr>
            <a:t>New design methods include releasing imperfect products into the market and providing updates, conducting in-depth observations of human behavior to inform design, and employing rapid prototyping and evaluation techniques. </a:t>
          </a:r>
          <a:endParaRPr lang="en-US" sz="1500" kern="1200" dirty="0">
            <a:latin typeface="Arial" pitchFamily="34" charset="0"/>
            <a:cs typeface="Arial" pitchFamily="34" charset="0"/>
          </a:endParaRPr>
        </a:p>
      </dsp:txBody>
      <dsp:txXfrm>
        <a:off x="0" y="3237654"/>
        <a:ext cx="8577347" cy="153387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555EBB-E68F-4F45-90B9-9F850E6F2BAA}">
      <dsp:nvSpPr>
        <dsp:cNvPr id="0" name=""/>
        <dsp:cNvSpPr/>
      </dsp:nvSpPr>
      <dsp:spPr>
        <a:xfrm>
          <a:off x="0" y="24267"/>
          <a:ext cx="8460384" cy="575639"/>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Role of Testing</a:t>
          </a:r>
          <a:endParaRPr lang="en-US" sz="2400" kern="1200" dirty="0"/>
        </a:p>
      </dsp:txBody>
      <dsp:txXfrm>
        <a:off x="0" y="24267"/>
        <a:ext cx="8460384" cy="575639"/>
      </dsp:txXfrm>
    </dsp:sp>
    <dsp:sp modelId="{4C6F5A02-50AE-1D48-B2AE-C47F959CA6A9}">
      <dsp:nvSpPr>
        <dsp:cNvPr id="0" name=""/>
        <dsp:cNvSpPr/>
      </dsp:nvSpPr>
      <dsp:spPr>
        <a:xfrm>
          <a:off x="0" y="599907"/>
          <a:ext cx="8460384" cy="571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617"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Testing should take place throughout the design process and facilitate iterative design of prototypes. </a:t>
          </a:r>
          <a:endParaRPr lang="en-US" sz="1900" kern="1200" dirty="0">
            <a:latin typeface="Arial" pitchFamily="34" charset="0"/>
            <a:cs typeface="Arial" pitchFamily="34" charset="0"/>
          </a:endParaRPr>
        </a:p>
      </dsp:txBody>
      <dsp:txXfrm>
        <a:off x="0" y="599907"/>
        <a:ext cx="8460384" cy="571320"/>
      </dsp:txXfrm>
    </dsp:sp>
    <dsp:sp modelId="{1E75C183-E930-A14F-BA3E-5A998AE43DC0}">
      <dsp:nvSpPr>
        <dsp:cNvPr id="0" name=""/>
        <dsp:cNvSpPr/>
      </dsp:nvSpPr>
      <dsp:spPr>
        <a:xfrm>
          <a:off x="0" y="1171227"/>
          <a:ext cx="8460384" cy="575639"/>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Defining Usefulness and Ease of Use</a:t>
          </a:r>
          <a:endParaRPr lang="en-US" sz="2400" kern="1200" dirty="0"/>
        </a:p>
      </dsp:txBody>
      <dsp:txXfrm>
        <a:off x="0" y="1171227"/>
        <a:ext cx="8460384" cy="575639"/>
      </dsp:txXfrm>
    </dsp:sp>
    <dsp:sp modelId="{0854A2FA-82CE-6D4C-98EC-C9AE7B553605}">
      <dsp:nvSpPr>
        <dsp:cNvPr id="0" name=""/>
        <dsp:cNvSpPr/>
      </dsp:nvSpPr>
      <dsp:spPr>
        <a:xfrm>
          <a:off x="0" y="1746867"/>
          <a:ext cx="8460384" cy="86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617"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Informants believe ease of use to be important in their design activities, but definitions and measures of the construct vary.</a:t>
          </a:r>
          <a:endParaRPr lang="en-US" sz="1900" kern="1200" dirty="0">
            <a:latin typeface="Arial" pitchFamily="34" charset="0"/>
            <a:cs typeface="Arial" pitchFamily="34" charset="0"/>
          </a:endParaRPr>
        </a:p>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Usefulness is considered important, but is more loosely defined. </a:t>
          </a:r>
          <a:endParaRPr lang="en-US" sz="1900" kern="1200" dirty="0">
            <a:latin typeface="Arial" pitchFamily="34" charset="0"/>
            <a:cs typeface="Arial" pitchFamily="34" charset="0"/>
          </a:endParaRPr>
        </a:p>
      </dsp:txBody>
      <dsp:txXfrm>
        <a:off x="0" y="1746867"/>
        <a:ext cx="8460384" cy="869400"/>
      </dsp:txXfrm>
    </dsp:sp>
    <dsp:sp modelId="{5DDA2486-8A26-0940-8DB0-BF72FA6C9E0A}">
      <dsp:nvSpPr>
        <dsp:cNvPr id="0" name=""/>
        <dsp:cNvSpPr/>
      </dsp:nvSpPr>
      <dsp:spPr>
        <a:xfrm>
          <a:off x="0" y="2616267"/>
          <a:ext cx="8460384" cy="575639"/>
        </a:xfrm>
        <a:prstGeom prst="roundRect">
          <a:avLst/>
        </a:prstGeom>
        <a:gradFill rotWithShape="0">
          <a:gsLst>
            <a:gs pos="0">
              <a:schemeClr val="accent1">
                <a:hueOff val="0"/>
                <a:satOff val="0"/>
                <a:lumOff val="0"/>
                <a:alphaOff val="0"/>
                <a:tint val="100000"/>
                <a:shade val="70000"/>
                <a:satMod val="150000"/>
              </a:schemeClr>
            </a:gs>
            <a:gs pos="100000">
              <a:schemeClr val="accent1">
                <a:hueOff val="0"/>
                <a:satOff val="0"/>
                <a:lumOff val="0"/>
                <a:alphaOff val="0"/>
                <a:tint val="95000"/>
                <a:satMod val="1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Strategies Influencing Commercial Success</a:t>
          </a:r>
          <a:endParaRPr lang="en-US" sz="2400" kern="1200" dirty="0"/>
        </a:p>
      </dsp:txBody>
      <dsp:txXfrm>
        <a:off x="0" y="2616267"/>
        <a:ext cx="8460384" cy="575639"/>
      </dsp:txXfrm>
    </dsp:sp>
    <dsp:sp modelId="{F993BFA7-2ED9-0D48-BAB9-7D98D38D6C37}">
      <dsp:nvSpPr>
        <dsp:cNvPr id="0" name=""/>
        <dsp:cNvSpPr/>
      </dsp:nvSpPr>
      <dsp:spPr>
        <a:xfrm>
          <a:off x="0" y="3191907"/>
          <a:ext cx="8460384" cy="1440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617"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Many techniques are used to influence success, ranging from the product’s design, to marketing strategies, to customer support services. </a:t>
          </a:r>
          <a:endParaRPr lang="en-US" sz="1900" kern="1200" dirty="0">
            <a:latin typeface="Arial" pitchFamily="34" charset="0"/>
            <a:cs typeface="Arial" pitchFamily="34" charset="0"/>
          </a:endParaRPr>
        </a:p>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Without usability, products are not likely to achieve success. </a:t>
          </a:r>
          <a:endParaRPr lang="en-US" sz="1900" kern="1200" dirty="0">
            <a:latin typeface="Arial" pitchFamily="34" charset="0"/>
            <a:cs typeface="Arial" pitchFamily="34" charset="0"/>
          </a:endParaRPr>
        </a:p>
        <a:p>
          <a:pPr marL="171450" lvl="1" indent="-171450" algn="l" defTabSz="844550">
            <a:lnSpc>
              <a:spcPct val="90000"/>
            </a:lnSpc>
            <a:spcBef>
              <a:spcPct val="0"/>
            </a:spcBef>
            <a:spcAft>
              <a:spcPct val="20000"/>
            </a:spcAft>
            <a:buChar char="••"/>
          </a:pPr>
          <a:r>
            <a:rPr lang="en-US" sz="1900" kern="1200" dirty="0" smtClean="0">
              <a:latin typeface="Arial" pitchFamily="34" charset="0"/>
              <a:cs typeface="Arial" pitchFamily="34" charset="0"/>
            </a:rPr>
            <a:t>However, it takes more than a usable product to achieve product success. </a:t>
          </a:r>
          <a:endParaRPr lang="en-US" sz="1900" kern="1200" dirty="0">
            <a:latin typeface="Arial" pitchFamily="34" charset="0"/>
            <a:cs typeface="Arial" pitchFamily="34" charset="0"/>
          </a:endParaRPr>
        </a:p>
      </dsp:txBody>
      <dsp:txXfrm>
        <a:off x="0" y="3191907"/>
        <a:ext cx="8460384" cy="144072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theme" Target="../theme/theme4.xml"/><Relationship Id="rId4" Type="http://schemas.openxmlformats.org/officeDocument/2006/relationships/image" Target="../media/image4.wm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9938" name="Picture 7" descr="bottom_bar.jpg"/>
          <p:cNvPicPr>
            <a:picLocks noChangeAspect="1"/>
          </p:cNvPicPr>
          <p:nvPr/>
        </p:nvPicPr>
        <p:blipFill>
          <a:blip r:embed="rId2"/>
          <a:srcRect/>
          <a:stretch>
            <a:fillRect/>
          </a:stretch>
        </p:blipFill>
        <p:spPr bwMode="auto">
          <a:xfrm>
            <a:off x="0" y="8829675"/>
            <a:ext cx="7010400" cy="465138"/>
          </a:xfrm>
          <a:prstGeom prst="rect">
            <a:avLst/>
          </a:prstGeom>
          <a:noFill/>
          <a:ln w="9525">
            <a:noFill/>
            <a:miter lim="800000"/>
            <a:headEnd/>
            <a:tailEnd/>
          </a:ln>
        </p:spPr>
      </p:pic>
      <p:pic>
        <p:nvPicPr>
          <p:cNvPr id="39939" name="Picture 6" descr="top_bubbles.jpg"/>
          <p:cNvPicPr>
            <a:picLocks noChangeAspect="1"/>
          </p:cNvPicPr>
          <p:nvPr/>
        </p:nvPicPr>
        <p:blipFill>
          <a:blip r:embed="rId3"/>
          <a:srcRect/>
          <a:stretch>
            <a:fillRect/>
          </a:stretch>
        </p:blipFill>
        <p:spPr bwMode="auto">
          <a:xfrm>
            <a:off x="0" y="0"/>
            <a:ext cx="7008813" cy="465138"/>
          </a:xfrm>
          <a:prstGeom prst="rect">
            <a:avLst/>
          </a:prstGeom>
          <a:noFill/>
          <a:ln w="9525">
            <a:noFill/>
            <a:miter lim="800000"/>
            <a:headEnd/>
            <a:tailEnd/>
          </a:ln>
        </p:spPr>
      </p:pic>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solidFill>
                  <a:schemeClr val="bg1"/>
                </a:solidFill>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solidFill>
                  <a:schemeClr val="bg1"/>
                </a:solidFill>
                <a:latin typeface="+mn-lt"/>
              </a:defRPr>
            </a:lvl1pPr>
          </a:lstStyle>
          <a:p>
            <a:pPr>
              <a:defRPr/>
            </a:pPr>
            <a:fld id="{0F836C4B-8C91-4471-9309-A34951561D29}" type="datetimeFigureOut">
              <a:rPr lang="en-US"/>
              <a:pPr>
                <a:defRPr/>
              </a:pPr>
              <a:t>9/10/2012</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solidFill>
                  <a:schemeClr val="bg1"/>
                </a:solidFill>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solidFill>
                  <a:schemeClr val="bg1"/>
                </a:solidFill>
                <a:latin typeface="+mn-lt"/>
              </a:defRPr>
            </a:lvl1pPr>
          </a:lstStyle>
          <a:p>
            <a:pPr>
              <a:defRPr/>
            </a:pPr>
            <a:fld id="{7D06C247-9624-4DDF-B870-9287D4D9CD0C}" type="slidenum">
              <a:rPr lang="en-US"/>
              <a:pPr>
                <a:defRPr/>
              </a:pPr>
              <a:t>‹#›</a:t>
            </a:fld>
            <a:endParaRPr lang="en-US" dirty="0"/>
          </a:p>
        </p:txBody>
      </p:sp>
      <p:pic>
        <p:nvPicPr>
          <p:cNvPr id="39944" name="Picture 5" descr="Westat_white_noline.wmf"/>
          <p:cNvPicPr>
            <a:picLocks noChangeAspect="1"/>
          </p:cNvPicPr>
          <p:nvPr/>
        </p:nvPicPr>
        <p:blipFill>
          <a:blip r:embed="rId4"/>
          <a:srcRect/>
          <a:stretch>
            <a:fillRect/>
          </a:stretch>
        </p:blipFill>
        <p:spPr bwMode="auto">
          <a:xfrm>
            <a:off x="3103563" y="8961438"/>
            <a:ext cx="801687" cy="212725"/>
          </a:xfrm>
          <a:prstGeom prst="rect">
            <a:avLst/>
          </a:prstGeom>
          <a:noFill/>
          <a:ln w="9525">
            <a:noFill/>
            <a:miter lim="800000"/>
            <a:headEnd/>
            <a:tailEnd/>
          </a:ln>
        </p:spPr>
      </p:pic>
    </p:spTree>
    <p:extLst>
      <p:ext uri="{BB962C8B-B14F-4D97-AF65-F5344CB8AC3E}">
        <p14:creationId xmlns:p14="http://schemas.microsoft.com/office/powerpoint/2010/main" xmlns="" val="14988112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8B41B6E2-9817-450E-8A3A-20B895595478}" type="datetimeFigureOut">
              <a:rPr lang="en-US"/>
              <a:pPr>
                <a:defRPr/>
              </a:pPr>
              <a:t>9/10/2012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smtClean="0"/>
              <a:t>The information on these slides is approved for use in presentations for marketing or project use. It can be edited to suit the individual presentation.</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2A4087FA-7891-4753-B213-EA5A3C57DBC6}" type="slidenum">
              <a:rPr lang="en-US"/>
              <a:pPr>
                <a:defRPr/>
              </a:pPr>
              <a:t>‹#›</a:t>
            </a:fld>
            <a:endParaRPr lang="en-US" dirty="0"/>
          </a:p>
        </p:txBody>
      </p:sp>
    </p:spTree>
    <p:extLst>
      <p:ext uri="{BB962C8B-B14F-4D97-AF65-F5344CB8AC3E}">
        <p14:creationId xmlns:p14="http://schemas.microsoft.com/office/powerpoint/2010/main" xmlns="" val="40812016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2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52BAEC-6AD5-488E-9198-108E427FC1C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need to define who “key informants” are considered to be – e.g. employed at the company, not necessarily the designer… (See next slide) </a:t>
            </a:r>
            <a:endParaRPr lang="en-US" dirty="0"/>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12</a:t>
            </a:fld>
            <a:endParaRPr lang="en-US" dirty="0"/>
          </a:p>
        </p:txBody>
      </p:sp>
    </p:spTree>
    <p:extLst>
      <p:ext uri="{BB962C8B-B14F-4D97-AF65-F5344CB8AC3E}">
        <p14:creationId xmlns:p14="http://schemas.microsoft.com/office/powerpoint/2010/main" xmlns="" val="395686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 the criteria here.</a:t>
            </a:r>
          </a:p>
          <a:p>
            <a:endParaRPr lang="en-US" dirty="0" smtClean="0"/>
          </a:p>
          <a:p>
            <a:r>
              <a:rPr lang="en-US" sz="1200" kern="1200" dirty="0" smtClean="0">
                <a:solidFill>
                  <a:schemeClr val="tx1"/>
                </a:solidFill>
                <a:latin typeface="+mn-lt"/>
                <a:ea typeface="+mn-ea"/>
                <a:cs typeface="+mn-cs"/>
              </a:rPr>
              <a:t>“Successful consumer products were selected from periodicals such as Consumer Reports, PC Magazine’s best and most successful products of the year and product design organizations that grant awards for consumer products such as the Industrial Designers Society of America. </a:t>
            </a:r>
          </a:p>
          <a:p>
            <a:r>
              <a:rPr lang="en-US" sz="1200" kern="1200" dirty="0" smtClean="0">
                <a:solidFill>
                  <a:schemeClr val="tx1"/>
                </a:solidFill>
                <a:latin typeface="+mn-lt"/>
                <a:ea typeface="+mn-ea"/>
                <a:cs typeface="+mn-cs"/>
              </a:rPr>
              <a:t>The selected products have a profile of features or functions that will be relevant for consumer health IT, or use patterns similar to, or desirable for, consumer health IT products.   The team identified products that support the following types of activities:</a:t>
            </a:r>
          </a:p>
          <a:p>
            <a:pPr lvl="0"/>
            <a:r>
              <a:rPr lang="en-US" sz="1200" kern="1200" dirty="0" smtClean="0">
                <a:solidFill>
                  <a:schemeClr val="tx1"/>
                </a:solidFill>
                <a:latin typeface="+mn-lt"/>
                <a:ea typeface="+mn-ea"/>
                <a:cs typeface="+mn-cs"/>
              </a:rPr>
              <a:t>Storing, archiving, and retrieving information;</a:t>
            </a:r>
          </a:p>
          <a:p>
            <a:pPr lvl="0"/>
            <a:r>
              <a:rPr lang="en-US" sz="1200" kern="1200" dirty="0" smtClean="0">
                <a:solidFill>
                  <a:schemeClr val="tx1"/>
                </a:solidFill>
                <a:latin typeface="+mn-lt"/>
                <a:ea typeface="+mn-ea"/>
                <a:cs typeface="+mn-cs"/>
              </a:rPr>
              <a:t>Monitoring health-related information;</a:t>
            </a:r>
          </a:p>
          <a:p>
            <a:pPr lvl="0"/>
            <a:r>
              <a:rPr lang="en-US" sz="1200" kern="1200" dirty="0" smtClean="0">
                <a:solidFill>
                  <a:schemeClr val="tx1"/>
                </a:solidFill>
                <a:latin typeface="+mn-lt"/>
                <a:ea typeface="+mn-ea"/>
                <a:cs typeface="+mn-cs"/>
              </a:rPr>
              <a:t>Searching for information; and</a:t>
            </a:r>
          </a:p>
          <a:p>
            <a:pPr lvl="0"/>
            <a:r>
              <a:rPr lang="en-US" sz="1200" kern="1200" dirty="0" smtClean="0">
                <a:solidFill>
                  <a:schemeClr val="tx1"/>
                </a:solidFill>
                <a:latin typeface="+mn-lt"/>
                <a:ea typeface="+mn-ea"/>
                <a:cs typeface="+mn-cs"/>
              </a:rPr>
              <a:t>Tools that support and ease completion of tasks such as logging/recording activities, making comparisons, and making decisions.”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13</a:t>
            </a:fld>
            <a:endParaRPr lang="en-US" dirty="0"/>
          </a:p>
        </p:txBody>
      </p:sp>
    </p:spTree>
    <p:extLst>
      <p:ext uri="{BB962C8B-B14F-4D97-AF65-F5344CB8AC3E}">
        <p14:creationId xmlns:p14="http://schemas.microsoft.com/office/powerpoint/2010/main" xmlns="" val="3411372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17</a:t>
            </a:fld>
            <a:endParaRPr lang="en-US" dirty="0"/>
          </a:p>
        </p:txBody>
      </p:sp>
    </p:spTree>
    <p:extLst>
      <p:ext uri="{BB962C8B-B14F-4D97-AF65-F5344CB8AC3E}">
        <p14:creationId xmlns:p14="http://schemas.microsoft.com/office/powerpoint/2010/main" xmlns="" val="3538977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19</a:t>
            </a:fld>
            <a:endParaRPr lang="en-US" dirty="0"/>
          </a:p>
        </p:txBody>
      </p:sp>
    </p:spTree>
    <p:extLst>
      <p:ext uri="{BB962C8B-B14F-4D97-AF65-F5344CB8AC3E}">
        <p14:creationId xmlns:p14="http://schemas.microsoft.com/office/powerpoint/2010/main" xmlns="" val="2551262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0" fontAlgn="base" latinLnBrk="0" hangingPunct="0">
              <a:lnSpc>
                <a:spcPct val="100000"/>
              </a:lnSpc>
              <a:spcBef>
                <a:spcPct val="30000"/>
              </a:spcBef>
              <a:spcAft>
                <a:spcPct val="0"/>
              </a:spcAft>
              <a:buClrTx/>
              <a:buSzTx/>
              <a:buFontTx/>
              <a:buNone/>
              <a:tabLst/>
              <a:defRPr/>
            </a:pPr>
            <a:r>
              <a:rPr lang="en-US" sz="1600" dirty="0" smtClean="0"/>
              <a:t>And discuss why are these gaps present</a:t>
            </a:r>
            <a:r>
              <a:rPr lang="en-US" sz="1600" baseline="0" dirty="0" smtClean="0"/>
              <a:t>;  is there evidence of these gaps –</a:t>
            </a:r>
          </a:p>
          <a:p>
            <a:pPr marL="0" marR="0" lvl="1" indent="0" algn="l" defTabSz="457200" rtl="0" eaLnBrk="0" fontAlgn="base" latinLnBrk="0" hangingPunct="0">
              <a:lnSpc>
                <a:spcPct val="100000"/>
              </a:lnSpc>
              <a:spcBef>
                <a:spcPct val="30000"/>
              </a:spcBef>
              <a:spcAft>
                <a:spcPct val="0"/>
              </a:spcAft>
              <a:buClrTx/>
              <a:buSzTx/>
              <a:buFontTx/>
              <a:buNone/>
              <a:tabLst/>
              <a:defRPr/>
            </a:pPr>
            <a:endParaRPr lang="en-US" sz="1600" baseline="0" dirty="0" smtClean="0"/>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1600" baseline="0" dirty="0" smtClean="0"/>
              <a:t>Market leaders in:</a:t>
            </a:r>
          </a:p>
          <a:p>
            <a:pPr lvl="0"/>
            <a:r>
              <a:rPr lang="en-US" sz="1200" b="1" kern="1200" dirty="0" smtClean="0">
                <a:solidFill>
                  <a:schemeClr val="tx1"/>
                </a:solidFill>
                <a:effectLst/>
                <a:latin typeface="+mn-lt"/>
                <a:ea typeface="+mn-ea"/>
                <a:cs typeface="+mn-cs"/>
              </a:rPr>
              <a:t>Health information storage, archival, and retrieval.</a:t>
            </a:r>
            <a:r>
              <a:rPr lang="en-US" sz="1200" kern="1200" dirty="0" smtClean="0">
                <a:solidFill>
                  <a:schemeClr val="tx1"/>
                </a:solidFill>
                <a:effectLst/>
                <a:latin typeface="+mn-lt"/>
                <a:ea typeface="+mn-ea"/>
                <a:cs typeface="+mn-cs"/>
              </a:rPr>
              <a:t> This category includes tools that directly help in the functions of storage, archival, and retrieval of personal health information.</a:t>
            </a:r>
          </a:p>
          <a:p>
            <a:pPr lvl="0"/>
            <a:r>
              <a:rPr lang="en-US" sz="1200" b="1" kern="1200" dirty="0" smtClean="0">
                <a:solidFill>
                  <a:schemeClr val="tx1"/>
                </a:solidFill>
                <a:effectLst/>
                <a:latin typeface="+mn-lt"/>
                <a:ea typeface="+mn-ea"/>
                <a:cs typeface="+mn-cs"/>
              </a:rPr>
              <a:t>Health status monitoring.</a:t>
            </a:r>
            <a:r>
              <a:rPr lang="en-US" sz="1200" kern="1200" dirty="0" smtClean="0">
                <a:solidFill>
                  <a:schemeClr val="tx1"/>
                </a:solidFill>
                <a:effectLst/>
                <a:latin typeface="+mn-lt"/>
                <a:ea typeface="+mn-ea"/>
                <a:cs typeface="+mn-cs"/>
              </a:rPr>
              <a:t> This category of artifacts includes systems and tools for assessing and monitoring the users’ health status and/or monitoring specific health conditions. Here we include only tools that have a built-in information management and storage component. Thus, a device that solely aids in measuring a specific health indicator such as blood pressure is excluded.</a:t>
            </a:r>
          </a:p>
          <a:p>
            <a:pPr lvl="0"/>
            <a:r>
              <a:rPr lang="en-US" sz="1200" b="1" kern="1200" dirty="0" smtClean="0">
                <a:solidFill>
                  <a:schemeClr val="tx1"/>
                </a:solidFill>
                <a:effectLst/>
                <a:latin typeface="+mn-lt"/>
                <a:ea typeface="+mn-ea"/>
                <a:cs typeface="+mn-cs"/>
              </a:rPr>
              <a:t>Health information seeking and searching.</a:t>
            </a:r>
            <a:r>
              <a:rPr lang="en-US" sz="1200" kern="1200" dirty="0" smtClean="0">
                <a:solidFill>
                  <a:schemeClr val="tx1"/>
                </a:solidFill>
                <a:effectLst/>
                <a:latin typeface="+mn-lt"/>
                <a:ea typeface="+mn-ea"/>
                <a:cs typeface="+mn-cs"/>
              </a:rPr>
              <a:t> This category includes tools that directly help in the functions of seeking and searching for health-related information.</a:t>
            </a:r>
          </a:p>
          <a:p>
            <a:pPr lvl="0"/>
            <a:r>
              <a:rPr lang="en-US" sz="1200" b="1" kern="1200" dirty="0" smtClean="0">
                <a:solidFill>
                  <a:schemeClr val="tx1"/>
                </a:solidFill>
                <a:effectLst/>
                <a:latin typeface="+mn-lt"/>
                <a:ea typeface="+mn-ea"/>
                <a:cs typeface="+mn-cs"/>
              </a:rPr>
              <a:t>Infrastructural tools and artifacts.</a:t>
            </a:r>
            <a:r>
              <a:rPr lang="en-US" sz="1200" kern="1200" dirty="0" smtClean="0">
                <a:solidFill>
                  <a:schemeClr val="tx1"/>
                </a:solidFill>
                <a:effectLst/>
                <a:latin typeface="+mn-lt"/>
                <a:ea typeface="+mn-ea"/>
                <a:cs typeface="+mn-cs"/>
              </a:rPr>
              <a:t> This category of tools and artifacts consists of emerging devices, applications, and design concepts that constitute the foundations for specific consumer health IT applications. For instance, researchers have developed clinical database architectures and algorithms for facilitating information search and retrieval processes in electronic repositories which have been implemented in many of the artifacts described here.</a:t>
            </a:r>
          </a:p>
          <a:p>
            <a:pPr marL="0" marR="0" lvl="1" indent="0" algn="l" defTabSz="457200" rtl="0" eaLnBrk="0" fontAlgn="base" latinLnBrk="0" hangingPunct="0">
              <a:lnSpc>
                <a:spcPct val="100000"/>
              </a:lnSpc>
              <a:spcBef>
                <a:spcPct val="30000"/>
              </a:spcBef>
              <a:spcAft>
                <a:spcPct val="0"/>
              </a:spcAft>
              <a:buClrTx/>
              <a:buSzTx/>
              <a:buFontTx/>
              <a:buNone/>
              <a:tabLst/>
              <a:defRPr/>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20</a:t>
            </a:fld>
            <a:endParaRPr lang="en-US" dirty="0"/>
          </a:p>
        </p:txBody>
      </p:sp>
    </p:spTree>
    <p:extLst>
      <p:ext uri="{BB962C8B-B14F-4D97-AF65-F5344CB8AC3E}">
        <p14:creationId xmlns:p14="http://schemas.microsoft.com/office/powerpoint/2010/main" xmlns="" val="947579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22</a:t>
            </a:fld>
            <a:endParaRPr lang="en-US" dirty="0"/>
          </a:p>
        </p:txBody>
      </p:sp>
    </p:spTree>
    <p:extLst>
      <p:ext uri="{BB962C8B-B14F-4D97-AF65-F5344CB8AC3E}">
        <p14:creationId xmlns:p14="http://schemas.microsoft.com/office/powerpoint/2010/main" xmlns="" val="2294442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23</a:t>
            </a:fld>
            <a:endParaRPr lang="en-US" dirty="0"/>
          </a:p>
        </p:txBody>
      </p:sp>
    </p:spTree>
    <p:extLst>
      <p:ext uri="{BB962C8B-B14F-4D97-AF65-F5344CB8AC3E}">
        <p14:creationId xmlns:p14="http://schemas.microsoft.com/office/powerpoint/2010/main" xmlns="" val="3930228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A4087FA-7891-4753-B213-EA5A3C57DBC6}" type="slidenum">
              <a:rPr lang="en-US" smtClean="0"/>
              <a:pPr>
                <a:defRPr/>
              </a:pPr>
              <a:t>2</a:t>
            </a:fld>
            <a:endParaRPr lang="en-US" dirty="0"/>
          </a:p>
        </p:txBody>
      </p:sp>
    </p:spTree>
    <p:extLst>
      <p:ext uri="{BB962C8B-B14F-4D97-AF65-F5344CB8AC3E}">
        <p14:creationId xmlns:p14="http://schemas.microsoft.com/office/powerpoint/2010/main" xmlns="" val="79721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EA5458-8D29-497D-A28E-B60D33284D35}"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Calibri" charset="0"/>
              </a:rPr>
              <a:t>Enid</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53C269A-1AD1-174A-A706-49E021778109}"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xfrm>
            <a:off x="1462088" y="696913"/>
            <a:ext cx="4086225" cy="3065462"/>
          </a:xfrm>
          <a:noFill/>
          <a:ln>
            <a:solidFill>
              <a:srgbClr val="000000"/>
            </a:solidFill>
            <a:miter lim="800000"/>
            <a:headEnd/>
            <a:tailEnd/>
          </a:ln>
        </p:spPr>
      </p:sp>
      <p:sp>
        <p:nvSpPr>
          <p:cNvPr id="35843" name="Notes Placeholder 2"/>
          <p:cNvSpPr>
            <a:spLocks noGrp="1"/>
          </p:cNvSpPr>
          <p:nvPr>
            <p:ph type="body" idx="1"/>
          </p:nvPr>
        </p:nvSpPr>
        <p:spPr bwMode="auto">
          <a:xfrm>
            <a:off x="701675" y="3762375"/>
            <a:ext cx="5607050" cy="5311775"/>
          </a:xfrm>
          <a:noFill/>
        </p:spPr>
        <p:txBody>
          <a:bodyPr wrap="square" numCol="1" anchor="t" anchorCtr="0" compatLnSpc="1">
            <a:prstTxWarp prst="textNoShape">
              <a:avLst/>
            </a:prstTxWarp>
          </a:bodyPr>
          <a:lstStyle/>
          <a:p>
            <a:pPr eaLnBrk="1" hangingPunct="1">
              <a:spcBef>
                <a:spcPct val="0"/>
              </a:spcBef>
            </a:pPr>
            <a:endParaRPr lang="en-US" sz="1400"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2A0A2B-EC4A-4B6F-BFA4-94F9B1C47C6A}"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buFont typeface="Arial" pitchFamily="34" charset="0"/>
              <a:buNone/>
            </a:pPr>
            <a:r>
              <a:rPr lang="en-US" sz="4000" kern="1200" dirty="0" smtClean="0">
                <a:solidFill>
                  <a:schemeClr val="tx1"/>
                </a:solidFill>
                <a:effectLst/>
                <a:latin typeface="+mn-lt"/>
                <a:ea typeface="+mn-ea"/>
                <a:cs typeface="+mn-cs"/>
              </a:rPr>
              <a:t>Detailed</a:t>
            </a:r>
            <a:r>
              <a:rPr lang="en-US" sz="4000" kern="1200" baseline="0" dirty="0" smtClean="0">
                <a:solidFill>
                  <a:schemeClr val="tx1"/>
                </a:solidFill>
                <a:effectLst/>
                <a:latin typeface="+mn-lt"/>
                <a:ea typeface="+mn-ea"/>
                <a:cs typeface="+mn-cs"/>
              </a:rPr>
              <a:t> w</a:t>
            </a:r>
            <a:r>
              <a:rPr lang="en-US" sz="4000" kern="1200" dirty="0" smtClean="0">
                <a:solidFill>
                  <a:schemeClr val="tx1"/>
                </a:solidFill>
                <a:effectLst/>
                <a:latin typeface="+mn-lt"/>
                <a:ea typeface="+mn-ea"/>
                <a:cs typeface="+mn-cs"/>
              </a:rPr>
              <a:t>alk through of objectives,</a:t>
            </a:r>
            <a:r>
              <a:rPr lang="en-US" sz="4000" kern="1200" baseline="0" dirty="0" smtClean="0">
                <a:solidFill>
                  <a:schemeClr val="tx1"/>
                </a:solidFill>
                <a:effectLst/>
                <a:latin typeface="+mn-lt"/>
                <a:ea typeface="+mn-ea"/>
                <a:cs typeface="+mn-cs"/>
              </a:rPr>
              <a:t> process, methods (each square).  Sources used, lack of peer-reviewed </a:t>
            </a:r>
            <a:r>
              <a:rPr lang="en-US" sz="1200" b="0" i="0" kern="1200" dirty="0" smtClean="0">
                <a:solidFill>
                  <a:schemeClr val="tx1"/>
                </a:solidFill>
                <a:effectLst/>
                <a:latin typeface="+mn-lt"/>
                <a:ea typeface="+mn-ea"/>
                <a:cs typeface="+mn-cs"/>
              </a:rPr>
              <a:t>literature on methods used for contemporary successful products.</a:t>
            </a:r>
            <a:endParaRPr lang="en-US" sz="4000" kern="1200" dirty="0" smtClean="0">
              <a:solidFill>
                <a:schemeClr val="tx1"/>
              </a:solidFill>
              <a:effectLst/>
              <a:latin typeface="+mn-lt"/>
              <a:ea typeface="+mn-ea"/>
              <a:cs typeface="+mn-cs"/>
            </a:endParaRPr>
          </a:p>
          <a:p>
            <a:pPr marL="0" lvl="0" indent="0">
              <a:buFont typeface="Arial" pitchFamily="34" charset="0"/>
              <a:buNone/>
            </a:pPr>
            <a:endParaRPr lang="en-US" sz="4000" kern="1200" dirty="0" smtClean="0">
              <a:solidFill>
                <a:schemeClr val="tx1"/>
              </a:solidFill>
              <a:effectLst/>
              <a:latin typeface="+mn-lt"/>
              <a:ea typeface="+mn-ea"/>
              <a:cs typeface="+mn-cs"/>
            </a:endParaRPr>
          </a:p>
          <a:p>
            <a:endParaRPr lang="en-US" sz="800" dirty="0"/>
          </a:p>
        </p:txBody>
      </p:sp>
      <p:sp>
        <p:nvSpPr>
          <p:cNvPr id="4" name="Slide Number Placeholder 3"/>
          <p:cNvSpPr>
            <a:spLocks noGrp="1"/>
          </p:cNvSpPr>
          <p:nvPr>
            <p:ph type="sldNum" sz="quarter" idx="10"/>
          </p:nvPr>
        </p:nvSpPr>
        <p:spPr/>
        <p:txBody>
          <a:bodyPr/>
          <a:lstStyle/>
          <a:p>
            <a:pPr>
              <a:defRPr/>
            </a:pPr>
            <a:fld id="{38F6DEBE-42E3-49F2-A6F4-407C3C528EC2}"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definition</a:t>
            </a:r>
            <a:r>
              <a:rPr lang="en-US" baseline="0" dirty="0" smtClean="0"/>
              <a:t> of hybrid product here -- </a:t>
            </a:r>
            <a:r>
              <a:rPr lang="en-US" sz="1200" dirty="0" smtClean="0"/>
              <a:t>integrated physical device and digital component as a single product from the manufacturer (e.g., Nintendo </a:t>
            </a:r>
            <a:r>
              <a:rPr lang="en-US" sz="1200" dirty="0" err="1" smtClean="0"/>
              <a:t>Wii</a:t>
            </a:r>
            <a:r>
              <a:rPr lang="en-US" sz="1200" dirty="0" smtClean="0"/>
              <a:t> gaming application) or </a:t>
            </a:r>
            <a:r>
              <a:rPr lang="en-US" sz="1200" dirty="0" err="1" smtClean="0"/>
              <a:t>Fitbit</a:t>
            </a:r>
            <a:r>
              <a:rPr lang="en-US" sz="1200" dirty="0" smtClean="0"/>
              <a:t> </a:t>
            </a:r>
            <a:endParaRPr lang="en-US" dirty="0"/>
          </a:p>
        </p:txBody>
      </p:sp>
      <p:sp>
        <p:nvSpPr>
          <p:cNvPr id="4" name="Slide Number Placeholder 3"/>
          <p:cNvSpPr>
            <a:spLocks noGrp="1"/>
          </p:cNvSpPr>
          <p:nvPr>
            <p:ph type="sldNum" sz="quarter" idx="10"/>
          </p:nvPr>
        </p:nvSpPr>
        <p:spPr/>
        <p:txBody>
          <a:bodyPr/>
          <a:lstStyle/>
          <a:p>
            <a:pPr>
              <a:defRPr/>
            </a:pPr>
            <a:fld id="{38F6DEBE-42E3-49F2-A6F4-407C3C528EC2}"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handful of methods (6) that dominate in their frequency of use for the development of successful consumer products, in order of frequency of use: prototyping, agile development, heuristic evaluation, top-down design, lean product development, and GOMS. User-centered design and a usability approach were the most frequently used design philosophies across reviewed products, and are applicable to both design and evaluation. </a:t>
            </a:r>
            <a:endParaRPr lang="en-US" dirty="0"/>
          </a:p>
        </p:txBody>
      </p:sp>
      <p:sp>
        <p:nvSpPr>
          <p:cNvPr id="4" name="Slide Number Placeholder 3"/>
          <p:cNvSpPr>
            <a:spLocks noGrp="1"/>
          </p:cNvSpPr>
          <p:nvPr>
            <p:ph type="sldNum" sz="quarter" idx="10"/>
          </p:nvPr>
        </p:nvSpPr>
        <p:spPr/>
        <p:txBody>
          <a:bodyPr/>
          <a:lstStyle/>
          <a:p>
            <a:pPr>
              <a:defRPr/>
            </a:pPr>
            <a:fld id="{38F6DEBE-42E3-49F2-A6F4-407C3C528EC2}"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0" fontAlgn="base" latinLnBrk="0" hangingPunct="0">
              <a:lnSpc>
                <a:spcPct val="100000"/>
              </a:lnSpc>
              <a:spcBef>
                <a:spcPct val="30000"/>
              </a:spcBef>
              <a:spcAft>
                <a:spcPct val="0"/>
              </a:spcAft>
              <a:buClrTx/>
              <a:buSzTx/>
              <a:buFontTx/>
              <a:buNone/>
              <a:tabLst/>
              <a:defRPr/>
            </a:pPr>
            <a:r>
              <a:rPr lang="en-US" sz="2000" dirty="0" smtClean="0"/>
              <a:t>Hybrid versus Purely digital, such as a Web site or software program</a:t>
            </a:r>
          </a:p>
          <a:p>
            <a:endParaRPr lang="en-US" sz="2000" dirty="0" smtClean="0"/>
          </a:p>
          <a:p>
            <a:r>
              <a:rPr lang="en-US" sz="2000" dirty="0" smtClean="0"/>
              <a:t>Two examples:  Nintendo </a:t>
            </a:r>
            <a:r>
              <a:rPr lang="en-US" sz="2000" dirty="0" err="1" smtClean="0"/>
              <a:t>Wii</a:t>
            </a:r>
            <a:r>
              <a:rPr lang="en-US" sz="2000" dirty="0" smtClean="0"/>
              <a:t> or </a:t>
            </a:r>
            <a:r>
              <a:rPr lang="en-US" sz="2000" dirty="0" err="1" smtClean="0"/>
              <a:t>Fitbit</a:t>
            </a:r>
            <a:r>
              <a:rPr lang="en-US" sz="2000" dirty="0" smtClean="0"/>
              <a:t> </a:t>
            </a:r>
            <a:endParaRPr lang="en-US" dirty="0"/>
          </a:p>
        </p:txBody>
      </p:sp>
      <p:sp>
        <p:nvSpPr>
          <p:cNvPr id="4" name="Slide Number Placeholder 3"/>
          <p:cNvSpPr>
            <a:spLocks noGrp="1"/>
          </p:cNvSpPr>
          <p:nvPr>
            <p:ph type="sldNum" sz="quarter" idx="10"/>
          </p:nvPr>
        </p:nvSpPr>
        <p:spPr/>
        <p:txBody>
          <a:bodyPr/>
          <a:lstStyle/>
          <a:p>
            <a:pPr>
              <a:defRPr/>
            </a:pPr>
            <a:fld id="{38F6DEBE-42E3-49F2-A6F4-407C3C528EC2}"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Alternate Title Slide">
    <p:bg>
      <p:bgPr>
        <a:solidFill>
          <a:schemeClr val="bg1"/>
        </a:solidFill>
        <a:effectLst/>
      </p:bgPr>
    </p:bg>
    <p:spTree>
      <p:nvGrpSpPr>
        <p:cNvPr id="1" name=""/>
        <p:cNvGrpSpPr/>
        <p:nvPr/>
      </p:nvGrpSpPr>
      <p:grpSpPr>
        <a:xfrm>
          <a:off x="0" y="0"/>
          <a:ext cx="0" cy="0"/>
          <a:chOff x="0" y="0"/>
          <a:chExt cx="0" cy="0"/>
        </a:xfrm>
      </p:grpSpPr>
      <p:sp>
        <p:nvSpPr>
          <p:cNvPr id="4" name="Rectangle 8"/>
          <p:cNvSpPr/>
          <p:nvPr/>
        </p:nvSpPr>
        <p:spPr>
          <a:xfrm>
            <a:off x="0" y="0"/>
            <a:ext cx="9144000" cy="38433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sp>
      <p:pic>
        <p:nvPicPr>
          <p:cNvPr id="5" name="Picture 10" descr="Westat_white.wmf"/>
          <p:cNvPicPr>
            <a:picLocks noChangeAspect="1"/>
          </p:cNvPicPr>
          <p:nvPr userDrawn="1"/>
        </p:nvPicPr>
        <p:blipFill>
          <a:blip r:embed="rId2"/>
          <a:srcRect/>
          <a:stretch>
            <a:fillRect/>
          </a:stretch>
        </p:blipFill>
        <p:spPr bwMode="auto">
          <a:xfrm>
            <a:off x="444500" y="484188"/>
            <a:ext cx="2436813" cy="571500"/>
          </a:xfrm>
          <a:prstGeom prst="rect">
            <a:avLst/>
          </a:prstGeom>
          <a:noFill/>
          <a:ln w="9525">
            <a:noFill/>
            <a:miter lim="800000"/>
            <a:headEnd/>
            <a:tailEnd/>
          </a:ln>
        </p:spPr>
      </p:pic>
      <p:sp>
        <p:nvSpPr>
          <p:cNvPr id="6" name="Rectangle 7"/>
          <p:cNvSpPr/>
          <p:nvPr userDrawn="1"/>
        </p:nvSpPr>
        <p:spPr>
          <a:xfrm>
            <a:off x="0" y="3833813"/>
            <a:ext cx="9144000" cy="4572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2"/>
          <p:cNvSpPr/>
          <p:nvPr userDrawn="1"/>
        </p:nvSpPr>
        <p:spPr>
          <a:xfrm>
            <a:off x="-12700" y="4335463"/>
            <a:ext cx="9156700" cy="2522537"/>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3033713" y="516861"/>
            <a:ext cx="5785866" cy="1076667"/>
          </a:xfrm>
        </p:spPr>
        <p:txBody>
          <a:bodyPr>
            <a:noAutofit/>
          </a:bodyPr>
          <a:lstStyle>
            <a:lvl1pPr>
              <a:defRPr sz="2000" b="0" i="0" baseline="0">
                <a:solidFill>
                  <a:schemeClr val="bg1"/>
                </a:solidFill>
              </a:defRPr>
            </a:lvl1pPr>
          </a:lstStyle>
          <a:p>
            <a:r>
              <a:rPr lang="en-US" dirty="0" smtClean="0"/>
              <a:t>Click to edit Master title style</a:t>
            </a:r>
            <a:endParaRPr lang="en-US" dirty="0"/>
          </a:p>
        </p:txBody>
      </p:sp>
      <p:sp>
        <p:nvSpPr>
          <p:cNvPr id="7" name="Text Placeholder 6"/>
          <p:cNvSpPr>
            <a:spLocks noGrp="1"/>
          </p:cNvSpPr>
          <p:nvPr>
            <p:ph type="body" sz="quarter" idx="11"/>
          </p:nvPr>
        </p:nvSpPr>
        <p:spPr>
          <a:xfrm>
            <a:off x="3033713" y="2399943"/>
            <a:ext cx="5391150" cy="1253066"/>
          </a:xfrm>
        </p:spPr>
        <p:txBody>
          <a:bodyPr/>
          <a:lstStyle>
            <a:lvl1pPr marL="228600" indent="0">
              <a:lnSpc>
                <a:spcPts val="2400"/>
              </a:lnSpc>
              <a:spcBef>
                <a:spcPts val="300"/>
              </a:spcBef>
              <a:spcAft>
                <a:spcPts val="300"/>
              </a:spcAft>
              <a:buClr>
                <a:schemeClr val="tx2"/>
              </a:buClr>
              <a:buFontTx/>
              <a:buNone/>
              <a:defRPr sz="1800">
                <a:solidFill>
                  <a:schemeClr val="bg1"/>
                </a:solidFill>
              </a:defRPr>
            </a:lvl1pPr>
            <a:lvl2pPr marL="228600" indent="0">
              <a:spcBef>
                <a:spcPts val="800"/>
              </a:spcBef>
              <a:spcAft>
                <a:spcPts val="0"/>
              </a:spcAft>
              <a:buClr>
                <a:schemeClr val="tx2"/>
              </a:buClr>
              <a:buFontTx/>
              <a:buNone/>
              <a:defRPr sz="1800">
                <a:solidFill>
                  <a:schemeClr val="bg1"/>
                </a:solidFill>
              </a:defRPr>
            </a:lvl2pPr>
            <a:lvl3pPr marL="228600" indent="0">
              <a:spcAft>
                <a:spcPts val="0"/>
              </a:spcAft>
              <a:buFontTx/>
              <a:buNone/>
              <a:defRPr sz="18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
        <p:nvSpPr>
          <p:cNvPr id="14" name="Rectangle 6"/>
          <p:cNvSpPr/>
          <p:nvPr userDrawn="1"/>
        </p:nvSpPr>
        <p:spPr>
          <a:xfrm>
            <a:off x="-12700" y="444500"/>
            <a:ext cx="9156700" cy="641350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userDrawn="1"/>
        </p:nvSpPr>
        <p:spPr>
          <a:xfrm>
            <a:off x="-12700" y="0"/>
            <a:ext cx="9156700" cy="457200"/>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9/10/2012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9/10/2012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24CD3-204F-4468-8EE4-28A6668D006A}" type="datetimeFigureOut">
              <a:rPr lang="en-US" smtClean="0"/>
              <a:pPr/>
              <a:t>9/10/2012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9850" y="773118"/>
            <a:ext cx="7346951" cy="1068387"/>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cSld name="Title">
    <p:spTree>
      <p:nvGrpSpPr>
        <p:cNvPr id="1" name=""/>
        <p:cNvGrpSpPr/>
        <p:nvPr/>
      </p:nvGrpSpPr>
      <p:grpSpPr>
        <a:xfrm>
          <a:off x="0" y="0"/>
          <a:ext cx="0" cy="0"/>
          <a:chOff x="0" y="0"/>
          <a:chExt cx="0" cy="0"/>
        </a:xfrm>
      </p:grpSpPr>
      <p:sp>
        <p:nvSpPr>
          <p:cNvPr id="5" name="Rectangle 4"/>
          <p:cNvSpPr/>
          <p:nvPr userDrawn="1"/>
        </p:nvSpPr>
        <p:spPr>
          <a:xfrm>
            <a:off x="0" y="1362075"/>
            <a:ext cx="9156700" cy="4603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1"/>
          <p:cNvSpPr/>
          <p:nvPr userDrawn="1"/>
        </p:nvSpPr>
        <p:spPr>
          <a:xfrm>
            <a:off x="0" y="4964113"/>
            <a:ext cx="9156700" cy="130968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userDrawn="1"/>
        </p:nvSpPr>
        <p:spPr>
          <a:xfrm>
            <a:off x="-12700" y="0"/>
            <a:ext cx="9156700" cy="1362075"/>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5"/>
          <p:cNvSpPr/>
          <p:nvPr userDrawn="1"/>
        </p:nvSpPr>
        <p:spPr>
          <a:xfrm>
            <a:off x="2430463" y="6324600"/>
            <a:ext cx="6713537" cy="5111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 indent="-228600" fontAlgn="auto">
              <a:lnSpc>
                <a:spcPts val="2800"/>
              </a:lnSpc>
              <a:spcBef>
                <a:spcPts val="1500"/>
              </a:spcBef>
              <a:spcAft>
                <a:spcPts val="500"/>
              </a:spcAft>
              <a:buClr>
                <a:srgbClr val="00809E"/>
              </a:buClr>
              <a:buSzPct val="130000"/>
              <a:buFont typeface="Arial"/>
              <a:buNone/>
              <a:defRPr/>
            </a:pPr>
            <a:endParaRPr lang="en-US" sz="1200" b="1" dirty="0">
              <a:solidFill>
                <a:srgbClr val="000000"/>
              </a:solidFill>
            </a:endParaRPr>
          </a:p>
        </p:txBody>
      </p:sp>
      <p:sp>
        <p:nvSpPr>
          <p:cNvPr id="11" name="Rectangle 14"/>
          <p:cNvSpPr/>
          <p:nvPr userDrawn="1"/>
        </p:nvSpPr>
        <p:spPr>
          <a:xfrm>
            <a:off x="796925" y="6384925"/>
            <a:ext cx="1785938" cy="396875"/>
          </a:xfrm>
          <a:prstGeom prst="rect">
            <a:avLst/>
          </a:prstGeom>
        </p:spPr>
        <p:txBody>
          <a:bodyPr wrap="none">
            <a:spAutoFit/>
          </a:bodyPr>
          <a:lstStyle/>
          <a:p>
            <a:pPr marL="228600" indent="-228600" fontAlgn="auto">
              <a:lnSpc>
                <a:spcPts val="2800"/>
              </a:lnSpc>
              <a:spcBef>
                <a:spcPts val="1500"/>
              </a:spcBef>
              <a:spcAft>
                <a:spcPts val="500"/>
              </a:spcAft>
              <a:buClr>
                <a:srgbClr val="00809E"/>
              </a:buClr>
              <a:buSzPct val="130000"/>
              <a:buFont typeface="Arial"/>
              <a:buNone/>
              <a:defRPr/>
            </a:pPr>
            <a:r>
              <a:rPr lang="en-US" sz="1200" b="1" dirty="0">
                <a:solidFill>
                  <a:srgbClr val="000000"/>
                </a:solidFill>
                <a:latin typeface="+mn-lt"/>
              </a:rPr>
              <a:t>                                     </a:t>
            </a:r>
          </a:p>
        </p:txBody>
      </p:sp>
      <p:sp>
        <p:nvSpPr>
          <p:cNvPr id="2" name="Title 1"/>
          <p:cNvSpPr>
            <a:spLocks noGrp="1"/>
          </p:cNvSpPr>
          <p:nvPr>
            <p:ph type="ctrTitle"/>
          </p:nvPr>
        </p:nvSpPr>
        <p:spPr>
          <a:xfrm>
            <a:off x="3276600" y="110427"/>
            <a:ext cx="5731933" cy="1251511"/>
          </a:xfrm>
        </p:spPr>
        <p:txBody>
          <a:bodyPr/>
          <a:lstStyle>
            <a:lvl1pPr marL="0">
              <a:defRPr sz="3100" b="0">
                <a:solidFill>
                  <a:schemeClr val="bg1"/>
                </a:solidFill>
              </a:defRPr>
            </a:lvl1pPr>
          </a:lstStyle>
          <a:p>
            <a:r>
              <a:rPr lang="en-US" smtClean="0"/>
              <a:t>Click to edit Master title style</a:t>
            </a:r>
            <a:endParaRPr lang="en-US" dirty="0"/>
          </a:p>
        </p:txBody>
      </p:sp>
      <p:sp>
        <p:nvSpPr>
          <p:cNvPr id="8" name="Text Placeholder 7"/>
          <p:cNvSpPr>
            <a:spLocks noGrp="1"/>
          </p:cNvSpPr>
          <p:nvPr>
            <p:ph type="body" sz="quarter" idx="10"/>
          </p:nvPr>
        </p:nvSpPr>
        <p:spPr>
          <a:xfrm>
            <a:off x="2893152" y="5093642"/>
            <a:ext cx="4843463" cy="1473200"/>
          </a:xfrm>
        </p:spPr>
        <p:txBody>
          <a:bodyPr/>
          <a:lstStyle>
            <a:lvl1pPr marL="0" indent="0">
              <a:lnSpc>
                <a:spcPts val="2400"/>
              </a:lnSpc>
              <a:spcBef>
                <a:spcPts val="600"/>
              </a:spcBef>
              <a:spcAft>
                <a:spcPts val="600"/>
              </a:spcAft>
              <a:buFontTx/>
              <a:buNone/>
              <a:defRPr sz="2300" b="0">
                <a:solidFill>
                  <a:schemeClr val="bg1"/>
                </a:solidFill>
              </a:defRPr>
            </a:lvl1pPr>
            <a:lvl2pPr marL="0" indent="0">
              <a:spcBef>
                <a:spcPts val="0"/>
              </a:spcBef>
              <a:spcAft>
                <a:spcPts val="100"/>
              </a:spcAft>
              <a:buFontTx/>
              <a:buNone/>
              <a:defRPr sz="1800">
                <a:solidFill>
                  <a:schemeClr val="bg1"/>
                </a:solidFill>
              </a:defRPr>
            </a:lvl2pPr>
            <a:lvl3pPr marL="0" indent="0">
              <a:spcBef>
                <a:spcPts val="0"/>
              </a:spcBef>
              <a:spcAft>
                <a:spcPts val="100"/>
              </a:spcAft>
              <a:buFontTx/>
              <a:buNone/>
              <a:defRPr sz="1800" baseline="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41437" y="764652"/>
            <a:ext cx="7345363" cy="1074736"/>
          </a:xfrm>
        </p:spPr>
        <p:txBody>
          <a:bodyPr/>
          <a:lstStyle/>
          <a:p>
            <a:r>
              <a:rPr lang="en-US" smtClean="0"/>
              <a:t>Click to edit Master title style</a:t>
            </a:r>
            <a:endParaRPr lang="en-US" dirty="0"/>
          </a:p>
        </p:txBody>
      </p:sp>
      <p:sp>
        <p:nvSpPr>
          <p:cNvPr id="6" name="Chart Placeholder 5"/>
          <p:cNvSpPr>
            <a:spLocks noGrp="1"/>
          </p:cNvSpPr>
          <p:nvPr>
            <p:ph type="chart" sz="quarter" idx="13"/>
          </p:nvPr>
        </p:nvSpPr>
        <p:spPr>
          <a:xfrm>
            <a:off x="1341437" y="1922463"/>
            <a:ext cx="6267451" cy="4190468"/>
          </a:xfrm>
        </p:spPr>
        <p:txBody>
          <a:bodyPr rtlCol="0">
            <a:normAutofit/>
          </a:bodyPr>
          <a:lstStyle/>
          <a:p>
            <a:pPr lvl="0"/>
            <a:r>
              <a:rPr lang="en-US" noProof="0" smtClean="0"/>
              <a:t>Click icon to add chart</a:t>
            </a:r>
            <a:endParaRPr lang="en-US" noProof="0" dirty="0"/>
          </a:p>
        </p:txBody>
      </p:sp>
      <p:sp>
        <p:nvSpPr>
          <p:cNvPr id="4" name="Slide Number Placeholder 8"/>
          <p:cNvSpPr>
            <a:spLocks noGrp="1"/>
          </p:cNvSpPr>
          <p:nvPr>
            <p:ph type="sldNum" sz="quarter" idx="14"/>
          </p:nvPr>
        </p:nvSpPr>
        <p:spPr/>
        <p:txBody>
          <a:bodyPr/>
          <a:lstStyle>
            <a:lvl1pPr>
              <a:defRPr/>
            </a:lvl1pPr>
          </a:lstStyle>
          <a:p>
            <a:pPr>
              <a:defRPr/>
            </a:pPr>
            <a:fld id="{09E64A1D-BB53-4FDC-9EBE-CF459CEEC34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41437" y="764652"/>
            <a:ext cx="7345363" cy="1074736"/>
          </a:xfrm>
        </p:spPr>
        <p:txBody>
          <a:bodyPr/>
          <a:lstStyle/>
          <a:p>
            <a:r>
              <a:rPr lang="en-US" smtClean="0"/>
              <a:t>Click to edit Master title style</a:t>
            </a:r>
            <a:endParaRPr lang="en-US" dirty="0"/>
          </a:p>
        </p:txBody>
      </p:sp>
      <p:sp>
        <p:nvSpPr>
          <p:cNvPr id="6" name="Chart Placeholder 5"/>
          <p:cNvSpPr>
            <a:spLocks noGrp="1"/>
          </p:cNvSpPr>
          <p:nvPr>
            <p:ph type="chart" sz="quarter" idx="13"/>
          </p:nvPr>
        </p:nvSpPr>
        <p:spPr>
          <a:xfrm>
            <a:off x="1341437" y="1922463"/>
            <a:ext cx="6267451" cy="4190468"/>
          </a:xfrm>
        </p:spPr>
        <p:txBody>
          <a:bodyPr rtlCol="0">
            <a:normAutofit/>
          </a:bodyPr>
          <a:lstStyle/>
          <a:p>
            <a:pPr lvl="0"/>
            <a:r>
              <a:rPr lang="en-US" noProof="0" smtClean="0"/>
              <a:t>Click icon to add chart</a:t>
            </a:r>
            <a:endParaRPr lang="en-US" noProof="0" dirty="0"/>
          </a:p>
        </p:txBody>
      </p:sp>
      <p:sp>
        <p:nvSpPr>
          <p:cNvPr id="4" name="Slide Number Placeholder 8"/>
          <p:cNvSpPr>
            <a:spLocks noGrp="1"/>
          </p:cNvSpPr>
          <p:nvPr>
            <p:ph type="sldNum" sz="quarter" idx="14"/>
          </p:nvPr>
        </p:nvSpPr>
        <p:spPr/>
        <p:txBody>
          <a:bodyPr/>
          <a:lstStyle>
            <a:lvl1pPr>
              <a:defRPr/>
            </a:lvl1pPr>
          </a:lstStyle>
          <a:p>
            <a:pPr>
              <a:defRPr/>
            </a:pPr>
            <a:fld id="{09E64A1D-BB53-4FDC-9EBE-CF459CEEC34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6"/>
          <p:cNvSpPr/>
          <p:nvPr userDrawn="1"/>
        </p:nvSpPr>
        <p:spPr>
          <a:xfrm>
            <a:off x="-12700" y="444500"/>
            <a:ext cx="9156700" cy="641350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12700" y="0"/>
            <a:ext cx="9156700" cy="457200"/>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341437" y="4440769"/>
            <a:ext cx="7345363" cy="1362075"/>
          </a:xfrm>
        </p:spPr>
        <p:txBody>
          <a:bodyPr anchor="t"/>
          <a:lstStyle>
            <a:lvl1pPr marL="0" algn="l">
              <a:defRPr sz="4000" b="1" cap="none">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41437" y="2906714"/>
            <a:ext cx="7345363" cy="1352020"/>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marL="0"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846668"/>
            <a:ext cx="5486400" cy="395393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8"/>
          <p:cNvSpPr>
            <a:spLocks noGrp="1"/>
          </p:cNvSpPr>
          <p:nvPr>
            <p:ph type="sldNum" sz="quarter" idx="10"/>
          </p:nvPr>
        </p:nvSpPr>
        <p:spPr/>
        <p:txBody>
          <a:bodyPr/>
          <a:lstStyle>
            <a:lvl1pPr>
              <a:defRPr/>
            </a:lvl1pPr>
          </a:lstStyle>
          <a:p>
            <a:pPr>
              <a:defRPr/>
            </a:pPr>
            <a:fld id="{5A4FDAEF-BD27-4932-B806-21853A23A26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Title">
    <p:spTree>
      <p:nvGrpSpPr>
        <p:cNvPr id="1" name=""/>
        <p:cNvGrpSpPr/>
        <p:nvPr/>
      </p:nvGrpSpPr>
      <p:grpSpPr>
        <a:xfrm>
          <a:off x="0" y="0"/>
          <a:ext cx="0" cy="0"/>
          <a:chOff x="0" y="0"/>
          <a:chExt cx="0" cy="0"/>
        </a:xfrm>
      </p:grpSpPr>
      <p:sp>
        <p:nvSpPr>
          <p:cNvPr id="4" name="Rectangle 13"/>
          <p:cNvSpPr/>
          <p:nvPr/>
        </p:nvSpPr>
        <p:spPr>
          <a:xfrm>
            <a:off x="0" y="1362075"/>
            <a:ext cx="9156700" cy="3602038"/>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sp>
      <p:sp>
        <p:nvSpPr>
          <p:cNvPr id="5" name="Rectangle 4"/>
          <p:cNvSpPr/>
          <p:nvPr userDrawn="1"/>
        </p:nvSpPr>
        <p:spPr>
          <a:xfrm>
            <a:off x="0" y="1362075"/>
            <a:ext cx="9156700" cy="4603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1"/>
          <p:cNvSpPr/>
          <p:nvPr userDrawn="1"/>
        </p:nvSpPr>
        <p:spPr>
          <a:xfrm>
            <a:off x="0" y="4964113"/>
            <a:ext cx="9156700" cy="130968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userDrawn="1"/>
        </p:nvSpPr>
        <p:spPr>
          <a:xfrm>
            <a:off x="-12700" y="0"/>
            <a:ext cx="9156700" cy="1362075"/>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6" descr="Westat_white.wmf"/>
          <p:cNvPicPr>
            <a:picLocks noChangeAspect="1"/>
          </p:cNvPicPr>
          <p:nvPr/>
        </p:nvPicPr>
        <p:blipFill>
          <a:blip r:embed="rId2"/>
          <a:srcRect/>
          <a:stretch>
            <a:fillRect/>
          </a:stretch>
        </p:blipFill>
        <p:spPr bwMode="auto">
          <a:xfrm>
            <a:off x="444500" y="484188"/>
            <a:ext cx="2436813" cy="571500"/>
          </a:xfrm>
          <a:prstGeom prst="rect">
            <a:avLst/>
          </a:prstGeom>
          <a:noFill/>
          <a:ln w="9525">
            <a:noFill/>
            <a:miter lim="800000"/>
            <a:headEnd/>
            <a:tailEnd/>
          </a:ln>
        </p:spPr>
      </p:pic>
      <p:sp>
        <p:nvSpPr>
          <p:cNvPr id="10" name="Rectangle 5"/>
          <p:cNvSpPr/>
          <p:nvPr userDrawn="1"/>
        </p:nvSpPr>
        <p:spPr>
          <a:xfrm>
            <a:off x="2430463" y="6324600"/>
            <a:ext cx="6713537" cy="5111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 indent="-228600" fontAlgn="auto">
              <a:lnSpc>
                <a:spcPts val="2800"/>
              </a:lnSpc>
              <a:spcBef>
                <a:spcPts val="1500"/>
              </a:spcBef>
              <a:spcAft>
                <a:spcPts val="500"/>
              </a:spcAft>
              <a:buClr>
                <a:srgbClr val="00809E"/>
              </a:buClr>
              <a:buSzPct val="130000"/>
              <a:buFont typeface="Arial"/>
              <a:buNone/>
              <a:defRPr/>
            </a:pPr>
            <a:endParaRPr lang="en-US" sz="1200" b="1" dirty="0">
              <a:solidFill>
                <a:srgbClr val="000000"/>
              </a:solidFill>
            </a:endParaRPr>
          </a:p>
        </p:txBody>
      </p:sp>
      <p:sp>
        <p:nvSpPr>
          <p:cNvPr id="11" name="Rectangle 14"/>
          <p:cNvSpPr/>
          <p:nvPr userDrawn="1"/>
        </p:nvSpPr>
        <p:spPr>
          <a:xfrm>
            <a:off x="796925" y="6384925"/>
            <a:ext cx="1785938" cy="396875"/>
          </a:xfrm>
          <a:prstGeom prst="rect">
            <a:avLst/>
          </a:prstGeom>
        </p:spPr>
        <p:txBody>
          <a:bodyPr wrap="none">
            <a:spAutoFit/>
          </a:bodyPr>
          <a:lstStyle/>
          <a:p>
            <a:pPr marL="228600" indent="-228600" fontAlgn="auto">
              <a:lnSpc>
                <a:spcPts val="2800"/>
              </a:lnSpc>
              <a:spcBef>
                <a:spcPts val="1500"/>
              </a:spcBef>
              <a:spcAft>
                <a:spcPts val="500"/>
              </a:spcAft>
              <a:buClr>
                <a:srgbClr val="00809E"/>
              </a:buClr>
              <a:buSzPct val="130000"/>
              <a:buFont typeface="Arial"/>
              <a:buNone/>
              <a:defRPr/>
            </a:pPr>
            <a:r>
              <a:rPr lang="en-US" sz="1200" b="1" dirty="0">
                <a:solidFill>
                  <a:srgbClr val="000000"/>
                </a:solidFill>
                <a:latin typeface="+mn-lt"/>
              </a:rPr>
              <a:t>                                     </a:t>
            </a:r>
          </a:p>
        </p:txBody>
      </p:sp>
      <p:sp>
        <p:nvSpPr>
          <p:cNvPr id="2" name="Title 1"/>
          <p:cNvSpPr>
            <a:spLocks noGrp="1"/>
          </p:cNvSpPr>
          <p:nvPr>
            <p:ph type="ctrTitle"/>
          </p:nvPr>
        </p:nvSpPr>
        <p:spPr>
          <a:xfrm>
            <a:off x="3276600" y="110427"/>
            <a:ext cx="5731933" cy="1251511"/>
          </a:xfrm>
        </p:spPr>
        <p:txBody>
          <a:bodyPr/>
          <a:lstStyle>
            <a:lvl1pPr marL="0">
              <a:defRPr sz="3100" b="0">
                <a:solidFill>
                  <a:schemeClr val="bg1"/>
                </a:solidFill>
              </a:defRPr>
            </a:lvl1pPr>
          </a:lstStyle>
          <a:p>
            <a:r>
              <a:rPr lang="en-US" smtClean="0"/>
              <a:t>Click to edit Master title style</a:t>
            </a:r>
            <a:endParaRPr lang="en-US" dirty="0"/>
          </a:p>
        </p:txBody>
      </p:sp>
      <p:sp>
        <p:nvSpPr>
          <p:cNvPr id="8" name="Text Placeholder 7"/>
          <p:cNvSpPr>
            <a:spLocks noGrp="1"/>
          </p:cNvSpPr>
          <p:nvPr>
            <p:ph type="body" sz="quarter" idx="10"/>
          </p:nvPr>
        </p:nvSpPr>
        <p:spPr>
          <a:xfrm>
            <a:off x="2893152" y="5093642"/>
            <a:ext cx="4843463" cy="1473200"/>
          </a:xfrm>
        </p:spPr>
        <p:txBody>
          <a:bodyPr/>
          <a:lstStyle>
            <a:lvl1pPr marL="0" indent="0">
              <a:lnSpc>
                <a:spcPts val="2400"/>
              </a:lnSpc>
              <a:spcBef>
                <a:spcPts val="600"/>
              </a:spcBef>
              <a:spcAft>
                <a:spcPts val="600"/>
              </a:spcAft>
              <a:buFontTx/>
              <a:buNone/>
              <a:defRPr sz="2300" b="0">
                <a:solidFill>
                  <a:schemeClr val="bg1"/>
                </a:solidFill>
              </a:defRPr>
            </a:lvl1pPr>
            <a:lvl2pPr marL="0" indent="0">
              <a:spcBef>
                <a:spcPts val="0"/>
              </a:spcBef>
              <a:spcAft>
                <a:spcPts val="100"/>
              </a:spcAft>
              <a:buFontTx/>
              <a:buNone/>
              <a:defRPr sz="1800">
                <a:solidFill>
                  <a:schemeClr val="bg1"/>
                </a:solidFill>
              </a:defRPr>
            </a:lvl2pPr>
            <a:lvl3pPr marL="0" indent="0">
              <a:spcBef>
                <a:spcPts val="0"/>
              </a:spcBef>
              <a:spcAft>
                <a:spcPts val="100"/>
              </a:spcAft>
              <a:buFontTx/>
              <a:buNone/>
              <a:defRPr sz="1800" baseline="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B1A24CD3-204F-4468-8EE4-28A6668D006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ABBD22F8-F96C-4DBA-B8F5-13CE4E1D159E}" type="slidenum">
              <a:rPr lang="en-US" smtClean="0"/>
              <a:pPr>
                <a:defRPr/>
              </a:pPr>
              <a:t>‹#›</a:t>
            </a:fld>
            <a:endParaRPr lang="en-US" dirty="0"/>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19"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6308725"/>
            <a:ext cx="9144000" cy="549275"/>
          </a:xfrm>
          <a:prstGeom prst="rect">
            <a:avLst/>
          </a:prstGeom>
          <a:solidFill>
            <a:schemeClr val="bg1"/>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 indent="-228600" fontAlgn="auto">
              <a:lnSpc>
                <a:spcPts val="2800"/>
              </a:lnSpc>
              <a:spcBef>
                <a:spcPts val="1500"/>
              </a:spcBef>
              <a:spcAft>
                <a:spcPts val="500"/>
              </a:spcAft>
              <a:buClr>
                <a:srgbClr val="00809E"/>
              </a:buClr>
              <a:buSzPct val="130000"/>
              <a:buFont typeface="Arial"/>
              <a:buNone/>
              <a:defRPr/>
            </a:pPr>
            <a:endParaRPr lang="en-US" sz="1200" b="1" dirty="0">
              <a:solidFill>
                <a:srgbClr val="000000"/>
              </a:solidFill>
            </a:endParaRPr>
          </a:p>
        </p:txBody>
      </p:sp>
      <p:sp>
        <p:nvSpPr>
          <p:cNvPr id="2" name="Title Placeholder 1"/>
          <p:cNvSpPr>
            <a:spLocks noGrp="1"/>
          </p:cNvSpPr>
          <p:nvPr>
            <p:ph type="title"/>
          </p:nvPr>
        </p:nvSpPr>
        <p:spPr>
          <a:xfrm>
            <a:off x="1339850" y="765175"/>
            <a:ext cx="7346950" cy="107791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1339850" y="1922463"/>
            <a:ext cx="7346950" cy="4203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Slide Number Placeholder 8"/>
          <p:cNvSpPr>
            <a:spLocks noGrp="1"/>
          </p:cNvSpPr>
          <p:nvPr>
            <p:ph type="sldNum" sz="quarter" idx="4"/>
          </p:nvPr>
        </p:nvSpPr>
        <p:spPr>
          <a:xfrm>
            <a:off x="6553200" y="6465888"/>
            <a:ext cx="2133600" cy="365125"/>
          </a:xfrm>
          <a:prstGeom prst="rect">
            <a:avLst/>
          </a:prstGeom>
        </p:spPr>
        <p:txBody>
          <a:bodyPr vert="horz" lIns="91440" tIns="45720" rIns="91440" bIns="45720" rtlCol="0" anchor="ctr"/>
          <a:lstStyle>
            <a:lvl1pPr algn="r" fontAlgn="auto">
              <a:spcBef>
                <a:spcPts val="0"/>
              </a:spcBef>
              <a:spcAft>
                <a:spcPts val="0"/>
              </a:spcAft>
              <a:defRPr sz="1400" b="1" i="0">
                <a:solidFill>
                  <a:schemeClr val="bg1"/>
                </a:solidFill>
                <a:latin typeface="+mn-lt"/>
              </a:defRPr>
            </a:lvl1pPr>
          </a:lstStyle>
          <a:p>
            <a:pPr>
              <a:defRPr/>
            </a:pPr>
            <a:fld id="{ABBD22F8-F96C-4DBA-B8F5-13CE4E1D159E}" type="slidenum">
              <a:rPr lang="en-US"/>
              <a:pPr>
                <a:defRPr/>
              </a:pPr>
              <a:t>‹#›</a:t>
            </a:fld>
            <a:endParaRPr lang="en-US" dirty="0"/>
          </a:p>
        </p:txBody>
      </p:sp>
      <p:sp>
        <p:nvSpPr>
          <p:cNvPr id="12" name="Rectangle 11"/>
          <p:cNvSpPr/>
          <p:nvPr/>
        </p:nvSpPr>
        <p:spPr>
          <a:xfrm>
            <a:off x="0" y="6357938"/>
            <a:ext cx="9144000" cy="457200"/>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en-US" b="1" dirty="0">
                <a:solidFill>
                  <a:schemeClr val="tx1"/>
                </a:solidFill>
              </a:rPr>
              <a:t>                                                                          </a:t>
            </a:r>
            <a:endParaRPr lang="en-US" dirty="0">
              <a:solidFill>
                <a:schemeClr val="bg1">
                  <a:lumMod val="50000"/>
                </a:schemeClr>
              </a:solidFill>
            </a:endParaRPr>
          </a:p>
        </p:txBody>
      </p:sp>
      <p:sp>
        <p:nvSpPr>
          <p:cNvPr id="14" name="Rectangle 13"/>
          <p:cNvSpPr/>
          <p:nvPr/>
        </p:nvSpPr>
        <p:spPr>
          <a:xfrm>
            <a:off x="0" y="0"/>
            <a:ext cx="9156700" cy="45720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27" r:id="rId3"/>
    <p:sldLayoutId id="2147483731" r:id="rId4"/>
    <p:sldLayoutId id="2147483728" r:id="rId5"/>
    <p:sldLayoutId id="2147483732" r:id="rId6"/>
  </p:sldLayoutIdLst>
  <p:timing>
    <p:tnLst>
      <p:par>
        <p:cTn id="1" dur="indefinite" restart="never" nodeType="tmRoot"/>
      </p:par>
    </p:tnLst>
  </p:timing>
  <p:hf hdr="0" ftr="0" dt="0"/>
  <p:txStyles>
    <p:titleStyle>
      <a:lvl1pPr marL="228600" indent="-228600" algn="l" defTabSz="457200" rtl="0" eaLnBrk="0" fontAlgn="base" hangingPunct="0">
        <a:lnSpc>
          <a:spcPts val="3600"/>
        </a:lnSpc>
        <a:spcBef>
          <a:spcPct val="0"/>
        </a:spcBef>
        <a:spcAft>
          <a:spcPct val="0"/>
        </a:spcAft>
        <a:defRPr sz="3500" b="1" kern="1200" spc="10">
          <a:solidFill>
            <a:srgbClr val="00809E"/>
          </a:solidFill>
          <a:latin typeface="Arial"/>
          <a:ea typeface="+mj-ea"/>
          <a:cs typeface="+mj-cs"/>
        </a:defRPr>
      </a:lvl1pPr>
      <a:lvl2pPr marL="228600" indent="-228600" algn="l" defTabSz="457200" rtl="0" eaLnBrk="0" fontAlgn="base" hangingPunct="0">
        <a:lnSpc>
          <a:spcPts val="3600"/>
        </a:lnSpc>
        <a:spcBef>
          <a:spcPct val="0"/>
        </a:spcBef>
        <a:spcAft>
          <a:spcPct val="0"/>
        </a:spcAft>
        <a:defRPr sz="3500" b="1">
          <a:solidFill>
            <a:srgbClr val="00809E"/>
          </a:solidFill>
          <a:latin typeface="Arial" charset="0"/>
        </a:defRPr>
      </a:lvl2pPr>
      <a:lvl3pPr marL="228600" indent="-228600" algn="l" defTabSz="457200" rtl="0" eaLnBrk="0" fontAlgn="base" hangingPunct="0">
        <a:lnSpc>
          <a:spcPts val="3600"/>
        </a:lnSpc>
        <a:spcBef>
          <a:spcPct val="0"/>
        </a:spcBef>
        <a:spcAft>
          <a:spcPct val="0"/>
        </a:spcAft>
        <a:defRPr sz="3500" b="1">
          <a:solidFill>
            <a:srgbClr val="00809E"/>
          </a:solidFill>
          <a:latin typeface="Arial" charset="0"/>
        </a:defRPr>
      </a:lvl3pPr>
      <a:lvl4pPr marL="228600" indent="-228600" algn="l" defTabSz="457200" rtl="0" eaLnBrk="0" fontAlgn="base" hangingPunct="0">
        <a:lnSpc>
          <a:spcPts val="3600"/>
        </a:lnSpc>
        <a:spcBef>
          <a:spcPct val="0"/>
        </a:spcBef>
        <a:spcAft>
          <a:spcPct val="0"/>
        </a:spcAft>
        <a:defRPr sz="3500" b="1">
          <a:solidFill>
            <a:srgbClr val="00809E"/>
          </a:solidFill>
          <a:latin typeface="Arial" charset="0"/>
        </a:defRPr>
      </a:lvl4pPr>
      <a:lvl5pPr marL="228600" indent="-228600" algn="l" defTabSz="457200" rtl="0" eaLnBrk="0" fontAlgn="base" hangingPunct="0">
        <a:lnSpc>
          <a:spcPts val="3600"/>
        </a:lnSpc>
        <a:spcBef>
          <a:spcPct val="0"/>
        </a:spcBef>
        <a:spcAft>
          <a:spcPct val="0"/>
        </a:spcAft>
        <a:defRPr sz="3500" b="1">
          <a:solidFill>
            <a:srgbClr val="00809E"/>
          </a:solidFill>
          <a:latin typeface="Arial" charset="0"/>
        </a:defRPr>
      </a:lvl5pPr>
      <a:lvl6pPr marL="685800" indent="-228600" algn="l" defTabSz="457200" rtl="0" fontAlgn="base">
        <a:lnSpc>
          <a:spcPts val="3600"/>
        </a:lnSpc>
        <a:spcBef>
          <a:spcPct val="0"/>
        </a:spcBef>
        <a:spcAft>
          <a:spcPct val="0"/>
        </a:spcAft>
        <a:defRPr sz="3500" b="1">
          <a:solidFill>
            <a:srgbClr val="00809E"/>
          </a:solidFill>
          <a:latin typeface="Arial" charset="0"/>
        </a:defRPr>
      </a:lvl6pPr>
      <a:lvl7pPr marL="1143000" indent="-228600" algn="l" defTabSz="457200" rtl="0" fontAlgn="base">
        <a:lnSpc>
          <a:spcPts val="3600"/>
        </a:lnSpc>
        <a:spcBef>
          <a:spcPct val="0"/>
        </a:spcBef>
        <a:spcAft>
          <a:spcPct val="0"/>
        </a:spcAft>
        <a:defRPr sz="3500" b="1">
          <a:solidFill>
            <a:srgbClr val="00809E"/>
          </a:solidFill>
          <a:latin typeface="Arial" charset="0"/>
        </a:defRPr>
      </a:lvl7pPr>
      <a:lvl8pPr marL="1600200" indent="-228600" algn="l" defTabSz="457200" rtl="0" fontAlgn="base">
        <a:lnSpc>
          <a:spcPts val="3600"/>
        </a:lnSpc>
        <a:spcBef>
          <a:spcPct val="0"/>
        </a:spcBef>
        <a:spcAft>
          <a:spcPct val="0"/>
        </a:spcAft>
        <a:defRPr sz="3500" b="1">
          <a:solidFill>
            <a:srgbClr val="00809E"/>
          </a:solidFill>
          <a:latin typeface="Arial" charset="0"/>
        </a:defRPr>
      </a:lvl8pPr>
      <a:lvl9pPr marL="2057400" indent="-228600" algn="l" defTabSz="457200" rtl="0" fontAlgn="base">
        <a:lnSpc>
          <a:spcPts val="3600"/>
        </a:lnSpc>
        <a:spcBef>
          <a:spcPct val="0"/>
        </a:spcBef>
        <a:spcAft>
          <a:spcPct val="0"/>
        </a:spcAft>
        <a:defRPr sz="3500" b="1">
          <a:solidFill>
            <a:srgbClr val="00809E"/>
          </a:solidFill>
          <a:latin typeface="Arial" charset="0"/>
        </a:defRPr>
      </a:lvl9pPr>
    </p:titleStyle>
    <p:bodyStyle>
      <a:lvl1pPr marL="228600" indent="-228600" algn="l" defTabSz="457200" rtl="0" eaLnBrk="0" fontAlgn="base" hangingPunct="0">
        <a:lnSpc>
          <a:spcPts val="2800"/>
        </a:lnSpc>
        <a:spcBef>
          <a:spcPts val="1500"/>
        </a:spcBef>
        <a:spcAft>
          <a:spcPts val="500"/>
        </a:spcAft>
        <a:buClr>
          <a:schemeClr val="accent2"/>
        </a:buClr>
        <a:buSzPct val="130000"/>
        <a:buFont typeface="Arial" charset="0"/>
        <a:buChar char="•"/>
        <a:defRPr sz="2400" kern="1200">
          <a:solidFill>
            <a:schemeClr val="tx2"/>
          </a:solidFill>
          <a:latin typeface="Arial"/>
          <a:ea typeface="+mn-ea"/>
          <a:cs typeface="+mn-cs"/>
        </a:defRPr>
      </a:lvl1pPr>
      <a:lvl2pPr marL="822325" indent="-309563" algn="l" defTabSz="457200" rtl="0" eaLnBrk="0" fontAlgn="base" hangingPunct="0">
        <a:lnSpc>
          <a:spcPts val="2400"/>
        </a:lnSpc>
        <a:spcBef>
          <a:spcPts val="200"/>
        </a:spcBef>
        <a:spcAft>
          <a:spcPts val="200"/>
        </a:spcAft>
        <a:buClr>
          <a:schemeClr val="accent2"/>
        </a:buClr>
        <a:buSzPct val="100000"/>
        <a:buFont typeface="Arial" charset="0"/>
        <a:buChar char="—"/>
        <a:defRPr sz="1900" kern="1200">
          <a:solidFill>
            <a:schemeClr val="tx2"/>
          </a:solidFill>
          <a:latin typeface="Arial"/>
          <a:ea typeface="+mn-ea"/>
          <a:cs typeface="+mn-cs"/>
        </a:defRPr>
      </a:lvl2pPr>
      <a:lvl3pPr marL="1143000" indent="-182563" algn="l" defTabSz="457200" rtl="0" eaLnBrk="0" fontAlgn="base" hangingPunct="0">
        <a:lnSpc>
          <a:spcPts val="2400"/>
        </a:lnSpc>
        <a:spcBef>
          <a:spcPts val="200"/>
        </a:spcBef>
        <a:spcAft>
          <a:spcPts val="200"/>
        </a:spcAft>
        <a:buClr>
          <a:schemeClr val="accent2"/>
        </a:buClr>
        <a:buSzPct val="100000"/>
        <a:buFont typeface="Wingdings" pitchFamily="2" charset="2"/>
        <a:buChar char=""/>
        <a:defRPr sz="1900" kern="1200">
          <a:solidFill>
            <a:schemeClr val="tx2"/>
          </a:solidFill>
          <a:latin typeface="Arial"/>
          <a:ea typeface="+mn-ea"/>
          <a:cs typeface="+mn-cs"/>
        </a:defRPr>
      </a:lvl3pPr>
      <a:lvl4pPr marL="1782763" indent="-209550" algn="l" defTabSz="457200" rtl="0" eaLnBrk="0" fontAlgn="base" hangingPunct="0">
        <a:lnSpc>
          <a:spcPts val="2400"/>
        </a:lnSpc>
        <a:spcBef>
          <a:spcPts val="200"/>
        </a:spcBef>
        <a:spcAft>
          <a:spcPts val="200"/>
        </a:spcAft>
        <a:buClr>
          <a:schemeClr val="accent2"/>
        </a:buClr>
        <a:buSzPct val="60000"/>
        <a:buFont typeface="Wingdings" pitchFamily="2" charset="2"/>
        <a:buChar char="u"/>
        <a:defRPr sz="1900" i="1" kern="1200">
          <a:solidFill>
            <a:schemeClr val="tx2"/>
          </a:solidFill>
          <a:latin typeface="Arial"/>
          <a:ea typeface="+mn-ea"/>
          <a:cs typeface="+mn-cs"/>
        </a:defRPr>
      </a:lvl4pPr>
      <a:lvl5pPr marL="2239963" indent="-182563" algn="l" defTabSz="457200" rtl="0" eaLnBrk="0" fontAlgn="base" hangingPunct="0">
        <a:lnSpc>
          <a:spcPts val="2400"/>
        </a:lnSpc>
        <a:spcBef>
          <a:spcPts val="200"/>
        </a:spcBef>
        <a:spcAft>
          <a:spcPts val="200"/>
        </a:spcAft>
        <a:buClr>
          <a:schemeClr val="accent2"/>
        </a:buClr>
        <a:buSzPct val="80000"/>
        <a:buFont typeface="Courier New" pitchFamily="49" charset="0"/>
        <a:buChar char="o"/>
        <a:defRPr sz="1900" kern="1200">
          <a:solidFill>
            <a:schemeClr val="tx2"/>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pPr/>
              <a:t>9/10/2012</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pPr>
              <a:defRPr/>
            </a:pPr>
            <a:fld id="{ABBD22F8-F96C-4DBA-B8F5-13CE4E1D159E}" type="slidenum">
              <a:rPr lang="en-US" smtClean="0"/>
              <a:pPr>
                <a:defRPr/>
              </a:pPr>
              <a:t>‹#›</a:t>
            </a:fld>
            <a:endParaRPr lang="en-US" dirty="0"/>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3" r:id="rId18"/>
  </p:sldLayoutIdLst>
  <p:hf hdr="0" ftr="0" dt="0"/>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15.xml"/><Relationship Id="rId5" Type="http://schemas.openxmlformats.org/officeDocument/2006/relationships/hyperlink" Target="http://healthit.ahrq.gov/developmentmethodskeyinformantinterviewsreport" TargetMode="External"/><Relationship Id="rId4" Type="http://schemas.openxmlformats.org/officeDocument/2006/relationships/hyperlink" Target="http://healthit.ahrq.gov/developmentmethodsbackgroundrepor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hyperlink" Target="http://healthit.ahrq.gov/"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hyperlink" Target="http://www.enidmontague.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11163" y="1895475"/>
            <a:ext cx="7934325" cy="2763838"/>
          </a:xfrm>
        </p:spPr>
        <p:style>
          <a:lnRef idx="2">
            <a:schemeClr val="accent1">
              <a:shade val="50000"/>
            </a:schemeClr>
          </a:lnRef>
          <a:fillRef idx="1">
            <a:schemeClr val="accent1"/>
          </a:fillRef>
          <a:effectRef idx="0">
            <a:schemeClr val="accent1"/>
          </a:effectRef>
          <a:fontRef idx="minor">
            <a:schemeClr val="lt1"/>
          </a:fontRef>
        </p:style>
        <p:txBody>
          <a:bodyPr wrap="square" numCol="1" anchorCtr="0" compatLnSpc="1">
            <a:prstTxWarp prst="textNoShape">
              <a:avLst/>
            </a:prstTxWarp>
            <a:normAutofit fontScale="90000"/>
          </a:bodyPr>
          <a:lstStyle/>
          <a:p>
            <a:pPr indent="0" eaLnBrk="1" hangingPunct="1">
              <a:defRPr/>
            </a:pPr>
            <a:r>
              <a:rPr lang="en-US" sz="3200" dirty="0" smtClean="0">
                <a:latin typeface="Arial" charset="0"/>
              </a:rPr>
              <a:t>Understanding Development Methods From Other Industries to Improve the Design of Consumer Health IT</a:t>
            </a:r>
            <a:br>
              <a:rPr lang="en-US" sz="3200" dirty="0" smtClean="0">
                <a:latin typeface="Arial" charset="0"/>
              </a:rPr>
            </a:br>
            <a:r>
              <a:rPr lang="en-US" dirty="0" smtClean="0">
                <a:latin typeface="Arial" charset="0"/>
              </a:rPr>
              <a:t/>
            </a:r>
            <a:br>
              <a:rPr lang="en-US" dirty="0" smtClean="0">
                <a:latin typeface="Arial" charset="0"/>
              </a:rPr>
            </a:br>
            <a:r>
              <a:rPr lang="en-US" dirty="0" smtClean="0">
                <a:latin typeface="Arial" charset="0"/>
              </a:rPr>
              <a:t/>
            </a:r>
            <a:br>
              <a:rPr lang="en-US" dirty="0" smtClean="0">
                <a:latin typeface="Arial" charset="0"/>
              </a:rPr>
            </a:br>
            <a:r>
              <a:rPr lang="en-US" dirty="0" smtClean="0">
                <a:latin typeface="Arial" charset="0"/>
              </a:rPr>
              <a:t>Enid Montague, PhD</a:t>
            </a:r>
            <a:endParaRPr lang="en-US" sz="2000" dirty="0" smtClean="0">
              <a:latin typeface="Arial" charset="0"/>
            </a:endParaRPr>
          </a:p>
        </p:txBody>
      </p:sp>
      <p:sp>
        <p:nvSpPr>
          <p:cNvPr id="6147" name="Text Placeholder 6"/>
          <p:cNvSpPr>
            <a:spLocks noGrp="1"/>
          </p:cNvSpPr>
          <p:nvPr>
            <p:ph type="body" sz="quarter" idx="10"/>
          </p:nvPr>
        </p:nvSpPr>
        <p:spPr>
          <a:xfrm>
            <a:off x="411163" y="5065713"/>
            <a:ext cx="8151812" cy="1524000"/>
          </a:xfrm>
        </p:spPr>
        <p:txBody>
          <a:bodyPr/>
          <a:lstStyle/>
          <a:p>
            <a:pPr eaLnBrk="1" hangingPunct="1">
              <a:lnSpc>
                <a:spcPct val="120000"/>
              </a:lnSpc>
              <a:spcBef>
                <a:spcPct val="0"/>
              </a:spcBef>
              <a:spcAft>
                <a:spcPct val="0"/>
              </a:spcAft>
            </a:pPr>
            <a:r>
              <a:rPr lang="en-US" sz="1800" b="1" smtClean="0">
                <a:latin typeface="Arial" charset="0"/>
              </a:rPr>
              <a:t>Agency for Healthcare Research and Quality</a:t>
            </a:r>
          </a:p>
          <a:p>
            <a:pPr eaLnBrk="1" hangingPunct="1">
              <a:lnSpc>
                <a:spcPct val="120000"/>
              </a:lnSpc>
              <a:spcBef>
                <a:spcPct val="0"/>
              </a:spcBef>
              <a:spcAft>
                <a:spcPct val="0"/>
              </a:spcAft>
            </a:pPr>
            <a:r>
              <a:rPr lang="en-US" sz="1800" smtClean="0">
                <a:latin typeface="Arial" charset="0"/>
              </a:rPr>
              <a:t>Task Order No. 10</a:t>
            </a:r>
          </a:p>
          <a:p>
            <a:pPr eaLnBrk="1" hangingPunct="1">
              <a:lnSpc>
                <a:spcPct val="120000"/>
              </a:lnSpc>
              <a:spcBef>
                <a:spcPct val="0"/>
              </a:spcBef>
              <a:spcAft>
                <a:spcPct val="0"/>
              </a:spcAft>
            </a:pPr>
            <a:r>
              <a:rPr lang="en-US" sz="1800" smtClean="0">
                <a:latin typeface="Arial" charset="0"/>
              </a:rPr>
              <a:t>Contract No. HHSA2902009000231</a:t>
            </a:r>
            <a:endParaRPr lang="en-US" sz="1800" dirty="0" smtClean="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02521" y="410013"/>
            <a:ext cx="8760529" cy="1068388"/>
          </a:xfrm>
        </p:spPr>
        <p:txBody>
          <a:bodyPr>
            <a:normAutofit/>
          </a:bodyPr>
          <a:lstStyle/>
          <a:p>
            <a:pPr indent="0" eaLnBrk="1" fontAlgn="auto" hangingPunct="1">
              <a:spcAft>
                <a:spcPts val="0"/>
              </a:spcAft>
              <a:defRPr/>
            </a:pPr>
            <a:r>
              <a:rPr lang="en-US" sz="3200" dirty="0" smtClean="0"/>
              <a:t>Environmental Scan and Grey Lit Review: Overview of Findings (cont’d)</a:t>
            </a:r>
            <a:endParaRPr lang="en-US" sz="3200" dirty="0"/>
          </a:p>
        </p:txBody>
      </p:sp>
      <p:sp>
        <p:nvSpPr>
          <p:cNvPr id="19458" name="Content Placeholder 2"/>
          <p:cNvSpPr>
            <a:spLocks noGrp="1"/>
          </p:cNvSpPr>
          <p:nvPr>
            <p:ph idx="1"/>
          </p:nvPr>
        </p:nvSpPr>
        <p:spPr>
          <a:xfrm>
            <a:off x="148773" y="3316730"/>
            <a:ext cx="4383993" cy="3266531"/>
          </a:xfrm>
        </p:spPr>
        <p:txBody>
          <a:bodyPr/>
          <a:lstStyle/>
          <a:p>
            <a:pPr lvl="2"/>
            <a:r>
              <a:rPr lang="en-US" sz="2000" dirty="0" smtClean="0">
                <a:latin typeface="Arial" charset="0"/>
              </a:rPr>
              <a:t>Used multiple design methods</a:t>
            </a:r>
          </a:p>
          <a:p>
            <a:pPr lvl="2"/>
            <a:r>
              <a:rPr lang="en-US" sz="2000" dirty="0" smtClean="0">
                <a:latin typeface="Arial" charset="0"/>
              </a:rPr>
              <a:t>Used prototypes and consumer feedback based on their use</a:t>
            </a:r>
          </a:p>
          <a:p>
            <a:endParaRPr lang="en-US" dirty="0" smtClean="0">
              <a:latin typeface="Arial" charset="0"/>
            </a:endParaRPr>
          </a:p>
        </p:txBody>
      </p:sp>
      <p:pic>
        <p:nvPicPr>
          <p:cNvPr id="5" name="Picture 4" descr="Figure 6.png"/>
          <p:cNvPicPr/>
          <p:nvPr/>
        </p:nvPicPr>
        <p:blipFill>
          <a:blip r:embed="rId3" cstate="print"/>
          <a:stretch>
            <a:fillRect/>
          </a:stretch>
        </p:blipFill>
        <p:spPr>
          <a:xfrm>
            <a:off x="4426858" y="3773715"/>
            <a:ext cx="4536192" cy="2599606"/>
          </a:xfrm>
          <a:prstGeom prst="rect">
            <a:avLst/>
          </a:prstGeom>
        </p:spPr>
      </p:pic>
      <p:sp>
        <p:nvSpPr>
          <p:cNvPr id="7" name="Content Placeholder 2"/>
          <p:cNvSpPr txBox="1">
            <a:spLocks/>
          </p:cNvSpPr>
          <p:nvPr/>
        </p:nvSpPr>
        <p:spPr bwMode="auto">
          <a:xfrm>
            <a:off x="202520" y="1808163"/>
            <a:ext cx="8660493" cy="15085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defTabSz="457200" rtl="0" eaLnBrk="0" fontAlgn="base" hangingPunct="0">
              <a:lnSpc>
                <a:spcPts val="2800"/>
              </a:lnSpc>
              <a:spcBef>
                <a:spcPts val="1500"/>
              </a:spcBef>
              <a:spcAft>
                <a:spcPts val="500"/>
              </a:spcAft>
              <a:buClr>
                <a:schemeClr val="accent2"/>
              </a:buClr>
              <a:buSzPct val="130000"/>
              <a:buFont typeface="Arial" charset="0"/>
              <a:buChar char="•"/>
              <a:defRPr sz="2400" kern="1200">
                <a:solidFill>
                  <a:schemeClr val="tx2"/>
                </a:solidFill>
                <a:latin typeface="Arial"/>
                <a:ea typeface="+mn-ea"/>
                <a:cs typeface="+mn-cs"/>
              </a:defRPr>
            </a:lvl1pPr>
            <a:lvl2pPr marL="822325" indent="-309563" algn="l" defTabSz="457200" rtl="0" eaLnBrk="0" fontAlgn="base" hangingPunct="0">
              <a:lnSpc>
                <a:spcPts val="2400"/>
              </a:lnSpc>
              <a:spcBef>
                <a:spcPts val="200"/>
              </a:spcBef>
              <a:spcAft>
                <a:spcPts val="200"/>
              </a:spcAft>
              <a:buClr>
                <a:schemeClr val="accent2"/>
              </a:buClr>
              <a:buSzPct val="100000"/>
              <a:buFont typeface="Arial" charset="0"/>
              <a:buChar char="—"/>
              <a:defRPr sz="1900" kern="1200">
                <a:solidFill>
                  <a:schemeClr val="tx2"/>
                </a:solidFill>
                <a:latin typeface="Arial"/>
                <a:ea typeface="+mn-ea"/>
                <a:cs typeface="+mn-cs"/>
              </a:defRPr>
            </a:lvl2pPr>
            <a:lvl3pPr marL="1143000" indent="-182563" algn="l" defTabSz="457200" rtl="0" eaLnBrk="0" fontAlgn="base" hangingPunct="0">
              <a:lnSpc>
                <a:spcPts val="2400"/>
              </a:lnSpc>
              <a:spcBef>
                <a:spcPts val="200"/>
              </a:spcBef>
              <a:spcAft>
                <a:spcPts val="200"/>
              </a:spcAft>
              <a:buClr>
                <a:schemeClr val="accent2"/>
              </a:buClr>
              <a:buSzPct val="100000"/>
              <a:buFont typeface="Wingdings" pitchFamily="2" charset="2"/>
              <a:buChar char=""/>
              <a:defRPr sz="1900" kern="1200">
                <a:solidFill>
                  <a:schemeClr val="tx2"/>
                </a:solidFill>
                <a:latin typeface="Arial"/>
                <a:ea typeface="+mn-ea"/>
                <a:cs typeface="+mn-cs"/>
              </a:defRPr>
            </a:lvl3pPr>
            <a:lvl4pPr marL="1782763" indent="-209550" algn="l" defTabSz="457200" rtl="0" eaLnBrk="0" fontAlgn="base" hangingPunct="0">
              <a:lnSpc>
                <a:spcPts val="2400"/>
              </a:lnSpc>
              <a:spcBef>
                <a:spcPts val="200"/>
              </a:spcBef>
              <a:spcAft>
                <a:spcPts val="200"/>
              </a:spcAft>
              <a:buClr>
                <a:schemeClr val="accent2"/>
              </a:buClr>
              <a:buSzPct val="60000"/>
              <a:buFont typeface="Wingdings" pitchFamily="2" charset="2"/>
              <a:buChar char="u"/>
              <a:defRPr sz="1900" i="1" kern="1200">
                <a:solidFill>
                  <a:schemeClr val="tx2"/>
                </a:solidFill>
                <a:latin typeface="Arial"/>
                <a:ea typeface="+mn-ea"/>
                <a:cs typeface="+mn-cs"/>
              </a:defRPr>
            </a:lvl4pPr>
            <a:lvl5pPr marL="2239963" indent="-182563" algn="l" defTabSz="457200" rtl="0" eaLnBrk="0" fontAlgn="base" hangingPunct="0">
              <a:lnSpc>
                <a:spcPts val="2400"/>
              </a:lnSpc>
              <a:spcBef>
                <a:spcPts val="200"/>
              </a:spcBef>
              <a:spcAft>
                <a:spcPts val="200"/>
              </a:spcAft>
              <a:buClr>
                <a:schemeClr val="accent2"/>
              </a:buClr>
              <a:buSzPct val="80000"/>
              <a:buFont typeface="Courier New" pitchFamily="49" charset="0"/>
              <a:buChar char="o"/>
              <a:defRPr sz="1900" kern="1200">
                <a:solidFill>
                  <a:schemeClr val="tx2"/>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Arial" charset="0"/>
              </a:rPr>
              <a:t>Additional design considerations for hybrid </a:t>
            </a:r>
            <a:r>
              <a:rPr lang="en-US" dirty="0" smtClean="0">
                <a:latin typeface="Arial" charset="0"/>
              </a:rPr>
              <a:t>consumer products:</a:t>
            </a:r>
            <a:endParaRPr lang="en-US" dirty="0">
              <a:latin typeface="Arial" charset="0"/>
            </a:endParaRPr>
          </a:p>
          <a:p>
            <a:pPr lvl="1">
              <a:buNone/>
            </a:pPr>
            <a:r>
              <a:rPr lang="en-US" sz="2000" dirty="0" smtClean="0"/>
              <a:t>	</a:t>
            </a:r>
            <a:endParaRPr lang="en-US" dirty="0" smtClean="0">
              <a:latin typeface="Arial" charset="0"/>
            </a:endParaRPr>
          </a:p>
        </p:txBody>
      </p:sp>
    </p:spTree>
    <p:extLst>
      <p:ext uri="{BB962C8B-B14F-4D97-AF65-F5344CB8AC3E}">
        <p14:creationId xmlns:p14="http://schemas.microsoft.com/office/powerpoint/2010/main" xmlns="" val="3662901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Two</a:t>
            </a:r>
            <a:endParaRPr lang="en-US" dirty="0"/>
          </a:p>
        </p:txBody>
      </p:sp>
      <p:sp>
        <p:nvSpPr>
          <p:cNvPr id="3" name="Content Placeholder 2"/>
          <p:cNvSpPr>
            <a:spLocks noGrp="1"/>
          </p:cNvSpPr>
          <p:nvPr>
            <p:ph idx="1"/>
          </p:nvPr>
        </p:nvSpPr>
        <p:spPr>
          <a:xfrm>
            <a:off x="284163" y="2133600"/>
            <a:ext cx="8574087" cy="3992563"/>
          </a:xfrm>
        </p:spPr>
        <p:txBody>
          <a:bodyPr/>
          <a:lstStyle/>
          <a:p>
            <a:r>
              <a:rPr lang="en-US" dirty="0">
                <a:latin typeface="Arial"/>
                <a:ea typeface="Arial"/>
                <a:cs typeface="Arial"/>
              </a:rPr>
              <a:t>Interview key informants about design processes</a:t>
            </a:r>
          </a:p>
          <a:p>
            <a:pPr>
              <a:buNone/>
            </a:pPr>
            <a:endParaRPr lang="en-US" dirty="0"/>
          </a:p>
        </p:txBody>
      </p:sp>
      <p:pic>
        <p:nvPicPr>
          <p:cNvPr id="7" name="Picture 6"/>
          <p:cNvPicPr>
            <a:picLocks noChangeAspect="1"/>
          </p:cNvPicPr>
          <p:nvPr/>
        </p:nvPicPr>
        <p:blipFill>
          <a:blip r:embed="rId2">
            <a:duotone>
              <a:prstClr val="black"/>
              <a:schemeClr val="accent5">
                <a:tint val="45000"/>
                <a:satMod val="400000"/>
              </a:schemeClr>
            </a:duotone>
          </a:blip>
          <a:stretch>
            <a:fillRect/>
          </a:stretch>
        </p:blipFill>
        <p:spPr>
          <a:xfrm>
            <a:off x="2525959" y="3231568"/>
            <a:ext cx="4036024" cy="3038025"/>
          </a:xfrm>
          <a:prstGeom prst="rect">
            <a:avLst/>
          </a:prstGeom>
        </p:spPr>
      </p:pic>
    </p:spTree>
    <p:extLst>
      <p:ext uri="{BB962C8B-B14F-4D97-AF65-F5344CB8AC3E}">
        <p14:creationId xmlns:p14="http://schemas.microsoft.com/office/powerpoint/2010/main" xmlns="" val="24286203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463" y="522288"/>
            <a:ext cx="8034337" cy="1068387"/>
          </a:xfrm>
        </p:spPr>
        <p:txBody>
          <a:bodyPr>
            <a:normAutofit/>
          </a:bodyPr>
          <a:lstStyle/>
          <a:p>
            <a:pPr indent="0" eaLnBrk="1" fontAlgn="auto" hangingPunct="1">
              <a:spcAft>
                <a:spcPts val="0"/>
              </a:spcAft>
              <a:defRPr/>
            </a:pPr>
            <a:r>
              <a:rPr lang="en-US" sz="3200" dirty="0" smtClean="0"/>
              <a:t>Key Informant Interviews: </a:t>
            </a:r>
            <a:br>
              <a:rPr lang="en-US" sz="3200" dirty="0" smtClean="0"/>
            </a:br>
            <a:r>
              <a:rPr lang="en-US" sz="3200" dirty="0" smtClean="0"/>
              <a:t>Approach and Challenges  </a:t>
            </a:r>
            <a:endParaRPr lang="en-US" sz="3200" dirty="0"/>
          </a:p>
        </p:txBody>
      </p:sp>
      <p:sp>
        <p:nvSpPr>
          <p:cNvPr id="15363" name="Content Placeholder 2"/>
          <p:cNvSpPr>
            <a:spLocks noGrp="1"/>
          </p:cNvSpPr>
          <p:nvPr>
            <p:ph idx="1"/>
          </p:nvPr>
        </p:nvSpPr>
        <p:spPr>
          <a:xfrm>
            <a:off x="335156" y="1703388"/>
            <a:ext cx="8572912" cy="5154612"/>
          </a:xfrm>
        </p:spPr>
        <p:txBody>
          <a:bodyPr>
            <a:normAutofit/>
          </a:bodyPr>
          <a:lstStyle/>
          <a:p>
            <a:pPr eaLnBrk="1" hangingPunct="1"/>
            <a:r>
              <a:rPr lang="en-US" dirty="0" smtClean="0">
                <a:latin typeface="Arial" charset="0"/>
              </a:rPr>
              <a:t>Approach</a:t>
            </a:r>
            <a:endParaRPr lang="en-US" sz="2000" dirty="0">
              <a:latin typeface="Arial" charset="0"/>
            </a:endParaRPr>
          </a:p>
          <a:p>
            <a:pPr eaLnBrk="1" hangingPunct="1"/>
            <a:endParaRPr lang="en-US" sz="2000" dirty="0" smtClean="0">
              <a:latin typeface="Arial" charset="0"/>
            </a:endParaRPr>
          </a:p>
          <a:p>
            <a:pPr eaLnBrk="1" hangingPunct="1"/>
            <a:endParaRPr lang="en-US" sz="2000" dirty="0">
              <a:latin typeface="Arial" charset="0"/>
            </a:endParaRPr>
          </a:p>
          <a:p>
            <a:pPr eaLnBrk="1" hangingPunct="1"/>
            <a:endParaRPr lang="en-US" sz="2000" dirty="0" smtClean="0">
              <a:latin typeface="Arial" charset="0"/>
            </a:endParaRPr>
          </a:p>
          <a:p>
            <a:pPr eaLnBrk="1" hangingPunct="1"/>
            <a:endParaRPr lang="en-US" sz="2000" dirty="0" smtClean="0">
              <a:latin typeface="Arial" charset="0"/>
            </a:endParaRPr>
          </a:p>
          <a:p>
            <a:r>
              <a:rPr lang="en-US" sz="2000" dirty="0" smtClean="0">
                <a:latin typeface="Arial" charset="0"/>
              </a:rPr>
              <a:t>Challenges</a:t>
            </a:r>
          </a:p>
          <a:p>
            <a:pPr lvl="1" eaLnBrk="1" hangingPunct="1"/>
            <a:r>
              <a:rPr lang="en-US" dirty="0" smtClean="0">
                <a:latin typeface="Arial" charset="0"/>
              </a:rPr>
              <a:t>Company restrictions on employees’ participation in research</a:t>
            </a:r>
          </a:p>
          <a:p>
            <a:pPr lvl="1" eaLnBrk="1" hangingPunct="1"/>
            <a:r>
              <a:rPr lang="en-US" dirty="0" smtClean="0">
                <a:latin typeface="Arial" charset="0"/>
              </a:rPr>
              <a:t>Availability of all original key informants</a:t>
            </a:r>
          </a:p>
          <a:p>
            <a:pPr lvl="1" eaLnBrk="1" hangingPunct="1"/>
            <a:r>
              <a:rPr lang="en-US" dirty="0" smtClean="0">
                <a:latin typeface="Arial" charset="0"/>
              </a:rPr>
              <a:t>Rapid turnover within consumer design field </a:t>
            </a:r>
          </a:p>
          <a:p>
            <a:pPr lvl="1" eaLnBrk="1" hangingPunct="1"/>
            <a:endParaRPr lang="en-US" dirty="0" smtClean="0">
              <a:latin typeface="Arial" charset="0"/>
            </a:endParaRPr>
          </a:p>
        </p:txBody>
      </p:sp>
      <p:graphicFrame>
        <p:nvGraphicFramePr>
          <p:cNvPr id="3" name="Diagram 2"/>
          <p:cNvGraphicFramePr/>
          <p:nvPr>
            <p:extLst>
              <p:ext uri="{D42A27DB-BD31-4B8C-83A1-F6EECF244321}">
                <p14:modId xmlns:p14="http://schemas.microsoft.com/office/powerpoint/2010/main" xmlns="" val="2212085626"/>
              </p:ext>
            </p:extLst>
          </p:nvPr>
        </p:nvGraphicFramePr>
        <p:xfrm>
          <a:off x="652463" y="1905245"/>
          <a:ext cx="8255605" cy="28225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43443"/>
            <a:ext cx="8077200" cy="1068387"/>
          </a:xfrm>
        </p:spPr>
        <p:txBody>
          <a:bodyPr>
            <a:normAutofit/>
          </a:bodyPr>
          <a:lstStyle/>
          <a:p>
            <a:pPr indent="0" eaLnBrk="1" fontAlgn="auto" hangingPunct="1">
              <a:spcAft>
                <a:spcPts val="0"/>
              </a:spcAft>
              <a:defRPr/>
            </a:pPr>
            <a:r>
              <a:rPr lang="en-US" sz="3200" dirty="0" smtClean="0"/>
              <a:t>Key Informant Interviews:</a:t>
            </a:r>
            <a:br>
              <a:rPr lang="en-US" sz="3200" dirty="0" smtClean="0"/>
            </a:br>
            <a:r>
              <a:rPr lang="en-US" sz="3200" dirty="0" smtClean="0"/>
              <a:t>Selection Criteria</a:t>
            </a:r>
            <a:endParaRPr lang="en-US" sz="3200" dirty="0"/>
          </a:p>
        </p:txBody>
      </p:sp>
      <p:graphicFrame>
        <p:nvGraphicFramePr>
          <p:cNvPr id="8" name="Diagram 7"/>
          <p:cNvGraphicFramePr/>
          <p:nvPr>
            <p:extLst>
              <p:ext uri="{D42A27DB-BD31-4B8C-83A1-F6EECF244321}">
                <p14:modId xmlns:p14="http://schemas.microsoft.com/office/powerpoint/2010/main" xmlns="" val="778651965"/>
              </p:ext>
            </p:extLst>
          </p:nvPr>
        </p:nvGraphicFramePr>
        <p:xfrm>
          <a:off x="317515" y="1842407"/>
          <a:ext cx="8572914" cy="484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a:bodyPr>
          <a:lstStyle/>
          <a:p>
            <a:pPr marL="228600" fontAlgn="auto">
              <a:lnSpc>
                <a:spcPts val="3600"/>
              </a:lnSpc>
              <a:spcAft>
                <a:spcPts val="0"/>
              </a:spcAft>
              <a:defRPr/>
            </a:pPr>
            <a:r>
              <a:rPr lang="en-US" sz="3200" spc="10" dirty="0">
                <a:solidFill>
                  <a:srgbClr val="FFFFFF"/>
                </a:solidFill>
              </a:rPr>
              <a:t>Key Informants’ Products and Companies </a:t>
            </a:r>
          </a:p>
        </p:txBody>
      </p:sp>
      <p:graphicFrame>
        <p:nvGraphicFramePr>
          <p:cNvPr id="5" name="Chart Placeholder 4"/>
          <p:cNvGraphicFramePr>
            <a:graphicFrameLocks noGrp="1"/>
          </p:cNvGraphicFramePr>
          <p:nvPr>
            <p:ph idx="1"/>
            <p:extLst>
              <p:ext uri="{D42A27DB-BD31-4B8C-83A1-F6EECF244321}">
                <p14:modId xmlns:p14="http://schemas.microsoft.com/office/powerpoint/2010/main" xmlns="" val="1322824114"/>
              </p:ext>
            </p:extLst>
          </p:nvPr>
        </p:nvGraphicFramePr>
        <p:xfrm>
          <a:off x="417515" y="1866215"/>
          <a:ext cx="8269286" cy="4765570"/>
        </p:xfrm>
        <a:graphic>
          <a:graphicData uri="http://schemas.openxmlformats.org/drawingml/2006/table">
            <a:tbl>
              <a:tblPr>
                <a:tableStyleId>{9DCAF9ED-07DC-4A11-8D7F-57B35C25682E}</a:tableStyleId>
              </a:tblPr>
              <a:tblGrid>
                <a:gridCol w="2119897"/>
                <a:gridCol w="1706254"/>
                <a:gridCol w="3098089"/>
                <a:gridCol w="1345046"/>
              </a:tblGrid>
              <a:tr h="215943">
                <a:tc>
                  <a:txBody>
                    <a:bodyPr/>
                    <a:lstStyle/>
                    <a:p>
                      <a:pPr algn="l" fontAlgn="ctr"/>
                      <a:r>
                        <a:rPr lang="en-US" sz="1400" u="none" strike="noStrike" dirty="0">
                          <a:effectLst/>
                          <a:latin typeface="Arial"/>
                          <a:cs typeface="Arial"/>
                        </a:rPr>
                        <a:t>Product </a:t>
                      </a:r>
                      <a:r>
                        <a:rPr lang="en-US" sz="1400" u="none" strike="noStrike" dirty="0" smtClean="0">
                          <a:effectLst/>
                          <a:latin typeface="Arial"/>
                          <a:cs typeface="Arial"/>
                        </a:rPr>
                        <a:t>Category</a:t>
                      </a:r>
                      <a:endParaRPr lang="en-US" sz="1400" b="1" i="0" u="none" strike="noStrike" dirty="0">
                        <a:solidFill>
                          <a:srgbClr val="000000"/>
                        </a:solidFill>
                        <a:effectLst/>
                        <a:latin typeface="Arial"/>
                        <a:cs typeface="Arial"/>
                      </a:endParaRPr>
                    </a:p>
                  </a:txBody>
                  <a:tcPr marL="6335" marR="6335" marT="7773" marB="0" anchor="ctr">
                    <a:solidFill>
                      <a:schemeClr val="accent2">
                        <a:lumMod val="40000"/>
                        <a:lumOff val="60000"/>
                      </a:schemeClr>
                    </a:solidFill>
                  </a:tcPr>
                </a:tc>
                <a:tc>
                  <a:txBody>
                    <a:bodyPr/>
                    <a:lstStyle/>
                    <a:p>
                      <a:pPr algn="l" fontAlgn="ctr"/>
                      <a:r>
                        <a:rPr lang="en-US" sz="1400" u="none" strike="noStrike" dirty="0" smtClean="0">
                          <a:effectLst/>
                          <a:latin typeface="Arial"/>
                          <a:cs typeface="Arial"/>
                        </a:rPr>
                        <a:t> Product Name</a:t>
                      </a:r>
                      <a:endParaRPr lang="en-US" sz="1400" b="1" i="0" u="none" strike="noStrike" dirty="0">
                        <a:solidFill>
                          <a:srgbClr val="000000"/>
                        </a:solidFill>
                        <a:effectLst/>
                        <a:latin typeface="Arial"/>
                        <a:cs typeface="Arial"/>
                      </a:endParaRPr>
                    </a:p>
                  </a:txBody>
                  <a:tcPr marL="6335" marR="6335" marT="7773" marB="0" anchor="ctr">
                    <a:solidFill>
                      <a:schemeClr val="accent2">
                        <a:lumMod val="40000"/>
                        <a:lumOff val="60000"/>
                      </a:schemeClr>
                    </a:solidFill>
                  </a:tcPr>
                </a:tc>
                <a:tc>
                  <a:txBody>
                    <a:bodyPr/>
                    <a:lstStyle/>
                    <a:p>
                      <a:pPr algn="l" fontAlgn="ctr"/>
                      <a:r>
                        <a:rPr lang="en-US" sz="1400" u="none" strike="noStrike" dirty="0" smtClean="0">
                          <a:effectLst/>
                          <a:latin typeface="Arial"/>
                          <a:cs typeface="Arial"/>
                        </a:rPr>
                        <a:t> Brief Product Description</a:t>
                      </a:r>
                      <a:endParaRPr lang="en-US" sz="1400" b="1" i="0" u="none" strike="noStrike" dirty="0">
                        <a:solidFill>
                          <a:srgbClr val="000000"/>
                        </a:solidFill>
                        <a:effectLst/>
                        <a:latin typeface="Arial"/>
                        <a:cs typeface="Arial"/>
                      </a:endParaRPr>
                    </a:p>
                  </a:txBody>
                  <a:tcPr marL="6335" marR="6335" marT="7773" marB="0" anchor="ctr">
                    <a:solidFill>
                      <a:schemeClr val="accent2">
                        <a:lumMod val="40000"/>
                        <a:lumOff val="60000"/>
                      </a:schemeClr>
                    </a:solidFill>
                  </a:tcPr>
                </a:tc>
                <a:tc>
                  <a:txBody>
                    <a:bodyPr/>
                    <a:lstStyle/>
                    <a:p>
                      <a:pPr algn="l" fontAlgn="ctr"/>
                      <a:r>
                        <a:rPr lang="en-US" sz="1400" u="none" strike="noStrike" dirty="0" smtClean="0">
                          <a:effectLst/>
                          <a:latin typeface="Arial"/>
                          <a:cs typeface="Arial"/>
                        </a:rPr>
                        <a:t> Company </a:t>
                      </a:r>
                      <a:r>
                        <a:rPr lang="en-US" sz="1400" u="none" strike="noStrike" dirty="0">
                          <a:effectLst/>
                          <a:latin typeface="Arial"/>
                          <a:cs typeface="Arial"/>
                        </a:rPr>
                        <a:t>Name</a:t>
                      </a:r>
                      <a:endParaRPr lang="en-US" sz="1400" b="1" i="0" u="none" strike="noStrike" dirty="0">
                        <a:solidFill>
                          <a:srgbClr val="000000"/>
                        </a:solidFill>
                        <a:effectLst/>
                        <a:latin typeface="Arial"/>
                        <a:cs typeface="Arial"/>
                      </a:endParaRPr>
                    </a:p>
                  </a:txBody>
                  <a:tcPr marL="6335" marR="6335" marT="7773" marB="0" anchor="ctr">
                    <a:solidFill>
                      <a:schemeClr val="accent2">
                        <a:lumMod val="40000"/>
                        <a:lumOff val="60000"/>
                      </a:schemeClr>
                    </a:solidFill>
                  </a:tcPr>
                </a:tc>
              </a:tr>
              <a:tr h="485827">
                <a:tc>
                  <a:txBody>
                    <a:bodyPr/>
                    <a:lstStyle/>
                    <a:p>
                      <a:pPr marL="55563" indent="0" algn="l" fontAlgn="ctr"/>
                      <a:r>
                        <a:rPr lang="en-US" sz="1400" u="none" strike="noStrike" dirty="0" smtClean="0">
                          <a:effectLst/>
                          <a:latin typeface="Arial"/>
                          <a:cs typeface="Arial"/>
                        </a:rPr>
                        <a:t>Communication</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Peek Mobile Device</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Sends and receives unlimited email from anywhere in the U.S.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smtClean="0">
                          <a:effectLst/>
                          <a:latin typeface="Arial"/>
                          <a:cs typeface="Arial"/>
                        </a:rPr>
                        <a:t> IDEO</a:t>
                      </a:r>
                      <a:endParaRPr lang="en-US" sz="1400" b="0" i="0" u="none" strike="noStrike" dirty="0">
                        <a:solidFill>
                          <a:srgbClr val="000000"/>
                        </a:solidFill>
                        <a:effectLst/>
                        <a:latin typeface="Arial"/>
                        <a:cs typeface="Arial"/>
                      </a:endParaRPr>
                    </a:p>
                  </a:txBody>
                  <a:tcPr marL="6335" marR="6335" marT="7773" marB="0" anchor="ctr"/>
                </a:tc>
              </a:tr>
              <a:tr h="436026">
                <a:tc>
                  <a:txBody>
                    <a:bodyPr/>
                    <a:lstStyle/>
                    <a:p>
                      <a:pPr marL="55563" indent="0" algn="l" fontAlgn="ctr"/>
                      <a:r>
                        <a:rPr lang="en-US" sz="1400" u="none" strike="noStrike" dirty="0" smtClean="0">
                          <a:effectLst/>
                          <a:latin typeface="Arial"/>
                          <a:cs typeface="Arial"/>
                        </a:rPr>
                        <a:t>Communication</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AT&amp;T </a:t>
                      </a:r>
                      <a:r>
                        <a:rPr lang="en-US" sz="1400" u="none" strike="noStrike" dirty="0" err="1">
                          <a:effectLst/>
                          <a:latin typeface="Arial"/>
                          <a:cs typeface="Arial"/>
                        </a:rPr>
                        <a:t>Uverse</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Mobile, home integrated communication system</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smtClean="0">
                          <a:effectLst/>
                          <a:latin typeface="Arial"/>
                          <a:cs typeface="Arial"/>
                        </a:rPr>
                        <a:t> AT&amp;T</a:t>
                      </a:r>
                      <a:endParaRPr lang="en-US" sz="1400" b="0" i="0" u="none" strike="noStrike" dirty="0">
                        <a:solidFill>
                          <a:srgbClr val="000000"/>
                        </a:solidFill>
                        <a:effectLst/>
                        <a:latin typeface="Arial"/>
                        <a:cs typeface="Arial"/>
                      </a:endParaRPr>
                    </a:p>
                  </a:txBody>
                  <a:tcPr marL="6335" marR="6335" marT="7773" marB="0" anchor="ctr"/>
                </a:tc>
              </a:tr>
              <a:tr h="558910">
                <a:tc>
                  <a:txBody>
                    <a:bodyPr/>
                    <a:lstStyle/>
                    <a:p>
                      <a:pPr marL="55563" indent="0" algn="l" fontAlgn="ctr"/>
                      <a:r>
                        <a:rPr lang="en-US" sz="1400" u="none" strike="noStrike" dirty="0" smtClean="0">
                          <a:effectLst/>
                          <a:latin typeface="Arial"/>
                          <a:cs typeface="Arial"/>
                        </a:rPr>
                        <a:t>Information </a:t>
                      </a:r>
                      <a:r>
                        <a:rPr lang="en-US" sz="1400" u="none" strike="noStrike" dirty="0">
                          <a:effectLst/>
                          <a:latin typeface="Arial"/>
                          <a:cs typeface="Arial"/>
                        </a:rPr>
                        <a:t>storage, </a:t>
                      </a:r>
                      <a:r>
                        <a:rPr lang="en-US" sz="1400" u="none" strike="noStrike" dirty="0" smtClean="0">
                          <a:effectLst/>
                          <a:latin typeface="Arial"/>
                          <a:cs typeface="Arial"/>
                        </a:rPr>
                        <a:t> archival</a:t>
                      </a:r>
                      <a:r>
                        <a:rPr lang="en-US" sz="1400" u="none" strike="noStrike" dirty="0">
                          <a:effectLst/>
                          <a:latin typeface="Arial"/>
                          <a:cs typeface="Arial"/>
                        </a:rPr>
                        <a:t>, and retrieval</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err="1">
                          <a:effectLst/>
                          <a:latin typeface="Arial"/>
                          <a:cs typeface="Arial"/>
                        </a:rPr>
                        <a:t>EasyShare</a:t>
                      </a:r>
                      <a:r>
                        <a:rPr lang="en-US" sz="1400" u="none" strike="noStrike" dirty="0">
                          <a:effectLst/>
                          <a:latin typeface="Arial"/>
                          <a:cs typeface="Arial"/>
                        </a:rPr>
                        <a:t> Software</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Software for photo storage, retrieval and tagging</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smtClean="0">
                          <a:effectLst/>
                          <a:latin typeface="Arial"/>
                          <a:cs typeface="Arial"/>
                        </a:rPr>
                        <a:t> Kodak</a:t>
                      </a:r>
                      <a:endParaRPr lang="en-US" sz="1400" b="0" i="0" u="none" strike="noStrike" dirty="0">
                        <a:solidFill>
                          <a:srgbClr val="000000"/>
                        </a:solidFill>
                        <a:effectLst/>
                        <a:latin typeface="Arial"/>
                        <a:cs typeface="Arial"/>
                      </a:endParaRPr>
                    </a:p>
                  </a:txBody>
                  <a:tcPr marL="6335" marR="6335" marT="7773" marB="0" anchor="ctr"/>
                </a:tc>
              </a:tr>
              <a:tr h="502643">
                <a:tc>
                  <a:txBody>
                    <a:bodyPr/>
                    <a:lstStyle/>
                    <a:p>
                      <a:pPr marL="55563" indent="0" algn="l" fontAlgn="ctr"/>
                      <a:r>
                        <a:rPr lang="en-US" sz="1400" u="none" strike="noStrike" dirty="0">
                          <a:effectLst/>
                          <a:latin typeface="Arial"/>
                          <a:cs typeface="Arial"/>
                        </a:rPr>
                        <a:t>Logging and recording activities or measures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Nokia 1100</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Cell phone</a:t>
                      </a:r>
                      <a:endParaRPr lang="en-US" sz="1400" b="0" i="0" u="none" strike="noStrike" dirty="0">
                        <a:solidFill>
                          <a:srgbClr val="000000"/>
                        </a:solidFill>
                        <a:effectLst/>
                        <a:latin typeface="Arial"/>
                        <a:cs typeface="Arial"/>
                      </a:endParaRPr>
                    </a:p>
                  </a:txBody>
                  <a:tcPr marL="6335" marR="6335" marT="7773" marB="0" anchor="ctr"/>
                </a:tc>
                <a:tc>
                  <a:txBody>
                    <a:bodyPr/>
                    <a:lstStyle/>
                    <a:p>
                      <a:pPr algn="l" fontAlgn="ctr"/>
                      <a:r>
                        <a:rPr lang="en-US" sz="1400" u="none" strike="noStrike" dirty="0" smtClean="0">
                          <a:effectLst/>
                          <a:latin typeface="Arial"/>
                          <a:cs typeface="Arial"/>
                        </a:rPr>
                        <a:t> Nokia</a:t>
                      </a:r>
                      <a:endParaRPr lang="en-US" sz="1400" b="0" i="0" u="none" strike="noStrike" dirty="0">
                        <a:solidFill>
                          <a:srgbClr val="000000"/>
                        </a:solidFill>
                        <a:effectLst/>
                        <a:latin typeface="Arial"/>
                        <a:cs typeface="Arial"/>
                      </a:endParaRPr>
                    </a:p>
                  </a:txBody>
                  <a:tcPr marL="6335" marR="6335" marT="7773" marB="0" anchor="ctr"/>
                </a:tc>
              </a:tr>
              <a:tr h="502643">
                <a:tc>
                  <a:txBody>
                    <a:bodyPr/>
                    <a:lstStyle/>
                    <a:p>
                      <a:pPr marL="55563" indent="0" algn="l" fontAlgn="ctr"/>
                      <a:r>
                        <a:rPr lang="en-US" sz="1400" u="none" strike="noStrike" dirty="0" smtClean="0">
                          <a:effectLst/>
                          <a:latin typeface="Arial"/>
                          <a:cs typeface="Arial"/>
                        </a:rPr>
                        <a:t>Logging </a:t>
                      </a:r>
                      <a:r>
                        <a:rPr lang="en-US" sz="1400" u="none" strike="noStrike" dirty="0">
                          <a:effectLst/>
                          <a:latin typeface="Arial"/>
                          <a:cs typeface="Arial"/>
                        </a:rPr>
                        <a:t>and recording activities or measures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Red Laser</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Tag scanning application</a:t>
                      </a:r>
                      <a:endParaRPr lang="en-US" sz="1400" b="0" i="0" u="none" strike="noStrike" dirty="0">
                        <a:solidFill>
                          <a:srgbClr val="000000"/>
                        </a:solidFill>
                        <a:effectLst/>
                        <a:latin typeface="Arial"/>
                        <a:cs typeface="Arial"/>
                      </a:endParaRPr>
                    </a:p>
                  </a:txBody>
                  <a:tcPr marL="6335" marR="6335" marT="7773" marB="0" anchor="ctr"/>
                </a:tc>
                <a:tc>
                  <a:txBody>
                    <a:bodyPr/>
                    <a:lstStyle/>
                    <a:p>
                      <a:pPr algn="l" fontAlgn="ctr"/>
                      <a:r>
                        <a:rPr lang="en-US" sz="1400" u="none" strike="noStrike" dirty="0" smtClean="0">
                          <a:effectLst/>
                          <a:latin typeface="Arial"/>
                          <a:cs typeface="Arial"/>
                        </a:rPr>
                        <a:t> Occipital</a:t>
                      </a:r>
                      <a:endParaRPr lang="en-US" sz="1400" b="0" i="0" u="none" strike="noStrike" dirty="0">
                        <a:solidFill>
                          <a:srgbClr val="000000"/>
                        </a:solidFill>
                        <a:effectLst/>
                        <a:latin typeface="Arial"/>
                        <a:cs typeface="Arial"/>
                      </a:endParaRPr>
                    </a:p>
                  </a:txBody>
                  <a:tcPr marL="6335" marR="6335" marT="7773" marB="0" anchor="ctr"/>
                </a:tc>
              </a:tr>
              <a:tr h="436026">
                <a:tc>
                  <a:txBody>
                    <a:bodyPr/>
                    <a:lstStyle/>
                    <a:p>
                      <a:pPr marL="55563" indent="0" algn="l" fontAlgn="ctr"/>
                      <a:r>
                        <a:rPr lang="en-US" sz="1400" u="none" strike="noStrike" dirty="0">
                          <a:effectLst/>
                          <a:latin typeface="Arial"/>
                          <a:cs typeface="Arial"/>
                        </a:rPr>
                        <a:t>Monitoring health-related information</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smtClean="0">
                          <a:effectLst/>
                          <a:latin typeface="Arial"/>
                          <a:cs typeface="Arial"/>
                        </a:rPr>
                        <a:t>Xbox </a:t>
                      </a:r>
                      <a:r>
                        <a:rPr lang="en-US" sz="1400" u="none" strike="noStrike" dirty="0" err="1" smtClean="0">
                          <a:effectLst/>
                          <a:latin typeface="Arial"/>
                          <a:cs typeface="Arial"/>
                        </a:rPr>
                        <a:t>Kinect</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Game console</a:t>
                      </a:r>
                      <a:endParaRPr lang="en-US" sz="1400" b="0" i="0" u="none" strike="noStrike" dirty="0">
                        <a:solidFill>
                          <a:srgbClr val="000000"/>
                        </a:solidFill>
                        <a:effectLst/>
                        <a:latin typeface="Arial"/>
                        <a:cs typeface="Arial"/>
                      </a:endParaRPr>
                    </a:p>
                  </a:txBody>
                  <a:tcPr marL="6335" marR="6335" marT="7773" marB="0" anchor="ctr"/>
                </a:tc>
                <a:tc>
                  <a:txBody>
                    <a:bodyPr/>
                    <a:lstStyle/>
                    <a:p>
                      <a:pPr algn="l" fontAlgn="ctr"/>
                      <a:r>
                        <a:rPr lang="en-US" sz="1400" u="none" strike="noStrike" dirty="0" smtClean="0">
                          <a:effectLst/>
                          <a:latin typeface="Arial"/>
                          <a:cs typeface="Arial"/>
                        </a:rPr>
                        <a:t> Microsoft</a:t>
                      </a:r>
                      <a:endParaRPr lang="en-US" sz="1400" b="0" i="0" u="none" strike="noStrike" dirty="0">
                        <a:solidFill>
                          <a:srgbClr val="000000"/>
                        </a:solidFill>
                        <a:effectLst/>
                        <a:latin typeface="Arial"/>
                        <a:cs typeface="Arial"/>
                      </a:endParaRPr>
                    </a:p>
                  </a:txBody>
                  <a:tcPr marL="6335" marR="6335" marT="7773" marB="0" anchor="ctr"/>
                </a:tc>
              </a:tr>
              <a:tr h="436026">
                <a:tc>
                  <a:txBody>
                    <a:bodyPr/>
                    <a:lstStyle/>
                    <a:p>
                      <a:pPr marL="55563" indent="0" algn="l" fontAlgn="ctr"/>
                      <a:r>
                        <a:rPr lang="en-US" sz="1400" u="none" strike="noStrike" dirty="0">
                          <a:effectLst/>
                          <a:latin typeface="Arial"/>
                          <a:cs typeface="Arial"/>
                        </a:rPr>
                        <a:t>Monitoring health-related information</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4Home Energy System</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Energy consumption monitoring system</a:t>
                      </a:r>
                      <a:endParaRPr lang="en-US" sz="1400" b="0" i="0" u="none" strike="noStrike" dirty="0">
                        <a:solidFill>
                          <a:srgbClr val="000000"/>
                        </a:solidFill>
                        <a:effectLst/>
                        <a:latin typeface="Arial"/>
                        <a:cs typeface="Arial"/>
                      </a:endParaRPr>
                    </a:p>
                  </a:txBody>
                  <a:tcPr marL="6335" marR="6335" marT="7773" marB="0" anchor="ctr"/>
                </a:tc>
                <a:tc>
                  <a:txBody>
                    <a:bodyPr/>
                    <a:lstStyle/>
                    <a:p>
                      <a:pPr algn="l" fontAlgn="ctr"/>
                      <a:r>
                        <a:rPr lang="en-US" sz="1400" u="none" strike="noStrike" dirty="0" smtClean="0">
                          <a:effectLst/>
                          <a:latin typeface="Arial"/>
                          <a:cs typeface="Arial"/>
                        </a:rPr>
                        <a:t> 4Home</a:t>
                      </a:r>
                      <a:endParaRPr lang="en-US" sz="1400" b="0" i="0" u="none" strike="noStrike" dirty="0">
                        <a:solidFill>
                          <a:srgbClr val="000000"/>
                        </a:solidFill>
                        <a:effectLst/>
                        <a:latin typeface="Arial"/>
                        <a:cs typeface="Arial"/>
                      </a:endParaRPr>
                    </a:p>
                  </a:txBody>
                  <a:tcPr marL="6335" marR="6335" marT="7773" marB="0" anchor="ctr"/>
                </a:tc>
              </a:tr>
              <a:tr h="538483">
                <a:tc>
                  <a:txBody>
                    <a:bodyPr/>
                    <a:lstStyle/>
                    <a:p>
                      <a:pPr marL="55563" indent="0" algn="l" fontAlgn="ctr"/>
                      <a:r>
                        <a:rPr lang="en-US" sz="1400" u="none" strike="noStrike" dirty="0">
                          <a:effectLst/>
                          <a:latin typeface="Arial"/>
                          <a:cs typeface="Arial"/>
                        </a:rPr>
                        <a:t>Searching for information and making comparisons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Quicken Health Expense Tracker</a:t>
                      </a:r>
                      <a:endParaRPr lang="en-US" sz="1400" b="1"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a:effectLst/>
                          <a:latin typeface="Arial"/>
                          <a:cs typeface="Arial"/>
                        </a:rPr>
                        <a:t>Web-based application that tracks health care expenses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ctr"/>
                      <a:r>
                        <a:rPr lang="en-US" sz="1400" u="none" strike="noStrike" dirty="0" smtClean="0">
                          <a:effectLst/>
                          <a:latin typeface="Arial"/>
                          <a:cs typeface="Arial"/>
                        </a:rPr>
                        <a:t>Intuit</a:t>
                      </a:r>
                      <a:endParaRPr lang="en-US" sz="1400" b="0" i="0" u="none" strike="noStrike" dirty="0">
                        <a:solidFill>
                          <a:srgbClr val="000000"/>
                        </a:solidFill>
                        <a:effectLst/>
                        <a:latin typeface="Arial"/>
                        <a:cs typeface="Arial"/>
                      </a:endParaRPr>
                    </a:p>
                  </a:txBody>
                  <a:tcPr marL="6335" marR="6335" marT="7773" marB="0" anchor="ctr"/>
                </a:tc>
              </a:tr>
              <a:tr h="622319">
                <a:tc>
                  <a:txBody>
                    <a:bodyPr/>
                    <a:lstStyle/>
                    <a:p>
                      <a:pPr marL="55563" indent="0" algn="l" fontAlgn="ctr"/>
                      <a:r>
                        <a:rPr lang="en-US" sz="1400" u="none" strike="noStrike" dirty="0">
                          <a:effectLst/>
                          <a:latin typeface="Arial"/>
                          <a:cs typeface="Arial"/>
                        </a:rPr>
                        <a:t>Searching for information and making comparisons</a:t>
                      </a:r>
                      <a:endParaRPr lang="en-US" sz="1400" b="0" i="0" u="none" strike="noStrike" dirty="0">
                        <a:solidFill>
                          <a:srgbClr val="000000"/>
                        </a:solidFill>
                        <a:effectLst/>
                        <a:latin typeface="Arial"/>
                        <a:cs typeface="Arial"/>
                      </a:endParaRPr>
                    </a:p>
                  </a:txBody>
                  <a:tcPr marL="6335" marR="6335" marT="7773" marB="0" anchor="ctr"/>
                </a:tc>
                <a:tc>
                  <a:txBody>
                    <a:bodyPr/>
                    <a:lstStyle/>
                    <a:p>
                      <a:pPr marL="55563" indent="0" algn="l" fontAlgn="b"/>
                      <a:r>
                        <a:rPr lang="en-US" sz="1400" u="none" strike="noStrike" dirty="0" smtClean="0">
                          <a:effectLst/>
                          <a:latin typeface="Arial"/>
                          <a:cs typeface="Arial"/>
                        </a:rPr>
                        <a:t>Medicare.gov</a:t>
                      </a:r>
                    </a:p>
                    <a:p>
                      <a:pPr algn="l" fontAlgn="b"/>
                      <a:endParaRPr lang="en-US" sz="1400" b="1" i="0" u="none" strike="noStrike" dirty="0">
                        <a:solidFill>
                          <a:srgbClr val="000000"/>
                        </a:solidFill>
                        <a:effectLst/>
                        <a:latin typeface="Arial"/>
                        <a:cs typeface="Arial"/>
                      </a:endParaRPr>
                    </a:p>
                  </a:txBody>
                  <a:tcPr marL="6335" marR="6335" marT="7773" marB="0" anchor="b"/>
                </a:tc>
                <a:tc>
                  <a:txBody>
                    <a:bodyPr/>
                    <a:lstStyle/>
                    <a:p>
                      <a:pPr marL="55563" indent="0" algn="l" fontAlgn="b"/>
                      <a:r>
                        <a:rPr lang="en-US" sz="1400" u="none" strike="noStrike" dirty="0" smtClean="0">
                          <a:effectLst/>
                          <a:latin typeface="Arial"/>
                          <a:cs typeface="Arial"/>
                        </a:rPr>
                        <a:t>Web site </a:t>
                      </a:r>
                      <a:r>
                        <a:rPr lang="en-US" sz="1400" u="none" strike="noStrike" dirty="0">
                          <a:effectLst/>
                          <a:latin typeface="Arial"/>
                          <a:cs typeface="Arial"/>
                        </a:rPr>
                        <a:t>for </a:t>
                      </a:r>
                      <a:r>
                        <a:rPr lang="en-US" sz="1400" u="none" strike="noStrike" dirty="0" smtClean="0">
                          <a:effectLst/>
                          <a:latin typeface="Arial"/>
                          <a:cs typeface="Arial"/>
                        </a:rPr>
                        <a:t>adults</a:t>
                      </a:r>
                    </a:p>
                    <a:p>
                      <a:pPr algn="l" fontAlgn="b"/>
                      <a:endParaRPr lang="en-US" sz="1400" b="0" i="0" u="none" strike="noStrike" dirty="0">
                        <a:solidFill>
                          <a:srgbClr val="000000"/>
                        </a:solidFill>
                        <a:effectLst/>
                        <a:latin typeface="Arial"/>
                        <a:cs typeface="Arial"/>
                      </a:endParaRPr>
                    </a:p>
                  </a:txBody>
                  <a:tcPr marL="6335" marR="6335" marT="7773" marB="0" anchor="b"/>
                </a:tc>
                <a:tc>
                  <a:txBody>
                    <a:bodyPr/>
                    <a:lstStyle/>
                    <a:p>
                      <a:pPr marL="55563" indent="0" algn="l" fontAlgn="b"/>
                      <a:r>
                        <a:rPr lang="en-US" sz="1400" u="none" strike="noStrike" dirty="0" smtClean="0">
                          <a:effectLst/>
                          <a:latin typeface="Arial"/>
                          <a:cs typeface="Arial"/>
                        </a:rPr>
                        <a:t>MITRE   corporation</a:t>
                      </a:r>
                    </a:p>
                    <a:p>
                      <a:pPr algn="l" fontAlgn="b"/>
                      <a:endParaRPr lang="en-US" sz="1400" b="0" i="0" u="none" strike="noStrike" dirty="0">
                        <a:solidFill>
                          <a:srgbClr val="000000"/>
                        </a:solidFill>
                        <a:effectLst/>
                        <a:latin typeface="Arial"/>
                        <a:cs typeface="Arial"/>
                      </a:endParaRPr>
                    </a:p>
                  </a:txBody>
                  <a:tcPr marL="6335" marR="6335" marT="7773" marB="0" anchor="b"/>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Informants Interviewed</a:t>
            </a:r>
            <a:endParaRPr lang="en-US" dirty="0"/>
          </a:p>
        </p:txBody>
      </p:sp>
      <p:sp>
        <p:nvSpPr>
          <p:cNvPr id="7" name="Content Placeholder 6"/>
          <p:cNvSpPr>
            <a:spLocks noGrp="1"/>
          </p:cNvSpPr>
          <p:nvPr>
            <p:ph idx="1"/>
          </p:nvPr>
        </p:nvSpPr>
        <p:spPr>
          <a:xfrm>
            <a:off x="496149" y="2002826"/>
            <a:ext cx="6912542" cy="4136297"/>
          </a:xfrm>
        </p:spPr>
        <p:txBody>
          <a:bodyPr>
            <a:normAutofit fontScale="92500" lnSpcReduction="10000"/>
          </a:bodyPr>
          <a:lstStyle/>
          <a:p>
            <a:pPr>
              <a:spcBef>
                <a:spcPts val="600"/>
              </a:spcBef>
              <a:spcAft>
                <a:spcPts val="0"/>
              </a:spcAft>
            </a:pPr>
            <a:r>
              <a:rPr lang="en-US" sz="1800" dirty="0" smtClean="0">
                <a:latin typeface="Arial" pitchFamily="34" charset="0"/>
                <a:cs typeface="Arial" pitchFamily="34" charset="0"/>
              </a:rPr>
              <a:t>Company size range:  4 – 50,000 </a:t>
            </a:r>
          </a:p>
          <a:p>
            <a:pPr>
              <a:spcBef>
                <a:spcPts val="600"/>
              </a:spcBef>
              <a:spcAft>
                <a:spcPts val="0"/>
              </a:spcAft>
            </a:pPr>
            <a:r>
              <a:rPr lang="en-US" sz="1800" dirty="0" smtClean="0">
                <a:latin typeface="Arial" pitchFamily="34" charset="0"/>
                <a:cs typeface="Arial" pitchFamily="34" charset="0"/>
              </a:rPr>
              <a:t>Roles and titles </a:t>
            </a:r>
          </a:p>
          <a:p>
            <a:pPr lvl="1"/>
            <a:r>
              <a:rPr lang="en-US" sz="1800" dirty="0" smtClean="0">
                <a:latin typeface="Arial" pitchFamily="34" charset="0"/>
                <a:cs typeface="Arial" pitchFamily="34" charset="0"/>
              </a:rPr>
              <a:t>Design, User Experience, or Human Factors </a:t>
            </a:r>
          </a:p>
          <a:p>
            <a:pPr lvl="2"/>
            <a:r>
              <a:rPr lang="en-US" sz="1800" dirty="0" smtClean="0">
                <a:latin typeface="Arial" pitchFamily="34" charset="0"/>
                <a:cs typeface="Arial" pitchFamily="34" charset="0"/>
              </a:rPr>
              <a:t>User Interaction Designer</a:t>
            </a:r>
          </a:p>
          <a:p>
            <a:pPr lvl="2"/>
            <a:r>
              <a:rPr lang="en-US" sz="1800" dirty="0" smtClean="0">
                <a:latin typeface="Arial" pitchFamily="34" charset="0"/>
                <a:cs typeface="Arial" pitchFamily="34" charset="0"/>
              </a:rPr>
              <a:t>Senior Designer</a:t>
            </a:r>
          </a:p>
          <a:p>
            <a:pPr lvl="2"/>
            <a:r>
              <a:rPr lang="en-US" sz="1800" dirty="0" smtClean="0">
                <a:latin typeface="Arial" pitchFamily="34" charset="0"/>
                <a:cs typeface="Arial" pitchFamily="34" charset="0"/>
              </a:rPr>
              <a:t>Senior User Interaction Designer</a:t>
            </a:r>
          </a:p>
          <a:p>
            <a:pPr lvl="2"/>
            <a:r>
              <a:rPr lang="en-US" sz="1800" dirty="0" smtClean="0">
                <a:latin typeface="Arial" pitchFamily="34" charset="0"/>
                <a:cs typeface="Arial" pitchFamily="34" charset="0"/>
              </a:rPr>
              <a:t>Human Factors Engineer</a:t>
            </a:r>
          </a:p>
          <a:p>
            <a:pPr lvl="2"/>
            <a:r>
              <a:rPr lang="en-US" sz="1800" dirty="0" smtClean="0">
                <a:latin typeface="Arial" pitchFamily="34" charset="0"/>
                <a:cs typeface="Arial" pitchFamily="34" charset="0"/>
              </a:rPr>
              <a:t>User Research Lead</a:t>
            </a:r>
          </a:p>
          <a:p>
            <a:pPr lvl="1"/>
            <a:r>
              <a:rPr lang="en-US" sz="1800" dirty="0" smtClean="0">
                <a:latin typeface="Arial" pitchFamily="34" charset="0"/>
                <a:cs typeface="Arial" pitchFamily="34" charset="0"/>
              </a:rPr>
              <a:t>Management</a:t>
            </a:r>
          </a:p>
          <a:p>
            <a:pPr lvl="2"/>
            <a:r>
              <a:rPr lang="en-US" sz="1800" dirty="0" smtClean="0">
                <a:latin typeface="Arial" pitchFamily="34" charset="0"/>
                <a:cs typeface="Arial" pitchFamily="34" charset="0"/>
              </a:rPr>
              <a:t>Senior VP of Product and Program Management </a:t>
            </a:r>
          </a:p>
          <a:p>
            <a:pPr lvl="2"/>
            <a:r>
              <a:rPr lang="en-US" sz="1800" dirty="0" smtClean="0">
                <a:latin typeface="Arial" pitchFamily="34" charset="0"/>
                <a:cs typeface="Arial" pitchFamily="34" charset="0"/>
              </a:rPr>
              <a:t>CEO and Founder</a:t>
            </a:r>
          </a:p>
          <a:p>
            <a:pPr lvl="2"/>
            <a:r>
              <a:rPr lang="en-US" sz="1800" dirty="0" smtClean="0">
                <a:latin typeface="Arial" pitchFamily="34" charset="0"/>
                <a:cs typeface="Arial" pitchFamily="34" charset="0"/>
              </a:rPr>
              <a:t>Director, Innovation and Advanced Technology</a:t>
            </a:r>
          </a:p>
          <a:p>
            <a:pPr lvl="2"/>
            <a:r>
              <a:rPr lang="en-US" sz="1800" dirty="0" smtClean="0">
                <a:latin typeface="Arial" pitchFamily="34" charset="0"/>
                <a:cs typeface="Arial" pitchFamily="34" charset="0"/>
              </a:rPr>
              <a:t>Co-founder</a:t>
            </a:r>
          </a:p>
          <a:p>
            <a:pPr lvl="1"/>
            <a:endParaRPr lang="en-US" dirty="0" smtClean="0"/>
          </a:p>
          <a:p>
            <a:endParaRPr lang="en-US" dirty="0" smtClean="0"/>
          </a:p>
        </p:txBody>
      </p:sp>
      <p:pic>
        <p:nvPicPr>
          <p:cNvPr id="3" name="Picture 2"/>
          <p:cNvPicPr>
            <a:picLocks noChangeAspect="1"/>
          </p:cNvPicPr>
          <p:nvPr/>
        </p:nvPicPr>
        <p:blipFill rotWithShape="1">
          <a:blip r:embed="rId2">
            <a:duotone>
              <a:schemeClr val="accent4">
                <a:shade val="45000"/>
                <a:satMod val="135000"/>
              </a:schemeClr>
              <a:prstClr val="white"/>
            </a:duotone>
            <a:alphaModFix amt="24000"/>
          </a:blip>
          <a:srcRect t="21077" b="12304"/>
          <a:stretch/>
        </p:blipFill>
        <p:spPr>
          <a:xfrm>
            <a:off x="0" y="5784232"/>
            <a:ext cx="8858250" cy="107376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581" y="528419"/>
            <a:ext cx="7346951" cy="1068387"/>
          </a:xfrm>
        </p:spPr>
        <p:txBody>
          <a:bodyPr>
            <a:normAutofit/>
          </a:bodyPr>
          <a:lstStyle/>
          <a:p>
            <a:r>
              <a:rPr lang="en-US" sz="3200" dirty="0" smtClean="0"/>
              <a:t>Methods</a:t>
            </a:r>
            <a:endParaRPr lang="en-US" sz="3200" dirty="0"/>
          </a:p>
        </p:txBody>
      </p:sp>
      <p:sp>
        <p:nvSpPr>
          <p:cNvPr id="3" name="Content Placeholder 2"/>
          <p:cNvSpPr>
            <a:spLocks noGrp="1"/>
          </p:cNvSpPr>
          <p:nvPr>
            <p:ph idx="1"/>
          </p:nvPr>
        </p:nvSpPr>
        <p:spPr>
          <a:xfrm>
            <a:off x="682581" y="1841505"/>
            <a:ext cx="7346950" cy="4203700"/>
          </a:xfrm>
        </p:spPr>
        <p:txBody>
          <a:bodyPr>
            <a:normAutofit lnSpcReduction="10000"/>
          </a:bodyPr>
          <a:lstStyle/>
          <a:p>
            <a:r>
              <a:rPr lang="en-US" dirty="0" smtClean="0">
                <a:latin typeface="Arial" pitchFamily="34" charset="0"/>
                <a:cs typeface="Arial" pitchFamily="34" charset="0"/>
              </a:rPr>
              <a:t>Used interview guide to conduct interviews</a:t>
            </a:r>
          </a:p>
          <a:p>
            <a:r>
              <a:rPr lang="en-US" dirty="0" smtClean="0">
                <a:latin typeface="Arial" pitchFamily="34" charset="0"/>
                <a:cs typeface="Arial" pitchFamily="34" charset="0"/>
              </a:rPr>
              <a:t>Recorded and transcribed interviews</a:t>
            </a:r>
          </a:p>
          <a:p>
            <a:r>
              <a:rPr lang="en-US" dirty="0" smtClean="0">
                <a:latin typeface="Arial" pitchFamily="34" charset="0"/>
                <a:cs typeface="Arial" pitchFamily="34" charset="0"/>
              </a:rPr>
              <a:t>Analyzed transcripts using </a:t>
            </a:r>
            <a:r>
              <a:rPr lang="en-US" dirty="0" err="1" smtClean="0">
                <a:latin typeface="Arial" pitchFamily="34" charset="0"/>
                <a:cs typeface="Arial" pitchFamily="34" charset="0"/>
              </a:rPr>
              <a:t>NVivo</a:t>
            </a:r>
            <a:r>
              <a:rPr lang="en-US" dirty="0" smtClean="0">
                <a:latin typeface="Arial" pitchFamily="34" charset="0"/>
                <a:cs typeface="Arial" pitchFamily="34" charset="0"/>
              </a:rPr>
              <a:t> software and  a thematic analysis method</a:t>
            </a:r>
          </a:p>
          <a:p>
            <a:pPr lvl="1"/>
            <a:r>
              <a:rPr lang="en-US" dirty="0" smtClean="0">
                <a:latin typeface="Arial" pitchFamily="34" charset="0"/>
                <a:cs typeface="Arial" pitchFamily="34" charset="0"/>
              </a:rPr>
              <a:t>Coded interviews based on the key elements in the interview guide (idea generation, identifying end users, concept development, testing, usefulness, strategies influencing commercial success)</a:t>
            </a:r>
          </a:p>
          <a:p>
            <a:pPr lvl="1"/>
            <a:r>
              <a:rPr lang="en-US" dirty="0" smtClean="0">
                <a:latin typeface="Arial" pitchFamily="34" charset="0"/>
                <a:cs typeface="Arial" pitchFamily="34" charset="0"/>
              </a:rPr>
              <a:t>Analyzed transcripts for overall themes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98" y="665039"/>
            <a:ext cx="8333941" cy="767017"/>
          </a:xfrm>
        </p:spPr>
        <p:txBody>
          <a:bodyPr>
            <a:normAutofit fontScale="90000"/>
          </a:bodyPr>
          <a:lstStyle/>
          <a:p>
            <a:r>
              <a:rPr lang="en-US" dirty="0" smtClean="0"/>
              <a:t>Key Informant Interviews:</a:t>
            </a:r>
            <a:r>
              <a:rPr lang="en-US" dirty="0"/>
              <a:t/>
            </a:r>
            <a:br>
              <a:rPr lang="en-US" dirty="0"/>
            </a:br>
            <a:r>
              <a:rPr lang="en-US" dirty="0" smtClean="0"/>
              <a:t>Overview of Primary Themes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710023989"/>
              </p:ext>
            </p:extLst>
          </p:nvPr>
        </p:nvGraphicFramePr>
        <p:xfrm>
          <a:off x="338052" y="1829686"/>
          <a:ext cx="8577347" cy="48721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499489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98" y="665039"/>
            <a:ext cx="8333941" cy="767017"/>
          </a:xfrm>
        </p:spPr>
        <p:txBody>
          <a:bodyPr>
            <a:normAutofit fontScale="90000"/>
          </a:bodyPr>
          <a:lstStyle/>
          <a:p>
            <a:r>
              <a:rPr lang="en-US" dirty="0" smtClean="0"/>
              <a:t>Key Informant Interviews: </a:t>
            </a:r>
            <a:br>
              <a:rPr lang="en-US" dirty="0" smtClean="0"/>
            </a:br>
            <a:r>
              <a:rPr lang="en-US" dirty="0" smtClean="0"/>
              <a:t>Overview of Primary Themes (cont’d)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95443524"/>
              </p:ext>
            </p:extLst>
          </p:nvPr>
        </p:nvGraphicFramePr>
        <p:xfrm>
          <a:off x="455016" y="1814769"/>
          <a:ext cx="8460384" cy="46568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46192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472305"/>
            <a:ext cx="8737600" cy="1068387"/>
          </a:xfrm>
        </p:spPr>
        <p:txBody>
          <a:bodyPr>
            <a:normAutofit/>
          </a:bodyPr>
          <a:lstStyle/>
          <a:p>
            <a:pPr indent="0" eaLnBrk="1" fontAlgn="auto" hangingPunct="1">
              <a:spcAft>
                <a:spcPts val="0"/>
              </a:spcAft>
              <a:defRPr/>
            </a:pPr>
            <a:r>
              <a:rPr lang="en-US" sz="3200" dirty="0"/>
              <a:t>Key Informant Interviews: </a:t>
            </a:r>
            <a:br>
              <a:rPr lang="en-US" sz="3200" dirty="0"/>
            </a:br>
            <a:r>
              <a:rPr lang="en-US" sz="3200" dirty="0" smtClean="0"/>
              <a:t>Secondary Themes</a:t>
            </a:r>
            <a:endParaRPr lang="en-US" sz="3200" dirty="0"/>
          </a:p>
        </p:txBody>
      </p:sp>
      <p:sp>
        <p:nvSpPr>
          <p:cNvPr id="22531" name="Content Placeholder 2"/>
          <p:cNvSpPr>
            <a:spLocks noGrp="1"/>
          </p:cNvSpPr>
          <p:nvPr>
            <p:ph idx="1"/>
          </p:nvPr>
        </p:nvSpPr>
        <p:spPr>
          <a:xfrm>
            <a:off x="609600" y="1958168"/>
            <a:ext cx="7346950" cy="4374370"/>
          </a:xfrm>
        </p:spPr>
        <p:txBody>
          <a:bodyPr/>
          <a:lstStyle/>
          <a:p>
            <a:pPr eaLnBrk="1" hangingPunct="1">
              <a:lnSpc>
                <a:spcPct val="120000"/>
              </a:lnSpc>
            </a:pPr>
            <a:r>
              <a:rPr lang="en-US" dirty="0">
                <a:latin typeface="Arial" charset="0"/>
              </a:rPr>
              <a:t>S</a:t>
            </a:r>
            <a:r>
              <a:rPr lang="en-US" dirty="0" smtClean="0">
                <a:latin typeface="Arial" charset="0"/>
              </a:rPr>
              <a:t>econdary themes: </a:t>
            </a:r>
          </a:p>
          <a:p>
            <a:pPr lvl="1" eaLnBrk="1" hangingPunct="1">
              <a:lnSpc>
                <a:spcPct val="120000"/>
              </a:lnSpc>
            </a:pPr>
            <a:r>
              <a:rPr lang="en-US" sz="2000" dirty="0">
                <a:latin typeface="Arial" charset="0"/>
              </a:rPr>
              <a:t>Designing for entertainment and experience versus usability and </a:t>
            </a:r>
            <a:r>
              <a:rPr lang="en-US" sz="2000" dirty="0" smtClean="0">
                <a:latin typeface="Arial" charset="0"/>
              </a:rPr>
              <a:t>functionality</a:t>
            </a:r>
          </a:p>
          <a:p>
            <a:pPr lvl="1" eaLnBrk="1" hangingPunct="1">
              <a:lnSpc>
                <a:spcPct val="120000"/>
              </a:lnSpc>
            </a:pPr>
            <a:r>
              <a:rPr lang="en-US" sz="2000" dirty="0" smtClean="0">
                <a:latin typeface="Arial" charset="0"/>
              </a:rPr>
              <a:t>Leveraging people relationships in product design or business strategies</a:t>
            </a:r>
          </a:p>
          <a:p>
            <a:pPr eaLnBrk="1" hangingPunct="1">
              <a:lnSpc>
                <a:spcPct val="120000"/>
              </a:lnSpc>
            </a:pPr>
            <a:endParaRPr lang="en-US" sz="2800" dirty="0" smtClean="0">
              <a:latin typeface="Arial" charset="0"/>
            </a:endParaRPr>
          </a:p>
          <a:p>
            <a:pPr eaLnBrk="1" hangingPunct="1">
              <a:lnSpc>
                <a:spcPct val="120000"/>
              </a:lnSpc>
            </a:pPr>
            <a:endParaRPr lang="en-US" dirty="0" smtClean="0">
              <a:latin typeface="Arial" charset="0"/>
            </a:endParaRPr>
          </a:p>
        </p:txBody>
      </p:sp>
      <p:pic>
        <p:nvPicPr>
          <p:cNvPr id="3" name="Picture 2"/>
          <p:cNvPicPr>
            <a:picLocks noChangeAspect="1"/>
          </p:cNvPicPr>
          <p:nvPr/>
        </p:nvPicPr>
        <p:blipFill>
          <a:blip r:embed="rId3"/>
          <a:stretch>
            <a:fillRect/>
          </a:stretch>
        </p:blipFill>
        <p:spPr>
          <a:xfrm>
            <a:off x="3467863" y="4327423"/>
            <a:ext cx="2864804" cy="253057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523" y="498683"/>
            <a:ext cx="8105775" cy="1068387"/>
          </a:xfrm>
        </p:spPr>
        <p:txBody>
          <a:bodyPr>
            <a:normAutofit/>
          </a:bodyPr>
          <a:lstStyle/>
          <a:p>
            <a:pPr indent="0" eaLnBrk="1" fontAlgn="auto" hangingPunct="1">
              <a:spcAft>
                <a:spcPts val="0"/>
              </a:spcAft>
              <a:defRPr/>
            </a:pPr>
            <a:r>
              <a:rPr lang="en-US" sz="3200" dirty="0" smtClean="0"/>
              <a:t>Project Oversight</a:t>
            </a:r>
            <a:endParaRPr lang="en-US" sz="3200" dirty="0"/>
          </a:p>
        </p:txBody>
      </p:sp>
      <p:sp>
        <p:nvSpPr>
          <p:cNvPr id="9219" name="Content Placeholder 2"/>
          <p:cNvSpPr>
            <a:spLocks noGrp="1"/>
          </p:cNvSpPr>
          <p:nvPr>
            <p:ph idx="1"/>
          </p:nvPr>
        </p:nvSpPr>
        <p:spPr>
          <a:xfrm>
            <a:off x="529522" y="1922463"/>
            <a:ext cx="7858395" cy="4203700"/>
          </a:xfrm>
        </p:spPr>
        <p:txBody>
          <a:bodyPr/>
          <a:lstStyle/>
          <a:p>
            <a:pPr eaLnBrk="1" hangingPunct="1"/>
            <a:r>
              <a:rPr lang="en-US" dirty="0" smtClean="0">
                <a:latin typeface="Arial" charset="0"/>
              </a:rPr>
              <a:t>AHRQ Task Order Officer: Teresa </a:t>
            </a:r>
            <a:r>
              <a:rPr lang="en-US" dirty="0" err="1" smtClean="0">
                <a:latin typeface="Arial" charset="0"/>
              </a:rPr>
              <a:t>Zayas-Cabán</a:t>
            </a:r>
            <a:endParaRPr lang="en-US" dirty="0" smtClean="0">
              <a:latin typeface="Arial" charset="0"/>
            </a:endParaRPr>
          </a:p>
          <a:p>
            <a:pPr eaLnBrk="1" hangingPunct="1"/>
            <a:r>
              <a:rPr lang="en-US" dirty="0" smtClean="0">
                <a:latin typeface="Arial" charset="0"/>
              </a:rPr>
              <a:t>AHRQ Alternate Task Order Officer: Kevin Chaney</a:t>
            </a:r>
          </a:p>
          <a:p>
            <a:pPr eaLnBrk="1" hangingPunct="1"/>
            <a:r>
              <a:rPr lang="en-US" dirty="0" smtClean="0">
                <a:latin typeface="Arial" charset="0"/>
              </a:rPr>
              <a:t>Project Director:   Enid Montague</a:t>
            </a:r>
          </a:p>
          <a:p>
            <a:pPr lvl="1" eaLnBrk="1" hangingPunct="1"/>
            <a:endParaRPr lang="en-US" dirty="0" smtClean="0">
              <a:latin typeface="Arial" charset="0"/>
            </a:endParaRPr>
          </a:p>
          <a:p>
            <a:pPr lvl="1" eaLnBrk="1" hangingPunct="1"/>
            <a:endParaRPr lang="en-US" dirty="0" smtClean="0">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086" y="569918"/>
            <a:ext cx="7346951" cy="1068387"/>
          </a:xfrm>
        </p:spPr>
        <p:txBody>
          <a:bodyPr>
            <a:normAutofit/>
          </a:bodyPr>
          <a:lstStyle/>
          <a:p>
            <a:r>
              <a:rPr lang="en-US" sz="3200" dirty="0" smtClean="0"/>
              <a:t>Areas for Future Research</a:t>
            </a:r>
            <a:endParaRPr lang="en-US" sz="3200" dirty="0"/>
          </a:p>
        </p:txBody>
      </p:sp>
      <p:sp>
        <p:nvSpPr>
          <p:cNvPr id="3" name="Content Placeholder 2"/>
          <p:cNvSpPr>
            <a:spLocks noGrp="1"/>
          </p:cNvSpPr>
          <p:nvPr>
            <p:ph idx="1"/>
          </p:nvPr>
        </p:nvSpPr>
        <p:spPr>
          <a:xfrm>
            <a:off x="334830" y="2076456"/>
            <a:ext cx="8795658" cy="4781544"/>
          </a:xfrm>
        </p:spPr>
        <p:txBody>
          <a:bodyPr/>
          <a:lstStyle/>
          <a:p>
            <a:pPr lvl="0">
              <a:lnSpc>
                <a:spcPct val="100000"/>
              </a:lnSpc>
              <a:spcBef>
                <a:spcPts val="600"/>
              </a:spcBef>
              <a:spcAft>
                <a:spcPts val="600"/>
              </a:spcAft>
            </a:pPr>
            <a:r>
              <a:rPr lang="en-US" sz="2000" b="1" dirty="0" smtClean="0">
                <a:latin typeface="Arial" pitchFamily="34" charset="0"/>
                <a:cs typeface="Arial" pitchFamily="34" charset="0"/>
              </a:rPr>
              <a:t>Building evidence base of effective </a:t>
            </a:r>
            <a:r>
              <a:rPr lang="en-US" sz="2000" b="1" dirty="0">
                <a:latin typeface="Arial" pitchFamily="34" charset="0"/>
                <a:cs typeface="Arial" pitchFamily="34" charset="0"/>
              </a:rPr>
              <a:t>consumer health IT application </a:t>
            </a:r>
            <a:r>
              <a:rPr lang="en-US" sz="2000" b="1" dirty="0" smtClean="0">
                <a:latin typeface="Arial" pitchFamily="34" charset="0"/>
                <a:cs typeface="Arial" pitchFamily="34" charset="0"/>
              </a:rPr>
              <a:t>design methods may be addressed by:</a:t>
            </a:r>
          </a:p>
          <a:p>
            <a:pPr lvl="1">
              <a:lnSpc>
                <a:spcPct val="100000"/>
              </a:lnSpc>
              <a:spcBef>
                <a:spcPts val="600"/>
              </a:spcBef>
              <a:spcAft>
                <a:spcPts val="600"/>
              </a:spcAft>
            </a:pPr>
            <a:r>
              <a:rPr lang="en-US" sz="2000" dirty="0" smtClean="0">
                <a:latin typeface="Arial" pitchFamily="34" charset="0"/>
                <a:cs typeface="Arial" pitchFamily="34" charset="0"/>
              </a:rPr>
              <a:t>Comparing alternative </a:t>
            </a:r>
            <a:r>
              <a:rPr lang="en-US" sz="2000" dirty="0">
                <a:latin typeface="Arial" pitchFamily="34" charset="0"/>
                <a:cs typeface="Arial" pitchFamily="34" charset="0"/>
              </a:rPr>
              <a:t>levels of user involvement and iteration for different types of consumer health IT </a:t>
            </a:r>
            <a:r>
              <a:rPr lang="en-US" sz="2000" dirty="0" smtClean="0">
                <a:latin typeface="Arial" pitchFamily="34" charset="0"/>
                <a:cs typeface="Arial" pitchFamily="34" charset="0"/>
              </a:rPr>
              <a:t>applications.</a:t>
            </a:r>
            <a:endParaRPr lang="en-US" sz="2000" dirty="0">
              <a:latin typeface="Arial" pitchFamily="34" charset="0"/>
              <a:cs typeface="Arial" pitchFamily="34" charset="0"/>
            </a:endParaRPr>
          </a:p>
          <a:p>
            <a:pPr lvl="1">
              <a:lnSpc>
                <a:spcPct val="100000"/>
              </a:lnSpc>
              <a:spcBef>
                <a:spcPts val="600"/>
              </a:spcBef>
              <a:spcAft>
                <a:spcPts val="600"/>
              </a:spcAft>
            </a:pPr>
            <a:r>
              <a:rPr lang="en-US" sz="2000" dirty="0" smtClean="0">
                <a:latin typeface="Arial" pitchFamily="34" charset="0"/>
                <a:cs typeface="Arial" pitchFamily="34" charset="0"/>
              </a:rPr>
              <a:t>Isolating design </a:t>
            </a:r>
            <a:r>
              <a:rPr lang="en-US" sz="2000" dirty="0">
                <a:latin typeface="Arial" pitchFamily="34" charset="0"/>
                <a:cs typeface="Arial" pitchFamily="34" charset="0"/>
              </a:rPr>
              <a:t>processes currently in use for consumer health IT </a:t>
            </a:r>
            <a:r>
              <a:rPr lang="en-US" sz="2000" dirty="0" smtClean="0">
                <a:latin typeface="Arial" pitchFamily="34" charset="0"/>
                <a:cs typeface="Arial" pitchFamily="34" charset="0"/>
              </a:rPr>
              <a:t>applications.</a:t>
            </a:r>
            <a:endParaRPr lang="en-US" sz="2000" dirty="0">
              <a:latin typeface="Arial" pitchFamily="34" charset="0"/>
              <a:cs typeface="Arial" pitchFamily="34" charset="0"/>
            </a:endParaRPr>
          </a:p>
          <a:p>
            <a:pPr lvl="1">
              <a:lnSpc>
                <a:spcPct val="100000"/>
              </a:lnSpc>
              <a:spcBef>
                <a:spcPts val="600"/>
              </a:spcBef>
              <a:spcAft>
                <a:spcPts val="600"/>
              </a:spcAft>
            </a:pPr>
            <a:r>
              <a:rPr lang="en-US" sz="2000" dirty="0" smtClean="0">
                <a:latin typeface="Arial" pitchFamily="34" charset="0"/>
                <a:cs typeface="Arial" pitchFamily="34" charset="0"/>
              </a:rPr>
              <a:t>Developing case </a:t>
            </a:r>
            <a:r>
              <a:rPr lang="en-US" sz="2000" dirty="0">
                <a:latin typeface="Arial" pitchFamily="34" charset="0"/>
                <a:cs typeface="Arial" pitchFamily="34" charset="0"/>
              </a:rPr>
              <a:t>studies retrospectively documenting design processes </a:t>
            </a:r>
            <a:r>
              <a:rPr lang="en-US" sz="2000" dirty="0" smtClean="0">
                <a:latin typeface="Arial" pitchFamily="34" charset="0"/>
                <a:cs typeface="Arial" pitchFamily="34" charset="0"/>
              </a:rPr>
              <a:t>of </a:t>
            </a:r>
            <a:r>
              <a:rPr lang="en-US" sz="2000" dirty="0">
                <a:latin typeface="Arial" pitchFamily="34" charset="0"/>
                <a:cs typeface="Arial" pitchFamily="34" charset="0"/>
              </a:rPr>
              <a:t>market leaders </a:t>
            </a:r>
            <a:r>
              <a:rPr lang="en-US" sz="2000" dirty="0" smtClean="0">
                <a:latin typeface="Arial" pitchFamily="34" charset="0"/>
                <a:cs typeface="Arial" pitchFamily="34" charset="0"/>
              </a:rPr>
              <a:t>of consumer </a:t>
            </a:r>
            <a:r>
              <a:rPr lang="en-US" sz="2000" dirty="0">
                <a:latin typeface="Arial" pitchFamily="34" charset="0"/>
                <a:cs typeface="Arial" pitchFamily="34" charset="0"/>
              </a:rPr>
              <a:t>health IT </a:t>
            </a:r>
            <a:r>
              <a:rPr lang="en-US" sz="2000" dirty="0" smtClean="0">
                <a:latin typeface="Arial" pitchFamily="34" charset="0"/>
                <a:cs typeface="Arial" pitchFamily="34" charset="0"/>
              </a:rPr>
              <a:t>applications.</a:t>
            </a:r>
          </a:p>
          <a:p>
            <a:pPr lvl="1">
              <a:lnSpc>
                <a:spcPct val="100000"/>
              </a:lnSpc>
              <a:spcBef>
                <a:spcPts val="600"/>
              </a:spcBef>
              <a:spcAft>
                <a:spcPts val="600"/>
              </a:spcAft>
            </a:pPr>
            <a:r>
              <a:rPr lang="en-US" sz="2000" dirty="0" smtClean="0">
                <a:latin typeface="Arial" pitchFamily="34" charset="0"/>
                <a:cs typeface="Arial" pitchFamily="34" charset="0"/>
              </a:rPr>
              <a:t>Identifying </a:t>
            </a:r>
            <a:r>
              <a:rPr lang="en-US" sz="2000" dirty="0">
                <a:latin typeface="Arial" pitchFamily="34" charset="0"/>
                <a:cs typeface="Arial" pitchFamily="34" charset="0"/>
              </a:rPr>
              <a:t>contingencies that may affect the efficacy of different design methods for different user </a:t>
            </a:r>
            <a:r>
              <a:rPr lang="en-US" sz="2000" dirty="0" smtClean="0">
                <a:latin typeface="Arial" pitchFamily="34" charset="0"/>
                <a:cs typeface="Arial" pitchFamily="34" charset="0"/>
              </a:rPr>
              <a:t>populations.</a:t>
            </a:r>
            <a:endParaRPr lang="en-US" sz="2000" dirty="0">
              <a:latin typeface="Arial" pitchFamily="34" charset="0"/>
              <a:cs typeface="Arial" pitchFamily="34" charset="0"/>
            </a:endParaRPr>
          </a:p>
          <a:p>
            <a:pPr lvl="1">
              <a:lnSpc>
                <a:spcPct val="100000"/>
              </a:lnSpc>
              <a:spcBef>
                <a:spcPts val="600"/>
              </a:spcBef>
              <a:spcAft>
                <a:spcPts val="600"/>
              </a:spcAft>
            </a:pPr>
            <a:r>
              <a:rPr lang="en-US" sz="2000" dirty="0" smtClean="0">
                <a:latin typeface="Arial" pitchFamily="34" charset="0"/>
                <a:cs typeface="Arial" pitchFamily="34" charset="0"/>
              </a:rPr>
              <a:t>Investigating </a:t>
            </a:r>
            <a:r>
              <a:rPr lang="en-US" sz="2000" dirty="0">
                <a:latin typeface="Arial" pitchFamily="34" charset="0"/>
                <a:cs typeface="Arial" pitchFamily="34" charset="0"/>
              </a:rPr>
              <a:t>user response to products that are modular in nature</a:t>
            </a:r>
            <a:r>
              <a:rPr lang="en-US" sz="2000" dirty="0" smtClean="0">
                <a:latin typeface="Arial" pitchFamily="34" charset="0"/>
                <a:cs typeface="Arial" pitchFamily="34" charset="0"/>
              </a:rPr>
              <a:t>.</a:t>
            </a:r>
          </a:p>
        </p:txBody>
      </p:sp>
    </p:spTree>
    <p:extLst>
      <p:ext uri="{BB962C8B-B14F-4D97-AF65-F5344CB8AC3E}">
        <p14:creationId xmlns:p14="http://schemas.microsoft.com/office/powerpoint/2010/main" xmlns="" val="209879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4294967295"/>
          </p:nvPr>
        </p:nvPicPr>
        <p:blipFill rotWithShape="1">
          <a:blip r:embed="rId2"/>
          <a:srcRect l="-2214" r="2288"/>
          <a:stretch/>
        </p:blipFill>
        <p:spPr>
          <a:xfrm>
            <a:off x="423363" y="1176997"/>
            <a:ext cx="2863176" cy="3992563"/>
          </a:xfrm>
          <a:ln>
            <a:solidFill>
              <a:schemeClr val="accent1"/>
            </a:solidFill>
          </a:ln>
        </p:spPr>
      </p:pic>
      <p:sp>
        <p:nvSpPr>
          <p:cNvPr id="6" name="TextBox 5"/>
          <p:cNvSpPr txBox="1"/>
          <p:nvPr/>
        </p:nvSpPr>
        <p:spPr>
          <a:xfrm>
            <a:off x="6868291" y="3668574"/>
            <a:ext cx="184666" cy="369332"/>
          </a:xfrm>
          <a:prstGeom prst="rect">
            <a:avLst/>
          </a:prstGeom>
          <a:noFill/>
        </p:spPr>
        <p:txBody>
          <a:bodyPr wrap="none" rtlCol="0">
            <a:spAutoFit/>
          </a:bodyPr>
          <a:lstStyle/>
          <a:p>
            <a:endParaRPr lang="en-US" dirty="0"/>
          </a:p>
        </p:txBody>
      </p:sp>
      <p:pic>
        <p:nvPicPr>
          <p:cNvPr id="7" name="Picture 6"/>
          <p:cNvPicPr>
            <a:picLocks noChangeAspect="1"/>
          </p:cNvPicPr>
          <p:nvPr/>
        </p:nvPicPr>
        <p:blipFill>
          <a:blip r:embed="rId3"/>
          <a:stretch>
            <a:fillRect/>
          </a:stretch>
        </p:blipFill>
        <p:spPr>
          <a:xfrm>
            <a:off x="4431214" y="1908788"/>
            <a:ext cx="2998303" cy="3992563"/>
          </a:xfrm>
          <a:prstGeom prst="rect">
            <a:avLst/>
          </a:prstGeom>
          <a:ln>
            <a:solidFill>
              <a:schemeClr val="accent1"/>
            </a:solidFill>
          </a:ln>
        </p:spPr>
      </p:pic>
      <p:sp>
        <p:nvSpPr>
          <p:cNvPr id="10" name="TextBox 9"/>
          <p:cNvSpPr txBox="1"/>
          <p:nvPr/>
        </p:nvSpPr>
        <p:spPr>
          <a:xfrm>
            <a:off x="684029" y="5956608"/>
            <a:ext cx="8039380" cy="1200329"/>
          </a:xfrm>
          <a:prstGeom prst="rect">
            <a:avLst/>
          </a:prstGeom>
          <a:noFill/>
        </p:spPr>
        <p:txBody>
          <a:bodyPr wrap="none" rtlCol="0">
            <a:spAutoFit/>
          </a:bodyPr>
          <a:lstStyle/>
          <a:p>
            <a:pPr marL="285750" indent="-285750">
              <a:buFont typeface="Arial"/>
              <a:buChar char="•"/>
            </a:pPr>
            <a:r>
              <a:rPr lang="en-US" dirty="0" smtClean="0">
                <a:hlinkClick r:id="rId4"/>
              </a:rPr>
              <a:t>http</a:t>
            </a:r>
            <a:r>
              <a:rPr lang="en-US" dirty="0">
                <a:hlinkClick r:id="rId4"/>
              </a:rPr>
              <a:t>:</a:t>
            </a:r>
            <a:r>
              <a:rPr lang="en-US" dirty="0" smtClean="0">
                <a:hlinkClick r:id="rId4"/>
              </a:rPr>
              <a:t>//healthit.ahrq.gov/developmentmethodsbackgroundreport</a:t>
            </a:r>
            <a:r>
              <a:rPr lang="en-US" dirty="0" smtClean="0"/>
              <a:t> </a:t>
            </a:r>
          </a:p>
          <a:p>
            <a:pPr marL="285750" indent="-285750">
              <a:buFont typeface="Arial"/>
              <a:buChar char="•"/>
            </a:pPr>
            <a:endParaRPr lang="en-US" dirty="0" smtClean="0">
              <a:hlinkClick r:id="rId5"/>
            </a:endParaRPr>
          </a:p>
          <a:p>
            <a:pPr marL="285750" indent="-285750">
              <a:buFont typeface="Arial"/>
              <a:buChar char="•"/>
            </a:pPr>
            <a:r>
              <a:rPr lang="en-US" dirty="0" smtClean="0">
                <a:hlinkClick r:id="rId5"/>
              </a:rPr>
              <a:t>http://healthit.ahrq.gov/developmentmethodskeyinformantinterviewsreport</a:t>
            </a:r>
            <a:r>
              <a:rPr lang="en-US" dirty="0" smtClean="0"/>
              <a:t> </a:t>
            </a:r>
          </a:p>
          <a:p>
            <a:pPr marL="285750" indent="-285750"/>
            <a:endParaRPr lang="en-US" dirty="0"/>
          </a:p>
        </p:txBody>
      </p:sp>
      <p:sp>
        <p:nvSpPr>
          <p:cNvPr id="9" name="Title 1"/>
          <p:cNvSpPr txBox="1">
            <a:spLocks/>
          </p:cNvSpPr>
          <p:nvPr/>
        </p:nvSpPr>
        <p:spPr>
          <a:xfrm>
            <a:off x="595086" y="569918"/>
            <a:ext cx="7346951" cy="1068387"/>
          </a:xfrm>
          <a:prstGeom prst="rect">
            <a:avLst/>
          </a:prstGeom>
        </p:spPr>
        <p:txBody>
          <a:bodyP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effectLst/>
                <a:uLnTx/>
                <a:uFillTx/>
                <a:latin typeface="+mj-lt"/>
                <a:ea typeface="+mj-ea"/>
                <a:cs typeface="+mj-cs"/>
              </a:rPr>
              <a:t>For More </a:t>
            </a:r>
            <a:r>
              <a:rPr lang="en-US" sz="3200" b="1" dirty="0" smtClean="0">
                <a:latin typeface="+mj-lt"/>
                <a:ea typeface="+mj-ea"/>
                <a:cs typeface="+mj-cs"/>
              </a:rPr>
              <a:t>I</a:t>
            </a:r>
            <a:r>
              <a:rPr kumimoji="0" lang="en-US" sz="3200" b="1" i="0" u="none" strike="noStrike" kern="1200" cap="none" spc="0" normalizeH="0" baseline="0" noProof="0" dirty="0" err="1" smtClean="0">
                <a:ln>
                  <a:noFill/>
                </a:ln>
                <a:effectLst/>
                <a:uLnTx/>
                <a:uFillTx/>
                <a:latin typeface="+mj-lt"/>
                <a:ea typeface="+mj-ea"/>
                <a:cs typeface="+mj-cs"/>
              </a:rPr>
              <a:t>nformation</a:t>
            </a:r>
            <a:endParaRPr kumimoji="0" lang="en-US" sz="3200" b="1" i="0" u="none" strike="noStrike" kern="1200" cap="none" spc="0" normalizeH="0" baseline="0" noProof="0" dirty="0">
              <a:ln>
                <a:noFill/>
              </a:ln>
              <a:effectLst/>
              <a:uLnTx/>
              <a:uFillTx/>
              <a:latin typeface="+mj-lt"/>
              <a:ea typeface="+mj-ea"/>
              <a:cs typeface="+mj-cs"/>
            </a:endParaRPr>
          </a:p>
        </p:txBody>
      </p:sp>
    </p:spTree>
    <p:extLst>
      <p:ext uri="{BB962C8B-B14F-4D97-AF65-F5344CB8AC3E}">
        <p14:creationId xmlns:p14="http://schemas.microsoft.com/office/powerpoint/2010/main" xmlns="" val="1061518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575" y="522514"/>
            <a:ext cx="8150225" cy="866775"/>
          </a:xfrm>
        </p:spPr>
        <p:txBody>
          <a:bodyPr>
            <a:normAutofit/>
          </a:bodyPr>
          <a:lstStyle/>
          <a:p>
            <a:pPr indent="0" eaLnBrk="1" fontAlgn="auto" hangingPunct="1">
              <a:spcAft>
                <a:spcPts val="0"/>
              </a:spcAft>
              <a:defRPr/>
            </a:pPr>
            <a:r>
              <a:rPr lang="en-US" sz="3200" dirty="0" smtClean="0"/>
              <a:t>Acknowledgements</a:t>
            </a:r>
            <a:endParaRPr lang="en-US" sz="3200" dirty="0"/>
          </a:p>
        </p:txBody>
      </p:sp>
      <p:sp>
        <p:nvSpPr>
          <p:cNvPr id="8195" name="Content Placeholder 2"/>
          <p:cNvSpPr>
            <a:spLocks noGrp="1"/>
          </p:cNvSpPr>
          <p:nvPr>
            <p:ph idx="1"/>
          </p:nvPr>
        </p:nvSpPr>
        <p:spPr>
          <a:xfrm>
            <a:off x="234042" y="1854549"/>
            <a:ext cx="8638747" cy="4057350"/>
          </a:xfrm>
        </p:spPr>
        <p:txBody>
          <a:bodyPr>
            <a:normAutofit/>
          </a:bodyPr>
          <a:lstStyle/>
          <a:p>
            <a:pPr eaLnBrk="1" hangingPunct="1"/>
            <a:r>
              <a:rPr lang="en-US" dirty="0" smtClean="0">
                <a:latin typeface="Arial" charset="0"/>
              </a:rPr>
              <a:t>Technical Expert Panel members:</a:t>
            </a:r>
            <a:endParaRPr lang="en-US" i="1" dirty="0" smtClean="0">
              <a:latin typeface="Arial" charset="0"/>
            </a:endParaRPr>
          </a:p>
          <a:p>
            <a:pPr lvl="1" eaLnBrk="1" hangingPunct="1">
              <a:buFont typeface="Arial" charset="0"/>
              <a:buNone/>
            </a:pPr>
            <a:endParaRPr lang="en-US" sz="2400" dirty="0" smtClean="0">
              <a:latin typeface="Arial" charset="0"/>
            </a:endParaRPr>
          </a:p>
          <a:p>
            <a:pPr lvl="1"/>
            <a:r>
              <a:rPr lang="en-US" sz="2400" dirty="0" smtClean="0">
                <a:latin typeface="Arial" charset="0"/>
              </a:rPr>
              <a:t>Tony Andre (Interface Analysis Associates)</a:t>
            </a:r>
          </a:p>
          <a:p>
            <a:pPr lvl="1"/>
            <a:r>
              <a:rPr lang="en-US" sz="2400" dirty="0" smtClean="0">
                <a:latin typeface="Arial" charset="0"/>
              </a:rPr>
              <a:t>Deborah A. Boehm-Davis (George Mason University)</a:t>
            </a:r>
          </a:p>
          <a:p>
            <a:pPr lvl="1"/>
            <a:r>
              <a:rPr lang="en-US" sz="2400" dirty="0" smtClean="0">
                <a:latin typeface="Arial" charset="0"/>
              </a:rPr>
              <a:t>Sara </a:t>
            </a:r>
            <a:r>
              <a:rPr lang="en-US" sz="2400" dirty="0" err="1" smtClean="0">
                <a:latin typeface="Arial" charset="0"/>
              </a:rPr>
              <a:t>Czaja</a:t>
            </a:r>
            <a:r>
              <a:rPr lang="en-US" sz="2400" dirty="0" smtClean="0">
                <a:latin typeface="Arial" charset="0"/>
              </a:rPr>
              <a:t> (University of Miami, CREATE)</a:t>
            </a:r>
          </a:p>
          <a:p>
            <a:pPr lvl="1"/>
            <a:r>
              <a:rPr lang="en-US" sz="2400" dirty="0" smtClean="0">
                <a:latin typeface="Arial" charset="0"/>
              </a:rPr>
              <a:t>Judith Gregory (IIT Institute of Design)</a:t>
            </a:r>
          </a:p>
          <a:p>
            <a:pPr lvl="1"/>
            <a:r>
              <a:rPr lang="en-US" sz="2400" dirty="0" smtClean="0">
                <a:latin typeface="Arial" charset="0"/>
              </a:rPr>
              <a:t>Seth Howard (Epic)</a:t>
            </a:r>
          </a:p>
          <a:p>
            <a:pPr lvl="1"/>
            <a:r>
              <a:rPr lang="en-US" sz="2400" dirty="0" smtClean="0">
                <a:latin typeface="Arial" charset="0"/>
              </a:rPr>
              <a:t>Tony Hu (American Innovative, LLC)</a:t>
            </a:r>
          </a:p>
          <a:p>
            <a:pPr lvl="1"/>
            <a:r>
              <a:rPr lang="en-US" sz="2400" dirty="0" smtClean="0">
                <a:latin typeface="Arial" charset="0"/>
              </a:rPr>
              <a:t>Rita </a:t>
            </a:r>
            <a:r>
              <a:rPr lang="en-US" sz="2400" dirty="0" err="1" smtClean="0">
                <a:latin typeface="Arial" charset="0"/>
              </a:rPr>
              <a:t>Kukafka</a:t>
            </a:r>
            <a:r>
              <a:rPr lang="en-US" sz="2400" dirty="0" smtClean="0">
                <a:latin typeface="Arial" charset="0"/>
              </a:rPr>
              <a:t> (Columbia University)</a:t>
            </a:r>
          </a:p>
          <a:p>
            <a:pPr lvl="1" eaLnBrk="1" hangingPunct="1">
              <a:buFont typeface="Arial" charset="0"/>
              <a:buNone/>
            </a:pPr>
            <a:endParaRPr lang="en-US" sz="2400" dirty="0" smtClean="0">
              <a:latin typeface="Arial" charset="0"/>
            </a:endParaRPr>
          </a:p>
          <a:p>
            <a:pPr lvl="1" eaLnBrk="1" hangingPunct="1"/>
            <a:endParaRPr lang="en-US" sz="2000" dirty="0" smtClean="0">
              <a:latin typeface="Arial" charset="0"/>
            </a:endParaRPr>
          </a:p>
        </p:txBody>
      </p:sp>
      <p:pic>
        <p:nvPicPr>
          <p:cNvPr id="5" name="Picture 2" descr="C:\Users\Jennifer\AppData\Local\Microsoft\Windows\Temporary Internet Files\Low\Content.IE5\H55EXFBN\CHIDS_logo_new_Aug_2010[1].jpg"/>
          <p:cNvPicPr>
            <a:picLocks noChangeAspect="1" noChangeArrowheads="1"/>
          </p:cNvPicPr>
          <p:nvPr/>
        </p:nvPicPr>
        <p:blipFill>
          <a:blip r:embed="rId3"/>
          <a:srcRect/>
          <a:stretch>
            <a:fillRect/>
          </a:stretch>
        </p:blipFill>
        <p:spPr bwMode="auto">
          <a:xfrm>
            <a:off x="4896450" y="5981818"/>
            <a:ext cx="2827873" cy="730014"/>
          </a:xfrm>
          <a:prstGeom prst="rect">
            <a:avLst/>
          </a:prstGeom>
          <a:noFill/>
          <a:ln w="9525">
            <a:noFill/>
            <a:miter lim="800000"/>
            <a:headEnd/>
            <a:tailEnd/>
          </a:ln>
        </p:spPr>
      </p:pic>
      <p:pic>
        <p:nvPicPr>
          <p:cNvPr id="4" name="Picture 3"/>
          <p:cNvPicPr>
            <a:picLocks noChangeAspect="1"/>
          </p:cNvPicPr>
          <p:nvPr/>
        </p:nvPicPr>
        <p:blipFill rotWithShape="1">
          <a:blip r:embed="rId4"/>
          <a:srcRect r="63096" b="4427"/>
          <a:stretch/>
        </p:blipFill>
        <p:spPr>
          <a:xfrm>
            <a:off x="2399005" y="6057501"/>
            <a:ext cx="2029364" cy="63116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a:xfrm>
            <a:off x="388074" y="1422399"/>
            <a:ext cx="8414155" cy="5034265"/>
          </a:xfrm>
        </p:spPr>
        <p:txBody>
          <a:bodyPr>
            <a:normAutofit fontScale="47500" lnSpcReduction="20000"/>
          </a:bodyPr>
          <a:lstStyle/>
          <a:p>
            <a:pPr eaLnBrk="1" hangingPunct="1">
              <a:buFont typeface="Arial" charset="0"/>
              <a:buNone/>
            </a:pPr>
            <a:endParaRPr lang="en-US" dirty="0" smtClean="0">
              <a:latin typeface="Arial" charset="0"/>
            </a:endParaRPr>
          </a:p>
          <a:p>
            <a:pPr eaLnBrk="1" hangingPunct="1">
              <a:buFont typeface="Arial" charset="0"/>
              <a:buNone/>
            </a:pPr>
            <a:endParaRPr lang="en-US" dirty="0" smtClean="0">
              <a:latin typeface="Arial" charset="0"/>
            </a:endParaRPr>
          </a:p>
          <a:p>
            <a:pPr eaLnBrk="1" hangingPunct="1">
              <a:buFont typeface="Arial" charset="0"/>
              <a:buNone/>
            </a:pPr>
            <a:endParaRPr lang="en-US" dirty="0" smtClean="0">
              <a:latin typeface="Arial" charset="0"/>
            </a:endParaRPr>
          </a:p>
          <a:p>
            <a:pPr algn="ctr" eaLnBrk="1" hangingPunct="1">
              <a:buFont typeface="Arial" charset="0"/>
              <a:buNone/>
            </a:pPr>
            <a:r>
              <a:rPr lang="en-US" sz="4800" dirty="0" smtClean="0">
                <a:latin typeface="Arial" charset="0"/>
              </a:rPr>
              <a:t>THANK YOU!</a:t>
            </a:r>
          </a:p>
          <a:p>
            <a:pPr algn="ctr" eaLnBrk="1" hangingPunct="1">
              <a:buFont typeface="Arial" charset="0"/>
              <a:buNone/>
            </a:pPr>
            <a:endParaRPr lang="en-US" sz="4800" dirty="0">
              <a:latin typeface="Arial" charset="0"/>
            </a:endParaRPr>
          </a:p>
          <a:p>
            <a:pPr algn="ctr" eaLnBrk="1" hangingPunct="1">
              <a:buFont typeface="Arial" charset="0"/>
              <a:buNone/>
            </a:pPr>
            <a:r>
              <a:rPr lang="en-US" sz="4800" dirty="0" smtClean="0">
                <a:latin typeface="Arial" charset="0"/>
              </a:rPr>
              <a:t>For additional information </a:t>
            </a:r>
          </a:p>
          <a:p>
            <a:pPr algn="ctr" eaLnBrk="1" hangingPunct="1">
              <a:buFont typeface="Arial" charset="0"/>
              <a:buNone/>
            </a:pPr>
            <a:r>
              <a:rPr lang="en-US" sz="4800" dirty="0" smtClean="0">
                <a:latin typeface="Arial" charset="0"/>
              </a:rPr>
              <a:t>please feel free to contact me or visit </a:t>
            </a:r>
          </a:p>
          <a:p>
            <a:pPr algn="ctr">
              <a:buNone/>
            </a:pPr>
            <a:r>
              <a:rPr lang="en-US" sz="4800" dirty="0" smtClean="0">
                <a:latin typeface="Arial" charset="0"/>
                <a:hlinkClick r:id="rId3"/>
              </a:rPr>
              <a:t>http</a:t>
            </a:r>
            <a:r>
              <a:rPr lang="en-US" sz="4800" dirty="0">
                <a:latin typeface="Arial" charset="0"/>
                <a:hlinkClick r:id="rId3"/>
              </a:rPr>
              <a:t>://healthit.ahrq.gov</a:t>
            </a:r>
            <a:r>
              <a:rPr lang="en-US" sz="4800" dirty="0" smtClean="0">
                <a:latin typeface="Arial" charset="0"/>
                <a:hlinkClick r:id="rId3"/>
              </a:rPr>
              <a:t>/</a:t>
            </a:r>
            <a:endParaRPr lang="en-US" sz="4800" dirty="0" smtClean="0">
              <a:latin typeface="Arial" charset="0"/>
            </a:endParaRPr>
          </a:p>
          <a:p>
            <a:pPr algn="ctr">
              <a:buNone/>
            </a:pPr>
            <a:endParaRPr lang="en-US" sz="4800" dirty="0">
              <a:latin typeface="Arial" charset="0"/>
            </a:endParaRPr>
          </a:p>
          <a:p>
            <a:pPr algn="ctr">
              <a:buNone/>
            </a:pPr>
            <a:r>
              <a:rPr lang="en-US" sz="4800" dirty="0" smtClean="0">
                <a:latin typeface="Arial" charset="0"/>
                <a:hlinkClick r:id="rId4"/>
              </a:rPr>
              <a:t>www.enidmontague.com</a:t>
            </a:r>
            <a:r>
              <a:rPr lang="en-US" sz="4800" dirty="0" smtClean="0">
                <a:latin typeface="Arial"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75" y="527050"/>
            <a:ext cx="7346950" cy="1068388"/>
          </a:xfrm>
        </p:spPr>
        <p:txBody>
          <a:bodyPr>
            <a:normAutofit/>
          </a:bodyPr>
          <a:lstStyle/>
          <a:p>
            <a:pPr indent="0" eaLnBrk="1" fontAlgn="auto" hangingPunct="1">
              <a:spcAft>
                <a:spcPts val="0"/>
              </a:spcAft>
              <a:defRPr/>
            </a:pPr>
            <a:r>
              <a:rPr lang="en-US" sz="3200" dirty="0" smtClean="0"/>
              <a:t>Project Team</a:t>
            </a:r>
            <a:endParaRPr lang="en-US" sz="3200" dirty="0"/>
          </a:p>
        </p:txBody>
      </p:sp>
      <p:sp>
        <p:nvSpPr>
          <p:cNvPr id="10243" name="Content Placeholder 2"/>
          <p:cNvSpPr>
            <a:spLocks noGrp="1"/>
          </p:cNvSpPr>
          <p:nvPr>
            <p:ph idx="1"/>
          </p:nvPr>
        </p:nvSpPr>
        <p:spPr>
          <a:xfrm>
            <a:off x="246062" y="1595438"/>
            <a:ext cx="8380595" cy="4965666"/>
          </a:xfrm>
        </p:spPr>
        <p:txBody>
          <a:bodyPr/>
          <a:lstStyle/>
          <a:p>
            <a:pPr lvl="1" eaLnBrk="1" hangingPunct="1"/>
            <a:endParaRPr lang="en-US" sz="2000" dirty="0" smtClean="0">
              <a:latin typeface="Arial" charset="0"/>
            </a:endParaRPr>
          </a:p>
          <a:p>
            <a:pPr lvl="1" eaLnBrk="1" hangingPunct="1"/>
            <a:r>
              <a:rPr lang="en-US" sz="2000" dirty="0" smtClean="0">
                <a:latin typeface="Arial" charset="0"/>
              </a:rPr>
              <a:t>Jennifer Crafts (</a:t>
            </a:r>
            <a:r>
              <a:rPr lang="en-US" sz="2000" dirty="0" err="1" smtClean="0">
                <a:latin typeface="Arial" charset="0"/>
              </a:rPr>
              <a:t>Westat</a:t>
            </a:r>
            <a:r>
              <a:rPr lang="en-US" sz="2000" dirty="0" smtClean="0">
                <a:latin typeface="Arial" charset="0"/>
              </a:rPr>
              <a:t>)</a:t>
            </a:r>
            <a:endParaRPr lang="en-US" sz="2000" dirty="0">
              <a:latin typeface="Arial" charset="0"/>
            </a:endParaRPr>
          </a:p>
          <a:p>
            <a:pPr lvl="1" eaLnBrk="1" hangingPunct="1"/>
            <a:r>
              <a:rPr lang="en-US" sz="2000" dirty="0">
                <a:latin typeface="Arial" charset="0"/>
              </a:rPr>
              <a:t>David </a:t>
            </a:r>
            <a:r>
              <a:rPr lang="en-US" sz="2000" dirty="0" smtClean="0">
                <a:latin typeface="Arial" charset="0"/>
              </a:rPr>
              <a:t>Damico (</a:t>
            </a:r>
            <a:r>
              <a:rPr lang="en-US" sz="2000" dirty="0" err="1" smtClean="0">
                <a:latin typeface="Arial" charset="0"/>
              </a:rPr>
              <a:t>Westat</a:t>
            </a:r>
            <a:r>
              <a:rPr lang="en-US" sz="2000" dirty="0" smtClean="0">
                <a:latin typeface="Arial" charset="0"/>
              </a:rPr>
              <a:t>)</a:t>
            </a:r>
            <a:endParaRPr lang="en-US" sz="2000" dirty="0">
              <a:latin typeface="Arial" charset="0"/>
            </a:endParaRPr>
          </a:p>
          <a:p>
            <a:pPr lvl="1" eaLnBrk="1" hangingPunct="1"/>
            <a:r>
              <a:rPr lang="en-US" sz="2000" dirty="0" smtClean="0">
                <a:latin typeface="Arial" charset="0"/>
              </a:rPr>
              <a:t>Patricia </a:t>
            </a:r>
            <a:r>
              <a:rPr lang="en-US" sz="2000" dirty="0" err="1">
                <a:latin typeface="Arial" charset="0"/>
              </a:rPr>
              <a:t>Flatley</a:t>
            </a:r>
            <a:r>
              <a:rPr lang="en-US" sz="2000" dirty="0">
                <a:latin typeface="Arial" charset="0"/>
              </a:rPr>
              <a:t> </a:t>
            </a:r>
            <a:r>
              <a:rPr lang="en-US" sz="2000" dirty="0" smtClean="0">
                <a:latin typeface="Arial" charset="0"/>
              </a:rPr>
              <a:t>Brennan (University of Wisconsin- Madison)</a:t>
            </a:r>
          </a:p>
          <a:p>
            <a:pPr lvl="1" eaLnBrk="1" hangingPunct="1"/>
            <a:r>
              <a:rPr lang="en-US" sz="2000" dirty="0" smtClean="0">
                <a:latin typeface="Arial" charset="0"/>
              </a:rPr>
              <a:t>Enid Montague </a:t>
            </a:r>
            <a:r>
              <a:rPr lang="en-US" sz="1800" dirty="0" smtClean="0">
                <a:latin typeface="Arial" charset="0"/>
              </a:rPr>
              <a:t>(Northwestern University)</a:t>
            </a:r>
            <a:endParaRPr lang="en-US" dirty="0" smtClean="0">
              <a:latin typeface="Arial" charset="0"/>
            </a:endParaRPr>
          </a:p>
          <a:p>
            <a:pPr lvl="1">
              <a:defRPr/>
            </a:pPr>
            <a:r>
              <a:rPr lang="en-US" sz="2000" dirty="0" err="1" smtClean="0">
                <a:latin typeface="Arial" pitchFamily="34" charset="0"/>
                <a:cs typeface="Arial" pitchFamily="34" charset="0"/>
              </a:rPr>
              <a:t>Ritu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Agarwal</a:t>
            </a:r>
            <a:r>
              <a:rPr lang="en-US" sz="2000" dirty="0" smtClean="0">
                <a:latin typeface="Arial" pitchFamily="34" charset="0"/>
                <a:cs typeface="Arial" pitchFamily="34" charset="0"/>
              </a:rPr>
              <a:t>, Center </a:t>
            </a:r>
            <a:r>
              <a:rPr lang="en-US" sz="2000" dirty="0">
                <a:latin typeface="Arial" pitchFamily="34" charset="0"/>
                <a:cs typeface="Arial" pitchFamily="34" charset="0"/>
              </a:rPr>
              <a:t>for Health Information and Decision Systems (CHIDS) (U of MD)</a:t>
            </a:r>
          </a:p>
          <a:p>
            <a:pPr lvl="1">
              <a:defRPr/>
            </a:pPr>
            <a:r>
              <a:rPr lang="en-US" sz="2000" dirty="0" smtClean="0">
                <a:latin typeface="Arial" pitchFamily="34" charset="0"/>
                <a:cs typeface="Arial" pitchFamily="34" charset="0"/>
              </a:rPr>
              <a:t>P.K</a:t>
            </a:r>
            <a:r>
              <a:rPr lang="en-US" sz="2000" dirty="0">
                <a:latin typeface="Arial" pitchFamily="34" charset="0"/>
                <a:cs typeface="Arial" pitchFamily="34" charset="0"/>
              </a:rPr>
              <a:t>. </a:t>
            </a:r>
            <a:r>
              <a:rPr lang="en-US" sz="2000" dirty="0" err="1" smtClean="0">
                <a:latin typeface="Arial" pitchFamily="34" charset="0"/>
                <a:cs typeface="Arial" pitchFamily="34" charset="0"/>
              </a:rPr>
              <a:t>Kannan</a:t>
            </a:r>
            <a:r>
              <a:rPr lang="en-US" sz="2000" dirty="0">
                <a:latin typeface="Arial" pitchFamily="34" charset="0"/>
                <a:cs typeface="Arial" pitchFamily="34" charset="0"/>
              </a:rPr>
              <a:t>, Center for Health Information and Decision Systems (CHIDS) (U of MD</a:t>
            </a:r>
            <a:r>
              <a:rPr lang="en-US" sz="2000" dirty="0" smtClean="0">
                <a:latin typeface="Arial" pitchFamily="34" charset="0"/>
                <a:cs typeface="Arial" pitchFamily="34" charset="0"/>
              </a:rPr>
              <a:t>)</a:t>
            </a:r>
            <a:endParaRPr lang="en-US" sz="2000" dirty="0">
              <a:latin typeface="Arial" pitchFamily="34" charset="0"/>
              <a:cs typeface="Arial" pitchFamily="34" charset="0"/>
            </a:endParaRPr>
          </a:p>
          <a:p>
            <a:pPr lvl="1">
              <a:defRPr/>
            </a:pPr>
            <a:r>
              <a:rPr lang="en-US" sz="2000" dirty="0">
                <a:latin typeface="Arial" pitchFamily="34" charset="0"/>
                <a:cs typeface="Arial" pitchFamily="34" charset="0"/>
              </a:rPr>
              <a:t>Kenyon </a:t>
            </a:r>
            <a:r>
              <a:rPr lang="en-US" sz="2000" dirty="0" smtClean="0">
                <a:latin typeface="Arial" pitchFamily="34" charset="0"/>
                <a:cs typeface="Arial" pitchFamily="34" charset="0"/>
              </a:rPr>
              <a:t>Crowley, </a:t>
            </a:r>
            <a:r>
              <a:rPr lang="en-US" sz="2000" dirty="0">
                <a:latin typeface="Arial" pitchFamily="34" charset="0"/>
                <a:cs typeface="Arial" pitchFamily="34" charset="0"/>
              </a:rPr>
              <a:t>Center for Health Information and Decision Systems (CHIDS) (U of MD)</a:t>
            </a:r>
          </a:p>
          <a:p>
            <a:pPr lvl="1">
              <a:defRPr/>
            </a:pPr>
            <a:endParaRPr lang="en-US" sz="2000" dirty="0"/>
          </a:p>
          <a:p>
            <a:pPr eaLnBrk="1" hangingPunct="1"/>
            <a:endParaRPr lang="en-US" sz="500" dirty="0" smtClean="0">
              <a:latin typeface="Arial" charset="0"/>
            </a:endParaRPr>
          </a:p>
        </p:txBody>
      </p:sp>
      <p:sp>
        <p:nvSpPr>
          <p:cNvPr id="16387" name="Rectangle 3"/>
          <p:cNvSpPr>
            <a:spLocks noChangeArrowheads="1"/>
          </p:cNvSpPr>
          <p:nvPr/>
        </p:nvSpPr>
        <p:spPr bwMode="auto">
          <a:xfrm>
            <a:off x="3875088" y="0"/>
            <a:ext cx="5443537" cy="1856919"/>
          </a:xfrm>
          <a:prstGeom prst="rect">
            <a:avLst/>
          </a:prstGeom>
          <a:noFill/>
          <a:ln w="9525">
            <a:noFill/>
            <a:miter lim="800000"/>
            <a:headEnd/>
            <a:tailEnd/>
          </a:ln>
        </p:spPr>
        <p:txBody>
          <a:bodyPr wrap="square">
            <a:spAutoFit/>
          </a:bodyPr>
          <a:lstStyle/>
          <a:p>
            <a:pPr>
              <a:defRPr/>
            </a:pPr>
            <a:endParaRPr lang="en-US" dirty="0">
              <a:solidFill>
                <a:schemeClr val="tx2"/>
              </a:solidFill>
            </a:endParaRPr>
          </a:p>
          <a:p>
            <a:pPr>
              <a:defRPr/>
            </a:pPr>
            <a:endParaRPr lang="en-US" dirty="0">
              <a:solidFill>
                <a:schemeClr val="tx2"/>
              </a:solidFill>
            </a:endParaRPr>
          </a:p>
          <a:p>
            <a:pPr>
              <a:defRPr/>
            </a:pPr>
            <a:endParaRPr lang="en-US" dirty="0">
              <a:solidFill>
                <a:schemeClr val="tx2"/>
              </a:solidFill>
            </a:endParaRPr>
          </a:p>
          <a:p>
            <a:pPr marL="228600" indent="-228600">
              <a:lnSpc>
                <a:spcPts val="2800"/>
              </a:lnSpc>
              <a:spcBef>
                <a:spcPts val="1500"/>
              </a:spcBef>
              <a:spcAft>
                <a:spcPts val="500"/>
              </a:spcAft>
              <a:buClr>
                <a:schemeClr val="accent2"/>
              </a:buClr>
              <a:buSzPct val="130000"/>
              <a:buFont typeface="Arial" charset="0"/>
              <a:buChar char="•"/>
              <a:defRPr/>
            </a:pPr>
            <a:endParaRPr lang="en-US" sz="2400" dirty="0">
              <a:solidFill>
                <a:schemeClr val="tx2"/>
              </a:solidFill>
              <a:latin typeface="Arial"/>
            </a:endParaRPr>
          </a:p>
          <a:p>
            <a:pPr marL="822325" lvl="1" indent="-309563">
              <a:lnSpc>
                <a:spcPts val="2400"/>
              </a:lnSpc>
              <a:spcBef>
                <a:spcPts val="200"/>
              </a:spcBef>
              <a:spcAft>
                <a:spcPts val="200"/>
              </a:spcAft>
              <a:buClr>
                <a:schemeClr val="accent2"/>
              </a:buClr>
              <a:buSzPct val="100000"/>
              <a:defRPr/>
            </a:pPr>
            <a:endParaRPr lang="en-US" sz="1400" dirty="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773113"/>
            <a:ext cx="8266112" cy="1068387"/>
          </a:xfrm>
        </p:spPr>
        <p:txBody>
          <a:bodyPr>
            <a:normAutofit fontScale="90000"/>
          </a:bodyPr>
          <a:lstStyle/>
          <a:p>
            <a:pPr indent="0" eaLnBrk="1" hangingPunct="1"/>
            <a:r>
              <a:rPr lang="en-US">
                <a:latin typeface="Arial" charset="0"/>
              </a:rPr>
              <a:t>Background and Impetus for Project</a:t>
            </a:r>
          </a:p>
        </p:txBody>
      </p:sp>
      <p:sp>
        <p:nvSpPr>
          <p:cNvPr id="22531" name="Content Placeholder 2"/>
          <p:cNvSpPr>
            <a:spLocks noGrp="1"/>
          </p:cNvSpPr>
          <p:nvPr>
            <p:ph idx="1"/>
          </p:nvPr>
        </p:nvSpPr>
        <p:spPr>
          <a:xfrm>
            <a:off x="623888" y="2381134"/>
            <a:ext cx="7346950" cy="4203700"/>
          </a:xfrm>
        </p:spPr>
        <p:txBody>
          <a:bodyPr/>
          <a:lstStyle/>
          <a:p>
            <a:pPr eaLnBrk="1" hangingPunct="1"/>
            <a:r>
              <a:rPr lang="en-US" dirty="0">
                <a:latin typeface="Arial" charset="0"/>
              </a:rPr>
              <a:t>Slow adoption of consumer health IT</a:t>
            </a:r>
          </a:p>
          <a:p>
            <a:pPr eaLnBrk="1" hangingPunct="1"/>
            <a:r>
              <a:rPr lang="en-US" dirty="0">
                <a:latin typeface="Arial" charset="0"/>
              </a:rPr>
              <a:t>New user-centered design approaches for development of consumer products are emerging in a variety of industries</a:t>
            </a:r>
          </a:p>
          <a:p>
            <a:pPr eaLnBrk="1" hangingPunct="1"/>
            <a:r>
              <a:rPr lang="en-US" dirty="0">
                <a:latin typeface="Arial" charset="0"/>
              </a:rPr>
              <a:t>Success of product development approaches, methods, and philosophies in other industries could generalize to personal health care</a:t>
            </a:r>
          </a:p>
        </p:txBody>
      </p:sp>
    </p:spTree>
    <p:extLst>
      <p:ext uri="{BB962C8B-B14F-4D97-AF65-F5344CB8AC3E}">
        <p14:creationId xmlns:p14="http://schemas.microsoft.com/office/powerpoint/2010/main" xmlns="" val="1734091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794" y="522440"/>
            <a:ext cx="7346950" cy="1068387"/>
          </a:xfrm>
        </p:spPr>
        <p:txBody>
          <a:bodyPr>
            <a:normAutofit/>
          </a:bodyPr>
          <a:lstStyle/>
          <a:p>
            <a:pPr indent="0" eaLnBrk="1" fontAlgn="auto" hangingPunct="1">
              <a:spcAft>
                <a:spcPts val="0"/>
              </a:spcAft>
              <a:defRPr/>
            </a:pPr>
            <a:r>
              <a:rPr lang="en-US" sz="3200" dirty="0" smtClean="0"/>
              <a:t>Project Objectives </a:t>
            </a:r>
            <a:endParaRPr lang="en-US" sz="3200" dirty="0"/>
          </a:p>
        </p:txBody>
      </p:sp>
      <p:sp>
        <p:nvSpPr>
          <p:cNvPr id="13315" name="Content Placeholder 2"/>
          <p:cNvSpPr>
            <a:spLocks noGrp="1"/>
          </p:cNvSpPr>
          <p:nvPr>
            <p:ph idx="1"/>
          </p:nvPr>
        </p:nvSpPr>
        <p:spPr>
          <a:xfrm>
            <a:off x="652463" y="1922463"/>
            <a:ext cx="7346950" cy="4463636"/>
          </a:xfrm>
        </p:spPr>
        <p:txBody>
          <a:bodyPr/>
          <a:lstStyle/>
          <a:p>
            <a:pPr eaLnBrk="1" hangingPunct="1"/>
            <a:r>
              <a:rPr lang="en-US" dirty="0" smtClean="0">
                <a:latin typeface="Arial" charset="0"/>
              </a:rPr>
              <a:t>Identify new and emerging practices for developing consumer products that may generalize to designing consumer health IT applications. </a:t>
            </a:r>
          </a:p>
          <a:p>
            <a:pPr marL="969962" lvl="1" indent="-457200" eaLnBrk="1" hangingPunct="1">
              <a:buFont typeface="+mj-lt"/>
              <a:buAutoNum type="arabicPeriod"/>
            </a:pPr>
            <a:r>
              <a:rPr lang="en-US" sz="2000" dirty="0" smtClean="0">
                <a:latin typeface="Arial" charset="0"/>
              </a:rPr>
              <a:t>Conduct environmental scan and grey literature review to Identify relevant tools and design methods  </a:t>
            </a:r>
          </a:p>
          <a:p>
            <a:pPr marL="969962" lvl="1" indent="-457200" eaLnBrk="1" hangingPunct="1">
              <a:buFont typeface="+mj-lt"/>
              <a:buAutoNum type="arabicPeriod"/>
            </a:pPr>
            <a:r>
              <a:rPr lang="en-US" sz="2000" dirty="0" smtClean="0">
                <a:latin typeface="Arial" charset="0"/>
              </a:rPr>
              <a:t>Interview key informants about design processes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One</a:t>
            </a:r>
            <a:endParaRPr lang="en-US" dirty="0"/>
          </a:p>
        </p:txBody>
      </p:sp>
      <p:sp>
        <p:nvSpPr>
          <p:cNvPr id="3" name="Content Placeholder 2"/>
          <p:cNvSpPr>
            <a:spLocks noGrp="1"/>
          </p:cNvSpPr>
          <p:nvPr>
            <p:ph idx="1"/>
          </p:nvPr>
        </p:nvSpPr>
        <p:spPr>
          <a:xfrm>
            <a:off x="284163" y="2133600"/>
            <a:ext cx="8574087" cy="3992563"/>
          </a:xfrm>
        </p:spPr>
        <p:txBody>
          <a:bodyPr/>
          <a:lstStyle/>
          <a:p>
            <a:pPr marL="454025" lvl="1" indent="-454025">
              <a:spcBef>
                <a:spcPts val="2000"/>
              </a:spcBef>
              <a:buClr>
                <a:schemeClr val="bg1">
                  <a:lumMod val="65000"/>
                </a:schemeClr>
              </a:buClr>
            </a:pPr>
            <a:r>
              <a:rPr lang="en-US" sz="2000" dirty="0">
                <a:latin typeface="Arial" charset="0"/>
              </a:rPr>
              <a:t>Conduct environmental scan and grey literature review to Identify relevant tools and design methods  </a:t>
            </a:r>
          </a:p>
          <a:p>
            <a:pPr marL="0" indent="0">
              <a:buNone/>
            </a:pPr>
            <a:endParaRPr lang="en-US" dirty="0"/>
          </a:p>
        </p:txBody>
      </p:sp>
      <p:pic>
        <p:nvPicPr>
          <p:cNvPr id="5" name="Picture 4"/>
          <p:cNvPicPr>
            <a:picLocks noChangeAspect="1"/>
          </p:cNvPicPr>
          <p:nvPr/>
        </p:nvPicPr>
        <p:blipFill>
          <a:blip r:embed="rId2">
            <a:duotone>
              <a:schemeClr val="accent2">
                <a:shade val="45000"/>
                <a:satMod val="135000"/>
              </a:schemeClr>
              <a:prstClr val="white"/>
            </a:duotone>
          </a:blip>
          <a:stretch>
            <a:fillRect/>
          </a:stretch>
        </p:blipFill>
        <p:spPr>
          <a:xfrm>
            <a:off x="2169577" y="3350892"/>
            <a:ext cx="4676144" cy="3507108"/>
          </a:xfrm>
          <a:prstGeom prst="rect">
            <a:avLst/>
          </a:prstGeom>
        </p:spPr>
      </p:pic>
    </p:spTree>
    <p:extLst>
      <p:ext uri="{BB962C8B-B14F-4D97-AF65-F5344CB8AC3E}">
        <p14:creationId xmlns:p14="http://schemas.microsoft.com/office/powerpoint/2010/main" xmlns="" val="32401858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eft Arrow 9"/>
          <p:cNvSpPr/>
          <p:nvPr/>
        </p:nvSpPr>
        <p:spPr>
          <a:xfrm rot="16200000">
            <a:off x="4034840" y="5073195"/>
            <a:ext cx="574448" cy="374192"/>
          </a:xfrm>
          <a:prstGeom prst="leftArrow">
            <a:avLst>
              <a:gd name="adj1" fmla="val 6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graphicFrame>
        <p:nvGraphicFramePr>
          <p:cNvPr id="6" name="Content Placeholder 5"/>
          <p:cNvGraphicFramePr>
            <a:graphicFrameLocks noGrp="1"/>
          </p:cNvGraphicFramePr>
          <p:nvPr>
            <p:ph idx="1"/>
            <p:extLst>
              <p:ext uri="{D42A27DB-BD31-4B8C-83A1-F6EECF244321}">
                <p14:modId xmlns:p14="http://schemas.microsoft.com/office/powerpoint/2010/main" xmlns="" val="2967606191"/>
              </p:ext>
            </p:extLst>
          </p:nvPr>
        </p:nvGraphicFramePr>
        <p:xfrm>
          <a:off x="1103086" y="1871693"/>
          <a:ext cx="6458857" cy="30547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2899662" y="5646055"/>
            <a:ext cx="2844804" cy="1005140"/>
          </a:xfrm>
          <a:prstGeom prst="rect">
            <a:avLst/>
          </a:prstGeom>
          <a:ln/>
        </p:spPr>
        <p:style>
          <a:lnRef idx="3">
            <a:schemeClr val="lt1"/>
          </a:lnRef>
          <a:fillRef idx="1">
            <a:schemeClr val="accent1"/>
          </a:fillRef>
          <a:effectRef idx="1">
            <a:schemeClr val="accent1"/>
          </a:effectRef>
          <a:fontRef idx="minor">
            <a:schemeClr val="lt1"/>
          </a:fontRef>
        </p:style>
        <p:txBody>
          <a:bodyPr rtlCol="0" anchor="ctr"/>
          <a:lstStyle/>
          <a:p>
            <a:pPr algn="ctr"/>
            <a:r>
              <a:rPr lang="en-US" sz="1200" b="1" dirty="0" smtClean="0">
                <a:solidFill>
                  <a:srgbClr val="FFFFFF"/>
                </a:solidFill>
              </a:rPr>
              <a:t>Recommended Design Methods for Categories of Consumer Health IT Applications</a:t>
            </a:r>
            <a:endParaRPr lang="en-US" sz="1200" b="1" dirty="0">
              <a:solidFill>
                <a:srgbClr val="FFFFFF"/>
              </a:solidFill>
            </a:endParaRPr>
          </a:p>
        </p:txBody>
      </p:sp>
      <p:sp>
        <p:nvSpPr>
          <p:cNvPr id="9" name="Title 1"/>
          <p:cNvSpPr txBox="1">
            <a:spLocks/>
          </p:cNvSpPr>
          <p:nvPr/>
        </p:nvSpPr>
        <p:spPr>
          <a:xfrm>
            <a:off x="387350" y="394154"/>
            <a:ext cx="8475663" cy="1260475"/>
          </a:xfrm>
          <a:prstGeom prst="rect">
            <a:avLst/>
          </a:prstGeom>
        </p:spPr>
        <p:txBody>
          <a:bodyPr vert="horz" lIns="91440" tIns="45720" rIns="91440" bIns="45720" rtlCol="0" anchor="ctr">
            <a:normAutofit/>
          </a:bodyPr>
          <a:lstStyle>
            <a:lvl1pPr marL="228600" indent="-228600" algn="l" defTabSz="457200" rtl="0" eaLnBrk="0" fontAlgn="base" hangingPunct="0">
              <a:lnSpc>
                <a:spcPts val="3600"/>
              </a:lnSpc>
              <a:spcBef>
                <a:spcPct val="0"/>
              </a:spcBef>
              <a:spcAft>
                <a:spcPct val="0"/>
              </a:spcAft>
              <a:defRPr sz="3500" b="1" kern="1200" spc="10">
                <a:solidFill>
                  <a:srgbClr val="00809E"/>
                </a:solidFill>
                <a:latin typeface="Arial"/>
                <a:ea typeface="+mj-ea"/>
                <a:cs typeface="+mj-cs"/>
              </a:defRPr>
            </a:lvl1pPr>
            <a:lvl2pPr marL="228600" indent="-228600" algn="l" defTabSz="457200" rtl="0" eaLnBrk="0" fontAlgn="base" hangingPunct="0">
              <a:lnSpc>
                <a:spcPts val="3600"/>
              </a:lnSpc>
              <a:spcBef>
                <a:spcPct val="0"/>
              </a:spcBef>
              <a:spcAft>
                <a:spcPct val="0"/>
              </a:spcAft>
              <a:defRPr sz="3500" b="1">
                <a:solidFill>
                  <a:srgbClr val="00809E"/>
                </a:solidFill>
                <a:latin typeface="Arial" charset="0"/>
              </a:defRPr>
            </a:lvl2pPr>
            <a:lvl3pPr marL="228600" indent="-228600" algn="l" defTabSz="457200" rtl="0" eaLnBrk="0" fontAlgn="base" hangingPunct="0">
              <a:lnSpc>
                <a:spcPts val="3600"/>
              </a:lnSpc>
              <a:spcBef>
                <a:spcPct val="0"/>
              </a:spcBef>
              <a:spcAft>
                <a:spcPct val="0"/>
              </a:spcAft>
              <a:defRPr sz="3500" b="1">
                <a:solidFill>
                  <a:srgbClr val="00809E"/>
                </a:solidFill>
                <a:latin typeface="Arial" charset="0"/>
              </a:defRPr>
            </a:lvl3pPr>
            <a:lvl4pPr marL="228600" indent="-228600" algn="l" defTabSz="457200" rtl="0" eaLnBrk="0" fontAlgn="base" hangingPunct="0">
              <a:lnSpc>
                <a:spcPts val="3600"/>
              </a:lnSpc>
              <a:spcBef>
                <a:spcPct val="0"/>
              </a:spcBef>
              <a:spcAft>
                <a:spcPct val="0"/>
              </a:spcAft>
              <a:defRPr sz="3500" b="1">
                <a:solidFill>
                  <a:srgbClr val="00809E"/>
                </a:solidFill>
                <a:latin typeface="Arial" charset="0"/>
              </a:defRPr>
            </a:lvl4pPr>
            <a:lvl5pPr marL="228600" indent="-228600" algn="l" defTabSz="457200" rtl="0" eaLnBrk="0" fontAlgn="base" hangingPunct="0">
              <a:lnSpc>
                <a:spcPts val="3600"/>
              </a:lnSpc>
              <a:spcBef>
                <a:spcPct val="0"/>
              </a:spcBef>
              <a:spcAft>
                <a:spcPct val="0"/>
              </a:spcAft>
              <a:defRPr sz="3500" b="1">
                <a:solidFill>
                  <a:srgbClr val="00809E"/>
                </a:solidFill>
                <a:latin typeface="Arial" charset="0"/>
              </a:defRPr>
            </a:lvl5pPr>
            <a:lvl6pPr marL="685800" indent="-228600" algn="l" defTabSz="457200" rtl="0" fontAlgn="base">
              <a:lnSpc>
                <a:spcPts val="3600"/>
              </a:lnSpc>
              <a:spcBef>
                <a:spcPct val="0"/>
              </a:spcBef>
              <a:spcAft>
                <a:spcPct val="0"/>
              </a:spcAft>
              <a:defRPr sz="3500" b="1">
                <a:solidFill>
                  <a:srgbClr val="00809E"/>
                </a:solidFill>
                <a:latin typeface="Arial" charset="0"/>
              </a:defRPr>
            </a:lvl6pPr>
            <a:lvl7pPr marL="1143000" indent="-228600" algn="l" defTabSz="457200" rtl="0" fontAlgn="base">
              <a:lnSpc>
                <a:spcPts val="3600"/>
              </a:lnSpc>
              <a:spcBef>
                <a:spcPct val="0"/>
              </a:spcBef>
              <a:spcAft>
                <a:spcPct val="0"/>
              </a:spcAft>
              <a:defRPr sz="3500" b="1">
                <a:solidFill>
                  <a:srgbClr val="00809E"/>
                </a:solidFill>
                <a:latin typeface="Arial" charset="0"/>
              </a:defRPr>
            </a:lvl7pPr>
            <a:lvl8pPr marL="1600200" indent="-228600" algn="l" defTabSz="457200" rtl="0" fontAlgn="base">
              <a:lnSpc>
                <a:spcPts val="3600"/>
              </a:lnSpc>
              <a:spcBef>
                <a:spcPct val="0"/>
              </a:spcBef>
              <a:spcAft>
                <a:spcPct val="0"/>
              </a:spcAft>
              <a:defRPr sz="3500" b="1">
                <a:solidFill>
                  <a:srgbClr val="00809E"/>
                </a:solidFill>
                <a:latin typeface="Arial" charset="0"/>
              </a:defRPr>
            </a:lvl8pPr>
            <a:lvl9pPr marL="2057400" indent="-228600" algn="l" defTabSz="457200" rtl="0" fontAlgn="base">
              <a:lnSpc>
                <a:spcPts val="3600"/>
              </a:lnSpc>
              <a:spcBef>
                <a:spcPct val="0"/>
              </a:spcBef>
              <a:spcAft>
                <a:spcPct val="0"/>
              </a:spcAft>
              <a:defRPr sz="3500" b="1">
                <a:solidFill>
                  <a:srgbClr val="00809E"/>
                </a:solidFill>
                <a:latin typeface="Arial" charset="0"/>
              </a:defRPr>
            </a:lvl9pPr>
          </a:lstStyle>
          <a:p>
            <a:pPr indent="0" eaLnBrk="1" fontAlgn="auto" hangingPunct="1">
              <a:spcAft>
                <a:spcPts val="0"/>
              </a:spcAft>
              <a:defRPr/>
            </a:pPr>
            <a:r>
              <a:rPr lang="en-US" sz="3200" b="0" dirty="0" smtClean="0">
                <a:solidFill>
                  <a:srgbClr val="FFFFFF"/>
                </a:solidFill>
                <a:latin typeface="+mj-lt"/>
              </a:rPr>
              <a:t>Environmental Scan and Grey Literature Review:  Method Overview</a:t>
            </a:r>
            <a:endParaRPr lang="en-US" sz="3200" b="0" dirty="0">
              <a:solidFill>
                <a:srgbClr val="FFFFFF"/>
              </a:solidFill>
              <a:latin typeface="+mj-lt"/>
            </a:endParaRPr>
          </a:p>
        </p:txBody>
      </p:sp>
    </p:spTree>
    <p:extLst>
      <p:ext uri="{BB962C8B-B14F-4D97-AF65-F5344CB8AC3E}">
        <p14:creationId xmlns:p14="http://schemas.microsoft.com/office/powerpoint/2010/main" xmlns="" val="2952829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54505" y="1804762"/>
            <a:ext cx="8010524" cy="4615087"/>
          </a:xfrm>
        </p:spPr>
        <p:txBody>
          <a:bodyPr/>
          <a:lstStyle/>
          <a:p>
            <a:pPr>
              <a:lnSpc>
                <a:spcPct val="100000"/>
              </a:lnSpc>
            </a:pPr>
            <a:r>
              <a:rPr lang="en-US" sz="2000" dirty="0" smtClean="0">
                <a:latin typeface="Arial" charset="0"/>
              </a:rPr>
              <a:t>Considerable variety in methods used across products; </a:t>
            </a:r>
            <a:r>
              <a:rPr lang="en-US" sz="2000" i="1" dirty="0" smtClean="0">
                <a:latin typeface="Arial" charset="0"/>
              </a:rPr>
              <a:t>common themes </a:t>
            </a:r>
            <a:r>
              <a:rPr lang="en-US" sz="2000" dirty="0" smtClean="0">
                <a:latin typeface="Arial" charset="0"/>
              </a:rPr>
              <a:t>are captured </a:t>
            </a:r>
          </a:p>
          <a:p>
            <a:pPr>
              <a:lnSpc>
                <a:spcPct val="100000"/>
              </a:lnSpc>
            </a:pPr>
            <a:r>
              <a:rPr lang="en-US" sz="2000" dirty="0" smtClean="0">
                <a:latin typeface="Arial" charset="0"/>
              </a:rPr>
              <a:t>Choice of method(s) likely influenced by the </a:t>
            </a:r>
            <a:r>
              <a:rPr lang="en-US" sz="2000" i="1" dirty="0" smtClean="0">
                <a:latin typeface="Arial" charset="0"/>
              </a:rPr>
              <a:t>nature of the consumer health IT application</a:t>
            </a:r>
          </a:p>
          <a:p>
            <a:pPr lvl="1">
              <a:lnSpc>
                <a:spcPct val="100000"/>
              </a:lnSpc>
            </a:pPr>
            <a:r>
              <a:rPr lang="en-US" sz="1800" dirty="0" smtClean="0">
                <a:latin typeface="Arial" charset="0"/>
              </a:rPr>
              <a:t>Development of a hybrid </a:t>
            </a:r>
            <a:r>
              <a:rPr lang="en-US" sz="1800" dirty="0" smtClean="0"/>
              <a:t>product  (integrated physical device and digital component as a single product from the manufacturer, e.g. </a:t>
            </a:r>
            <a:r>
              <a:rPr lang="en-US" sz="1800" dirty="0" err="1" smtClean="0"/>
              <a:t>Fitbit</a:t>
            </a:r>
            <a:r>
              <a:rPr lang="en-US" sz="1800" dirty="0" smtClean="0"/>
              <a:t>) vs. development of a </a:t>
            </a:r>
            <a:r>
              <a:rPr lang="en-US" sz="1800" dirty="0" smtClean="0">
                <a:latin typeface="Arial" charset="0"/>
              </a:rPr>
              <a:t>purely digital product (e.g., WebMD)</a:t>
            </a:r>
          </a:p>
          <a:p>
            <a:pPr>
              <a:lnSpc>
                <a:spcPct val="100000"/>
              </a:lnSpc>
            </a:pPr>
            <a:r>
              <a:rPr lang="en-US" sz="2000" i="1" dirty="0" smtClean="0">
                <a:latin typeface="Arial" charset="0"/>
              </a:rPr>
              <a:t>Limitations of study: </a:t>
            </a:r>
          </a:p>
          <a:p>
            <a:pPr lvl="1">
              <a:lnSpc>
                <a:spcPct val="100000"/>
              </a:lnSpc>
            </a:pPr>
            <a:r>
              <a:rPr lang="en-US" sz="1800" dirty="0" smtClean="0">
                <a:latin typeface="Arial" charset="0"/>
              </a:rPr>
              <a:t>Design method is just one of many factors  in product success</a:t>
            </a:r>
          </a:p>
          <a:p>
            <a:pPr lvl="1">
              <a:lnSpc>
                <a:spcPct val="100000"/>
              </a:lnSpc>
            </a:pPr>
            <a:r>
              <a:rPr lang="en-US" sz="1800" dirty="0" smtClean="0">
                <a:latin typeface="Arial" charset="0"/>
              </a:rPr>
              <a:t>Focus of review was design methods using an engineering approach</a:t>
            </a:r>
          </a:p>
        </p:txBody>
      </p:sp>
      <p:sp>
        <p:nvSpPr>
          <p:cNvPr id="5" name="Title 1"/>
          <p:cNvSpPr txBox="1">
            <a:spLocks/>
          </p:cNvSpPr>
          <p:nvPr/>
        </p:nvSpPr>
        <p:spPr>
          <a:xfrm>
            <a:off x="1" y="544287"/>
            <a:ext cx="8955088" cy="1260475"/>
          </a:xfrm>
          <a:prstGeom prst="rect">
            <a:avLst/>
          </a:prstGeom>
        </p:spPr>
        <p:txBody>
          <a:bodyPr vert="horz" lIns="91440" tIns="45720" rIns="91440" bIns="45720" rtlCol="0" anchor="ctr">
            <a:normAutofit/>
          </a:bodyPr>
          <a:lstStyle>
            <a:lvl1pPr marL="228600" indent="-228600" algn="l" defTabSz="457200" rtl="0" eaLnBrk="0" fontAlgn="base" hangingPunct="0">
              <a:lnSpc>
                <a:spcPts val="3600"/>
              </a:lnSpc>
              <a:spcBef>
                <a:spcPct val="0"/>
              </a:spcBef>
              <a:spcAft>
                <a:spcPct val="0"/>
              </a:spcAft>
              <a:defRPr sz="3500" b="1" kern="1200" spc="10">
                <a:solidFill>
                  <a:srgbClr val="00809E"/>
                </a:solidFill>
                <a:latin typeface="Arial"/>
                <a:ea typeface="+mj-ea"/>
                <a:cs typeface="+mj-cs"/>
              </a:defRPr>
            </a:lvl1pPr>
            <a:lvl2pPr marL="228600" indent="-228600" algn="l" defTabSz="457200" rtl="0" eaLnBrk="0" fontAlgn="base" hangingPunct="0">
              <a:lnSpc>
                <a:spcPts val="3600"/>
              </a:lnSpc>
              <a:spcBef>
                <a:spcPct val="0"/>
              </a:spcBef>
              <a:spcAft>
                <a:spcPct val="0"/>
              </a:spcAft>
              <a:defRPr sz="3500" b="1">
                <a:solidFill>
                  <a:srgbClr val="00809E"/>
                </a:solidFill>
                <a:latin typeface="Arial" charset="0"/>
              </a:defRPr>
            </a:lvl2pPr>
            <a:lvl3pPr marL="228600" indent="-228600" algn="l" defTabSz="457200" rtl="0" eaLnBrk="0" fontAlgn="base" hangingPunct="0">
              <a:lnSpc>
                <a:spcPts val="3600"/>
              </a:lnSpc>
              <a:spcBef>
                <a:spcPct val="0"/>
              </a:spcBef>
              <a:spcAft>
                <a:spcPct val="0"/>
              </a:spcAft>
              <a:defRPr sz="3500" b="1">
                <a:solidFill>
                  <a:srgbClr val="00809E"/>
                </a:solidFill>
                <a:latin typeface="Arial" charset="0"/>
              </a:defRPr>
            </a:lvl3pPr>
            <a:lvl4pPr marL="228600" indent="-228600" algn="l" defTabSz="457200" rtl="0" eaLnBrk="0" fontAlgn="base" hangingPunct="0">
              <a:lnSpc>
                <a:spcPts val="3600"/>
              </a:lnSpc>
              <a:spcBef>
                <a:spcPct val="0"/>
              </a:spcBef>
              <a:spcAft>
                <a:spcPct val="0"/>
              </a:spcAft>
              <a:defRPr sz="3500" b="1">
                <a:solidFill>
                  <a:srgbClr val="00809E"/>
                </a:solidFill>
                <a:latin typeface="Arial" charset="0"/>
              </a:defRPr>
            </a:lvl4pPr>
            <a:lvl5pPr marL="228600" indent="-228600" algn="l" defTabSz="457200" rtl="0" eaLnBrk="0" fontAlgn="base" hangingPunct="0">
              <a:lnSpc>
                <a:spcPts val="3600"/>
              </a:lnSpc>
              <a:spcBef>
                <a:spcPct val="0"/>
              </a:spcBef>
              <a:spcAft>
                <a:spcPct val="0"/>
              </a:spcAft>
              <a:defRPr sz="3500" b="1">
                <a:solidFill>
                  <a:srgbClr val="00809E"/>
                </a:solidFill>
                <a:latin typeface="Arial" charset="0"/>
              </a:defRPr>
            </a:lvl5pPr>
            <a:lvl6pPr marL="685800" indent="-228600" algn="l" defTabSz="457200" rtl="0" fontAlgn="base">
              <a:lnSpc>
                <a:spcPts val="3600"/>
              </a:lnSpc>
              <a:spcBef>
                <a:spcPct val="0"/>
              </a:spcBef>
              <a:spcAft>
                <a:spcPct val="0"/>
              </a:spcAft>
              <a:defRPr sz="3500" b="1">
                <a:solidFill>
                  <a:srgbClr val="00809E"/>
                </a:solidFill>
                <a:latin typeface="Arial" charset="0"/>
              </a:defRPr>
            </a:lvl6pPr>
            <a:lvl7pPr marL="1143000" indent="-228600" algn="l" defTabSz="457200" rtl="0" fontAlgn="base">
              <a:lnSpc>
                <a:spcPts val="3600"/>
              </a:lnSpc>
              <a:spcBef>
                <a:spcPct val="0"/>
              </a:spcBef>
              <a:spcAft>
                <a:spcPct val="0"/>
              </a:spcAft>
              <a:defRPr sz="3500" b="1">
                <a:solidFill>
                  <a:srgbClr val="00809E"/>
                </a:solidFill>
                <a:latin typeface="Arial" charset="0"/>
              </a:defRPr>
            </a:lvl7pPr>
            <a:lvl8pPr marL="1600200" indent="-228600" algn="l" defTabSz="457200" rtl="0" fontAlgn="base">
              <a:lnSpc>
                <a:spcPts val="3600"/>
              </a:lnSpc>
              <a:spcBef>
                <a:spcPct val="0"/>
              </a:spcBef>
              <a:spcAft>
                <a:spcPct val="0"/>
              </a:spcAft>
              <a:defRPr sz="3500" b="1">
                <a:solidFill>
                  <a:srgbClr val="00809E"/>
                </a:solidFill>
                <a:latin typeface="Arial" charset="0"/>
              </a:defRPr>
            </a:lvl8pPr>
            <a:lvl9pPr marL="2057400" indent="-228600" algn="l" defTabSz="457200" rtl="0" fontAlgn="base">
              <a:lnSpc>
                <a:spcPts val="3600"/>
              </a:lnSpc>
              <a:spcBef>
                <a:spcPct val="0"/>
              </a:spcBef>
              <a:spcAft>
                <a:spcPct val="0"/>
              </a:spcAft>
              <a:defRPr sz="3500" b="1">
                <a:solidFill>
                  <a:srgbClr val="00809E"/>
                </a:solidFill>
                <a:latin typeface="Arial" charset="0"/>
              </a:defRPr>
            </a:lvl9pPr>
          </a:lstStyle>
          <a:p>
            <a:pPr indent="0" eaLnBrk="1" fontAlgn="auto" hangingPunct="1">
              <a:spcAft>
                <a:spcPts val="0"/>
              </a:spcAft>
              <a:defRPr/>
            </a:pPr>
            <a:r>
              <a:rPr lang="en-US" sz="3200" b="0" dirty="0">
                <a:solidFill>
                  <a:schemeClr val="bg1"/>
                </a:solidFill>
                <a:latin typeface="+mj-lt"/>
              </a:rPr>
              <a:t>Environmental Scan and </a:t>
            </a:r>
            <a:r>
              <a:rPr lang="en-US" sz="3200" b="0" dirty="0" smtClean="0">
                <a:solidFill>
                  <a:schemeClr val="bg1"/>
                </a:solidFill>
                <a:latin typeface="+mj-lt"/>
              </a:rPr>
              <a:t>Grey Lit </a:t>
            </a:r>
            <a:r>
              <a:rPr lang="en-US" sz="3200" b="0" dirty="0">
                <a:solidFill>
                  <a:schemeClr val="bg1"/>
                </a:solidFill>
                <a:latin typeface="+mj-lt"/>
              </a:rPr>
              <a:t>Review: </a:t>
            </a:r>
            <a:r>
              <a:rPr lang="en-US" sz="3200" b="0" dirty="0" smtClean="0">
                <a:solidFill>
                  <a:schemeClr val="bg1"/>
                </a:solidFill>
                <a:latin typeface="+mj-lt"/>
              </a:rPr>
              <a:t>Findings</a:t>
            </a:r>
            <a:endParaRPr lang="en-US" sz="3200" b="0" dirty="0">
              <a:solidFill>
                <a:schemeClr val="bg1"/>
              </a:solidFill>
              <a:latin typeface="+mj-lt"/>
            </a:endParaRPr>
          </a:p>
        </p:txBody>
      </p:sp>
    </p:spTree>
    <p:extLst>
      <p:ext uri="{BB962C8B-B14F-4D97-AF65-F5344CB8AC3E}">
        <p14:creationId xmlns:p14="http://schemas.microsoft.com/office/powerpoint/2010/main" xmlns="" val="23116051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22514"/>
            <a:ext cx="8863013" cy="1068388"/>
          </a:xfrm>
        </p:spPr>
        <p:txBody>
          <a:bodyPr>
            <a:normAutofit/>
          </a:bodyPr>
          <a:lstStyle/>
          <a:p>
            <a:pPr indent="0" eaLnBrk="1" fontAlgn="auto" hangingPunct="1">
              <a:spcAft>
                <a:spcPts val="0"/>
              </a:spcAft>
              <a:defRPr/>
            </a:pPr>
            <a:r>
              <a:rPr lang="en-US" sz="3200" dirty="0" smtClean="0"/>
              <a:t>Environmental Scan and Grey Lit Review: Overview of Findings</a:t>
            </a:r>
            <a:endParaRPr lang="en-US" sz="3200" dirty="0"/>
          </a:p>
        </p:txBody>
      </p:sp>
      <p:sp>
        <p:nvSpPr>
          <p:cNvPr id="19458" name="Content Placeholder 2"/>
          <p:cNvSpPr>
            <a:spLocks noGrp="1"/>
          </p:cNvSpPr>
          <p:nvPr>
            <p:ph idx="1"/>
          </p:nvPr>
        </p:nvSpPr>
        <p:spPr>
          <a:xfrm>
            <a:off x="246956" y="1814285"/>
            <a:ext cx="7990801" cy="4789715"/>
          </a:xfrm>
        </p:spPr>
        <p:txBody>
          <a:bodyPr>
            <a:normAutofit/>
          </a:bodyPr>
          <a:lstStyle/>
          <a:p>
            <a:r>
              <a:rPr lang="en-US" sz="2000" dirty="0">
                <a:latin typeface="Arial" charset="0"/>
              </a:rPr>
              <a:t>Observed many methods used by successful products; </a:t>
            </a:r>
            <a:r>
              <a:rPr lang="en-US" sz="2000" dirty="0" smtClean="0">
                <a:latin typeface="Arial" charset="0"/>
              </a:rPr>
              <a:t>applying, disseminating </a:t>
            </a:r>
            <a:r>
              <a:rPr lang="en-US" sz="2000" dirty="0">
                <a:latin typeface="Arial" charset="0"/>
              </a:rPr>
              <a:t>and incentivizing use of good design may be </a:t>
            </a:r>
            <a:r>
              <a:rPr lang="en-US" sz="2000" dirty="0" smtClean="0">
                <a:latin typeface="Arial" charset="0"/>
              </a:rPr>
              <a:t>key point</a:t>
            </a:r>
            <a:endParaRPr lang="en-US" sz="2000" dirty="0">
              <a:latin typeface="Arial" charset="0"/>
            </a:endParaRPr>
          </a:p>
          <a:p>
            <a:r>
              <a:rPr lang="en-US" sz="2000" dirty="0" smtClean="0">
                <a:latin typeface="Arial" charset="0"/>
              </a:rPr>
              <a:t>Generally for all consumer products:</a:t>
            </a:r>
          </a:p>
          <a:p>
            <a:pPr lvl="1"/>
            <a:r>
              <a:rPr lang="en-US" sz="2000" dirty="0" smtClean="0">
                <a:latin typeface="Arial" charset="0"/>
              </a:rPr>
              <a:t>Used methods that incorporate high levels of </a:t>
            </a:r>
            <a:r>
              <a:rPr lang="en-US" sz="2000" i="1" dirty="0" smtClean="0">
                <a:latin typeface="Arial" charset="0"/>
              </a:rPr>
              <a:t>user involvement </a:t>
            </a:r>
            <a:r>
              <a:rPr lang="en-US" sz="2000" dirty="0" smtClean="0">
                <a:latin typeface="Arial" charset="0"/>
              </a:rPr>
              <a:t>and </a:t>
            </a:r>
            <a:r>
              <a:rPr lang="en-US" sz="2000" i="1" dirty="0" smtClean="0">
                <a:latin typeface="Arial" charset="0"/>
              </a:rPr>
              <a:t>iteration</a:t>
            </a:r>
          </a:p>
          <a:p>
            <a:pPr lvl="1"/>
            <a:r>
              <a:rPr lang="en-US" sz="2000" dirty="0" smtClean="0">
                <a:latin typeface="Arial" charset="0"/>
              </a:rPr>
              <a:t>Used one or more of the most frequently used design methods</a:t>
            </a:r>
          </a:p>
          <a:p>
            <a:pPr lvl="1"/>
            <a:r>
              <a:rPr lang="en-US" sz="2000" dirty="0" smtClean="0">
                <a:latin typeface="Arial" charset="0"/>
              </a:rPr>
              <a:t>Design teams contained medium breadth with regard to size and skill-sets</a:t>
            </a:r>
          </a:p>
          <a:p>
            <a:pPr lvl="1"/>
            <a:r>
              <a:rPr lang="en-US" sz="2000" dirty="0" smtClean="0">
                <a:latin typeface="Arial" charset="0"/>
              </a:rPr>
              <a:t>Engaged human factors experts</a:t>
            </a:r>
          </a:p>
          <a:p>
            <a:pPr lvl="1"/>
            <a:r>
              <a:rPr lang="en-US" sz="2000" dirty="0" smtClean="0">
                <a:latin typeface="Arial" charset="0"/>
              </a:rPr>
              <a:t>Strived to “Keep it simple” – parsimonious feature set</a:t>
            </a:r>
          </a:p>
          <a:p>
            <a:pPr lvl="1"/>
            <a:r>
              <a:rPr lang="en-US" sz="2000" dirty="0" smtClean="0">
                <a:latin typeface="Arial" charset="0"/>
              </a:rPr>
              <a:t>Paid careful attention to user characteristics</a:t>
            </a:r>
          </a:p>
        </p:txBody>
      </p:sp>
      <p:pic>
        <p:nvPicPr>
          <p:cNvPr id="3" name="Picture 2"/>
          <p:cNvPicPr>
            <a:picLocks noChangeAspect="1"/>
          </p:cNvPicPr>
          <p:nvPr/>
        </p:nvPicPr>
        <p:blipFill>
          <a:blip r:embed="rId3">
            <a:duotone>
              <a:schemeClr val="accent4">
                <a:shade val="45000"/>
                <a:satMod val="135000"/>
              </a:schemeClr>
              <a:prstClr val="white"/>
            </a:duotone>
          </a:blip>
          <a:stretch>
            <a:fillRect/>
          </a:stretch>
        </p:blipFill>
        <p:spPr>
          <a:xfrm>
            <a:off x="7285257" y="2458860"/>
            <a:ext cx="1905000" cy="1905000"/>
          </a:xfrm>
          <a:prstGeom prst="rect">
            <a:avLst/>
          </a:prstGeom>
        </p:spPr>
      </p:pic>
    </p:spTree>
    <p:extLst>
      <p:ext uri="{BB962C8B-B14F-4D97-AF65-F5344CB8AC3E}">
        <p14:creationId xmlns:p14="http://schemas.microsoft.com/office/powerpoint/2010/main" xmlns="" val="4222708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30141_westat_with_logos_C (2)">
  <a:themeElements>
    <a:clrScheme name="Westat 1">
      <a:dk1>
        <a:srgbClr val="000000"/>
      </a:dk1>
      <a:lt1>
        <a:srgbClr val="FFFFFF"/>
      </a:lt1>
      <a:dk2>
        <a:srgbClr val="00407A"/>
      </a:dk2>
      <a:lt2>
        <a:srgbClr val="FFFFFF"/>
      </a:lt2>
      <a:accent1>
        <a:srgbClr val="75A38C"/>
      </a:accent1>
      <a:accent2>
        <a:srgbClr val="00809E"/>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30141_westat_with_logos_C (2)</Template>
  <TotalTime>13710</TotalTime>
  <Words>1937</Words>
  <Application>Microsoft Office PowerPoint</Application>
  <PresentationFormat>On-screen Show (4:3)</PresentationFormat>
  <Paragraphs>247</Paragraphs>
  <Slides>23</Slides>
  <Notes>16</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30141_westat_with_logos_C (2)</vt:lpstr>
      <vt:lpstr>Spectrum</vt:lpstr>
      <vt:lpstr>Understanding Development Methods From Other Industries to Improve the Design of Consumer Health IT   Enid Montague, PhD</vt:lpstr>
      <vt:lpstr>Project Oversight</vt:lpstr>
      <vt:lpstr>Project Team</vt:lpstr>
      <vt:lpstr>Background and Impetus for Project</vt:lpstr>
      <vt:lpstr>Project Objectives </vt:lpstr>
      <vt:lpstr>Objective One</vt:lpstr>
      <vt:lpstr>Slide 7</vt:lpstr>
      <vt:lpstr>Slide 8</vt:lpstr>
      <vt:lpstr>Environmental Scan and Grey Lit Review: Overview of Findings</vt:lpstr>
      <vt:lpstr>Environmental Scan and Grey Lit Review: Overview of Findings (cont’d)</vt:lpstr>
      <vt:lpstr>Objective Two</vt:lpstr>
      <vt:lpstr>Key Informant Interviews:  Approach and Challenges  </vt:lpstr>
      <vt:lpstr>Key Informant Interviews: Selection Criteria</vt:lpstr>
      <vt:lpstr>Key Informants’ Products and Companies </vt:lpstr>
      <vt:lpstr>Key Informants Interviewed</vt:lpstr>
      <vt:lpstr>Methods</vt:lpstr>
      <vt:lpstr>Key Informant Interviews: Overview of Primary Themes</vt:lpstr>
      <vt:lpstr>Key Informant Interviews:  Overview of Primary Themes (cont’d)</vt:lpstr>
      <vt:lpstr>Key Informant Interviews:  Secondary Themes</vt:lpstr>
      <vt:lpstr>Areas for Future Research</vt:lpstr>
      <vt:lpstr>Slide 21</vt:lpstr>
      <vt:lpstr>Acknowledgements</vt:lpstr>
      <vt:lpstr>Slide 23</vt:lpstr>
    </vt:vector>
  </TitlesOfParts>
  <Company>Westat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Doug Johnston</dc:creator>
  <cp:lastModifiedBy>Rentex</cp:lastModifiedBy>
  <cp:revision>378</cp:revision>
  <dcterms:created xsi:type="dcterms:W3CDTF">2010-09-16T02:47:32Z</dcterms:created>
  <dcterms:modified xsi:type="dcterms:W3CDTF">2012-09-10T13:03:59Z</dcterms:modified>
</cp:coreProperties>
</file>