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notesSlides/notesSlide16.xml" ContentType="application/vnd.openxmlformats-officedocument.presentationml.notesSlide+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diagrams/drawing3.xml" ContentType="application/vnd.ms-office.drawingml.diagramDrawing+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diagrams/quickStyle3.xml" ContentType="application/vnd.openxmlformats-officedocument.drawingml.diagramStyle+xml"/>
  <Override PartName="/ppt/slides/slide33.xml" ContentType="application/vnd.openxmlformats-officedocument.presentationml.slide+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notesSlides/notesSlide13.xml" ContentType="application/vnd.openxmlformats-officedocument.presentationml.notesSlide+xml"/>
  <Override PartName="/ppt/slideMasters/slideMaster9.xml" ContentType="application/vnd.openxmlformats-officedocument.presentationml.slideMaster+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Layouts/slideLayout99.xml" ContentType="application/vnd.openxmlformats-officedocument.presentationml.slideLayout+xml"/>
  <Override PartName="/ppt/diagrams/data3.xml" ContentType="application/vnd.openxmlformats-officedocument.drawingml.diagramData+xml"/>
  <Override PartName="/ppt/slideMasters/slideMaster5.xml" ContentType="application/vnd.openxmlformats-officedocument.presentationml.slideMaster+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Layouts/slideLayout137.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slideLayouts/slideLayout100.xml" ContentType="application/vnd.openxmlformats-officedocument.presentationml.slideLayout+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theme/theme12.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Default Extension="jpeg" ContentType="image/jpeg"/>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s/slide32.xml" ContentType="application/vnd.openxmlformats-officedocument.presentationml.slide+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slideLayouts/slideLayout58.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850" r:id="rId2"/>
    <p:sldMasterId id="2147483876" r:id="rId3"/>
    <p:sldMasterId id="2147484089" r:id="rId4"/>
    <p:sldMasterId id="2147484102" r:id="rId5"/>
    <p:sldMasterId id="2147484167" r:id="rId6"/>
    <p:sldMasterId id="2147484181" r:id="rId7"/>
    <p:sldMasterId id="2147484221" r:id="rId8"/>
    <p:sldMasterId id="2147484235" r:id="rId9"/>
    <p:sldMasterId id="2147484249" r:id="rId10"/>
    <p:sldMasterId id="2147484276" r:id="rId11"/>
  </p:sldMasterIdLst>
  <p:notesMasterIdLst>
    <p:notesMasterId r:id="rId54"/>
  </p:notesMasterIdLst>
  <p:handoutMasterIdLst>
    <p:handoutMasterId r:id="rId55"/>
  </p:handoutMasterIdLst>
  <p:sldIdLst>
    <p:sldId id="510" r:id="rId12"/>
    <p:sldId id="875" r:id="rId13"/>
    <p:sldId id="757" r:id="rId14"/>
    <p:sldId id="647" r:id="rId15"/>
    <p:sldId id="755" r:id="rId16"/>
    <p:sldId id="535" r:id="rId17"/>
    <p:sldId id="597" r:id="rId18"/>
    <p:sldId id="896" r:id="rId19"/>
    <p:sldId id="691" r:id="rId20"/>
    <p:sldId id="703" r:id="rId21"/>
    <p:sldId id="714" r:id="rId22"/>
    <p:sldId id="720" r:id="rId23"/>
    <p:sldId id="722" r:id="rId24"/>
    <p:sldId id="935" r:id="rId25"/>
    <p:sldId id="701" r:id="rId26"/>
    <p:sldId id="759" r:id="rId27"/>
    <p:sldId id="760" r:id="rId28"/>
    <p:sldId id="899" r:id="rId29"/>
    <p:sldId id="900" r:id="rId30"/>
    <p:sldId id="934" r:id="rId31"/>
    <p:sldId id="904" r:id="rId32"/>
    <p:sldId id="905" r:id="rId33"/>
    <p:sldId id="907" r:id="rId34"/>
    <p:sldId id="938" r:id="rId35"/>
    <p:sldId id="924" r:id="rId36"/>
    <p:sldId id="926" r:id="rId37"/>
    <p:sldId id="927" r:id="rId38"/>
    <p:sldId id="928" r:id="rId39"/>
    <p:sldId id="932" r:id="rId40"/>
    <p:sldId id="833" r:id="rId41"/>
    <p:sldId id="902" r:id="rId42"/>
    <p:sldId id="945" r:id="rId43"/>
    <p:sldId id="946" r:id="rId44"/>
    <p:sldId id="947" r:id="rId45"/>
    <p:sldId id="948" r:id="rId46"/>
    <p:sldId id="949" r:id="rId47"/>
    <p:sldId id="950" r:id="rId48"/>
    <p:sldId id="951" r:id="rId49"/>
    <p:sldId id="883" r:id="rId50"/>
    <p:sldId id="887" r:id="rId51"/>
    <p:sldId id="801" r:id="rId52"/>
    <p:sldId id="952" r:id="rId53"/>
  </p:sldIdLst>
  <p:sldSz cx="9144000" cy="6858000" type="screen4x3"/>
  <p:notesSz cx="6858000" cy="9418638"/>
  <p:defaultTextStyle>
    <a:defPPr>
      <a:defRPr lang="en-US"/>
    </a:defPPr>
    <a:lvl1pPr algn="l" rtl="0" fontAlgn="base">
      <a:spcBef>
        <a:spcPct val="0"/>
      </a:spcBef>
      <a:spcAft>
        <a:spcPct val="0"/>
      </a:spcAft>
      <a:defRPr sz="2400" kern="1200">
        <a:solidFill>
          <a:srgbClr val="000000"/>
        </a:solidFill>
        <a:latin typeface="Times New Roman" charset="0"/>
        <a:ea typeface="ヒラギノ角ゴ ProN W3" charset="0"/>
        <a:cs typeface="ヒラギノ角ゴ ProN W3" charset="0"/>
        <a:sym typeface="Times New Roman" charset="0"/>
      </a:defRPr>
    </a:lvl1pPr>
    <a:lvl2pPr marL="457200" algn="l" rtl="0" fontAlgn="base">
      <a:spcBef>
        <a:spcPct val="0"/>
      </a:spcBef>
      <a:spcAft>
        <a:spcPct val="0"/>
      </a:spcAft>
      <a:defRPr sz="2400" kern="1200">
        <a:solidFill>
          <a:srgbClr val="000000"/>
        </a:solidFill>
        <a:latin typeface="Times New Roman" charset="0"/>
        <a:ea typeface="ヒラギノ角ゴ ProN W3" charset="0"/>
        <a:cs typeface="ヒラギノ角ゴ ProN W3" charset="0"/>
        <a:sym typeface="Times New Roman" charset="0"/>
      </a:defRPr>
    </a:lvl2pPr>
    <a:lvl3pPr marL="914400" algn="l" rtl="0" fontAlgn="base">
      <a:spcBef>
        <a:spcPct val="0"/>
      </a:spcBef>
      <a:spcAft>
        <a:spcPct val="0"/>
      </a:spcAft>
      <a:defRPr sz="2400" kern="1200">
        <a:solidFill>
          <a:srgbClr val="000000"/>
        </a:solidFill>
        <a:latin typeface="Times New Roman" charset="0"/>
        <a:ea typeface="ヒラギノ角ゴ ProN W3" charset="0"/>
        <a:cs typeface="ヒラギノ角ゴ ProN W3" charset="0"/>
        <a:sym typeface="Times New Roman" charset="0"/>
      </a:defRPr>
    </a:lvl3pPr>
    <a:lvl4pPr marL="1371600" algn="l" rtl="0" fontAlgn="base">
      <a:spcBef>
        <a:spcPct val="0"/>
      </a:spcBef>
      <a:spcAft>
        <a:spcPct val="0"/>
      </a:spcAft>
      <a:defRPr sz="2400" kern="1200">
        <a:solidFill>
          <a:srgbClr val="000000"/>
        </a:solidFill>
        <a:latin typeface="Times New Roman" charset="0"/>
        <a:ea typeface="ヒラギノ角ゴ ProN W3" charset="0"/>
        <a:cs typeface="ヒラギノ角ゴ ProN W3" charset="0"/>
        <a:sym typeface="Times New Roman" charset="0"/>
      </a:defRPr>
    </a:lvl4pPr>
    <a:lvl5pPr marL="1828800" algn="l" rtl="0" fontAlgn="base">
      <a:spcBef>
        <a:spcPct val="0"/>
      </a:spcBef>
      <a:spcAft>
        <a:spcPct val="0"/>
      </a:spcAft>
      <a:defRPr sz="2400" kern="1200">
        <a:solidFill>
          <a:srgbClr val="000000"/>
        </a:solidFill>
        <a:latin typeface="Times New Roman" charset="0"/>
        <a:ea typeface="ヒラギノ角ゴ ProN W3" charset="0"/>
        <a:cs typeface="ヒラギノ角ゴ ProN W3" charset="0"/>
        <a:sym typeface="Times New Roman" charset="0"/>
      </a:defRPr>
    </a:lvl5pPr>
    <a:lvl6pPr marL="2286000" algn="l" defTabSz="457200" rtl="0" eaLnBrk="1" latinLnBrk="0" hangingPunct="1">
      <a:defRPr sz="2400" kern="1200">
        <a:solidFill>
          <a:srgbClr val="000000"/>
        </a:solidFill>
        <a:latin typeface="Times New Roman" charset="0"/>
        <a:ea typeface="ヒラギノ角ゴ ProN W3" charset="0"/>
        <a:cs typeface="ヒラギノ角ゴ ProN W3" charset="0"/>
        <a:sym typeface="Times New Roman" charset="0"/>
      </a:defRPr>
    </a:lvl6pPr>
    <a:lvl7pPr marL="2743200" algn="l" defTabSz="457200" rtl="0" eaLnBrk="1" latinLnBrk="0" hangingPunct="1">
      <a:defRPr sz="2400" kern="1200">
        <a:solidFill>
          <a:srgbClr val="000000"/>
        </a:solidFill>
        <a:latin typeface="Times New Roman" charset="0"/>
        <a:ea typeface="ヒラギノ角ゴ ProN W3" charset="0"/>
        <a:cs typeface="ヒラギノ角ゴ ProN W3" charset="0"/>
        <a:sym typeface="Times New Roman" charset="0"/>
      </a:defRPr>
    </a:lvl7pPr>
    <a:lvl8pPr marL="3200400" algn="l" defTabSz="457200" rtl="0" eaLnBrk="1" latinLnBrk="0" hangingPunct="1">
      <a:defRPr sz="2400" kern="1200">
        <a:solidFill>
          <a:srgbClr val="000000"/>
        </a:solidFill>
        <a:latin typeface="Times New Roman" charset="0"/>
        <a:ea typeface="ヒラギノ角ゴ ProN W3" charset="0"/>
        <a:cs typeface="ヒラギノ角ゴ ProN W3" charset="0"/>
        <a:sym typeface="Times New Roman" charset="0"/>
      </a:defRPr>
    </a:lvl8pPr>
    <a:lvl9pPr marL="3657600" algn="l" defTabSz="457200" rtl="0" eaLnBrk="1" latinLnBrk="0" hangingPunct="1">
      <a:defRPr sz="2400" kern="1200">
        <a:solidFill>
          <a:srgbClr val="000000"/>
        </a:solidFill>
        <a:latin typeface="Times New Roman" charset="0"/>
        <a:ea typeface="ヒラギノ角ゴ ProN W3" charset="0"/>
        <a:cs typeface="ヒラギノ角ゴ ProN W3" charset="0"/>
        <a:sym typeface="Times New Roman"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824BE"/>
    <a:srgbClr val="FBFFF6"/>
    <a:srgbClr val="0929D8"/>
    <a:srgbClr val="F6FFFD"/>
    <a:srgbClr val="0036DF"/>
    <a:srgbClr val="0021C7"/>
    <a:srgbClr val="0046C1"/>
    <a:srgbClr val="0543CC"/>
    <a:srgbClr val="004BCC"/>
    <a:srgbClr val="003D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32" autoAdjust="0"/>
    <p:restoredTop sz="94660"/>
  </p:normalViewPr>
  <p:slideViewPr>
    <p:cSldViewPr>
      <p:cViewPr>
        <p:scale>
          <a:sx n="81" d="100"/>
          <a:sy n="81" d="100"/>
        </p:scale>
        <p:origin x="-1068" y="-294"/>
      </p:cViewPr>
      <p:guideLst>
        <p:guide orient="horz" pos="2160"/>
        <p:guide pos="2880"/>
      </p:guideLst>
    </p:cSldViewPr>
  </p:slideViewPr>
  <p:notesTextViewPr>
    <p:cViewPr>
      <p:scale>
        <a:sx n="100" d="100"/>
        <a:sy n="100" d="100"/>
      </p:scale>
      <p:origin x="0" y="0"/>
    </p:cViewPr>
  </p:notesTextViewPr>
  <p:sorterViewPr>
    <p:cViewPr>
      <p:scale>
        <a:sx n="128" d="100"/>
        <a:sy n="128" d="100"/>
      </p:scale>
      <p:origin x="0" y="21984"/>
    </p:cViewPr>
  </p:sorterViewPr>
  <p:notesViewPr>
    <p:cSldViewPr snapToGrid="0" snapToObjects="1">
      <p:cViewPr>
        <p:scale>
          <a:sx n="100" d="100"/>
          <a:sy n="100" d="100"/>
        </p:scale>
        <p:origin x="-2896" y="-64"/>
      </p:cViewPr>
      <p:guideLst>
        <p:guide orient="horz" pos="2967"/>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slide" Target="slides/slide36.xml"/><Relationship Id="rId50" Type="http://schemas.openxmlformats.org/officeDocument/2006/relationships/slide" Target="slides/slide39.xml"/><Relationship Id="rId55" Type="http://schemas.openxmlformats.org/officeDocument/2006/relationships/handoutMaster" Target="handoutMasters/handoutMaster1.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slide" Target="slides/slide3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40.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FD4EA0-0BDA-C04C-A385-B7070F149615}" type="doc">
      <dgm:prSet loTypeId="urn:microsoft.com/office/officeart/2005/8/layout/hList6" loCatId="list" qsTypeId="urn:microsoft.com/office/officeart/2005/8/quickstyle/simple4" qsCatId="simple" csTypeId="urn:microsoft.com/office/officeart/2005/8/colors/accent1_2" csCatId="accent1" phldr="1"/>
      <dgm:spPr/>
      <dgm:t>
        <a:bodyPr/>
        <a:lstStyle/>
        <a:p>
          <a:endParaRPr lang="en-US"/>
        </a:p>
      </dgm:t>
    </dgm:pt>
    <dgm:pt modelId="{ACB1CC03-7245-9F48-BAF9-A29F4FF5B765}">
      <dgm:prSet phldrT="[Text]"/>
      <dgm:spPr>
        <a:solidFill>
          <a:srgbClr val="0000FF"/>
        </a:solidFill>
      </dgm:spPr>
      <dgm:t>
        <a:bodyPr/>
        <a:lstStyle/>
        <a:p>
          <a:r>
            <a:rPr lang="en-US" dirty="0" smtClean="0">
              <a:solidFill>
                <a:srgbClr val="FFFF00"/>
              </a:solidFill>
            </a:rPr>
            <a:t>Board of </a:t>
          </a:r>
        </a:p>
        <a:p>
          <a:r>
            <a:rPr lang="en-US" dirty="0" smtClean="0">
              <a:solidFill>
                <a:srgbClr val="FFFF00"/>
              </a:solidFill>
            </a:rPr>
            <a:t>Directors</a:t>
          </a:r>
          <a:endParaRPr lang="en-US" dirty="0">
            <a:solidFill>
              <a:srgbClr val="FFFF00"/>
            </a:solidFill>
          </a:endParaRPr>
        </a:p>
      </dgm:t>
    </dgm:pt>
    <dgm:pt modelId="{5A532865-29BD-0544-B334-5751763ACE5B}" type="parTrans" cxnId="{67F7E28C-2ED5-F344-90D6-23B6F9721160}">
      <dgm:prSet/>
      <dgm:spPr/>
      <dgm:t>
        <a:bodyPr/>
        <a:lstStyle/>
        <a:p>
          <a:endParaRPr lang="en-US"/>
        </a:p>
      </dgm:t>
    </dgm:pt>
    <dgm:pt modelId="{6400DDC1-847B-E24D-AC29-B5D7590B9207}" type="sibTrans" cxnId="{67F7E28C-2ED5-F344-90D6-23B6F9721160}">
      <dgm:prSet/>
      <dgm:spPr/>
      <dgm:t>
        <a:bodyPr/>
        <a:lstStyle/>
        <a:p>
          <a:endParaRPr lang="en-US"/>
        </a:p>
      </dgm:t>
    </dgm:pt>
    <dgm:pt modelId="{DC1AE388-0BD9-DE43-976B-89624DCB1A30}">
      <dgm:prSet phldrT="[Text]"/>
      <dgm:spPr>
        <a:solidFill>
          <a:srgbClr val="0000FF"/>
        </a:solidFill>
      </dgm:spPr>
      <dgm:t>
        <a:bodyPr/>
        <a:lstStyle/>
        <a:p>
          <a:r>
            <a:rPr lang="en-US" dirty="0" smtClean="0">
              <a:solidFill>
                <a:srgbClr val="FFFF00"/>
              </a:solidFill>
            </a:rPr>
            <a:t>Statewide LANES</a:t>
          </a:r>
          <a:endParaRPr lang="en-US" dirty="0">
            <a:solidFill>
              <a:srgbClr val="FFFF00"/>
            </a:solidFill>
          </a:endParaRPr>
        </a:p>
      </dgm:t>
    </dgm:pt>
    <dgm:pt modelId="{DA8CA1CE-F14C-8D42-AB1A-5B09647ABBBB}" type="parTrans" cxnId="{FA9AB0B4-D948-0B4D-951D-15C341547FB0}">
      <dgm:prSet/>
      <dgm:spPr/>
      <dgm:t>
        <a:bodyPr/>
        <a:lstStyle/>
        <a:p>
          <a:endParaRPr lang="en-US"/>
        </a:p>
      </dgm:t>
    </dgm:pt>
    <dgm:pt modelId="{F5498F25-18A7-1541-B5D9-3A135056D487}" type="sibTrans" cxnId="{FA9AB0B4-D948-0B4D-951D-15C341547FB0}">
      <dgm:prSet/>
      <dgm:spPr/>
      <dgm:t>
        <a:bodyPr/>
        <a:lstStyle/>
        <a:p>
          <a:endParaRPr lang="en-US"/>
        </a:p>
      </dgm:t>
    </dgm:pt>
    <dgm:pt modelId="{86EA5DED-D071-E349-8CC4-C9C78AF0CA65}">
      <dgm:prSet phldrT="[Text]"/>
      <dgm:spPr>
        <a:solidFill>
          <a:srgbClr val="0000FF"/>
        </a:solidFill>
      </dgm:spPr>
      <dgm:t>
        <a:bodyPr/>
        <a:lstStyle/>
        <a:p>
          <a:r>
            <a:rPr lang="en-US" b="0" dirty="0" smtClean="0">
              <a:solidFill>
                <a:srgbClr val="F6FFFD"/>
              </a:solidFill>
            </a:rPr>
            <a:t>Recruit nursing homes</a:t>
          </a:r>
          <a:endParaRPr lang="en-US" b="0" dirty="0">
            <a:solidFill>
              <a:srgbClr val="F6FFFD"/>
            </a:solidFill>
          </a:endParaRPr>
        </a:p>
      </dgm:t>
    </dgm:pt>
    <dgm:pt modelId="{46A4785F-725A-9242-A462-5C7BAF66435C}" type="parTrans" cxnId="{14249B5F-A87D-0547-B8CB-B0FB85478579}">
      <dgm:prSet/>
      <dgm:spPr/>
      <dgm:t>
        <a:bodyPr/>
        <a:lstStyle/>
        <a:p>
          <a:endParaRPr lang="en-US"/>
        </a:p>
      </dgm:t>
    </dgm:pt>
    <dgm:pt modelId="{870568BA-90DF-7543-8F72-7CFEB76EC2E3}" type="sibTrans" cxnId="{14249B5F-A87D-0547-B8CB-B0FB85478579}">
      <dgm:prSet/>
      <dgm:spPr/>
      <dgm:t>
        <a:bodyPr/>
        <a:lstStyle/>
        <a:p>
          <a:endParaRPr lang="en-US"/>
        </a:p>
      </dgm:t>
    </dgm:pt>
    <dgm:pt modelId="{AAE7BE06-4221-A645-A9D8-DE5849882E9C}">
      <dgm:prSet phldrT="[Text]"/>
      <dgm:spPr>
        <a:solidFill>
          <a:srgbClr val="0000FF"/>
        </a:solidFill>
      </dgm:spPr>
      <dgm:t>
        <a:bodyPr/>
        <a:lstStyle/>
        <a:p>
          <a:r>
            <a:rPr lang="en-US" dirty="0" smtClean="0">
              <a:solidFill>
                <a:srgbClr val="FFFF00"/>
              </a:solidFill>
            </a:rPr>
            <a:t>Nursing Home</a:t>
          </a:r>
          <a:endParaRPr lang="en-US" dirty="0">
            <a:solidFill>
              <a:srgbClr val="FFFF00"/>
            </a:solidFill>
          </a:endParaRPr>
        </a:p>
      </dgm:t>
    </dgm:pt>
    <dgm:pt modelId="{B17900FD-E586-4547-B7FE-7F8CB4085FF7}" type="parTrans" cxnId="{CF72C322-76F8-DE46-AF33-40C8FE46D14E}">
      <dgm:prSet/>
      <dgm:spPr/>
      <dgm:t>
        <a:bodyPr/>
        <a:lstStyle/>
        <a:p>
          <a:endParaRPr lang="en-US"/>
        </a:p>
      </dgm:t>
    </dgm:pt>
    <dgm:pt modelId="{3EA2DB99-2381-C042-B1C1-C042D366E014}" type="sibTrans" cxnId="{CF72C322-76F8-DE46-AF33-40C8FE46D14E}">
      <dgm:prSet/>
      <dgm:spPr/>
      <dgm:t>
        <a:bodyPr/>
        <a:lstStyle/>
        <a:p>
          <a:endParaRPr lang="en-US"/>
        </a:p>
      </dgm:t>
    </dgm:pt>
    <dgm:pt modelId="{B412D867-F0C0-2143-9FC9-90826FF41E8D}">
      <dgm:prSet phldrT="[Text]"/>
      <dgm:spPr>
        <a:solidFill>
          <a:srgbClr val="0000FF"/>
        </a:solidFill>
      </dgm:spPr>
      <dgm:t>
        <a:bodyPr/>
        <a:lstStyle/>
        <a:p>
          <a:r>
            <a:rPr lang="en-US" dirty="0" smtClean="0">
              <a:solidFill>
                <a:schemeClr val="accent3">
                  <a:lumMod val="20000"/>
                  <a:lumOff val="80000"/>
                </a:schemeClr>
              </a:solidFill>
            </a:rPr>
            <a:t>Uses Campaign’s web-based  resources for QA/PI</a:t>
          </a:r>
          <a:endParaRPr lang="en-US" dirty="0">
            <a:solidFill>
              <a:schemeClr val="accent3">
                <a:lumMod val="20000"/>
                <a:lumOff val="80000"/>
              </a:schemeClr>
            </a:solidFill>
          </a:endParaRPr>
        </a:p>
      </dgm:t>
    </dgm:pt>
    <dgm:pt modelId="{530E70E6-81FE-BE4C-9EB7-790E7C40B06C}" type="parTrans" cxnId="{742D8D0B-2EE4-3043-B1CE-5ADB241446EA}">
      <dgm:prSet/>
      <dgm:spPr/>
      <dgm:t>
        <a:bodyPr/>
        <a:lstStyle/>
        <a:p>
          <a:endParaRPr lang="en-US"/>
        </a:p>
      </dgm:t>
    </dgm:pt>
    <dgm:pt modelId="{B02A73DF-8221-1942-93F2-6F529CECCE82}" type="sibTrans" cxnId="{742D8D0B-2EE4-3043-B1CE-5ADB241446EA}">
      <dgm:prSet/>
      <dgm:spPr/>
      <dgm:t>
        <a:bodyPr/>
        <a:lstStyle/>
        <a:p>
          <a:endParaRPr lang="en-US"/>
        </a:p>
      </dgm:t>
    </dgm:pt>
    <dgm:pt modelId="{EB91514D-20A2-0B42-B723-259E198A4FA5}">
      <dgm:prSet phldrT="[Text]"/>
      <dgm:spPr>
        <a:solidFill>
          <a:srgbClr val="0000FF"/>
        </a:solidFill>
      </dgm:spPr>
      <dgm:t>
        <a:bodyPr/>
        <a:lstStyle/>
        <a:p>
          <a:endParaRPr lang="en-US" dirty="0">
            <a:solidFill>
              <a:schemeClr val="accent3">
                <a:lumMod val="20000"/>
                <a:lumOff val="80000"/>
              </a:schemeClr>
            </a:solidFill>
          </a:endParaRPr>
        </a:p>
      </dgm:t>
    </dgm:pt>
    <dgm:pt modelId="{53DDA1CA-5049-3047-BA4E-CDADEEC07AA2}" type="parTrans" cxnId="{1A660F6F-5486-1B4F-807F-9A4D2C7FD49A}">
      <dgm:prSet/>
      <dgm:spPr/>
      <dgm:t>
        <a:bodyPr/>
        <a:lstStyle/>
        <a:p>
          <a:endParaRPr lang="en-US"/>
        </a:p>
      </dgm:t>
    </dgm:pt>
    <dgm:pt modelId="{D7AF5BDD-C61A-6549-87C7-2F06DB8AC54F}" type="sibTrans" cxnId="{1A660F6F-5486-1B4F-807F-9A4D2C7FD49A}">
      <dgm:prSet/>
      <dgm:spPr/>
      <dgm:t>
        <a:bodyPr/>
        <a:lstStyle/>
        <a:p>
          <a:endParaRPr lang="en-US"/>
        </a:p>
      </dgm:t>
    </dgm:pt>
    <dgm:pt modelId="{699E8066-B481-644D-B3DB-9FA5A3BBCD7B}">
      <dgm:prSet phldrT="[Text]"/>
      <dgm:spPr>
        <a:solidFill>
          <a:srgbClr val="0000FF"/>
        </a:solidFill>
      </dgm:spPr>
      <dgm:t>
        <a:bodyPr/>
        <a:lstStyle/>
        <a:p>
          <a:r>
            <a:rPr lang="en-US" dirty="0" smtClean="0">
              <a:solidFill>
                <a:schemeClr val="accent3">
                  <a:lumMod val="20000"/>
                  <a:lumOff val="80000"/>
                </a:schemeClr>
              </a:solidFill>
            </a:rPr>
            <a:t>Provides Support</a:t>
          </a:r>
          <a:endParaRPr lang="en-US" dirty="0">
            <a:solidFill>
              <a:schemeClr val="accent3">
                <a:lumMod val="20000"/>
                <a:lumOff val="80000"/>
              </a:schemeClr>
            </a:solidFill>
          </a:endParaRPr>
        </a:p>
      </dgm:t>
    </dgm:pt>
    <dgm:pt modelId="{319EA943-FD15-A84B-B1B0-672C756029CB}" type="parTrans" cxnId="{5E7EEB50-7D77-DE42-B10A-84FE7D9558FC}">
      <dgm:prSet/>
      <dgm:spPr/>
      <dgm:t>
        <a:bodyPr/>
        <a:lstStyle/>
        <a:p>
          <a:endParaRPr lang="en-US"/>
        </a:p>
      </dgm:t>
    </dgm:pt>
    <dgm:pt modelId="{7573D2F8-9FBB-6648-871C-1C315B7AEDFA}" type="sibTrans" cxnId="{5E7EEB50-7D77-DE42-B10A-84FE7D9558FC}">
      <dgm:prSet/>
      <dgm:spPr/>
      <dgm:t>
        <a:bodyPr/>
        <a:lstStyle/>
        <a:p>
          <a:endParaRPr lang="en-US"/>
        </a:p>
      </dgm:t>
    </dgm:pt>
    <dgm:pt modelId="{B62132D6-0C58-DB4A-8B80-53F7E13EF577}">
      <dgm:prSet phldrT="[Text]"/>
      <dgm:spPr>
        <a:solidFill>
          <a:srgbClr val="0000FF"/>
        </a:solidFill>
      </dgm:spPr>
      <dgm:t>
        <a:bodyPr/>
        <a:lstStyle/>
        <a:p>
          <a:r>
            <a:rPr lang="en-US" dirty="0" smtClean="0">
              <a:solidFill>
                <a:schemeClr val="accent3">
                  <a:lumMod val="20000"/>
                  <a:lumOff val="80000"/>
                </a:schemeClr>
              </a:solidFill>
            </a:rPr>
            <a:t>Develops Resources</a:t>
          </a:r>
          <a:endParaRPr lang="en-US" dirty="0">
            <a:solidFill>
              <a:schemeClr val="accent3">
                <a:lumMod val="20000"/>
                <a:lumOff val="80000"/>
              </a:schemeClr>
            </a:solidFill>
          </a:endParaRPr>
        </a:p>
      </dgm:t>
    </dgm:pt>
    <dgm:pt modelId="{0A969BCA-B48C-FD40-9213-94E16ADE6774}" type="parTrans" cxnId="{ABCD5C92-C617-8B47-AE2B-4CC0016E32B2}">
      <dgm:prSet/>
      <dgm:spPr/>
      <dgm:t>
        <a:bodyPr/>
        <a:lstStyle/>
        <a:p>
          <a:endParaRPr lang="en-US"/>
        </a:p>
      </dgm:t>
    </dgm:pt>
    <dgm:pt modelId="{E3BBE2E1-7C1E-8046-8698-7B0E85B7C517}" type="sibTrans" cxnId="{ABCD5C92-C617-8B47-AE2B-4CC0016E32B2}">
      <dgm:prSet/>
      <dgm:spPr/>
      <dgm:t>
        <a:bodyPr/>
        <a:lstStyle/>
        <a:p>
          <a:endParaRPr lang="en-US"/>
        </a:p>
      </dgm:t>
    </dgm:pt>
    <dgm:pt modelId="{1AF63C5B-D0B7-4444-8B67-6BEF2B0D553C}">
      <dgm:prSet phldrT="[Text]"/>
      <dgm:spPr>
        <a:solidFill>
          <a:srgbClr val="0000FF"/>
        </a:solidFill>
      </dgm:spPr>
      <dgm:t>
        <a:bodyPr/>
        <a:lstStyle/>
        <a:p>
          <a:r>
            <a:rPr lang="en-US" dirty="0" smtClean="0">
              <a:solidFill>
                <a:schemeClr val="accent3">
                  <a:lumMod val="20000"/>
                  <a:lumOff val="80000"/>
                </a:schemeClr>
              </a:solidFill>
            </a:rPr>
            <a:t>Sets Goals</a:t>
          </a:r>
          <a:endParaRPr lang="en-US" dirty="0">
            <a:solidFill>
              <a:schemeClr val="accent3">
                <a:lumMod val="20000"/>
                <a:lumOff val="80000"/>
              </a:schemeClr>
            </a:solidFill>
          </a:endParaRPr>
        </a:p>
      </dgm:t>
    </dgm:pt>
    <dgm:pt modelId="{AD2228BB-890A-0145-BD7C-39CAC0813654}" type="parTrans" cxnId="{B531E189-25DF-BA47-AFA8-CC9EEC47D226}">
      <dgm:prSet/>
      <dgm:spPr/>
      <dgm:t>
        <a:bodyPr/>
        <a:lstStyle/>
        <a:p>
          <a:endParaRPr lang="en-US"/>
        </a:p>
      </dgm:t>
    </dgm:pt>
    <dgm:pt modelId="{AC93D2B1-F086-5540-9436-B2157F91C4DA}" type="sibTrans" cxnId="{B531E189-25DF-BA47-AFA8-CC9EEC47D226}">
      <dgm:prSet/>
      <dgm:spPr/>
      <dgm:t>
        <a:bodyPr/>
        <a:lstStyle/>
        <a:p>
          <a:endParaRPr lang="en-US"/>
        </a:p>
      </dgm:t>
    </dgm:pt>
    <dgm:pt modelId="{34064A59-E9A0-DB41-B6DF-250F40A8DE47}">
      <dgm:prSet phldrT="[Text]"/>
      <dgm:spPr>
        <a:solidFill>
          <a:srgbClr val="0000FF"/>
        </a:solidFill>
      </dgm:spPr>
      <dgm:t>
        <a:bodyPr/>
        <a:lstStyle/>
        <a:p>
          <a:r>
            <a:rPr lang="en-US" b="0" dirty="0" smtClean="0">
              <a:solidFill>
                <a:srgbClr val="F6FFFD"/>
              </a:solidFill>
            </a:rPr>
            <a:t>Coordinates statewide activities</a:t>
          </a:r>
          <a:endParaRPr lang="en-US" b="0" dirty="0">
            <a:solidFill>
              <a:srgbClr val="F6FFFD"/>
            </a:solidFill>
          </a:endParaRPr>
        </a:p>
      </dgm:t>
    </dgm:pt>
    <dgm:pt modelId="{9269AE3A-886C-4949-8153-5B25098FF52E}" type="parTrans" cxnId="{BBCA3F9F-742C-3749-B9E8-76024E717CF4}">
      <dgm:prSet/>
      <dgm:spPr/>
      <dgm:t>
        <a:bodyPr/>
        <a:lstStyle/>
        <a:p>
          <a:endParaRPr lang="en-US"/>
        </a:p>
      </dgm:t>
    </dgm:pt>
    <dgm:pt modelId="{034DC5BA-C72E-524B-B903-BC81D13D9D6A}" type="sibTrans" cxnId="{BBCA3F9F-742C-3749-B9E8-76024E717CF4}">
      <dgm:prSet/>
      <dgm:spPr/>
      <dgm:t>
        <a:bodyPr/>
        <a:lstStyle/>
        <a:p>
          <a:endParaRPr lang="en-US"/>
        </a:p>
      </dgm:t>
    </dgm:pt>
    <dgm:pt modelId="{0D2DA1D6-669F-6A49-914E-A8B4185464DD}">
      <dgm:prSet phldrT="[Text]"/>
      <dgm:spPr>
        <a:solidFill>
          <a:srgbClr val="0000FF"/>
        </a:solidFill>
      </dgm:spPr>
      <dgm:t>
        <a:bodyPr/>
        <a:lstStyle/>
        <a:p>
          <a:r>
            <a:rPr lang="en-US" b="0" dirty="0" smtClean="0">
              <a:solidFill>
                <a:srgbClr val="F6FFFD"/>
              </a:solidFill>
            </a:rPr>
            <a:t>Provides support</a:t>
          </a:r>
          <a:endParaRPr lang="en-US" b="0" dirty="0">
            <a:solidFill>
              <a:srgbClr val="F6FFFD"/>
            </a:solidFill>
          </a:endParaRPr>
        </a:p>
      </dgm:t>
    </dgm:pt>
    <dgm:pt modelId="{B4D2BA5E-D874-F146-9D16-CCD46B307E03}" type="parTrans" cxnId="{38DCF71D-6090-EC4F-8652-305B38062A74}">
      <dgm:prSet/>
      <dgm:spPr/>
      <dgm:t>
        <a:bodyPr/>
        <a:lstStyle/>
        <a:p>
          <a:endParaRPr lang="en-US"/>
        </a:p>
      </dgm:t>
    </dgm:pt>
    <dgm:pt modelId="{58F58F88-EFF0-7C40-98D1-2ADFDF801E21}" type="sibTrans" cxnId="{38DCF71D-6090-EC4F-8652-305B38062A74}">
      <dgm:prSet/>
      <dgm:spPr/>
      <dgm:t>
        <a:bodyPr/>
        <a:lstStyle/>
        <a:p>
          <a:endParaRPr lang="en-US"/>
        </a:p>
      </dgm:t>
    </dgm:pt>
    <dgm:pt modelId="{638445EB-96F9-4C4A-BC3F-90C28F4DA868}">
      <dgm:prSet phldrT="[Text]"/>
      <dgm:spPr>
        <a:solidFill>
          <a:srgbClr val="0000FF"/>
        </a:solidFill>
      </dgm:spPr>
      <dgm:t>
        <a:bodyPr/>
        <a:lstStyle/>
        <a:p>
          <a:r>
            <a:rPr lang="en-US" dirty="0" smtClean="0">
              <a:solidFill>
                <a:schemeClr val="accent3">
                  <a:lumMod val="20000"/>
                  <a:lumOff val="80000"/>
                </a:schemeClr>
              </a:solidFill>
            </a:rPr>
            <a:t>Registers  for AE</a:t>
          </a:r>
          <a:endParaRPr lang="en-US" dirty="0">
            <a:solidFill>
              <a:schemeClr val="accent3">
                <a:lumMod val="20000"/>
                <a:lumOff val="80000"/>
              </a:schemeClr>
            </a:solidFill>
          </a:endParaRPr>
        </a:p>
      </dgm:t>
    </dgm:pt>
    <dgm:pt modelId="{5289175C-9BE5-F847-913E-B4C1BE4CEF72}" type="parTrans" cxnId="{EC1668A5-4448-F147-9C19-F7AAA05A564A}">
      <dgm:prSet/>
      <dgm:spPr/>
      <dgm:t>
        <a:bodyPr/>
        <a:lstStyle/>
        <a:p>
          <a:endParaRPr lang="en-US"/>
        </a:p>
      </dgm:t>
    </dgm:pt>
    <dgm:pt modelId="{38BC316B-466F-6549-BD42-EF9B642BD2AB}" type="sibTrans" cxnId="{EC1668A5-4448-F147-9C19-F7AAA05A564A}">
      <dgm:prSet/>
      <dgm:spPr/>
      <dgm:t>
        <a:bodyPr/>
        <a:lstStyle/>
        <a:p>
          <a:endParaRPr lang="en-US"/>
        </a:p>
      </dgm:t>
    </dgm:pt>
    <dgm:pt modelId="{59550755-F28A-45F2-805A-33774511E823}">
      <dgm:prSet phldrT="[Text]"/>
      <dgm:spPr>
        <a:solidFill>
          <a:srgbClr val="0000FF"/>
        </a:solidFill>
      </dgm:spPr>
      <dgm:t>
        <a:bodyPr/>
        <a:lstStyle/>
        <a:p>
          <a:r>
            <a:rPr lang="en-US" dirty="0" smtClean="0">
              <a:solidFill>
                <a:schemeClr val="accent3">
                  <a:lumMod val="20000"/>
                  <a:lumOff val="80000"/>
                </a:schemeClr>
              </a:solidFill>
            </a:rPr>
            <a:t>Selects 3 goals, sets targets</a:t>
          </a:r>
          <a:endParaRPr lang="en-US" dirty="0">
            <a:solidFill>
              <a:schemeClr val="accent3">
                <a:lumMod val="20000"/>
                <a:lumOff val="80000"/>
              </a:schemeClr>
            </a:solidFill>
          </a:endParaRPr>
        </a:p>
      </dgm:t>
    </dgm:pt>
    <dgm:pt modelId="{2EEC2C73-7746-4574-A636-09DC14671377}" type="parTrans" cxnId="{AFED60AE-86E3-40C9-87EC-22F7B793C93C}">
      <dgm:prSet/>
      <dgm:spPr/>
      <dgm:t>
        <a:bodyPr/>
        <a:lstStyle/>
        <a:p>
          <a:endParaRPr lang="en-US"/>
        </a:p>
      </dgm:t>
    </dgm:pt>
    <dgm:pt modelId="{1E4084DF-22BA-45C0-A17D-6AE3376F4524}" type="sibTrans" cxnId="{AFED60AE-86E3-40C9-87EC-22F7B793C93C}">
      <dgm:prSet/>
      <dgm:spPr/>
      <dgm:t>
        <a:bodyPr/>
        <a:lstStyle/>
        <a:p>
          <a:endParaRPr lang="en-US"/>
        </a:p>
      </dgm:t>
    </dgm:pt>
    <dgm:pt modelId="{6DC2CC1D-78A8-784F-B8F8-EA03A237A81F}" type="pres">
      <dgm:prSet presAssocID="{6AFD4EA0-0BDA-C04C-A385-B7070F149615}" presName="Name0" presStyleCnt="0">
        <dgm:presLayoutVars>
          <dgm:dir/>
          <dgm:resizeHandles val="exact"/>
        </dgm:presLayoutVars>
      </dgm:prSet>
      <dgm:spPr/>
      <dgm:t>
        <a:bodyPr/>
        <a:lstStyle/>
        <a:p>
          <a:endParaRPr lang="en-US"/>
        </a:p>
      </dgm:t>
    </dgm:pt>
    <dgm:pt modelId="{EC9A5D43-6C8D-7842-B2F5-E351D9C79B7C}" type="pres">
      <dgm:prSet presAssocID="{ACB1CC03-7245-9F48-BAF9-A29F4FF5B765}" presName="node" presStyleLbl="node1" presStyleIdx="0" presStyleCnt="3" custLinFactX="-617" custLinFactNeighborX="-100000" custLinFactNeighborY="0">
        <dgm:presLayoutVars>
          <dgm:bulletEnabled val="1"/>
        </dgm:presLayoutVars>
      </dgm:prSet>
      <dgm:spPr/>
      <dgm:t>
        <a:bodyPr/>
        <a:lstStyle/>
        <a:p>
          <a:endParaRPr lang="en-US"/>
        </a:p>
      </dgm:t>
    </dgm:pt>
    <dgm:pt modelId="{76CD5EC7-AE77-7946-A2C2-195AF1D6D939}" type="pres">
      <dgm:prSet presAssocID="{6400DDC1-847B-E24D-AC29-B5D7590B9207}" presName="sibTrans" presStyleCnt="0"/>
      <dgm:spPr/>
    </dgm:pt>
    <dgm:pt modelId="{26AFE5B2-D950-A645-AEF8-26C3A94665AB}" type="pres">
      <dgm:prSet presAssocID="{DC1AE388-0BD9-DE43-976B-89624DCB1A30}" presName="node" presStyleLbl="node1" presStyleIdx="1" presStyleCnt="3">
        <dgm:presLayoutVars>
          <dgm:bulletEnabled val="1"/>
        </dgm:presLayoutVars>
      </dgm:prSet>
      <dgm:spPr/>
      <dgm:t>
        <a:bodyPr/>
        <a:lstStyle/>
        <a:p>
          <a:endParaRPr lang="en-US"/>
        </a:p>
      </dgm:t>
    </dgm:pt>
    <dgm:pt modelId="{98689C87-616B-CD45-953A-298A8C6D4717}" type="pres">
      <dgm:prSet presAssocID="{F5498F25-18A7-1541-B5D9-3A135056D487}" presName="sibTrans" presStyleCnt="0"/>
      <dgm:spPr/>
    </dgm:pt>
    <dgm:pt modelId="{F8BFC9F8-47E9-BE4E-943D-2B2AB087278E}" type="pres">
      <dgm:prSet presAssocID="{AAE7BE06-4221-A645-A9D8-DE5849882E9C}" presName="node" presStyleLbl="node1" presStyleIdx="2" presStyleCnt="3">
        <dgm:presLayoutVars>
          <dgm:bulletEnabled val="1"/>
        </dgm:presLayoutVars>
      </dgm:prSet>
      <dgm:spPr/>
      <dgm:t>
        <a:bodyPr/>
        <a:lstStyle/>
        <a:p>
          <a:endParaRPr lang="en-US"/>
        </a:p>
      </dgm:t>
    </dgm:pt>
  </dgm:ptLst>
  <dgm:cxnLst>
    <dgm:cxn modelId="{F829711B-9B6A-6645-BF1B-1119935A8E65}" type="presOf" srcId="{1AF63C5B-D0B7-4444-8B67-6BEF2B0D553C}" destId="{EC9A5D43-6C8D-7842-B2F5-E351D9C79B7C}" srcOrd="0" destOrd="1" presId="urn:microsoft.com/office/officeart/2005/8/layout/hList6"/>
    <dgm:cxn modelId="{AFED60AE-86E3-40C9-87EC-22F7B793C93C}" srcId="{AAE7BE06-4221-A645-A9D8-DE5849882E9C}" destId="{59550755-F28A-45F2-805A-33774511E823}" srcOrd="1" destOrd="0" parTransId="{2EEC2C73-7746-4574-A636-09DC14671377}" sibTransId="{1E4084DF-22BA-45C0-A17D-6AE3376F4524}"/>
    <dgm:cxn modelId="{24A0025C-DDEE-E044-AE2D-52CEA8BE8792}" type="presOf" srcId="{EB91514D-20A2-0B42-B723-259E198A4FA5}" destId="{F8BFC9F8-47E9-BE4E-943D-2B2AB087278E}" srcOrd="0" destOrd="4" presId="urn:microsoft.com/office/officeart/2005/8/layout/hList6"/>
    <dgm:cxn modelId="{88489E9D-8138-0445-92F8-2BF6AAA9D32F}" type="presOf" srcId="{638445EB-96F9-4C4A-BC3F-90C28F4DA868}" destId="{F8BFC9F8-47E9-BE4E-943D-2B2AB087278E}" srcOrd="0" destOrd="1" presId="urn:microsoft.com/office/officeart/2005/8/layout/hList6"/>
    <dgm:cxn modelId="{7BFDA266-0C3B-FC47-939C-C75CD3D406FD}" type="presOf" srcId="{59550755-F28A-45F2-805A-33774511E823}" destId="{F8BFC9F8-47E9-BE4E-943D-2B2AB087278E}" srcOrd="0" destOrd="2" presId="urn:microsoft.com/office/officeart/2005/8/layout/hList6"/>
    <dgm:cxn modelId="{77091260-1097-8A4E-A0B3-EFBAB84ED6D9}" type="presOf" srcId="{B62132D6-0C58-DB4A-8B80-53F7E13EF577}" destId="{EC9A5D43-6C8D-7842-B2F5-E351D9C79B7C}" srcOrd="0" destOrd="2" presId="urn:microsoft.com/office/officeart/2005/8/layout/hList6"/>
    <dgm:cxn modelId="{EC1668A5-4448-F147-9C19-F7AAA05A564A}" srcId="{AAE7BE06-4221-A645-A9D8-DE5849882E9C}" destId="{638445EB-96F9-4C4A-BC3F-90C28F4DA868}" srcOrd="0" destOrd="0" parTransId="{5289175C-9BE5-F847-913E-B4C1BE4CEF72}" sibTransId="{38BC316B-466F-6549-BD42-EF9B642BD2AB}"/>
    <dgm:cxn modelId="{A2BC70A7-1BFD-8F47-A583-9BA2332B4F1D}" type="presOf" srcId="{DC1AE388-0BD9-DE43-976B-89624DCB1A30}" destId="{26AFE5B2-D950-A645-AEF8-26C3A94665AB}" srcOrd="0" destOrd="0" presId="urn:microsoft.com/office/officeart/2005/8/layout/hList6"/>
    <dgm:cxn modelId="{67F7E28C-2ED5-F344-90D6-23B6F9721160}" srcId="{6AFD4EA0-0BDA-C04C-A385-B7070F149615}" destId="{ACB1CC03-7245-9F48-BAF9-A29F4FF5B765}" srcOrd="0" destOrd="0" parTransId="{5A532865-29BD-0544-B334-5751763ACE5B}" sibTransId="{6400DDC1-847B-E24D-AC29-B5D7590B9207}"/>
    <dgm:cxn modelId="{CF72C322-76F8-DE46-AF33-40C8FE46D14E}" srcId="{6AFD4EA0-0BDA-C04C-A385-B7070F149615}" destId="{AAE7BE06-4221-A645-A9D8-DE5849882E9C}" srcOrd="2" destOrd="0" parTransId="{B17900FD-E586-4547-B7FE-7F8CB4085FF7}" sibTransId="{3EA2DB99-2381-C042-B1C1-C042D366E014}"/>
    <dgm:cxn modelId="{7125FF98-AE12-A740-956F-95456B86EFA9}" type="presOf" srcId="{86EA5DED-D071-E349-8CC4-C9C78AF0CA65}" destId="{26AFE5B2-D950-A645-AEF8-26C3A94665AB}" srcOrd="0" destOrd="1" presId="urn:microsoft.com/office/officeart/2005/8/layout/hList6"/>
    <dgm:cxn modelId="{5E7EEB50-7D77-DE42-B10A-84FE7D9558FC}" srcId="{ACB1CC03-7245-9F48-BAF9-A29F4FF5B765}" destId="{699E8066-B481-644D-B3DB-9FA5A3BBCD7B}" srcOrd="2" destOrd="0" parTransId="{319EA943-FD15-A84B-B1B0-672C756029CB}" sibTransId="{7573D2F8-9FBB-6648-871C-1C315B7AEDFA}"/>
    <dgm:cxn modelId="{8352AB13-C617-7344-B36B-CE24574647A7}" type="presOf" srcId="{AAE7BE06-4221-A645-A9D8-DE5849882E9C}" destId="{F8BFC9F8-47E9-BE4E-943D-2B2AB087278E}" srcOrd="0" destOrd="0" presId="urn:microsoft.com/office/officeart/2005/8/layout/hList6"/>
    <dgm:cxn modelId="{1A660F6F-5486-1B4F-807F-9A4D2C7FD49A}" srcId="{AAE7BE06-4221-A645-A9D8-DE5849882E9C}" destId="{EB91514D-20A2-0B42-B723-259E198A4FA5}" srcOrd="3" destOrd="0" parTransId="{53DDA1CA-5049-3047-BA4E-CDADEEC07AA2}" sibTransId="{D7AF5BDD-C61A-6549-87C7-2F06DB8AC54F}"/>
    <dgm:cxn modelId="{75A01B23-7DD6-724D-B2F3-642BFD9EAA19}" type="presOf" srcId="{6AFD4EA0-0BDA-C04C-A385-B7070F149615}" destId="{6DC2CC1D-78A8-784F-B8F8-EA03A237A81F}" srcOrd="0" destOrd="0" presId="urn:microsoft.com/office/officeart/2005/8/layout/hList6"/>
    <dgm:cxn modelId="{ABE0EEFF-2BDC-EE4D-9CFC-C58F1CA1B647}" type="presOf" srcId="{0D2DA1D6-669F-6A49-914E-A8B4185464DD}" destId="{26AFE5B2-D950-A645-AEF8-26C3A94665AB}" srcOrd="0" destOrd="3" presId="urn:microsoft.com/office/officeart/2005/8/layout/hList6"/>
    <dgm:cxn modelId="{B531E189-25DF-BA47-AFA8-CC9EEC47D226}" srcId="{ACB1CC03-7245-9F48-BAF9-A29F4FF5B765}" destId="{1AF63C5B-D0B7-4444-8B67-6BEF2B0D553C}" srcOrd="0" destOrd="0" parTransId="{AD2228BB-890A-0145-BD7C-39CAC0813654}" sibTransId="{AC93D2B1-F086-5540-9436-B2157F91C4DA}"/>
    <dgm:cxn modelId="{F5FC303B-AA73-3A44-8681-A8D370C4FA2B}" type="presOf" srcId="{ACB1CC03-7245-9F48-BAF9-A29F4FF5B765}" destId="{EC9A5D43-6C8D-7842-B2F5-E351D9C79B7C}" srcOrd="0" destOrd="0" presId="urn:microsoft.com/office/officeart/2005/8/layout/hList6"/>
    <dgm:cxn modelId="{38DCF71D-6090-EC4F-8652-305B38062A74}" srcId="{DC1AE388-0BD9-DE43-976B-89624DCB1A30}" destId="{0D2DA1D6-669F-6A49-914E-A8B4185464DD}" srcOrd="2" destOrd="0" parTransId="{B4D2BA5E-D874-F146-9D16-CCD46B307E03}" sibTransId="{58F58F88-EFF0-7C40-98D1-2ADFDF801E21}"/>
    <dgm:cxn modelId="{FA9AB0B4-D948-0B4D-951D-15C341547FB0}" srcId="{6AFD4EA0-0BDA-C04C-A385-B7070F149615}" destId="{DC1AE388-0BD9-DE43-976B-89624DCB1A30}" srcOrd="1" destOrd="0" parTransId="{DA8CA1CE-F14C-8D42-AB1A-5B09647ABBBB}" sibTransId="{F5498F25-18A7-1541-B5D9-3A135056D487}"/>
    <dgm:cxn modelId="{EDA10105-0483-5F4E-A061-F795CD7644EC}" type="presOf" srcId="{699E8066-B481-644D-B3DB-9FA5A3BBCD7B}" destId="{EC9A5D43-6C8D-7842-B2F5-E351D9C79B7C}" srcOrd="0" destOrd="3" presId="urn:microsoft.com/office/officeart/2005/8/layout/hList6"/>
    <dgm:cxn modelId="{742D8D0B-2EE4-3043-B1CE-5ADB241446EA}" srcId="{AAE7BE06-4221-A645-A9D8-DE5849882E9C}" destId="{B412D867-F0C0-2143-9FC9-90826FF41E8D}" srcOrd="2" destOrd="0" parTransId="{530E70E6-81FE-BE4C-9EB7-790E7C40B06C}" sibTransId="{B02A73DF-8221-1942-93F2-6F529CECCE82}"/>
    <dgm:cxn modelId="{A898306E-26F9-D049-9923-53C197CC3571}" type="presOf" srcId="{B412D867-F0C0-2143-9FC9-90826FF41E8D}" destId="{F8BFC9F8-47E9-BE4E-943D-2B2AB087278E}" srcOrd="0" destOrd="3" presId="urn:microsoft.com/office/officeart/2005/8/layout/hList6"/>
    <dgm:cxn modelId="{ABCD5C92-C617-8B47-AE2B-4CC0016E32B2}" srcId="{ACB1CC03-7245-9F48-BAF9-A29F4FF5B765}" destId="{B62132D6-0C58-DB4A-8B80-53F7E13EF577}" srcOrd="1" destOrd="0" parTransId="{0A969BCA-B48C-FD40-9213-94E16ADE6774}" sibTransId="{E3BBE2E1-7C1E-8046-8698-7B0E85B7C517}"/>
    <dgm:cxn modelId="{14249B5F-A87D-0547-B8CB-B0FB85478579}" srcId="{DC1AE388-0BD9-DE43-976B-89624DCB1A30}" destId="{86EA5DED-D071-E349-8CC4-C9C78AF0CA65}" srcOrd="0" destOrd="0" parTransId="{46A4785F-725A-9242-A462-5C7BAF66435C}" sibTransId="{870568BA-90DF-7543-8F72-7CFEB76EC2E3}"/>
    <dgm:cxn modelId="{23AE6439-50F5-E44B-B266-E1DA7E6D6839}" type="presOf" srcId="{34064A59-E9A0-DB41-B6DF-250F40A8DE47}" destId="{26AFE5B2-D950-A645-AEF8-26C3A94665AB}" srcOrd="0" destOrd="2" presId="urn:microsoft.com/office/officeart/2005/8/layout/hList6"/>
    <dgm:cxn modelId="{BBCA3F9F-742C-3749-B9E8-76024E717CF4}" srcId="{DC1AE388-0BD9-DE43-976B-89624DCB1A30}" destId="{34064A59-E9A0-DB41-B6DF-250F40A8DE47}" srcOrd="1" destOrd="0" parTransId="{9269AE3A-886C-4949-8153-5B25098FF52E}" sibTransId="{034DC5BA-C72E-524B-B903-BC81D13D9D6A}"/>
    <dgm:cxn modelId="{6A215E44-EA0F-4045-AB28-B2B65DF7DDA6}" type="presParOf" srcId="{6DC2CC1D-78A8-784F-B8F8-EA03A237A81F}" destId="{EC9A5D43-6C8D-7842-B2F5-E351D9C79B7C}" srcOrd="0" destOrd="0" presId="urn:microsoft.com/office/officeart/2005/8/layout/hList6"/>
    <dgm:cxn modelId="{E05D71D2-BB2D-A544-A454-2AB18AE05F71}" type="presParOf" srcId="{6DC2CC1D-78A8-784F-B8F8-EA03A237A81F}" destId="{76CD5EC7-AE77-7946-A2C2-195AF1D6D939}" srcOrd="1" destOrd="0" presId="urn:microsoft.com/office/officeart/2005/8/layout/hList6"/>
    <dgm:cxn modelId="{943E8A91-4BF4-0740-8D13-274ABEEBC6F6}" type="presParOf" srcId="{6DC2CC1D-78A8-784F-B8F8-EA03A237A81F}" destId="{26AFE5B2-D950-A645-AEF8-26C3A94665AB}" srcOrd="2" destOrd="0" presId="urn:microsoft.com/office/officeart/2005/8/layout/hList6"/>
    <dgm:cxn modelId="{AE84AAFC-D8D2-204D-963C-B3E45DB66588}" type="presParOf" srcId="{6DC2CC1D-78A8-784F-B8F8-EA03A237A81F}" destId="{98689C87-616B-CD45-953A-298A8C6D4717}" srcOrd="3" destOrd="0" presId="urn:microsoft.com/office/officeart/2005/8/layout/hList6"/>
    <dgm:cxn modelId="{643A7CD2-C47A-DB42-A229-70E40BA299FA}" type="presParOf" srcId="{6DC2CC1D-78A8-784F-B8F8-EA03A237A81F}" destId="{F8BFC9F8-47E9-BE4E-943D-2B2AB087278E}" srcOrd="4" destOrd="0" presId="urn:microsoft.com/office/officeart/2005/8/layout/h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413477B-910F-3549-AE54-E48B2805FE42}" type="doc">
      <dgm:prSet loTypeId="urn:microsoft.com/office/officeart/2005/8/layout/pyramid1" loCatId="" qsTypeId="urn:microsoft.com/office/officeart/2005/8/quickstyle/simple4" qsCatId="simple" csTypeId="urn:microsoft.com/office/officeart/2005/8/colors/accent1_2" csCatId="accent1" phldr="1"/>
      <dgm:spPr/>
    </dgm:pt>
    <dgm:pt modelId="{D556C3F3-5412-6F4E-AAA5-84D5FE6B6397}">
      <dgm:prSet phldrT="[Text]" custT="1"/>
      <dgm:spPr>
        <a:solidFill>
          <a:srgbClr val="FF1F22"/>
        </a:solidFill>
      </dgm:spPr>
      <dgm:t>
        <a:bodyPr/>
        <a:lstStyle/>
        <a:p>
          <a:endParaRPr lang="en-US" sz="3200" dirty="0" smtClean="0"/>
        </a:p>
        <a:p>
          <a:r>
            <a:rPr lang="en-US" sz="2800" dirty="0" smtClean="0"/>
            <a:t>Outcomes</a:t>
          </a:r>
          <a:endParaRPr lang="en-US" sz="2800" dirty="0"/>
        </a:p>
      </dgm:t>
    </dgm:pt>
    <dgm:pt modelId="{91C77C1B-DD1B-C746-8D48-A6B9B912B385}" type="parTrans" cxnId="{B84D875E-15BB-C647-BDD4-83A2519BF189}">
      <dgm:prSet/>
      <dgm:spPr/>
      <dgm:t>
        <a:bodyPr/>
        <a:lstStyle/>
        <a:p>
          <a:endParaRPr lang="en-US"/>
        </a:p>
      </dgm:t>
    </dgm:pt>
    <dgm:pt modelId="{DE6EF2BA-C71F-EA42-B5DA-1C3FB87AC073}" type="sibTrans" cxnId="{B84D875E-15BB-C647-BDD4-83A2519BF189}">
      <dgm:prSet/>
      <dgm:spPr/>
      <dgm:t>
        <a:bodyPr/>
        <a:lstStyle/>
        <a:p>
          <a:endParaRPr lang="en-US"/>
        </a:p>
      </dgm:t>
    </dgm:pt>
    <dgm:pt modelId="{D97BBBBA-ADF9-204D-A4EA-3F5CA703BC77}">
      <dgm:prSet phldrT="[Text]" custT="1"/>
      <dgm:spPr>
        <a:solidFill>
          <a:srgbClr val="FFFF00"/>
        </a:solidFill>
      </dgm:spPr>
      <dgm:t>
        <a:bodyPr/>
        <a:lstStyle/>
        <a:p>
          <a:r>
            <a:rPr lang="en-US" sz="3200" dirty="0" smtClean="0"/>
            <a:t>Care Planning</a:t>
          </a:r>
        </a:p>
        <a:p>
          <a:r>
            <a:rPr lang="en-US" sz="3200" dirty="0" smtClean="0"/>
            <a:t>Person-centered Care</a:t>
          </a:r>
          <a:endParaRPr lang="en-US" sz="3200" dirty="0"/>
        </a:p>
      </dgm:t>
    </dgm:pt>
    <dgm:pt modelId="{773B894F-588D-1344-8672-EB08EC8B3D1D}" type="parTrans" cxnId="{5E8EAA75-73F9-4142-85D6-6368563909DF}">
      <dgm:prSet/>
      <dgm:spPr/>
      <dgm:t>
        <a:bodyPr/>
        <a:lstStyle/>
        <a:p>
          <a:endParaRPr lang="en-US"/>
        </a:p>
      </dgm:t>
    </dgm:pt>
    <dgm:pt modelId="{CD1DCF35-95CF-5847-AF9B-4F82EB6AAC09}" type="sibTrans" cxnId="{5E8EAA75-73F9-4142-85D6-6368563909DF}">
      <dgm:prSet/>
      <dgm:spPr/>
      <dgm:t>
        <a:bodyPr/>
        <a:lstStyle/>
        <a:p>
          <a:endParaRPr lang="en-US"/>
        </a:p>
      </dgm:t>
    </dgm:pt>
    <dgm:pt modelId="{CD5CDEC4-7395-824E-952A-5AFEFAED6889}">
      <dgm:prSet phldrT="[Text]" custT="1"/>
      <dgm:spPr>
        <a:solidFill>
          <a:srgbClr val="0000FF"/>
        </a:solidFill>
      </dgm:spPr>
      <dgm:t>
        <a:bodyPr/>
        <a:lstStyle/>
        <a:p>
          <a:r>
            <a:rPr lang="en-US" sz="4100" dirty="0" smtClean="0"/>
            <a:t> </a:t>
          </a:r>
          <a:r>
            <a:rPr lang="en-US" sz="3200" dirty="0" smtClean="0">
              <a:solidFill>
                <a:srgbClr val="FFFFFF"/>
              </a:solidFill>
            </a:rPr>
            <a:t>Organizational Workplace Practices</a:t>
          </a:r>
          <a:endParaRPr lang="en-US" sz="4100" dirty="0">
            <a:solidFill>
              <a:srgbClr val="FFFFFF"/>
            </a:solidFill>
          </a:endParaRPr>
        </a:p>
      </dgm:t>
    </dgm:pt>
    <dgm:pt modelId="{323CCDA1-060D-D045-B04B-DC6AE1B1565F}" type="parTrans" cxnId="{20DC22A2-0C34-6446-8EA3-61CBD67E5F19}">
      <dgm:prSet/>
      <dgm:spPr/>
      <dgm:t>
        <a:bodyPr/>
        <a:lstStyle/>
        <a:p>
          <a:endParaRPr lang="en-US"/>
        </a:p>
      </dgm:t>
    </dgm:pt>
    <dgm:pt modelId="{EB9731AE-1014-1C4D-8934-72C6DA42C12F}" type="sibTrans" cxnId="{20DC22A2-0C34-6446-8EA3-61CBD67E5F19}">
      <dgm:prSet/>
      <dgm:spPr/>
      <dgm:t>
        <a:bodyPr/>
        <a:lstStyle/>
        <a:p>
          <a:endParaRPr lang="en-US"/>
        </a:p>
      </dgm:t>
    </dgm:pt>
    <dgm:pt modelId="{D5BA9045-628A-0447-B31E-AFCA10E001F0}" type="pres">
      <dgm:prSet presAssocID="{9413477B-910F-3549-AE54-E48B2805FE42}" presName="Name0" presStyleCnt="0">
        <dgm:presLayoutVars>
          <dgm:dir/>
          <dgm:animLvl val="lvl"/>
          <dgm:resizeHandles val="exact"/>
        </dgm:presLayoutVars>
      </dgm:prSet>
      <dgm:spPr/>
    </dgm:pt>
    <dgm:pt modelId="{9367ECF9-1372-2D4B-B9FE-19E9059D12BF}" type="pres">
      <dgm:prSet presAssocID="{D556C3F3-5412-6F4E-AAA5-84D5FE6B6397}" presName="Name8" presStyleCnt="0"/>
      <dgm:spPr/>
    </dgm:pt>
    <dgm:pt modelId="{043BADDA-661C-AB4A-9384-D647EE3C2773}" type="pres">
      <dgm:prSet presAssocID="{D556C3F3-5412-6F4E-AAA5-84D5FE6B6397}" presName="level" presStyleLbl="node1" presStyleIdx="0" presStyleCnt="3" custLinFactNeighborX="-357" custLinFactNeighborY="4225">
        <dgm:presLayoutVars>
          <dgm:chMax val="1"/>
          <dgm:bulletEnabled val="1"/>
        </dgm:presLayoutVars>
      </dgm:prSet>
      <dgm:spPr/>
      <dgm:t>
        <a:bodyPr/>
        <a:lstStyle/>
        <a:p>
          <a:endParaRPr lang="en-US"/>
        </a:p>
      </dgm:t>
    </dgm:pt>
    <dgm:pt modelId="{CEB8B8E5-92B5-A945-B74E-5E2D52C060E5}" type="pres">
      <dgm:prSet presAssocID="{D556C3F3-5412-6F4E-AAA5-84D5FE6B6397}" presName="levelTx" presStyleLbl="revTx" presStyleIdx="0" presStyleCnt="0">
        <dgm:presLayoutVars>
          <dgm:chMax val="1"/>
          <dgm:bulletEnabled val="1"/>
        </dgm:presLayoutVars>
      </dgm:prSet>
      <dgm:spPr/>
      <dgm:t>
        <a:bodyPr/>
        <a:lstStyle/>
        <a:p>
          <a:endParaRPr lang="en-US"/>
        </a:p>
      </dgm:t>
    </dgm:pt>
    <dgm:pt modelId="{32578339-0F97-044A-81EA-5C512DA16F11}" type="pres">
      <dgm:prSet presAssocID="{D97BBBBA-ADF9-204D-A4EA-3F5CA703BC77}" presName="Name8" presStyleCnt="0"/>
      <dgm:spPr/>
    </dgm:pt>
    <dgm:pt modelId="{C0062BBB-DFA5-C347-A5F4-45C76EEF6416}" type="pres">
      <dgm:prSet presAssocID="{D97BBBBA-ADF9-204D-A4EA-3F5CA703BC77}" presName="level" presStyleLbl="node1" presStyleIdx="1" presStyleCnt="3">
        <dgm:presLayoutVars>
          <dgm:chMax val="1"/>
          <dgm:bulletEnabled val="1"/>
        </dgm:presLayoutVars>
      </dgm:prSet>
      <dgm:spPr/>
      <dgm:t>
        <a:bodyPr/>
        <a:lstStyle/>
        <a:p>
          <a:endParaRPr lang="en-US"/>
        </a:p>
      </dgm:t>
    </dgm:pt>
    <dgm:pt modelId="{591AF1B9-B99E-484C-BE29-7D8018AD1A30}" type="pres">
      <dgm:prSet presAssocID="{D97BBBBA-ADF9-204D-A4EA-3F5CA703BC77}" presName="levelTx" presStyleLbl="revTx" presStyleIdx="0" presStyleCnt="0">
        <dgm:presLayoutVars>
          <dgm:chMax val="1"/>
          <dgm:bulletEnabled val="1"/>
        </dgm:presLayoutVars>
      </dgm:prSet>
      <dgm:spPr/>
      <dgm:t>
        <a:bodyPr/>
        <a:lstStyle/>
        <a:p>
          <a:endParaRPr lang="en-US"/>
        </a:p>
      </dgm:t>
    </dgm:pt>
    <dgm:pt modelId="{1CE9D3D1-0DF6-F444-946E-42D230577323}" type="pres">
      <dgm:prSet presAssocID="{CD5CDEC4-7395-824E-952A-5AFEFAED6889}" presName="Name8" presStyleCnt="0"/>
      <dgm:spPr/>
    </dgm:pt>
    <dgm:pt modelId="{2BF6F34A-BAED-854E-AB71-946EEFDEFE73}" type="pres">
      <dgm:prSet presAssocID="{CD5CDEC4-7395-824E-952A-5AFEFAED6889}" presName="level" presStyleLbl="node1" presStyleIdx="2" presStyleCnt="3">
        <dgm:presLayoutVars>
          <dgm:chMax val="1"/>
          <dgm:bulletEnabled val="1"/>
        </dgm:presLayoutVars>
      </dgm:prSet>
      <dgm:spPr/>
      <dgm:t>
        <a:bodyPr/>
        <a:lstStyle/>
        <a:p>
          <a:endParaRPr lang="en-US"/>
        </a:p>
      </dgm:t>
    </dgm:pt>
    <dgm:pt modelId="{9FDD2B21-1BA5-6B4E-A87B-B8B9A512194B}" type="pres">
      <dgm:prSet presAssocID="{CD5CDEC4-7395-824E-952A-5AFEFAED6889}" presName="levelTx" presStyleLbl="revTx" presStyleIdx="0" presStyleCnt="0">
        <dgm:presLayoutVars>
          <dgm:chMax val="1"/>
          <dgm:bulletEnabled val="1"/>
        </dgm:presLayoutVars>
      </dgm:prSet>
      <dgm:spPr/>
      <dgm:t>
        <a:bodyPr/>
        <a:lstStyle/>
        <a:p>
          <a:endParaRPr lang="en-US"/>
        </a:p>
      </dgm:t>
    </dgm:pt>
  </dgm:ptLst>
  <dgm:cxnLst>
    <dgm:cxn modelId="{E3E38ACA-5598-4244-A581-3A367B41E498}" type="presOf" srcId="{D556C3F3-5412-6F4E-AAA5-84D5FE6B6397}" destId="{CEB8B8E5-92B5-A945-B74E-5E2D52C060E5}" srcOrd="1" destOrd="0" presId="urn:microsoft.com/office/officeart/2005/8/layout/pyramid1"/>
    <dgm:cxn modelId="{3291BC8D-5839-3741-951C-DFF385203568}" type="presOf" srcId="{CD5CDEC4-7395-824E-952A-5AFEFAED6889}" destId="{2BF6F34A-BAED-854E-AB71-946EEFDEFE73}" srcOrd="0" destOrd="0" presId="urn:microsoft.com/office/officeart/2005/8/layout/pyramid1"/>
    <dgm:cxn modelId="{20DC22A2-0C34-6446-8EA3-61CBD67E5F19}" srcId="{9413477B-910F-3549-AE54-E48B2805FE42}" destId="{CD5CDEC4-7395-824E-952A-5AFEFAED6889}" srcOrd="2" destOrd="0" parTransId="{323CCDA1-060D-D045-B04B-DC6AE1B1565F}" sibTransId="{EB9731AE-1014-1C4D-8934-72C6DA42C12F}"/>
    <dgm:cxn modelId="{46EBBF47-374B-EA4D-BAEA-7DE9C754F7F2}" type="presOf" srcId="{D97BBBBA-ADF9-204D-A4EA-3F5CA703BC77}" destId="{591AF1B9-B99E-484C-BE29-7D8018AD1A30}" srcOrd="1" destOrd="0" presId="urn:microsoft.com/office/officeart/2005/8/layout/pyramid1"/>
    <dgm:cxn modelId="{5E8EAA75-73F9-4142-85D6-6368563909DF}" srcId="{9413477B-910F-3549-AE54-E48B2805FE42}" destId="{D97BBBBA-ADF9-204D-A4EA-3F5CA703BC77}" srcOrd="1" destOrd="0" parTransId="{773B894F-588D-1344-8672-EB08EC8B3D1D}" sibTransId="{CD1DCF35-95CF-5847-AF9B-4F82EB6AAC09}"/>
    <dgm:cxn modelId="{853D2BDD-59CE-4944-BA3D-6A52F36D6E28}" type="presOf" srcId="{D97BBBBA-ADF9-204D-A4EA-3F5CA703BC77}" destId="{C0062BBB-DFA5-C347-A5F4-45C76EEF6416}" srcOrd="0" destOrd="0" presId="urn:microsoft.com/office/officeart/2005/8/layout/pyramid1"/>
    <dgm:cxn modelId="{92C0FF0B-3FFC-BB45-B6A8-6A93ED26EA5F}" type="presOf" srcId="{D556C3F3-5412-6F4E-AAA5-84D5FE6B6397}" destId="{043BADDA-661C-AB4A-9384-D647EE3C2773}" srcOrd="0" destOrd="0" presId="urn:microsoft.com/office/officeart/2005/8/layout/pyramid1"/>
    <dgm:cxn modelId="{3CD80261-FF09-274E-ACD5-F010A72B22BC}" type="presOf" srcId="{CD5CDEC4-7395-824E-952A-5AFEFAED6889}" destId="{9FDD2B21-1BA5-6B4E-A87B-B8B9A512194B}" srcOrd="1" destOrd="0" presId="urn:microsoft.com/office/officeart/2005/8/layout/pyramid1"/>
    <dgm:cxn modelId="{0DABB80C-CB1A-3142-BBDA-16609CFF1D3A}" type="presOf" srcId="{9413477B-910F-3549-AE54-E48B2805FE42}" destId="{D5BA9045-628A-0447-B31E-AFCA10E001F0}" srcOrd="0" destOrd="0" presId="urn:microsoft.com/office/officeart/2005/8/layout/pyramid1"/>
    <dgm:cxn modelId="{B84D875E-15BB-C647-BDD4-83A2519BF189}" srcId="{9413477B-910F-3549-AE54-E48B2805FE42}" destId="{D556C3F3-5412-6F4E-AAA5-84D5FE6B6397}" srcOrd="0" destOrd="0" parTransId="{91C77C1B-DD1B-C746-8D48-A6B9B912B385}" sibTransId="{DE6EF2BA-C71F-EA42-B5DA-1C3FB87AC073}"/>
    <dgm:cxn modelId="{6545AA85-F5C7-B245-800D-FDCBBE171B3A}" type="presParOf" srcId="{D5BA9045-628A-0447-B31E-AFCA10E001F0}" destId="{9367ECF9-1372-2D4B-B9FE-19E9059D12BF}" srcOrd="0" destOrd="0" presId="urn:microsoft.com/office/officeart/2005/8/layout/pyramid1"/>
    <dgm:cxn modelId="{7B9BE419-7D5B-8447-840C-EDBBAFB7E0B8}" type="presParOf" srcId="{9367ECF9-1372-2D4B-B9FE-19E9059D12BF}" destId="{043BADDA-661C-AB4A-9384-D647EE3C2773}" srcOrd="0" destOrd="0" presId="urn:microsoft.com/office/officeart/2005/8/layout/pyramid1"/>
    <dgm:cxn modelId="{82637C91-EF2B-134C-B42D-C3BD4831FD87}" type="presParOf" srcId="{9367ECF9-1372-2D4B-B9FE-19E9059D12BF}" destId="{CEB8B8E5-92B5-A945-B74E-5E2D52C060E5}" srcOrd="1" destOrd="0" presId="urn:microsoft.com/office/officeart/2005/8/layout/pyramid1"/>
    <dgm:cxn modelId="{8AD62FAE-AE5C-EF4F-B1F2-79DA04299D06}" type="presParOf" srcId="{D5BA9045-628A-0447-B31E-AFCA10E001F0}" destId="{32578339-0F97-044A-81EA-5C512DA16F11}" srcOrd="1" destOrd="0" presId="urn:microsoft.com/office/officeart/2005/8/layout/pyramid1"/>
    <dgm:cxn modelId="{3EA418A2-4454-7846-BDED-96B49D02CFD6}" type="presParOf" srcId="{32578339-0F97-044A-81EA-5C512DA16F11}" destId="{C0062BBB-DFA5-C347-A5F4-45C76EEF6416}" srcOrd="0" destOrd="0" presId="urn:microsoft.com/office/officeart/2005/8/layout/pyramid1"/>
    <dgm:cxn modelId="{8A527C5E-7D61-184E-B68B-872D5CB0F91C}" type="presParOf" srcId="{32578339-0F97-044A-81EA-5C512DA16F11}" destId="{591AF1B9-B99E-484C-BE29-7D8018AD1A30}" srcOrd="1" destOrd="0" presId="urn:microsoft.com/office/officeart/2005/8/layout/pyramid1"/>
    <dgm:cxn modelId="{77EBE558-FCB0-4945-9103-D0F26E68E3DB}" type="presParOf" srcId="{D5BA9045-628A-0447-B31E-AFCA10E001F0}" destId="{1CE9D3D1-0DF6-F444-946E-42D230577323}" srcOrd="2" destOrd="0" presId="urn:microsoft.com/office/officeart/2005/8/layout/pyramid1"/>
    <dgm:cxn modelId="{BF850DCA-C591-7A41-AAD1-B580AD9B076B}" type="presParOf" srcId="{1CE9D3D1-0DF6-F444-946E-42D230577323}" destId="{2BF6F34A-BAED-854E-AB71-946EEFDEFE73}" srcOrd="0" destOrd="0" presId="urn:microsoft.com/office/officeart/2005/8/layout/pyramid1"/>
    <dgm:cxn modelId="{55184213-22CC-CC4C-B8A5-30EDE8DCE927}" type="presParOf" srcId="{1CE9D3D1-0DF6-F444-946E-42D230577323}" destId="{9FDD2B21-1BA5-6B4E-A87B-B8B9A512194B}" srcOrd="1" destOrd="0" presId="urn:microsoft.com/office/officeart/2005/8/layout/pyramid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8E74903-4678-7F4B-B24A-AD129D0D1583}" type="doc">
      <dgm:prSet loTypeId="urn:microsoft.com/office/officeart/2005/8/layout/gear1" loCatId="" qsTypeId="urn:microsoft.com/office/officeart/2005/8/quickstyle/simple1" qsCatId="simple" csTypeId="urn:microsoft.com/office/officeart/2005/8/colors/accent6_2" csCatId="accent6" phldr="1"/>
      <dgm:spPr/>
      <dgm:t>
        <a:bodyPr/>
        <a:lstStyle/>
        <a:p>
          <a:endParaRPr lang="en-US"/>
        </a:p>
      </dgm:t>
    </dgm:pt>
    <dgm:pt modelId="{CC847EE2-53FC-FE42-A04A-95C6BC2893A2}">
      <dgm:prSet phldrT="[Text]"/>
      <dgm:spPr>
        <a:solidFill>
          <a:srgbClr val="0000FF"/>
        </a:solidFill>
      </dgm:spPr>
      <dgm:t>
        <a:bodyPr/>
        <a:lstStyle/>
        <a:p>
          <a:r>
            <a:rPr lang="en-US" dirty="0" smtClean="0"/>
            <a:t>Pain, Pressure Ulcers, Antipsychotics, Hospitalizations, Mobility, Infections</a:t>
          </a:r>
          <a:endParaRPr lang="en-US" dirty="0"/>
        </a:p>
      </dgm:t>
    </dgm:pt>
    <dgm:pt modelId="{38EC8129-7EFE-0F4B-8601-9DCACCEE314A}" type="parTrans" cxnId="{AD902D87-B067-2E43-98BD-78732542464E}">
      <dgm:prSet/>
      <dgm:spPr/>
      <dgm:t>
        <a:bodyPr/>
        <a:lstStyle/>
        <a:p>
          <a:endParaRPr lang="en-US"/>
        </a:p>
      </dgm:t>
    </dgm:pt>
    <dgm:pt modelId="{8E9E05C9-7867-A04C-90B6-B545866A74DD}" type="sibTrans" cxnId="{AD902D87-B067-2E43-98BD-78732542464E}">
      <dgm:prSet/>
      <dgm:spPr/>
      <dgm:t>
        <a:bodyPr/>
        <a:lstStyle/>
        <a:p>
          <a:endParaRPr lang="en-US"/>
        </a:p>
      </dgm:t>
    </dgm:pt>
    <dgm:pt modelId="{253DB8E3-5013-5947-AAFB-498B7FC3B49B}">
      <dgm:prSet phldrT="[Text]" custT="1"/>
      <dgm:spPr>
        <a:solidFill>
          <a:srgbClr val="0000FF"/>
        </a:solidFill>
      </dgm:spPr>
      <dgm:t>
        <a:bodyPr/>
        <a:lstStyle/>
        <a:p>
          <a:r>
            <a:rPr lang="en-US" sz="2400" dirty="0" smtClean="0"/>
            <a:t>Person </a:t>
          </a:r>
          <a:r>
            <a:rPr lang="en-US" sz="2000" dirty="0" smtClean="0"/>
            <a:t>Centered</a:t>
          </a:r>
          <a:r>
            <a:rPr lang="en-US" sz="2400" dirty="0" smtClean="0"/>
            <a:t> Care</a:t>
          </a:r>
          <a:endParaRPr lang="en-US" sz="2400" dirty="0"/>
        </a:p>
      </dgm:t>
    </dgm:pt>
    <dgm:pt modelId="{E2AE80AA-233D-774F-AEC9-5A159C9BFC76}" type="parTrans" cxnId="{ADB9A9CB-D86D-E341-8F58-AEEBC73667D6}">
      <dgm:prSet/>
      <dgm:spPr/>
      <dgm:t>
        <a:bodyPr/>
        <a:lstStyle/>
        <a:p>
          <a:endParaRPr lang="en-US"/>
        </a:p>
      </dgm:t>
    </dgm:pt>
    <dgm:pt modelId="{36150C84-9539-2043-9A4F-B5AF244E1AFC}" type="sibTrans" cxnId="{ADB9A9CB-D86D-E341-8F58-AEEBC73667D6}">
      <dgm:prSet/>
      <dgm:spPr/>
      <dgm:t>
        <a:bodyPr/>
        <a:lstStyle/>
        <a:p>
          <a:endParaRPr lang="en-US"/>
        </a:p>
      </dgm:t>
    </dgm:pt>
    <dgm:pt modelId="{14886A9C-50DD-9A40-80E5-1C8BCD8AB5D3}">
      <dgm:prSet phldrT="[Text]" custT="1"/>
      <dgm:spPr>
        <a:solidFill>
          <a:srgbClr val="0000FF"/>
        </a:solidFill>
      </dgm:spPr>
      <dgm:t>
        <a:bodyPr/>
        <a:lstStyle/>
        <a:p>
          <a:r>
            <a:rPr lang="en-US" sz="2400" dirty="0" smtClean="0"/>
            <a:t>Staff Stability</a:t>
          </a:r>
          <a:endParaRPr lang="en-US" sz="2400" dirty="0"/>
        </a:p>
      </dgm:t>
    </dgm:pt>
    <dgm:pt modelId="{AE187590-B162-6C43-B1C1-2C57096E58D8}" type="parTrans" cxnId="{F92471D3-1679-8A4E-A342-CE3DF4E149B1}">
      <dgm:prSet/>
      <dgm:spPr/>
      <dgm:t>
        <a:bodyPr/>
        <a:lstStyle/>
        <a:p>
          <a:endParaRPr lang="en-US"/>
        </a:p>
      </dgm:t>
    </dgm:pt>
    <dgm:pt modelId="{56FFD7B0-1F00-1843-A8D1-BCD4BB286829}" type="sibTrans" cxnId="{F92471D3-1679-8A4E-A342-CE3DF4E149B1}">
      <dgm:prSet/>
      <dgm:spPr/>
      <dgm:t>
        <a:bodyPr/>
        <a:lstStyle/>
        <a:p>
          <a:endParaRPr lang="en-US"/>
        </a:p>
      </dgm:t>
    </dgm:pt>
    <dgm:pt modelId="{790F03AA-2ADF-CB48-9163-FF7B0415E809}">
      <dgm:prSet phldrT="[Text]" custLinFactNeighborX="-28791" custLinFactNeighborY="-3476"/>
      <dgm:spPr/>
      <dgm:t>
        <a:bodyPr/>
        <a:lstStyle/>
        <a:p>
          <a:endParaRPr lang="en-US"/>
        </a:p>
      </dgm:t>
    </dgm:pt>
    <dgm:pt modelId="{59771CA6-63AB-9644-9032-D88D4967C69C}" type="parTrans" cxnId="{08D19C23-E189-FF46-8B77-2280EBE0E2B7}">
      <dgm:prSet/>
      <dgm:spPr/>
      <dgm:t>
        <a:bodyPr/>
        <a:lstStyle/>
        <a:p>
          <a:endParaRPr lang="en-US"/>
        </a:p>
      </dgm:t>
    </dgm:pt>
    <dgm:pt modelId="{DDCAF8BE-AD6C-7F48-816B-4EA25297D01E}" type="sibTrans" cxnId="{08D19C23-E189-FF46-8B77-2280EBE0E2B7}">
      <dgm:prSet custLinFactNeighborX="-12777" custLinFactNeighborY="-2355"/>
      <dgm:spPr/>
      <dgm:t>
        <a:bodyPr/>
        <a:lstStyle/>
        <a:p>
          <a:endParaRPr lang="en-US"/>
        </a:p>
      </dgm:t>
    </dgm:pt>
    <dgm:pt modelId="{6463FA41-E570-7746-9D71-8B3DAB30601F}">
      <dgm:prSet phldrT="[Text]" phldr="1"/>
      <dgm:spPr/>
      <dgm:t>
        <a:bodyPr/>
        <a:lstStyle/>
        <a:p>
          <a:endParaRPr lang="en-US"/>
        </a:p>
      </dgm:t>
    </dgm:pt>
    <dgm:pt modelId="{288BE0B1-9FC0-4742-9AE3-F9A848890B0A}" type="parTrans" cxnId="{3A3E81CC-4AF7-644C-8E05-3096AD1E67EE}">
      <dgm:prSet/>
      <dgm:spPr/>
      <dgm:t>
        <a:bodyPr/>
        <a:lstStyle/>
        <a:p>
          <a:endParaRPr lang="en-US"/>
        </a:p>
      </dgm:t>
    </dgm:pt>
    <dgm:pt modelId="{1825D73D-BB96-F942-A69A-4EEFA93334FC}" type="sibTrans" cxnId="{3A3E81CC-4AF7-644C-8E05-3096AD1E67EE}">
      <dgm:prSet/>
      <dgm:spPr/>
      <dgm:t>
        <a:bodyPr/>
        <a:lstStyle/>
        <a:p>
          <a:endParaRPr lang="en-US"/>
        </a:p>
      </dgm:t>
    </dgm:pt>
    <dgm:pt modelId="{1E4F3126-CCFD-8E4A-B240-75C6DE5F25A7}">
      <dgm:prSet custAng="21261553" custScaleX="106464" custScaleY="107589" custLinFactNeighborX="35969" custLinFactNeighborY="2901"/>
      <dgm:spPr/>
      <dgm:t>
        <a:bodyPr/>
        <a:lstStyle/>
        <a:p>
          <a:endParaRPr lang="en-US"/>
        </a:p>
      </dgm:t>
    </dgm:pt>
    <dgm:pt modelId="{BEBB1619-8092-D348-BF1D-1515F11CD131}" type="parTrans" cxnId="{A2893473-DAF7-574F-B014-39B433BDEC62}">
      <dgm:prSet/>
      <dgm:spPr/>
      <dgm:t>
        <a:bodyPr/>
        <a:lstStyle/>
        <a:p>
          <a:endParaRPr lang="en-US"/>
        </a:p>
      </dgm:t>
    </dgm:pt>
    <dgm:pt modelId="{76141315-1A8E-F644-B6C3-4ED6FC9BF4E8}" type="sibTrans" cxnId="{A2893473-DAF7-574F-B014-39B433BDEC62}">
      <dgm:prSet custLinFactNeighborX="29703" custLinFactNeighborY="-4537"/>
      <dgm:spPr/>
      <dgm:t>
        <a:bodyPr/>
        <a:lstStyle/>
        <a:p>
          <a:endParaRPr lang="en-US"/>
        </a:p>
      </dgm:t>
    </dgm:pt>
    <dgm:pt modelId="{09CC9D12-2A84-6D47-BCF7-0F1A519EE286}">
      <dgm:prSet/>
      <dgm:spPr/>
      <dgm:t>
        <a:bodyPr/>
        <a:lstStyle/>
        <a:p>
          <a:endParaRPr lang="en-US"/>
        </a:p>
      </dgm:t>
    </dgm:pt>
    <dgm:pt modelId="{B6D8E4C1-C4A1-4B41-B1B0-51F883EA90BA}" type="parTrans" cxnId="{1E394994-38F6-914F-A828-A7768A9138D4}">
      <dgm:prSet/>
      <dgm:spPr/>
      <dgm:t>
        <a:bodyPr/>
        <a:lstStyle/>
        <a:p>
          <a:endParaRPr lang="en-US"/>
        </a:p>
      </dgm:t>
    </dgm:pt>
    <dgm:pt modelId="{F3F9573A-1AF7-8244-9CEA-CBA18DAA0A70}" type="sibTrans" cxnId="{1E394994-38F6-914F-A828-A7768A9138D4}">
      <dgm:prSet custLinFactNeighborX="-67996" custLinFactNeighborY="14984"/>
      <dgm:spPr/>
      <dgm:t>
        <a:bodyPr/>
        <a:lstStyle/>
        <a:p>
          <a:endParaRPr lang="en-US"/>
        </a:p>
      </dgm:t>
    </dgm:pt>
    <dgm:pt modelId="{819EF78D-79D8-DB4D-8235-8C2D80A22AD9}">
      <dgm:prSet/>
      <dgm:spPr/>
      <dgm:t>
        <a:bodyPr/>
        <a:lstStyle/>
        <a:p>
          <a:endParaRPr lang="en-US"/>
        </a:p>
      </dgm:t>
    </dgm:pt>
    <dgm:pt modelId="{D6ADAE68-9D38-CA4E-8BFD-307B93B42D1E}" type="parTrans" cxnId="{3F9CD2C5-A105-D745-B3BB-FE9F08EA46BE}">
      <dgm:prSet/>
      <dgm:spPr/>
      <dgm:t>
        <a:bodyPr/>
        <a:lstStyle/>
        <a:p>
          <a:endParaRPr lang="en-US"/>
        </a:p>
      </dgm:t>
    </dgm:pt>
    <dgm:pt modelId="{CB2B935C-0CE6-AB4C-B100-E453E52F67B7}" type="sibTrans" cxnId="{3F9CD2C5-A105-D745-B3BB-FE9F08EA46BE}">
      <dgm:prSet custLinFactNeighborX="-67996" custLinFactNeighborY="14984"/>
      <dgm:spPr/>
      <dgm:t>
        <a:bodyPr/>
        <a:lstStyle/>
        <a:p>
          <a:endParaRPr lang="en-US"/>
        </a:p>
      </dgm:t>
    </dgm:pt>
    <dgm:pt modelId="{9474774B-54FB-6F4A-9FE9-AADAFBB60FD6}" type="pres">
      <dgm:prSet presAssocID="{D8E74903-4678-7F4B-B24A-AD129D0D1583}" presName="composite" presStyleCnt="0">
        <dgm:presLayoutVars>
          <dgm:chMax val="3"/>
          <dgm:animLvl val="lvl"/>
          <dgm:resizeHandles val="exact"/>
        </dgm:presLayoutVars>
      </dgm:prSet>
      <dgm:spPr/>
      <dgm:t>
        <a:bodyPr/>
        <a:lstStyle/>
        <a:p>
          <a:endParaRPr lang="en-US"/>
        </a:p>
      </dgm:t>
    </dgm:pt>
    <dgm:pt modelId="{BA3BFCFE-DD47-6049-B5BF-D7E4EB6EADF7}" type="pres">
      <dgm:prSet presAssocID="{CC847EE2-53FC-FE42-A04A-95C6BC2893A2}" presName="gear1" presStyleLbl="node1" presStyleIdx="0" presStyleCnt="3" custAng="1222341" custScaleX="117602" custScaleY="118137" custLinFactNeighborX="-3571" custLinFactNeighborY="3700">
        <dgm:presLayoutVars>
          <dgm:chMax val="1"/>
          <dgm:bulletEnabled val="1"/>
        </dgm:presLayoutVars>
      </dgm:prSet>
      <dgm:spPr/>
      <dgm:t>
        <a:bodyPr/>
        <a:lstStyle/>
        <a:p>
          <a:endParaRPr lang="en-US"/>
        </a:p>
      </dgm:t>
    </dgm:pt>
    <dgm:pt modelId="{27039F3D-5F52-3841-9FB0-9D3BD98D0C5B}" type="pres">
      <dgm:prSet presAssocID="{CC847EE2-53FC-FE42-A04A-95C6BC2893A2}" presName="gear1srcNode" presStyleLbl="node1" presStyleIdx="0" presStyleCnt="3"/>
      <dgm:spPr/>
      <dgm:t>
        <a:bodyPr/>
        <a:lstStyle/>
        <a:p>
          <a:endParaRPr lang="en-US"/>
        </a:p>
      </dgm:t>
    </dgm:pt>
    <dgm:pt modelId="{57C32446-E560-D442-BC46-04EBC5F21038}" type="pres">
      <dgm:prSet presAssocID="{CC847EE2-53FC-FE42-A04A-95C6BC2893A2}" presName="gear1dstNode" presStyleLbl="node1" presStyleIdx="0" presStyleCnt="3"/>
      <dgm:spPr/>
      <dgm:t>
        <a:bodyPr/>
        <a:lstStyle/>
        <a:p>
          <a:endParaRPr lang="en-US"/>
        </a:p>
      </dgm:t>
    </dgm:pt>
    <dgm:pt modelId="{1069A22D-1838-BA4B-9229-899BE0B1DEB8}" type="pres">
      <dgm:prSet presAssocID="{253DB8E3-5013-5947-AAFB-498B7FC3B49B}" presName="gear2" presStyleLbl="node1" presStyleIdx="1" presStyleCnt="3" custAng="21304483" custScaleX="113003" custScaleY="104161" custLinFactNeighborX="3868" custLinFactNeighborY="-36515">
        <dgm:presLayoutVars>
          <dgm:chMax val="1"/>
          <dgm:bulletEnabled val="1"/>
        </dgm:presLayoutVars>
      </dgm:prSet>
      <dgm:spPr/>
      <dgm:t>
        <a:bodyPr/>
        <a:lstStyle/>
        <a:p>
          <a:endParaRPr lang="en-US"/>
        </a:p>
      </dgm:t>
    </dgm:pt>
    <dgm:pt modelId="{11E70C11-523C-F548-82D4-5942B8EB53BB}" type="pres">
      <dgm:prSet presAssocID="{253DB8E3-5013-5947-AAFB-498B7FC3B49B}" presName="gear2srcNode" presStyleLbl="node1" presStyleIdx="1" presStyleCnt="3"/>
      <dgm:spPr/>
      <dgm:t>
        <a:bodyPr/>
        <a:lstStyle/>
        <a:p>
          <a:endParaRPr lang="en-US"/>
        </a:p>
      </dgm:t>
    </dgm:pt>
    <dgm:pt modelId="{E85464CA-B8AB-9C4D-AD23-1CE7F7FCC229}" type="pres">
      <dgm:prSet presAssocID="{253DB8E3-5013-5947-AAFB-498B7FC3B49B}" presName="gear2dstNode" presStyleLbl="node1" presStyleIdx="1" presStyleCnt="3"/>
      <dgm:spPr/>
      <dgm:t>
        <a:bodyPr/>
        <a:lstStyle/>
        <a:p>
          <a:endParaRPr lang="en-US"/>
        </a:p>
      </dgm:t>
    </dgm:pt>
    <dgm:pt modelId="{6296BFA7-ABB2-B046-8EF2-FF6E329E44A8}" type="pres">
      <dgm:prSet presAssocID="{14886A9C-50DD-9A40-80E5-1C8BCD8AB5D3}" presName="gear3" presStyleLbl="node1" presStyleIdx="2" presStyleCnt="3" custAng="900000" custScaleX="106464" custScaleY="107589" custLinFactNeighborX="31099" custLinFactNeighborY="-2611"/>
      <dgm:spPr/>
      <dgm:t>
        <a:bodyPr/>
        <a:lstStyle/>
        <a:p>
          <a:endParaRPr lang="en-US"/>
        </a:p>
      </dgm:t>
    </dgm:pt>
    <dgm:pt modelId="{ECD0E64D-82A1-A54D-B7EE-054DBE1D00E2}" type="pres">
      <dgm:prSet presAssocID="{14886A9C-50DD-9A40-80E5-1C8BCD8AB5D3}" presName="gear3tx" presStyleLbl="node1" presStyleIdx="2" presStyleCnt="3">
        <dgm:presLayoutVars>
          <dgm:chMax val="1"/>
          <dgm:bulletEnabled val="1"/>
        </dgm:presLayoutVars>
      </dgm:prSet>
      <dgm:spPr/>
      <dgm:t>
        <a:bodyPr/>
        <a:lstStyle/>
        <a:p>
          <a:endParaRPr lang="en-US"/>
        </a:p>
      </dgm:t>
    </dgm:pt>
    <dgm:pt modelId="{A28A0870-E0F8-0145-A3AE-53ADE5860625}" type="pres">
      <dgm:prSet presAssocID="{14886A9C-50DD-9A40-80E5-1C8BCD8AB5D3}" presName="gear3srcNode" presStyleLbl="node1" presStyleIdx="2" presStyleCnt="3"/>
      <dgm:spPr/>
      <dgm:t>
        <a:bodyPr/>
        <a:lstStyle/>
        <a:p>
          <a:endParaRPr lang="en-US"/>
        </a:p>
      </dgm:t>
    </dgm:pt>
    <dgm:pt modelId="{2AC855A4-6242-BF48-94E4-48927E45CE30}" type="pres">
      <dgm:prSet presAssocID="{14886A9C-50DD-9A40-80E5-1C8BCD8AB5D3}" presName="gear3dstNode" presStyleLbl="node1" presStyleIdx="2" presStyleCnt="3"/>
      <dgm:spPr/>
      <dgm:t>
        <a:bodyPr/>
        <a:lstStyle/>
        <a:p>
          <a:endParaRPr lang="en-US"/>
        </a:p>
      </dgm:t>
    </dgm:pt>
    <dgm:pt modelId="{BC824042-F319-E842-A2C6-2C8D09101776}" type="pres">
      <dgm:prSet presAssocID="{8E9E05C9-7867-A04C-90B6-B545866A74DD}" presName="connector1" presStyleLbl="sibTrans2D1" presStyleIdx="0" presStyleCnt="3" custAng="1066365" custFlipVert="0" custFlipHor="0" custScaleX="78612" custScaleY="88896" custLinFactNeighborX="18551" custLinFactNeighborY="-1200"/>
      <dgm:spPr/>
      <dgm:t>
        <a:bodyPr/>
        <a:lstStyle/>
        <a:p>
          <a:endParaRPr lang="en-US"/>
        </a:p>
      </dgm:t>
    </dgm:pt>
    <dgm:pt modelId="{8164CCE4-2A47-C845-B791-4395A87F79EC}" type="pres">
      <dgm:prSet presAssocID="{36150C84-9539-2043-9A4F-B5AF244E1AFC}" presName="connector2" presStyleLbl="sibTrans2D1" presStyleIdx="1" presStyleCnt="3" custFlipVert="0" custFlipHor="0" custScaleX="3310" custScaleY="1317" custLinFactNeighborX="-75690" custLinFactNeighborY="-75213"/>
      <dgm:spPr/>
      <dgm:t>
        <a:bodyPr/>
        <a:lstStyle/>
        <a:p>
          <a:endParaRPr lang="en-US"/>
        </a:p>
      </dgm:t>
    </dgm:pt>
    <dgm:pt modelId="{CB54F1C7-3F3E-A94C-88C7-CCA0CE0CB36A}" type="pres">
      <dgm:prSet presAssocID="{56FFD7B0-1F00-1843-A8D1-BCD4BB286829}" presName="connector3" presStyleLbl="sibTrans2D1" presStyleIdx="2" presStyleCnt="3" custFlipVert="1" custFlipHor="0" custScaleX="1221" custScaleY="1221" custLinFactX="-73715" custLinFactNeighborX="-100000" custLinFactNeighborY="5961"/>
      <dgm:spPr/>
      <dgm:t>
        <a:bodyPr/>
        <a:lstStyle/>
        <a:p>
          <a:endParaRPr lang="en-US"/>
        </a:p>
      </dgm:t>
    </dgm:pt>
  </dgm:ptLst>
  <dgm:cxnLst>
    <dgm:cxn modelId="{AD902D87-B067-2E43-98BD-78732542464E}" srcId="{D8E74903-4678-7F4B-B24A-AD129D0D1583}" destId="{CC847EE2-53FC-FE42-A04A-95C6BC2893A2}" srcOrd="0" destOrd="0" parTransId="{38EC8129-7EFE-0F4B-8601-9DCACCEE314A}" sibTransId="{8E9E05C9-7867-A04C-90B6-B545866A74DD}"/>
    <dgm:cxn modelId="{770DFBBF-98FF-DD4C-AF0B-EC8609028CA8}" type="presOf" srcId="{14886A9C-50DD-9A40-80E5-1C8BCD8AB5D3}" destId="{A28A0870-E0F8-0145-A3AE-53ADE5860625}" srcOrd="2" destOrd="0" presId="urn:microsoft.com/office/officeart/2005/8/layout/gear1"/>
    <dgm:cxn modelId="{35C41799-7F6D-E74B-B75A-6E465BF4246F}" type="presOf" srcId="{253DB8E3-5013-5947-AAFB-498B7FC3B49B}" destId="{11E70C11-523C-F548-82D4-5942B8EB53BB}" srcOrd="1" destOrd="0" presId="urn:microsoft.com/office/officeart/2005/8/layout/gear1"/>
    <dgm:cxn modelId="{71A4531F-B36C-5A40-8CE7-89A7F4198FCC}" type="presOf" srcId="{36150C84-9539-2043-9A4F-B5AF244E1AFC}" destId="{8164CCE4-2A47-C845-B791-4395A87F79EC}" srcOrd="0" destOrd="0" presId="urn:microsoft.com/office/officeart/2005/8/layout/gear1"/>
    <dgm:cxn modelId="{3F9CD2C5-A105-D745-B3BB-FE9F08EA46BE}" srcId="{D8E74903-4678-7F4B-B24A-AD129D0D1583}" destId="{819EF78D-79D8-DB4D-8235-8C2D80A22AD9}" srcOrd="7" destOrd="0" parTransId="{D6ADAE68-9D38-CA4E-8BFD-307B93B42D1E}" sibTransId="{CB2B935C-0CE6-AB4C-B100-E453E52F67B7}"/>
    <dgm:cxn modelId="{1E394994-38F6-914F-A828-A7768A9138D4}" srcId="{D8E74903-4678-7F4B-B24A-AD129D0D1583}" destId="{09CC9D12-2A84-6D47-BCF7-0F1A519EE286}" srcOrd="6" destOrd="0" parTransId="{B6D8E4C1-C4A1-4B41-B1B0-51F883EA90BA}" sibTransId="{F3F9573A-1AF7-8244-9CEA-CBA18DAA0A70}"/>
    <dgm:cxn modelId="{3D4313DC-1AEF-3C44-AB7B-E8F53A21DC9E}" type="presOf" srcId="{14886A9C-50DD-9A40-80E5-1C8BCD8AB5D3}" destId="{2AC855A4-6242-BF48-94E4-48927E45CE30}" srcOrd="3" destOrd="0" presId="urn:microsoft.com/office/officeart/2005/8/layout/gear1"/>
    <dgm:cxn modelId="{D7EC3D9E-C747-7343-BAF7-CDDD215BB250}" type="presOf" srcId="{56FFD7B0-1F00-1843-A8D1-BCD4BB286829}" destId="{CB54F1C7-3F3E-A94C-88C7-CCA0CE0CB36A}" srcOrd="0" destOrd="0" presId="urn:microsoft.com/office/officeart/2005/8/layout/gear1"/>
    <dgm:cxn modelId="{3A3E81CC-4AF7-644C-8E05-3096AD1E67EE}" srcId="{D8E74903-4678-7F4B-B24A-AD129D0D1583}" destId="{6463FA41-E570-7746-9D71-8B3DAB30601F}" srcOrd="4" destOrd="0" parTransId="{288BE0B1-9FC0-4742-9AE3-F9A848890B0A}" sibTransId="{1825D73D-BB96-F942-A69A-4EEFA93334FC}"/>
    <dgm:cxn modelId="{DD4674B1-A95A-7F48-8CAC-0DFED2F091A7}" type="presOf" srcId="{CC847EE2-53FC-FE42-A04A-95C6BC2893A2}" destId="{57C32446-E560-D442-BC46-04EBC5F21038}" srcOrd="2" destOrd="0" presId="urn:microsoft.com/office/officeart/2005/8/layout/gear1"/>
    <dgm:cxn modelId="{F92471D3-1679-8A4E-A342-CE3DF4E149B1}" srcId="{D8E74903-4678-7F4B-B24A-AD129D0D1583}" destId="{14886A9C-50DD-9A40-80E5-1C8BCD8AB5D3}" srcOrd="2" destOrd="0" parTransId="{AE187590-B162-6C43-B1C1-2C57096E58D8}" sibTransId="{56FFD7B0-1F00-1843-A8D1-BCD4BB286829}"/>
    <dgm:cxn modelId="{FA9AFA6A-F757-F84E-9D65-ABD629D15D0D}" type="presOf" srcId="{D8E74903-4678-7F4B-B24A-AD129D0D1583}" destId="{9474774B-54FB-6F4A-9FE9-AADAFBB60FD6}" srcOrd="0" destOrd="0" presId="urn:microsoft.com/office/officeart/2005/8/layout/gear1"/>
    <dgm:cxn modelId="{08D19C23-E189-FF46-8B77-2280EBE0E2B7}" srcId="{D8E74903-4678-7F4B-B24A-AD129D0D1583}" destId="{790F03AA-2ADF-CB48-9163-FF7B0415E809}" srcOrd="3" destOrd="0" parTransId="{59771CA6-63AB-9644-9032-D88D4967C69C}" sibTransId="{DDCAF8BE-AD6C-7F48-816B-4EA25297D01E}"/>
    <dgm:cxn modelId="{57915208-E056-E14F-B666-2DB0F2302129}" type="presOf" srcId="{253DB8E3-5013-5947-AAFB-498B7FC3B49B}" destId="{E85464CA-B8AB-9C4D-AD23-1CE7F7FCC229}" srcOrd="2" destOrd="0" presId="urn:microsoft.com/office/officeart/2005/8/layout/gear1"/>
    <dgm:cxn modelId="{1CDC5474-F225-CC49-AFF9-5C233E7469D1}" type="presOf" srcId="{14886A9C-50DD-9A40-80E5-1C8BCD8AB5D3}" destId="{ECD0E64D-82A1-A54D-B7EE-054DBE1D00E2}" srcOrd="1" destOrd="0" presId="urn:microsoft.com/office/officeart/2005/8/layout/gear1"/>
    <dgm:cxn modelId="{A2893473-DAF7-574F-B014-39B433BDEC62}" srcId="{D8E74903-4678-7F4B-B24A-AD129D0D1583}" destId="{1E4F3126-CCFD-8E4A-B240-75C6DE5F25A7}" srcOrd="5" destOrd="0" parTransId="{BEBB1619-8092-D348-BF1D-1515F11CD131}" sibTransId="{76141315-1A8E-F644-B6C3-4ED6FC9BF4E8}"/>
    <dgm:cxn modelId="{ADB9A9CB-D86D-E341-8F58-AEEBC73667D6}" srcId="{D8E74903-4678-7F4B-B24A-AD129D0D1583}" destId="{253DB8E3-5013-5947-AAFB-498B7FC3B49B}" srcOrd="1" destOrd="0" parTransId="{E2AE80AA-233D-774F-AEC9-5A159C9BFC76}" sibTransId="{36150C84-9539-2043-9A4F-B5AF244E1AFC}"/>
    <dgm:cxn modelId="{A74D02B6-3208-C147-8A22-FE3EAB7731AC}" type="presOf" srcId="{253DB8E3-5013-5947-AAFB-498B7FC3B49B}" destId="{1069A22D-1838-BA4B-9229-899BE0B1DEB8}" srcOrd="0" destOrd="0" presId="urn:microsoft.com/office/officeart/2005/8/layout/gear1"/>
    <dgm:cxn modelId="{37C9FDBA-F7C1-9142-BACC-0F2DED8D5BDE}" type="presOf" srcId="{CC847EE2-53FC-FE42-A04A-95C6BC2893A2}" destId="{BA3BFCFE-DD47-6049-B5BF-D7E4EB6EADF7}" srcOrd="0" destOrd="0" presId="urn:microsoft.com/office/officeart/2005/8/layout/gear1"/>
    <dgm:cxn modelId="{1148EE96-4F3B-E245-B98B-596AF4C03098}" type="presOf" srcId="{8E9E05C9-7867-A04C-90B6-B545866A74DD}" destId="{BC824042-F319-E842-A2C6-2C8D09101776}" srcOrd="0" destOrd="0" presId="urn:microsoft.com/office/officeart/2005/8/layout/gear1"/>
    <dgm:cxn modelId="{F105E218-9A45-E743-9F76-4FA47E479830}" type="presOf" srcId="{CC847EE2-53FC-FE42-A04A-95C6BC2893A2}" destId="{27039F3D-5F52-3841-9FB0-9D3BD98D0C5B}" srcOrd="1" destOrd="0" presId="urn:microsoft.com/office/officeart/2005/8/layout/gear1"/>
    <dgm:cxn modelId="{F07624C2-E646-2C44-9BF7-D41A049D50B4}" type="presOf" srcId="{14886A9C-50DD-9A40-80E5-1C8BCD8AB5D3}" destId="{6296BFA7-ABB2-B046-8EF2-FF6E329E44A8}" srcOrd="0" destOrd="0" presId="urn:microsoft.com/office/officeart/2005/8/layout/gear1"/>
    <dgm:cxn modelId="{D136F264-02A5-6447-AE2E-9FC14A965B4B}" type="presParOf" srcId="{9474774B-54FB-6F4A-9FE9-AADAFBB60FD6}" destId="{BA3BFCFE-DD47-6049-B5BF-D7E4EB6EADF7}" srcOrd="0" destOrd="0" presId="urn:microsoft.com/office/officeart/2005/8/layout/gear1"/>
    <dgm:cxn modelId="{9E141058-47DD-774C-A84C-AEC4E3A1B064}" type="presParOf" srcId="{9474774B-54FB-6F4A-9FE9-AADAFBB60FD6}" destId="{27039F3D-5F52-3841-9FB0-9D3BD98D0C5B}" srcOrd="1" destOrd="0" presId="urn:microsoft.com/office/officeart/2005/8/layout/gear1"/>
    <dgm:cxn modelId="{9096D5F7-48D0-9B4C-B12F-744086BFDDBA}" type="presParOf" srcId="{9474774B-54FB-6F4A-9FE9-AADAFBB60FD6}" destId="{57C32446-E560-D442-BC46-04EBC5F21038}" srcOrd="2" destOrd="0" presId="urn:microsoft.com/office/officeart/2005/8/layout/gear1"/>
    <dgm:cxn modelId="{4FD5AC89-8109-EC4B-8683-758661275A6D}" type="presParOf" srcId="{9474774B-54FB-6F4A-9FE9-AADAFBB60FD6}" destId="{1069A22D-1838-BA4B-9229-899BE0B1DEB8}" srcOrd="3" destOrd="0" presId="urn:microsoft.com/office/officeart/2005/8/layout/gear1"/>
    <dgm:cxn modelId="{D48F61AA-2016-6644-A95E-970AE4DFED58}" type="presParOf" srcId="{9474774B-54FB-6F4A-9FE9-AADAFBB60FD6}" destId="{11E70C11-523C-F548-82D4-5942B8EB53BB}" srcOrd="4" destOrd="0" presId="urn:microsoft.com/office/officeart/2005/8/layout/gear1"/>
    <dgm:cxn modelId="{3678FD34-C3A6-BC43-9A4F-FD06BDBC2DD9}" type="presParOf" srcId="{9474774B-54FB-6F4A-9FE9-AADAFBB60FD6}" destId="{E85464CA-B8AB-9C4D-AD23-1CE7F7FCC229}" srcOrd="5" destOrd="0" presId="urn:microsoft.com/office/officeart/2005/8/layout/gear1"/>
    <dgm:cxn modelId="{5D0F157D-1D17-DA4F-BD13-A6919BA75702}" type="presParOf" srcId="{9474774B-54FB-6F4A-9FE9-AADAFBB60FD6}" destId="{6296BFA7-ABB2-B046-8EF2-FF6E329E44A8}" srcOrd="6" destOrd="0" presId="urn:microsoft.com/office/officeart/2005/8/layout/gear1"/>
    <dgm:cxn modelId="{8F714E81-4E46-F743-9B46-5022B624E9ED}" type="presParOf" srcId="{9474774B-54FB-6F4A-9FE9-AADAFBB60FD6}" destId="{ECD0E64D-82A1-A54D-B7EE-054DBE1D00E2}" srcOrd="7" destOrd="0" presId="urn:microsoft.com/office/officeart/2005/8/layout/gear1"/>
    <dgm:cxn modelId="{7F2834BC-77B4-A34F-8DFF-DB14EF9F1D52}" type="presParOf" srcId="{9474774B-54FB-6F4A-9FE9-AADAFBB60FD6}" destId="{A28A0870-E0F8-0145-A3AE-53ADE5860625}" srcOrd="8" destOrd="0" presId="urn:microsoft.com/office/officeart/2005/8/layout/gear1"/>
    <dgm:cxn modelId="{496907B7-D100-7E4B-BBD1-8001F845B178}" type="presParOf" srcId="{9474774B-54FB-6F4A-9FE9-AADAFBB60FD6}" destId="{2AC855A4-6242-BF48-94E4-48927E45CE30}" srcOrd="9" destOrd="0" presId="urn:microsoft.com/office/officeart/2005/8/layout/gear1"/>
    <dgm:cxn modelId="{4B0F14A6-FD49-3A49-B65B-667BE2545E2E}" type="presParOf" srcId="{9474774B-54FB-6F4A-9FE9-AADAFBB60FD6}" destId="{BC824042-F319-E842-A2C6-2C8D09101776}" srcOrd="10" destOrd="0" presId="urn:microsoft.com/office/officeart/2005/8/layout/gear1"/>
    <dgm:cxn modelId="{9831484B-2F0B-334F-AEA8-E4F85C71393D}" type="presParOf" srcId="{9474774B-54FB-6F4A-9FE9-AADAFBB60FD6}" destId="{8164CCE4-2A47-C845-B791-4395A87F79EC}" srcOrd="11" destOrd="0" presId="urn:microsoft.com/office/officeart/2005/8/layout/gear1"/>
    <dgm:cxn modelId="{3E3BC7CE-204E-3341-B14F-6E1C8A1A5870}" type="presParOf" srcId="{9474774B-54FB-6F4A-9FE9-AADAFBB60FD6}" destId="{CB54F1C7-3F3E-A94C-88C7-CCA0CE0CB36A}" srcOrd="12" destOrd="0" presId="urn:microsoft.com/office/officeart/2005/8/layout/gear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C9A5D43-6C8D-7842-B2F5-E351D9C79B7C}">
      <dsp:nvSpPr>
        <dsp:cNvPr id="0" name=""/>
        <dsp:cNvSpPr/>
      </dsp:nvSpPr>
      <dsp:spPr>
        <a:xfrm rot="16200000">
          <a:off x="-1071971" y="1071971"/>
          <a:ext cx="4876800" cy="2732856"/>
        </a:xfrm>
        <a:prstGeom prst="flowChartManualOperation">
          <a:avLst/>
        </a:prstGeom>
        <a:solidFill>
          <a:srgbClr val="0000FF"/>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1450" tIns="0" rIns="172191" bIns="0" numCol="1" spcCol="1270" anchor="t" anchorCtr="0">
          <a:noAutofit/>
        </a:bodyPr>
        <a:lstStyle/>
        <a:p>
          <a:pPr lvl="0" algn="l" defTabSz="1200150">
            <a:lnSpc>
              <a:spcPct val="90000"/>
            </a:lnSpc>
            <a:spcBef>
              <a:spcPct val="0"/>
            </a:spcBef>
            <a:spcAft>
              <a:spcPct val="35000"/>
            </a:spcAft>
          </a:pPr>
          <a:r>
            <a:rPr lang="en-US" sz="2700" kern="1200" dirty="0" smtClean="0">
              <a:solidFill>
                <a:srgbClr val="FFFF00"/>
              </a:solidFill>
            </a:rPr>
            <a:t>Board of </a:t>
          </a:r>
        </a:p>
        <a:p>
          <a:pPr lvl="0" algn="l" defTabSz="1200150">
            <a:lnSpc>
              <a:spcPct val="90000"/>
            </a:lnSpc>
            <a:spcBef>
              <a:spcPct val="0"/>
            </a:spcBef>
            <a:spcAft>
              <a:spcPct val="35000"/>
            </a:spcAft>
          </a:pPr>
          <a:r>
            <a:rPr lang="en-US" sz="2700" kern="1200" dirty="0" smtClean="0">
              <a:solidFill>
                <a:srgbClr val="FFFF00"/>
              </a:solidFill>
            </a:rPr>
            <a:t>Directors</a:t>
          </a:r>
          <a:endParaRPr lang="en-US" sz="2700" kern="1200" dirty="0">
            <a:solidFill>
              <a:srgbClr val="FFFF00"/>
            </a:solidFill>
          </a:endParaRPr>
        </a:p>
        <a:p>
          <a:pPr marL="228600" lvl="1" indent="-228600" algn="l" defTabSz="933450">
            <a:lnSpc>
              <a:spcPct val="90000"/>
            </a:lnSpc>
            <a:spcBef>
              <a:spcPct val="0"/>
            </a:spcBef>
            <a:spcAft>
              <a:spcPct val="15000"/>
            </a:spcAft>
            <a:buChar char="••"/>
          </a:pPr>
          <a:r>
            <a:rPr lang="en-US" sz="2100" kern="1200" dirty="0" smtClean="0">
              <a:solidFill>
                <a:schemeClr val="accent3">
                  <a:lumMod val="20000"/>
                  <a:lumOff val="80000"/>
                </a:schemeClr>
              </a:solidFill>
            </a:rPr>
            <a:t>Sets Goals</a:t>
          </a:r>
          <a:endParaRPr lang="en-US" sz="2100" kern="1200" dirty="0">
            <a:solidFill>
              <a:schemeClr val="accent3">
                <a:lumMod val="20000"/>
                <a:lumOff val="80000"/>
              </a:schemeClr>
            </a:solidFill>
          </a:endParaRPr>
        </a:p>
        <a:p>
          <a:pPr marL="228600" lvl="1" indent="-228600" algn="l" defTabSz="933450">
            <a:lnSpc>
              <a:spcPct val="90000"/>
            </a:lnSpc>
            <a:spcBef>
              <a:spcPct val="0"/>
            </a:spcBef>
            <a:spcAft>
              <a:spcPct val="15000"/>
            </a:spcAft>
            <a:buChar char="••"/>
          </a:pPr>
          <a:r>
            <a:rPr lang="en-US" sz="2100" kern="1200" dirty="0" smtClean="0">
              <a:solidFill>
                <a:schemeClr val="accent3">
                  <a:lumMod val="20000"/>
                  <a:lumOff val="80000"/>
                </a:schemeClr>
              </a:solidFill>
            </a:rPr>
            <a:t>Develops Resources</a:t>
          </a:r>
          <a:endParaRPr lang="en-US" sz="2100" kern="1200" dirty="0">
            <a:solidFill>
              <a:schemeClr val="accent3">
                <a:lumMod val="20000"/>
                <a:lumOff val="80000"/>
              </a:schemeClr>
            </a:solidFill>
          </a:endParaRPr>
        </a:p>
        <a:p>
          <a:pPr marL="228600" lvl="1" indent="-228600" algn="l" defTabSz="933450">
            <a:lnSpc>
              <a:spcPct val="90000"/>
            </a:lnSpc>
            <a:spcBef>
              <a:spcPct val="0"/>
            </a:spcBef>
            <a:spcAft>
              <a:spcPct val="15000"/>
            </a:spcAft>
            <a:buChar char="••"/>
          </a:pPr>
          <a:r>
            <a:rPr lang="en-US" sz="2100" kern="1200" dirty="0" smtClean="0">
              <a:solidFill>
                <a:schemeClr val="accent3">
                  <a:lumMod val="20000"/>
                  <a:lumOff val="80000"/>
                </a:schemeClr>
              </a:solidFill>
            </a:rPr>
            <a:t>Provides Support</a:t>
          </a:r>
          <a:endParaRPr lang="en-US" sz="2100" kern="1200" dirty="0">
            <a:solidFill>
              <a:schemeClr val="accent3">
                <a:lumMod val="20000"/>
                <a:lumOff val="80000"/>
              </a:schemeClr>
            </a:solidFill>
          </a:endParaRPr>
        </a:p>
      </dsp:txBody>
      <dsp:txXfrm rot="16200000">
        <a:off x="-1071971" y="1071971"/>
        <a:ext cx="4876800" cy="2732856"/>
      </dsp:txXfrm>
    </dsp:sp>
    <dsp:sp modelId="{26AFE5B2-D950-A645-AEF8-26C3A94665AB}">
      <dsp:nvSpPr>
        <dsp:cNvPr id="0" name=""/>
        <dsp:cNvSpPr/>
      </dsp:nvSpPr>
      <dsp:spPr>
        <a:xfrm rot="16200000">
          <a:off x="1866900" y="1071971"/>
          <a:ext cx="4876800" cy="2732856"/>
        </a:xfrm>
        <a:prstGeom prst="flowChartManualOperation">
          <a:avLst/>
        </a:prstGeom>
        <a:solidFill>
          <a:srgbClr val="0000FF"/>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1450" tIns="0" rIns="172191" bIns="0" numCol="1" spcCol="1270" anchor="t" anchorCtr="0">
          <a:noAutofit/>
        </a:bodyPr>
        <a:lstStyle/>
        <a:p>
          <a:pPr lvl="0" algn="l" defTabSz="1200150">
            <a:lnSpc>
              <a:spcPct val="90000"/>
            </a:lnSpc>
            <a:spcBef>
              <a:spcPct val="0"/>
            </a:spcBef>
            <a:spcAft>
              <a:spcPct val="35000"/>
            </a:spcAft>
          </a:pPr>
          <a:r>
            <a:rPr lang="en-US" sz="2700" kern="1200" dirty="0" smtClean="0">
              <a:solidFill>
                <a:srgbClr val="FFFF00"/>
              </a:solidFill>
            </a:rPr>
            <a:t>Statewide LANES</a:t>
          </a:r>
          <a:endParaRPr lang="en-US" sz="2700" kern="1200" dirty="0">
            <a:solidFill>
              <a:srgbClr val="FFFF00"/>
            </a:solidFill>
          </a:endParaRPr>
        </a:p>
        <a:p>
          <a:pPr marL="228600" lvl="1" indent="-228600" algn="l" defTabSz="933450">
            <a:lnSpc>
              <a:spcPct val="90000"/>
            </a:lnSpc>
            <a:spcBef>
              <a:spcPct val="0"/>
            </a:spcBef>
            <a:spcAft>
              <a:spcPct val="15000"/>
            </a:spcAft>
            <a:buChar char="••"/>
          </a:pPr>
          <a:r>
            <a:rPr lang="en-US" sz="2100" b="0" kern="1200" dirty="0" smtClean="0">
              <a:solidFill>
                <a:srgbClr val="F6FFFD"/>
              </a:solidFill>
            </a:rPr>
            <a:t>Recruit nursing homes</a:t>
          </a:r>
          <a:endParaRPr lang="en-US" sz="2100" b="0" kern="1200" dirty="0">
            <a:solidFill>
              <a:srgbClr val="F6FFFD"/>
            </a:solidFill>
          </a:endParaRPr>
        </a:p>
        <a:p>
          <a:pPr marL="228600" lvl="1" indent="-228600" algn="l" defTabSz="933450">
            <a:lnSpc>
              <a:spcPct val="90000"/>
            </a:lnSpc>
            <a:spcBef>
              <a:spcPct val="0"/>
            </a:spcBef>
            <a:spcAft>
              <a:spcPct val="15000"/>
            </a:spcAft>
            <a:buChar char="••"/>
          </a:pPr>
          <a:r>
            <a:rPr lang="en-US" sz="2100" b="0" kern="1200" dirty="0" smtClean="0">
              <a:solidFill>
                <a:srgbClr val="F6FFFD"/>
              </a:solidFill>
            </a:rPr>
            <a:t>Coordinates statewide activities</a:t>
          </a:r>
          <a:endParaRPr lang="en-US" sz="2100" b="0" kern="1200" dirty="0">
            <a:solidFill>
              <a:srgbClr val="F6FFFD"/>
            </a:solidFill>
          </a:endParaRPr>
        </a:p>
        <a:p>
          <a:pPr marL="228600" lvl="1" indent="-228600" algn="l" defTabSz="933450">
            <a:lnSpc>
              <a:spcPct val="90000"/>
            </a:lnSpc>
            <a:spcBef>
              <a:spcPct val="0"/>
            </a:spcBef>
            <a:spcAft>
              <a:spcPct val="15000"/>
            </a:spcAft>
            <a:buChar char="••"/>
          </a:pPr>
          <a:r>
            <a:rPr lang="en-US" sz="2100" b="0" kern="1200" dirty="0" smtClean="0">
              <a:solidFill>
                <a:srgbClr val="F6FFFD"/>
              </a:solidFill>
            </a:rPr>
            <a:t>Provides support</a:t>
          </a:r>
          <a:endParaRPr lang="en-US" sz="2100" b="0" kern="1200" dirty="0">
            <a:solidFill>
              <a:srgbClr val="F6FFFD"/>
            </a:solidFill>
          </a:endParaRPr>
        </a:p>
      </dsp:txBody>
      <dsp:txXfrm rot="16200000">
        <a:off x="1866900" y="1071971"/>
        <a:ext cx="4876800" cy="2732856"/>
      </dsp:txXfrm>
    </dsp:sp>
    <dsp:sp modelId="{F8BFC9F8-47E9-BE4E-943D-2B2AB087278E}">
      <dsp:nvSpPr>
        <dsp:cNvPr id="0" name=""/>
        <dsp:cNvSpPr/>
      </dsp:nvSpPr>
      <dsp:spPr>
        <a:xfrm rot="16200000">
          <a:off x="4804720" y="1071971"/>
          <a:ext cx="4876800" cy="2732856"/>
        </a:xfrm>
        <a:prstGeom prst="flowChartManualOperation">
          <a:avLst/>
        </a:prstGeom>
        <a:solidFill>
          <a:srgbClr val="0000FF"/>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1450" tIns="0" rIns="172191" bIns="0" numCol="1" spcCol="1270" anchor="t" anchorCtr="0">
          <a:noAutofit/>
        </a:bodyPr>
        <a:lstStyle/>
        <a:p>
          <a:pPr lvl="0" algn="l" defTabSz="1200150">
            <a:lnSpc>
              <a:spcPct val="90000"/>
            </a:lnSpc>
            <a:spcBef>
              <a:spcPct val="0"/>
            </a:spcBef>
            <a:spcAft>
              <a:spcPct val="35000"/>
            </a:spcAft>
          </a:pPr>
          <a:r>
            <a:rPr lang="en-US" sz="2700" kern="1200" dirty="0" smtClean="0">
              <a:solidFill>
                <a:srgbClr val="FFFF00"/>
              </a:solidFill>
            </a:rPr>
            <a:t>Nursing Home</a:t>
          </a:r>
          <a:endParaRPr lang="en-US" sz="2700" kern="1200" dirty="0">
            <a:solidFill>
              <a:srgbClr val="FFFF00"/>
            </a:solidFill>
          </a:endParaRPr>
        </a:p>
        <a:p>
          <a:pPr marL="228600" lvl="1" indent="-228600" algn="l" defTabSz="933450">
            <a:lnSpc>
              <a:spcPct val="90000"/>
            </a:lnSpc>
            <a:spcBef>
              <a:spcPct val="0"/>
            </a:spcBef>
            <a:spcAft>
              <a:spcPct val="15000"/>
            </a:spcAft>
            <a:buChar char="••"/>
          </a:pPr>
          <a:r>
            <a:rPr lang="en-US" sz="2100" kern="1200" dirty="0" smtClean="0">
              <a:solidFill>
                <a:schemeClr val="accent3">
                  <a:lumMod val="20000"/>
                  <a:lumOff val="80000"/>
                </a:schemeClr>
              </a:solidFill>
            </a:rPr>
            <a:t>Registers  for AE</a:t>
          </a:r>
          <a:endParaRPr lang="en-US" sz="2100" kern="1200" dirty="0">
            <a:solidFill>
              <a:schemeClr val="accent3">
                <a:lumMod val="20000"/>
                <a:lumOff val="80000"/>
              </a:schemeClr>
            </a:solidFill>
          </a:endParaRPr>
        </a:p>
        <a:p>
          <a:pPr marL="228600" lvl="1" indent="-228600" algn="l" defTabSz="933450">
            <a:lnSpc>
              <a:spcPct val="90000"/>
            </a:lnSpc>
            <a:spcBef>
              <a:spcPct val="0"/>
            </a:spcBef>
            <a:spcAft>
              <a:spcPct val="15000"/>
            </a:spcAft>
            <a:buChar char="••"/>
          </a:pPr>
          <a:r>
            <a:rPr lang="en-US" sz="2100" kern="1200" dirty="0" smtClean="0">
              <a:solidFill>
                <a:schemeClr val="accent3">
                  <a:lumMod val="20000"/>
                  <a:lumOff val="80000"/>
                </a:schemeClr>
              </a:solidFill>
            </a:rPr>
            <a:t>Selects 3 goals, sets targets</a:t>
          </a:r>
          <a:endParaRPr lang="en-US" sz="2100" kern="1200" dirty="0">
            <a:solidFill>
              <a:schemeClr val="accent3">
                <a:lumMod val="20000"/>
                <a:lumOff val="80000"/>
              </a:schemeClr>
            </a:solidFill>
          </a:endParaRPr>
        </a:p>
        <a:p>
          <a:pPr marL="228600" lvl="1" indent="-228600" algn="l" defTabSz="933450">
            <a:lnSpc>
              <a:spcPct val="90000"/>
            </a:lnSpc>
            <a:spcBef>
              <a:spcPct val="0"/>
            </a:spcBef>
            <a:spcAft>
              <a:spcPct val="15000"/>
            </a:spcAft>
            <a:buChar char="••"/>
          </a:pPr>
          <a:r>
            <a:rPr lang="en-US" sz="2100" kern="1200" dirty="0" smtClean="0">
              <a:solidFill>
                <a:schemeClr val="accent3">
                  <a:lumMod val="20000"/>
                  <a:lumOff val="80000"/>
                </a:schemeClr>
              </a:solidFill>
            </a:rPr>
            <a:t>Uses Campaign’s web-based  resources for QA/PI</a:t>
          </a:r>
          <a:endParaRPr lang="en-US" sz="2100" kern="1200" dirty="0">
            <a:solidFill>
              <a:schemeClr val="accent3">
                <a:lumMod val="20000"/>
                <a:lumOff val="80000"/>
              </a:schemeClr>
            </a:solidFill>
          </a:endParaRPr>
        </a:p>
        <a:p>
          <a:pPr marL="228600" lvl="1" indent="-228600" algn="l" defTabSz="933450">
            <a:lnSpc>
              <a:spcPct val="90000"/>
            </a:lnSpc>
            <a:spcBef>
              <a:spcPct val="0"/>
            </a:spcBef>
            <a:spcAft>
              <a:spcPct val="15000"/>
            </a:spcAft>
            <a:buChar char="••"/>
          </a:pPr>
          <a:endParaRPr lang="en-US" sz="2100" kern="1200" dirty="0">
            <a:solidFill>
              <a:schemeClr val="accent3">
                <a:lumMod val="20000"/>
                <a:lumOff val="80000"/>
              </a:schemeClr>
            </a:solidFill>
          </a:endParaRPr>
        </a:p>
      </dsp:txBody>
      <dsp:txXfrm rot="16200000">
        <a:off x="4804720" y="1071971"/>
        <a:ext cx="4876800" cy="273285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A3BFCFE-DD47-6049-B5BF-D7E4EB6EADF7}">
      <dsp:nvSpPr>
        <dsp:cNvPr id="0" name=""/>
        <dsp:cNvSpPr/>
      </dsp:nvSpPr>
      <dsp:spPr>
        <a:xfrm rot="1222341">
          <a:off x="3604244" y="2608794"/>
          <a:ext cx="4390928" cy="4410903"/>
        </a:xfrm>
        <a:prstGeom prst="gear9">
          <a:avLst/>
        </a:prstGeom>
        <a:solidFill>
          <a:srgbClr val="0000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n-US" sz="2700" kern="1200" dirty="0" smtClean="0"/>
            <a:t>Pain, Pressure Ulcers, Antipsychotics, Hospitalizations, Mobility, Infections</a:t>
          </a:r>
          <a:endParaRPr lang="en-US" sz="2700" kern="1200" dirty="0"/>
        </a:p>
      </dsp:txBody>
      <dsp:txXfrm rot="1222341">
        <a:off x="3604244" y="2608794"/>
        <a:ext cx="4390928" cy="4410903"/>
      </dsp:txXfrm>
    </dsp:sp>
    <dsp:sp modelId="{1069A22D-1838-BA4B-9229-899BE0B1DEB8}">
      <dsp:nvSpPr>
        <dsp:cNvPr id="0" name=""/>
        <dsp:cNvSpPr/>
      </dsp:nvSpPr>
      <dsp:spPr>
        <a:xfrm rot="21304483">
          <a:off x="1822323" y="1016837"/>
          <a:ext cx="3068519" cy="2828421"/>
        </a:xfrm>
        <a:prstGeom prst="gear6">
          <a:avLst/>
        </a:prstGeom>
        <a:solidFill>
          <a:srgbClr val="0000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Person </a:t>
          </a:r>
          <a:r>
            <a:rPr lang="en-US" sz="2000" kern="1200" dirty="0" smtClean="0"/>
            <a:t>Centered</a:t>
          </a:r>
          <a:r>
            <a:rPr lang="en-US" sz="2400" kern="1200" dirty="0" smtClean="0"/>
            <a:t> Care</a:t>
          </a:r>
          <a:endParaRPr lang="en-US" sz="2400" kern="1200" dirty="0"/>
        </a:p>
      </dsp:txBody>
      <dsp:txXfrm rot="21304483">
        <a:off x="1822323" y="1016837"/>
        <a:ext cx="3068519" cy="2828421"/>
      </dsp:txXfrm>
    </dsp:sp>
    <dsp:sp modelId="{6296BFA7-ABB2-B046-8EF2-FF6E329E44A8}">
      <dsp:nvSpPr>
        <dsp:cNvPr id="0" name=""/>
        <dsp:cNvSpPr/>
      </dsp:nvSpPr>
      <dsp:spPr>
        <a:xfrm>
          <a:off x="4347608" y="85067"/>
          <a:ext cx="2821592" cy="2873435"/>
        </a:xfrm>
        <a:prstGeom prst="gear6">
          <a:avLst/>
        </a:prstGeom>
        <a:solidFill>
          <a:srgbClr val="0000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Staff Stability</a:t>
          </a:r>
          <a:endParaRPr lang="en-US" sz="2400" kern="1200" dirty="0"/>
        </a:p>
      </dsp:txBody>
      <dsp:txXfrm rot="900000">
        <a:off x="4963391" y="718371"/>
        <a:ext cx="1590026" cy="1606828"/>
      </dsp:txXfrm>
    </dsp:sp>
    <dsp:sp modelId="{BC824042-F319-E842-A2C6-2C8D09101776}">
      <dsp:nvSpPr>
        <dsp:cNvPr id="0" name=""/>
        <dsp:cNvSpPr/>
      </dsp:nvSpPr>
      <dsp:spPr>
        <a:xfrm rot="1066365">
          <a:off x="5206138" y="2575090"/>
          <a:ext cx="3756993" cy="4248482"/>
        </a:xfrm>
        <a:prstGeom prst="circularArrow">
          <a:avLst>
            <a:gd name="adj1" fmla="val 4688"/>
            <a:gd name="adj2" fmla="val 299029"/>
            <a:gd name="adj3" fmla="val 2556055"/>
            <a:gd name="adj4" fmla="val 15777876"/>
            <a:gd name="adj5" fmla="val 5469"/>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164CCE4-2A47-C845-B791-4395A87F79EC}">
      <dsp:nvSpPr>
        <dsp:cNvPr id="0" name=""/>
        <dsp:cNvSpPr/>
      </dsp:nvSpPr>
      <dsp:spPr>
        <a:xfrm>
          <a:off x="463420" y="554564"/>
          <a:ext cx="114935" cy="45730"/>
        </a:xfrm>
        <a:prstGeom prst="circularArrow">
          <a:avLst>
            <a:gd name="adj1" fmla="val 6452"/>
            <a:gd name="adj2" fmla="val 429999"/>
            <a:gd name="adj3" fmla="val 10489124"/>
            <a:gd name="adj4" fmla="val 14837806"/>
            <a:gd name="adj5" fmla="val 7527"/>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B54F1C7-3F3E-A94C-88C7-CCA0CE0CB36A}">
      <dsp:nvSpPr>
        <dsp:cNvPr id="0" name=""/>
        <dsp:cNvSpPr/>
      </dsp:nvSpPr>
      <dsp:spPr>
        <a:xfrm flipV="1">
          <a:off x="-22856" y="1669870"/>
          <a:ext cx="45713" cy="45713"/>
        </a:xfrm>
        <a:prstGeom prst="leftCircularArrow">
          <a:avLst>
            <a:gd name="adj1" fmla="val 5984"/>
            <a:gd name="adj2" fmla="val 394124"/>
            <a:gd name="adj3" fmla="val 13313824"/>
            <a:gd name="adj4" fmla="val 10508221"/>
            <a:gd name="adj5" fmla="val 6981"/>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70932"/>
          </a:xfrm>
          <a:prstGeom prst="rect">
            <a:avLst/>
          </a:prstGeom>
        </p:spPr>
        <p:txBody>
          <a:bodyPr vert="horz" lIns="91440" tIns="45720" rIns="91440" bIns="45720" rtlCol="0"/>
          <a:lstStyle>
            <a:lvl1pPr algn="l">
              <a:defRPr sz="1200">
                <a:latin typeface="Times New Roman" charset="0"/>
                <a:ea typeface="ヒラギノ明朝 ProN W3" charset="-128"/>
                <a:cs typeface="+mn-cs"/>
                <a:sym typeface="Times New Roman" charset="0"/>
              </a:defRPr>
            </a:lvl1pPr>
          </a:lstStyle>
          <a:p>
            <a:pPr>
              <a:defRPr/>
            </a:pPr>
            <a:endParaRPr lang="en-US"/>
          </a:p>
        </p:txBody>
      </p:sp>
      <p:sp>
        <p:nvSpPr>
          <p:cNvPr id="3" name="Date Placeholder 2"/>
          <p:cNvSpPr>
            <a:spLocks noGrp="1"/>
          </p:cNvSpPr>
          <p:nvPr>
            <p:ph type="dt" sz="quarter" idx="1"/>
          </p:nvPr>
        </p:nvSpPr>
        <p:spPr>
          <a:xfrm>
            <a:off x="3884613" y="0"/>
            <a:ext cx="2971800" cy="470932"/>
          </a:xfrm>
          <a:prstGeom prst="rect">
            <a:avLst/>
          </a:prstGeom>
        </p:spPr>
        <p:txBody>
          <a:bodyPr vert="horz" wrap="square" lIns="91440" tIns="45720" rIns="91440" bIns="45720" numCol="1" anchor="t" anchorCtr="0" compatLnSpc="1">
            <a:prstTxWarp prst="textNoShape">
              <a:avLst/>
            </a:prstTxWarp>
          </a:bodyPr>
          <a:lstStyle>
            <a:lvl1pPr algn="r">
              <a:defRPr sz="1200" smtClean="0">
                <a:ea typeface="ヒラギノ明朝 ProN W3" charset="0"/>
                <a:cs typeface="ヒラギノ明朝 ProN W3" charset="0"/>
              </a:defRPr>
            </a:lvl1pPr>
          </a:lstStyle>
          <a:p>
            <a:pPr>
              <a:defRPr/>
            </a:pPr>
            <a:fld id="{3A3E7850-9379-674E-9456-E993F9D12F3A}" type="datetime1">
              <a:rPr lang="en-US"/>
              <a:pPr>
                <a:defRPr/>
              </a:pPr>
              <a:t>9/5/2012</a:t>
            </a:fld>
            <a:endParaRPr lang="en-US"/>
          </a:p>
        </p:txBody>
      </p:sp>
      <p:sp>
        <p:nvSpPr>
          <p:cNvPr id="4" name="Footer Placeholder 3"/>
          <p:cNvSpPr>
            <a:spLocks noGrp="1"/>
          </p:cNvSpPr>
          <p:nvPr>
            <p:ph type="ftr" sz="quarter" idx="2"/>
          </p:nvPr>
        </p:nvSpPr>
        <p:spPr>
          <a:xfrm>
            <a:off x="0" y="8946072"/>
            <a:ext cx="2971800" cy="470932"/>
          </a:xfrm>
          <a:prstGeom prst="rect">
            <a:avLst/>
          </a:prstGeom>
        </p:spPr>
        <p:txBody>
          <a:bodyPr vert="horz" lIns="91440" tIns="45720" rIns="91440" bIns="45720" rtlCol="0" anchor="b"/>
          <a:lstStyle>
            <a:lvl1pPr algn="l">
              <a:defRPr sz="1200">
                <a:latin typeface="Times New Roman" charset="0"/>
                <a:ea typeface="ヒラギノ明朝 ProN W3" charset="-128"/>
                <a:cs typeface="+mn-cs"/>
                <a:sym typeface="Times New Roman" charset="0"/>
              </a:defRPr>
            </a:lvl1pPr>
          </a:lstStyle>
          <a:p>
            <a:pPr>
              <a:defRPr/>
            </a:pPr>
            <a:endParaRPr lang="en-US"/>
          </a:p>
        </p:txBody>
      </p:sp>
      <p:sp>
        <p:nvSpPr>
          <p:cNvPr id="5" name="Slide Number Placeholder 4"/>
          <p:cNvSpPr>
            <a:spLocks noGrp="1"/>
          </p:cNvSpPr>
          <p:nvPr>
            <p:ph type="sldNum" sz="quarter" idx="3"/>
          </p:nvPr>
        </p:nvSpPr>
        <p:spPr>
          <a:xfrm>
            <a:off x="3884613" y="8946072"/>
            <a:ext cx="2971800" cy="470932"/>
          </a:xfrm>
          <a:prstGeom prst="rect">
            <a:avLst/>
          </a:prstGeom>
        </p:spPr>
        <p:txBody>
          <a:bodyPr vert="horz" wrap="square" lIns="91440" tIns="45720" rIns="91440" bIns="45720" numCol="1" anchor="b" anchorCtr="0" compatLnSpc="1">
            <a:prstTxWarp prst="textNoShape">
              <a:avLst/>
            </a:prstTxWarp>
          </a:bodyPr>
          <a:lstStyle>
            <a:lvl1pPr algn="r">
              <a:defRPr sz="1200" smtClean="0">
                <a:ea typeface="ヒラギノ明朝 ProN W3" charset="0"/>
                <a:cs typeface="ヒラギノ明朝 ProN W3" charset="0"/>
              </a:defRPr>
            </a:lvl1pPr>
          </a:lstStyle>
          <a:p>
            <a:pPr>
              <a:defRPr/>
            </a:pPr>
            <a:fld id="{2215578E-6E74-874B-B553-AABBE17076A0}" type="slidenum">
              <a:rPr lang="en-US"/>
              <a:pPr>
                <a:defRPr/>
              </a:pPr>
              <a:t>‹#›</a:t>
            </a:fld>
            <a:endParaRPr lang="en-US"/>
          </a:p>
        </p:txBody>
      </p:sp>
    </p:spTree>
    <p:extLst>
      <p:ext uri="{BB962C8B-B14F-4D97-AF65-F5344CB8AC3E}">
        <p14:creationId xmlns:p14="http://schemas.microsoft.com/office/powerpoint/2010/main" xmlns="" val="14271801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1"/>
          <p:cNvSpPr>
            <a:spLocks noGrp="1" noRot="1" noChangeAspect="1" noChangeArrowheads="1" noTextEdit="1"/>
          </p:cNvSpPr>
          <p:nvPr>
            <p:ph type="sldImg"/>
          </p:nvPr>
        </p:nvSpPr>
        <p:spPr bwMode="auto">
          <a:xfrm>
            <a:off x="1074738" y="706438"/>
            <a:ext cx="4708525" cy="3532187"/>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7170" name="Rectangle 2"/>
          <p:cNvSpPr>
            <a:spLocks noGrp="1" noChangeArrowheads="1"/>
          </p:cNvSpPr>
          <p:nvPr>
            <p:ph type="body" sz="quarter" idx="1"/>
          </p:nvPr>
        </p:nvSpPr>
        <p:spPr bwMode="auto">
          <a:xfrm>
            <a:off x="685800" y="4473853"/>
            <a:ext cx="5486400" cy="42383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xmlns="" val="207576363"/>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Times New Roman" charset="0"/>
        <a:ea typeface="ＭＳ Ｐゴシック" charset="-128"/>
        <a:cs typeface="ＭＳ Ｐゴシック" charset="-128"/>
      </a:defRPr>
    </a:lvl1pPr>
    <a:lvl2pPr marL="457200" algn="l" rtl="0" eaLnBrk="0" fontAlgn="base" hangingPunct="0">
      <a:spcBef>
        <a:spcPct val="0"/>
      </a:spcBef>
      <a:spcAft>
        <a:spcPct val="0"/>
      </a:spcAft>
      <a:defRPr sz="1200" kern="1200">
        <a:solidFill>
          <a:schemeClr val="tx1"/>
        </a:solidFill>
        <a:latin typeface="Times New Roman" charset="0"/>
        <a:ea typeface="ＭＳ Ｐゴシック" charset="-128"/>
        <a:cs typeface="ＭＳ Ｐゴシック"/>
      </a:defRPr>
    </a:lvl2pPr>
    <a:lvl3pPr marL="914400" algn="l" rtl="0" eaLnBrk="0" fontAlgn="base" hangingPunct="0">
      <a:spcBef>
        <a:spcPct val="0"/>
      </a:spcBef>
      <a:spcAft>
        <a:spcPct val="0"/>
      </a:spcAft>
      <a:defRPr sz="1200" kern="1200">
        <a:solidFill>
          <a:schemeClr val="tx1"/>
        </a:solidFill>
        <a:latin typeface="Times New Roman" charset="0"/>
        <a:ea typeface="ＭＳ Ｐゴシック" charset="-128"/>
        <a:cs typeface="ＭＳ Ｐゴシック"/>
      </a:defRPr>
    </a:lvl3pPr>
    <a:lvl4pPr marL="1371600" algn="l" rtl="0" eaLnBrk="0" fontAlgn="base" hangingPunct="0">
      <a:spcBef>
        <a:spcPct val="0"/>
      </a:spcBef>
      <a:spcAft>
        <a:spcPct val="0"/>
      </a:spcAft>
      <a:defRPr sz="1200" kern="1200">
        <a:solidFill>
          <a:schemeClr val="tx1"/>
        </a:solidFill>
        <a:latin typeface="Times New Roman" charset="0"/>
        <a:ea typeface="ＭＳ Ｐゴシック" charset="-128"/>
        <a:cs typeface="ＭＳ Ｐゴシック"/>
      </a:defRPr>
    </a:lvl4pPr>
    <a:lvl5pPr marL="1828800" algn="l" rtl="0" eaLnBrk="0" fontAlgn="base" hangingPunct="0">
      <a:spcBef>
        <a:spcPct val="0"/>
      </a:spcBef>
      <a:spcAft>
        <a:spcPct val="0"/>
      </a:spcAft>
      <a:defRPr sz="1200" kern="1200">
        <a:solidFill>
          <a:schemeClr val="tx1"/>
        </a:solidFill>
        <a:latin typeface="Times New Roman" charset="0"/>
        <a:ea typeface="ＭＳ Ｐゴシック"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a:ln/>
        </p:spPr>
      </p:sp>
      <p:sp>
        <p:nvSpPr>
          <p:cNvPr id="53250"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dirty="0">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1"/>
          <p:cNvSpPr>
            <a:spLocks noGrp="1" noRot="1" noChangeAspect="1" noChangeArrowheads="1" noTextEdit="1"/>
          </p:cNvSpPr>
          <p:nvPr>
            <p:ph type="sldImg"/>
          </p:nvPr>
        </p:nvSpPr>
        <p:spPr>
          <a:solidFill>
            <a:srgbClr val="FFFFFF"/>
          </a:solidFill>
          <a:ln/>
        </p:spPr>
      </p:sp>
      <p:sp>
        <p:nvSpPr>
          <p:cNvPr id="97282" name="Rectangle 2"/>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marL="39688" eaLnBrk="1" hangingPunct="1">
              <a:lnSpc>
                <a:spcPct val="90000"/>
              </a:lnSpc>
              <a:spcBef>
                <a:spcPts val="450"/>
              </a:spcBef>
            </a:pPr>
            <a:endParaRPr lang="en-US">
              <a:solidFill>
                <a:srgbClr val="000000"/>
              </a:solidFill>
              <a:ea typeface="ＭＳ Ｐゴシック" charset="0"/>
              <a:cs typeface="Times New Roman" charset="0"/>
              <a:sym typeface="Times New Roman"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1"/>
          <p:cNvSpPr>
            <a:spLocks noGrp="1" noRot="1" noChangeAspect="1" noChangeArrowheads="1" noTextEdit="1"/>
          </p:cNvSpPr>
          <p:nvPr>
            <p:ph type="sldImg"/>
          </p:nvPr>
        </p:nvSpPr>
        <p:spPr>
          <a:solidFill>
            <a:srgbClr val="FFFFFF"/>
          </a:solidFill>
          <a:ln/>
        </p:spPr>
      </p:sp>
      <p:sp>
        <p:nvSpPr>
          <p:cNvPr id="120834" name="Rectangle 2"/>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9688" eaLnBrk="1" hangingPunct="1">
              <a:lnSpc>
                <a:spcPct val="90000"/>
              </a:lnSpc>
              <a:spcBef>
                <a:spcPts val="450"/>
              </a:spcBef>
            </a:pPr>
            <a:r>
              <a:rPr lang="en-US">
                <a:solidFill>
                  <a:srgbClr val="000000"/>
                </a:solidFill>
                <a:ea typeface="ＭＳ Ｐゴシック" charset="0"/>
                <a:cs typeface="Times New Roman" charset="0"/>
                <a:sym typeface="Times New Roman" charset="0"/>
              </a:rPr>
              <a: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1"/>
          <p:cNvSpPr>
            <a:spLocks noGrp="1" noRot="1" noChangeAspect="1" noChangeArrowheads="1" noTextEdit="1"/>
          </p:cNvSpPr>
          <p:nvPr>
            <p:ph type="sldImg"/>
          </p:nvPr>
        </p:nvSpPr>
        <p:spPr>
          <a:solidFill>
            <a:srgbClr val="FFFFFF"/>
          </a:solidFill>
          <a:ln/>
        </p:spPr>
      </p:sp>
      <p:sp>
        <p:nvSpPr>
          <p:cNvPr id="132098" name="Rectangle 2"/>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9688" eaLnBrk="1" hangingPunct="1">
              <a:lnSpc>
                <a:spcPct val="90000"/>
              </a:lnSpc>
              <a:spcBef>
                <a:spcPts val="450"/>
              </a:spcBef>
            </a:pPr>
            <a:r>
              <a:rPr lang="en-US">
                <a:solidFill>
                  <a:srgbClr val="000000"/>
                </a:solidFill>
                <a:ea typeface="ＭＳ Ｐゴシック" charset="0"/>
                <a:cs typeface="Times New Roman" charset="0"/>
                <a:sym typeface="Times New Roman" charset="0"/>
              </a:rPr>
              <a:t>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7"/>
          <p:cNvSpPr>
            <a:spLocks noGrp="1" noChangeArrowheads="1"/>
          </p:cNvSpPr>
          <p:nvPr>
            <p:ph type="sldNum" sz="quarter" idx="4294967295"/>
          </p:nvPr>
        </p:nvSpPr>
        <p:spPr bwMode="auto">
          <a:xfrm>
            <a:off x="3884613" y="8946071"/>
            <a:ext cx="2971800" cy="470932"/>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6493" tIns="43247" rIns="86493" bIns="43247"/>
          <a:lstStyle>
            <a:lvl1pPr eaLnBrk="0" hangingPunct="0">
              <a:defRPr sz="2400">
                <a:solidFill>
                  <a:srgbClr val="000000"/>
                </a:solidFill>
                <a:latin typeface="Times New Roman" charset="0"/>
                <a:ea typeface="ヒラギノ角ゴ ProN W3" charset="0"/>
                <a:cs typeface="ヒラギノ角ゴ ProN W3" charset="0"/>
                <a:sym typeface="Times New Roman" charset="0"/>
              </a:defRPr>
            </a:lvl1pPr>
            <a:lvl2pPr marL="742950" indent="-285750"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algn="ctr" eaLnBrk="1" hangingPunct="1"/>
            <a:fld id="{54F892FB-67CB-F748-AEC5-419A3166BA33}" type="slidenum">
              <a:rPr lang="en-US">
                <a:ea typeface="ＭＳ Ｐゴシック" charset="0"/>
                <a:cs typeface="ＭＳ Ｐゴシック" charset="0"/>
              </a:rPr>
              <a:pPr algn="ctr" eaLnBrk="1" hangingPunct="1"/>
              <a:t>13</a:t>
            </a:fld>
            <a:endParaRPr lang="en-US">
              <a:ea typeface="ＭＳ Ｐゴシック" charset="0"/>
              <a:cs typeface="ＭＳ Ｐゴシック" charset="0"/>
            </a:endParaRPr>
          </a:p>
        </p:txBody>
      </p:sp>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90000"/>
              </a:lnSpc>
            </a:pPr>
            <a:r>
              <a:rPr lang="en-US">
                <a:ea typeface="ＭＳ Ｐゴシック" charset="0"/>
                <a:cs typeface="ＭＳ Ｐゴシック" charset="0"/>
              </a:rPr>
              <a:t>We know that when you set a target you do better!</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1"/>
          <p:cNvSpPr>
            <a:spLocks noGrp="1" noRot="1" noChangeAspect="1" noChangeArrowheads="1" noTextEdit="1"/>
          </p:cNvSpPr>
          <p:nvPr>
            <p:ph type="sldImg"/>
          </p:nvPr>
        </p:nvSpPr>
        <p:spPr>
          <a:solidFill>
            <a:srgbClr val="FFFFFF"/>
          </a:solidFill>
          <a:ln/>
        </p:spPr>
      </p:sp>
      <p:sp>
        <p:nvSpPr>
          <p:cNvPr id="138242" name="Rectangle 2"/>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9688" eaLnBrk="1" hangingPunct="1">
              <a:lnSpc>
                <a:spcPct val="90000"/>
              </a:lnSpc>
              <a:spcBef>
                <a:spcPts val="450"/>
              </a:spcBef>
            </a:pPr>
            <a:r>
              <a:rPr lang="en-US">
                <a:solidFill>
                  <a:srgbClr val="000000"/>
                </a:solidFill>
                <a:ea typeface="ＭＳ Ｐゴシック" charset="0"/>
                <a:cs typeface="Times New Roman" charset="0"/>
                <a:sym typeface="Times New Roman" charset="0"/>
              </a:rPr>
              <a:t>* </a:t>
            </a:r>
          </a:p>
          <a:p>
            <a:pPr marL="39688" eaLnBrk="1" hangingPunct="1">
              <a:lnSpc>
                <a:spcPct val="90000"/>
              </a:lnSpc>
              <a:spcBef>
                <a:spcPts val="450"/>
              </a:spcBef>
            </a:pPr>
            <a:endParaRPr lang="en-US">
              <a:solidFill>
                <a:srgbClr val="000000"/>
              </a:solidFill>
              <a:ea typeface="ＭＳ Ｐゴシック" charset="0"/>
              <a:cs typeface="Times New Roman" charset="0"/>
              <a:sym typeface="Times New Roman" charset="0"/>
            </a:endParaRPr>
          </a:p>
          <a:p>
            <a:pPr marL="39688" eaLnBrk="1" hangingPunct="1">
              <a:lnSpc>
                <a:spcPct val="90000"/>
              </a:lnSpc>
              <a:spcBef>
                <a:spcPts val="450"/>
              </a:spcBef>
            </a:pPr>
            <a:endParaRPr lang="en-US">
              <a:solidFill>
                <a:srgbClr val="000000"/>
              </a:solidFill>
              <a:ea typeface="ＭＳ Ｐゴシック" charset="0"/>
              <a:cs typeface="Times New Roman" charset="0"/>
              <a:sym typeface="Times New Roman" charset="0"/>
            </a:endParaRPr>
          </a:p>
          <a:p>
            <a:pPr marL="39688" eaLnBrk="1" hangingPunct="1">
              <a:lnSpc>
                <a:spcPct val="90000"/>
              </a:lnSpc>
              <a:spcBef>
                <a:spcPts val="450"/>
              </a:spcBef>
            </a:pPr>
            <a:r>
              <a:rPr lang="en-US">
                <a:solidFill>
                  <a:srgbClr val="000000"/>
                </a:solidFill>
                <a:ea typeface="ＭＳ Ｐゴシック" charset="0"/>
                <a:cs typeface="Times New Roman" charset="0"/>
                <a:sym typeface="Times New Roman" charset="0"/>
              </a:rPr>
              <a:t>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1"/>
          <p:cNvSpPr>
            <a:spLocks noGrp="1" noRot="1" noChangeAspect="1" noChangeArrowheads="1" noTextEdit="1"/>
          </p:cNvSpPr>
          <p:nvPr>
            <p:ph type="sldImg"/>
          </p:nvPr>
        </p:nvSpPr>
        <p:spPr>
          <a:solidFill>
            <a:srgbClr val="FFFFFF"/>
          </a:solidFill>
          <a:ln/>
        </p:spPr>
      </p:sp>
      <p:sp>
        <p:nvSpPr>
          <p:cNvPr id="105474" name="Rectangle 2"/>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9688" eaLnBrk="1" hangingPunct="1">
              <a:spcBef>
                <a:spcPts val="475"/>
              </a:spcBef>
              <a:buClr>
                <a:srgbClr val="000000"/>
              </a:buClr>
              <a:buFontTx/>
              <a:buChar char="•"/>
            </a:pPr>
            <a:r>
              <a:rPr lang="en-US" sz="1400">
                <a:solidFill>
                  <a:srgbClr val="000000"/>
                </a:solidFill>
                <a:ea typeface="ＭＳ Ｐゴシック" charset="0"/>
                <a:cs typeface="Times New Roman" charset="0"/>
                <a:sym typeface="Times New Roman" charset="0"/>
              </a:rPr>
              <a:t>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the areas consumers and the public care about most.</a:t>
            </a:r>
          </a:p>
          <a:p>
            <a:r>
              <a:rPr lang="en-US" dirty="0" smtClean="0"/>
              <a:t>Malcolm Sparrow</a:t>
            </a:r>
          </a:p>
          <a:p>
            <a:endParaRPr lang="en-US" dirty="0" smtClean="0"/>
          </a:p>
          <a:p>
            <a:endParaRPr lang="en-US" dirty="0" smtClean="0"/>
          </a:p>
          <a:p>
            <a:endParaRPr lang="en-US" dirty="0" smtClean="0"/>
          </a:p>
          <a:p>
            <a:endParaRPr lang="en-US" dirty="0" smtClean="0"/>
          </a:p>
        </p:txBody>
      </p:sp>
    </p:spTree>
    <p:extLst>
      <p:ext uri="{BB962C8B-B14F-4D97-AF65-F5344CB8AC3E}">
        <p14:creationId xmlns:p14="http://schemas.microsoft.com/office/powerpoint/2010/main" xmlns="" val="11215878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the areas consumers and the public care about most.</a:t>
            </a:r>
          </a:p>
          <a:p>
            <a:r>
              <a:rPr lang="en-US" dirty="0" smtClean="0"/>
              <a:t>Malcolm Sparrow</a:t>
            </a:r>
          </a:p>
          <a:p>
            <a:endParaRPr lang="en-US" dirty="0" smtClean="0"/>
          </a:p>
          <a:p>
            <a:endParaRPr lang="en-US" dirty="0" smtClean="0"/>
          </a:p>
          <a:p>
            <a:endParaRPr lang="en-US" dirty="0" smtClean="0"/>
          </a:p>
          <a:p>
            <a:endParaRPr lang="en-US" dirty="0" smtClean="0"/>
          </a:p>
        </p:txBody>
      </p:sp>
    </p:spTree>
    <p:extLst>
      <p:ext uri="{BB962C8B-B14F-4D97-AF65-F5344CB8AC3E}">
        <p14:creationId xmlns:p14="http://schemas.microsoft.com/office/powerpoint/2010/main" xmlns="" val="11215878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1"/>
          <p:cNvSpPr>
            <a:spLocks noGrp="1" noRot="1" noChangeAspect="1" noChangeArrowheads="1" noTextEdit="1"/>
          </p:cNvSpPr>
          <p:nvPr>
            <p:ph type="sldImg"/>
          </p:nvPr>
        </p:nvSpPr>
        <p:spPr>
          <a:solidFill>
            <a:srgbClr val="FFFFFF"/>
          </a:solidFill>
          <a:ln/>
        </p:spPr>
      </p:sp>
      <p:sp>
        <p:nvSpPr>
          <p:cNvPr id="118786" name="Rectangle 2"/>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9688" eaLnBrk="1" hangingPunct="1">
              <a:lnSpc>
                <a:spcPct val="90000"/>
              </a:lnSpc>
              <a:spcBef>
                <a:spcPts val="450"/>
              </a:spcBef>
            </a:pPr>
            <a:r>
              <a:rPr lang="en-US">
                <a:solidFill>
                  <a:srgbClr val="000000"/>
                </a:solidFill>
                <a:ea typeface="ＭＳ Ｐゴシック" charset="0"/>
                <a:cs typeface="Times New Roman" charset="0"/>
                <a:sym typeface="Times New Roman" charset="0"/>
              </a:rPr>
              <a:t>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1"/>
          <p:cNvSpPr>
            <a:spLocks noGrp="1" noRot="1" noChangeAspect="1" noChangeArrowheads="1" noTextEdit="1"/>
          </p:cNvSpPr>
          <p:nvPr>
            <p:ph type="sldImg"/>
          </p:nvPr>
        </p:nvSpPr>
        <p:spPr>
          <a:solidFill>
            <a:srgbClr val="FFFFFF"/>
          </a:solidFill>
          <a:ln/>
        </p:spPr>
      </p:sp>
      <p:sp>
        <p:nvSpPr>
          <p:cNvPr id="118786" name="Rectangle 2"/>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9688" eaLnBrk="1" hangingPunct="1">
              <a:lnSpc>
                <a:spcPct val="90000"/>
              </a:lnSpc>
              <a:spcBef>
                <a:spcPts val="450"/>
              </a:spcBef>
            </a:pPr>
            <a:r>
              <a:rPr lang="en-US">
                <a:solidFill>
                  <a:srgbClr val="000000"/>
                </a:solidFill>
                <a:ea typeface="ＭＳ Ｐゴシック" charset="0"/>
                <a:cs typeface="Times New Roman" charset="0"/>
                <a:sym typeface="Times New Roman" charset="0"/>
              </a:rP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
          <p:cNvSpPr>
            <a:spLocks noGrp="1" noRot="1" noChangeAspect="1" noChangeArrowheads="1" noTextEdit="1"/>
          </p:cNvSpPr>
          <p:nvPr>
            <p:ph type="sldImg"/>
          </p:nvPr>
        </p:nvSpPr>
        <p:spPr>
          <a:solidFill>
            <a:srgbClr val="FFFFFF"/>
          </a:solidFill>
          <a:ln/>
        </p:spPr>
      </p:sp>
      <p:sp>
        <p:nvSpPr>
          <p:cNvPr id="57346" name="Rectangle 2"/>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9688" eaLnBrk="1" hangingPunct="1">
              <a:spcBef>
                <a:spcPts val="475"/>
              </a:spcBef>
              <a:buClr>
                <a:srgbClr val="000000"/>
              </a:buClr>
              <a:buFontTx/>
              <a:buChar char="•"/>
            </a:pPr>
            <a:r>
              <a:rPr lang="en-US" sz="1400" dirty="0">
                <a:solidFill>
                  <a:srgbClr val="000000"/>
                </a:solidFill>
                <a:ea typeface="ＭＳ Ｐゴシック" charset="0"/>
                <a:cs typeface="Times New Roman" charset="0"/>
                <a:sym typeface="Times New Roman" charset="0"/>
              </a:rPr>
              <a:t> </a:t>
            </a:r>
            <a:r>
              <a:rPr lang="en-US" sz="1400" dirty="0" smtClean="0">
                <a:solidFill>
                  <a:srgbClr val="000000"/>
                </a:solidFill>
                <a:ea typeface="ＭＳ Ｐゴシック" charset="0"/>
                <a:cs typeface="Times New Roman" charset="0"/>
                <a:sym typeface="Times New Roman" charset="0"/>
              </a:rPr>
              <a:t> </a:t>
            </a:r>
            <a:endParaRPr lang="en-US" sz="1400" dirty="0">
              <a:solidFill>
                <a:srgbClr val="000000"/>
              </a:solidFill>
              <a:ea typeface="ＭＳ Ｐゴシック" charset="0"/>
              <a:cs typeface="Times New Roman" charset="0"/>
              <a:sym typeface="Times New Roman"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4294967295"/>
          </p:nvPr>
        </p:nvSpPr>
        <p:spPr bwMode="auto">
          <a:xfrm>
            <a:off x="3884613" y="8946071"/>
            <a:ext cx="2971800" cy="470932"/>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6493" tIns="43247" rIns="86493" bIns="43247"/>
          <a:lstStyle>
            <a:lvl1pPr eaLnBrk="0" hangingPunct="0">
              <a:defRPr sz="2400">
                <a:solidFill>
                  <a:srgbClr val="000000"/>
                </a:solidFill>
                <a:latin typeface="Times New Roman" charset="0"/>
                <a:ea typeface="ヒラギノ角ゴ ProN W3" charset="0"/>
                <a:cs typeface="ヒラギノ角ゴ ProN W3" charset="0"/>
                <a:sym typeface="Times New Roman" charset="0"/>
              </a:defRPr>
            </a:lvl1pPr>
            <a:lvl2pPr marL="742950" indent="-285750"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algn="ctr" eaLnBrk="1" hangingPunct="1"/>
            <a:fld id="{A7466D8E-A820-1D4F-B007-6E08D647245C}" type="slidenum">
              <a:rPr lang="en-US">
                <a:ea typeface="ＭＳ Ｐゴシック" charset="0"/>
                <a:cs typeface="ＭＳ Ｐゴシック" charset="0"/>
              </a:rPr>
              <a:pPr algn="ctr" eaLnBrk="1" hangingPunct="1"/>
              <a:t>20</a:t>
            </a:fld>
            <a:endParaRPr lang="en-US">
              <a:ea typeface="ＭＳ Ｐゴシック" charset="0"/>
              <a:cs typeface="ＭＳ Ｐゴシック" charset="0"/>
            </a:endParaRPr>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90000"/>
              </a:lnSpc>
            </a:pPr>
            <a:endParaRPr lang="en-US">
              <a:ea typeface="ＭＳ Ｐゴシック" charset="0"/>
              <a:cs typeface="ＭＳ Ｐゴシック" charset="0"/>
            </a:endParaRPr>
          </a:p>
          <a:p>
            <a:pPr>
              <a:lnSpc>
                <a:spcPct val="90000"/>
              </a:lnSpc>
            </a:pPr>
            <a:endParaRPr lang="en-US">
              <a:ea typeface="ＭＳ Ｐゴシック" charset="0"/>
              <a:cs typeface="ＭＳ Ｐゴシック" charset="0"/>
            </a:endParaRPr>
          </a:p>
          <a:p>
            <a:pPr>
              <a:lnSpc>
                <a:spcPct val="90000"/>
              </a:lnSpc>
            </a:pPr>
            <a:endParaRPr lang="en-US">
              <a:ea typeface="ＭＳ Ｐゴシック" charset="0"/>
              <a:cs typeface="ＭＳ Ｐゴシック"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4294967295"/>
          </p:nvPr>
        </p:nvSpPr>
        <p:spPr bwMode="auto">
          <a:xfrm>
            <a:off x="3884613" y="8946071"/>
            <a:ext cx="2971800" cy="470932"/>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6493" tIns="43247" rIns="86493" bIns="43247"/>
          <a:lstStyle>
            <a:lvl1pPr eaLnBrk="0" hangingPunct="0">
              <a:defRPr sz="2400">
                <a:solidFill>
                  <a:srgbClr val="000000"/>
                </a:solidFill>
                <a:latin typeface="Times New Roman" charset="0"/>
                <a:ea typeface="ヒラギノ角ゴ ProN W3" charset="0"/>
                <a:cs typeface="ヒラギノ角ゴ ProN W3" charset="0"/>
                <a:sym typeface="Times New Roman" charset="0"/>
              </a:defRPr>
            </a:lvl1pPr>
            <a:lvl2pPr marL="742950" indent="-285750"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algn="ctr" eaLnBrk="1" hangingPunct="1"/>
            <a:fld id="{B23A21A1-9484-3348-B5AF-7E51016389F7}" type="slidenum">
              <a:rPr lang="en-US">
                <a:ea typeface="ＭＳ Ｐゴシック" charset="0"/>
                <a:cs typeface="ＭＳ Ｐゴシック" charset="0"/>
              </a:rPr>
              <a:pPr algn="ctr" eaLnBrk="1" hangingPunct="1"/>
              <a:t>24</a:t>
            </a:fld>
            <a:endParaRPr lang="en-US">
              <a:ea typeface="ＭＳ Ｐゴシック" charset="0"/>
              <a:cs typeface="ＭＳ Ｐゴシック" charset="0"/>
            </a:endParaRPr>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90000"/>
              </a:lnSpc>
            </a:pPr>
            <a:endParaRPr lang="en-US">
              <a:ea typeface="ＭＳ Ｐゴシック" charset="0"/>
              <a:cs typeface="ＭＳ Ｐゴシック" charset="0"/>
            </a:endParaRPr>
          </a:p>
          <a:p>
            <a:pPr>
              <a:lnSpc>
                <a:spcPct val="90000"/>
              </a:lnSpc>
            </a:pPr>
            <a:endParaRPr lang="en-US">
              <a:ea typeface="ＭＳ Ｐゴシック" charset="0"/>
              <a:cs typeface="ＭＳ Ｐゴシック" charset="0"/>
            </a:endParaRPr>
          </a:p>
          <a:p>
            <a:pPr>
              <a:lnSpc>
                <a:spcPct val="90000"/>
              </a:lnSpc>
            </a:pPr>
            <a:endParaRPr lang="en-US">
              <a:ea typeface="ＭＳ Ｐゴシック"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Grp="1" noChangeArrowheads="1"/>
          </p:cNvSpPr>
          <p:nvPr>
            <p:ph type="sldNum" sz="quarter" idx="4294967295"/>
          </p:nvPr>
        </p:nvSpPr>
        <p:spPr bwMode="auto">
          <a:xfrm>
            <a:off x="3884613" y="8946071"/>
            <a:ext cx="2971800" cy="470932"/>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6493" tIns="43247" rIns="86493" bIns="43247"/>
          <a:lstStyle>
            <a:lvl1pPr eaLnBrk="0" hangingPunct="0">
              <a:defRPr sz="2400">
                <a:solidFill>
                  <a:srgbClr val="000000"/>
                </a:solidFill>
                <a:latin typeface="Times New Roman" charset="0"/>
                <a:ea typeface="ヒラギノ角ゴ ProN W3" charset="0"/>
                <a:cs typeface="ヒラギノ角ゴ ProN W3" charset="0"/>
                <a:sym typeface="Times New Roman" charset="0"/>
              </a:defRPr>
            </a:lvl1pPr>
            <a:lvl2pPr marL="742950" indent="-285750"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algn="ctr" eaLnBrk="1" hangingPunct="1"/>
            <a:fld id="{9F260D4C-B336-F349-9B34-472B1D1BCD6F}" type="slidenum">
              <a:rPr lang="en-US">
                <a:ea typeface="ＭＳ Ｐゴシック" charset="0"/>
                <a:cs typeface="ＭＳ Ｐゴシック" charset="0"/>
              </a:rPr>
              <a:pPr algn="ctr" eaLnBrk="1" hangingPunct="1"/>
              <a:t>25</a:t>
            </a:fld>
            <a:endParaRPr lang="en-US">
              <a:ea typeface="ＭＳ Ｐゴシック" charset="0"/>
              <a:cs typeface="ＭＳ Ｐゴシック" charset="0"/>
            </a:endParaRPr>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90000"/>
              </a:lnSpc>
            </a:pPr>
            <a:endParaRPr lang="en-US">
              <a:ea typeface="ＭＳ Ｐゴシック" charset="0"/>
              <a:cs typeface="ＭＳ Ｐゴシック" charset="0"/>
            </a:endParaRPr>
          </a:p>
          <a:p>
            <a:pPr>
              <a:lnSpc>
                <a:spcPct val="90000"/>
              </a:lnSpc>
            </a:pPr>
            <a:endParaRPr lang="en-US">
              <a:ea typeface="ＭＳ Ｐゴシック" charset="0"/>
              <a:cs typeface="ＭＳ Ｐゴシック" charset="0"/>
            </a:endParaRPr>
          </a:p>
          <a:p>
            <a:pPr>
              <a:lnSpc>
                <a:spcPct val="90000"/>
              </a:lnSpc>
            </a:pPr>
            <a:endParaRPr lang="en-US">
              <a:ea typeface="ＭＳ Ｐゴシック" charset="0"/>
              <a:cs typeface="ＭＳ Ｐゴシック"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1"/>
          <p:cNvSpPr>
            <a:spLocks noGrp="1" noRot="1" noChangeAspect="1" noChangeArrowheads="1" noTextEdit="1"/>
          </p:cNvSpPr>
          <p:nvPr>
            <p:ph type="sldImg"/>
          </p:nvPr>
        </p:nvSpPr>
        <p:spPr>
          <a:solidFill>
            <a:srgbClr val="FFFFFF"/>
          </a:solidFill>
          <a:ln/>
        </p:spPr>
      </p:sp>
      <p:sp>
        <p:nvSpPr>
          <p:cNvPr id="118786" name="Rectangle 2"/>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9688" eaLnBrk="1" hangingPunct="1">
              <a:lnSpc>
                <a:spcPct val="90000"/>
              </a:lnSpc>
              <a:spcBef>
                <a:spcPts val="450"/>
              </a:spcBef>
            </a:pPr>
            <a:r>
              <a:rPr lang="en-US">
                <a:solidFill>
                  <a:srgbClr val="000000"/>
                </a:solidFill>
                <a:ea typeface="ＭＳ Ｐゴシック" charset="0"/>
                <a:cs typeface="Times New Roman" charset="0"/>
                <a:sym typeface="Times New Roman" charset="0"/>
              </a:rPr>
              <a:t>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1"/>
          <p:cNvSpPr>
            <a:spLocks noGrp="1" noRot="1" noChangeAspect="1" noChangeArrowheads="1" noTextEdit="1"/>
          </p:cNvSpPr>
          <p:nvPr>
            <p:ph type="sldImg"/>
          </p:nvPr>
        </p:nvSpPr>
        <p:spPr>
          <a:solidFill>
            <a:srgbClr val="FFFFFF"/>
          </a:solidFill>
          <a:ln/>
        </p:spPr>
      </p:sp>
      <p:sp>
        <p:nvSpPr>
          <p:cNvPr id="118786" name="Rectangle 2"/>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9688" eaLnBrk="1" hangingPunct="1">
              <a:lnSpc>
                <a:spcPct val="90000"/>
              </a:lnSpc>
              <a:spcBef>
                <a:spcPts val="450"/>
              </a:spcBef>
            </a:pPr>
            <a:r>
              <a:rPr lang="en-US">
                <a:solidFill>
                  <a:srgbClr val="000000"/>
                </a:solidFill>
                <a:ea typeface="ＭＳ Ｐゴシック" charset="0"/>
                <a:cs typeface="Times New Roman" charset="0"/>
                <a:sym typeface="Times New Roman" charset="0"/>
              </a:rPr>
              <a:t>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1"/>
          <p:cNvSpPr>
            <a:spLocks noGrp="1" noRot="1" noChangeAspect="1" noChangeArrowheads="1" noTextEdit="1"/>
          </p:cNvSpPr>
          <p:nvPr>
            <p:ph type="sldImg"/>
          </p:nvPr>
        </p:nvSpPr>
        <p:spPr>
          <a:solidFill>
            <a:srgbClr val="FFFFFF"/>
          </a:solidFill>
          <a:ln/>
        </p:spPr>
      </p:sp>
      <p:sp>
        <p:nvSpPr>
          <p:cNvPr id="118786" name="Rectangle 2"/>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9688" eaLnBrk="1" hangingPunct="1">
              <a:lnSpc>
                <a:spcPct val="90000"/>
              </a:lnSpc>
              <a:spcBef>
                <a:spcPts val="450"/>
              </a:spcBef>
            </a:pPr>
            <a:r>
              <a:rPr lang="en-US">
                <a:solidFill>
                  <a:srgbClr val="000000"/>
                </a:solidFill>
                <a:ea typeface="ＭＳ Ｐゴシック" charset="0"/>
                <a:cs typeface="Times New Roman" charset="0"/>
                <a:sym typeface="Times New Roman" charset="0"/>
              </a:rPr>
              <a:t>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1"/>
          <p:cNvSpPr>
            <a:spLocks noGrp="1" noRot="1" noChangeAspect="1" noChangeArrowheads="1" noTextEdit="1"/>
          </p:cNvSpPr>
          <p:nvPr>
            <p:ph type="sldImg"/>
          </p:nvPr>
        </p:nvSpPr>
        <p:spPr>
          <a:solidFill>
            <a:srgbClr val="FFFFFF"/>
          </a:solidFill>
          <a:ln/>
        </p:spPr>
      </p:sp>
      <p:sp>
        <p:nvSpPr>
          <p:cNvPr id="118786" name="Rectangle 2"/>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9688" eaLnBrk="1" hangingPunct="1">
              <a:lnSpc>
                <a:spcPct val="90000"/>
              </a:lnSpc>
              <a:spcBef>
                <a:spcPts val="450"/>
              </a:spcBef>
            </a:pPr>
            <a:r>
              <a:rPr lang="en-US">
                <a:solidFill>
                  <a:srgbClr val="000000"/>
                </a:solidFill>
                <a:ea typeface="ＭＳ Ｐゴシック" charset="0"/>
                <a:cs typeface="Times New Roman" charset="0"/>
                <a:sym typeface="Times New Roman" charset="0"/>
              </a:rPr>
              <a:t>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1"/>
          <p:cNvSpPr>
            <a:spLocks noGrp="1" noRot="1" noChangeAspect="1" noChangeArrowheads="1" noTextEdit="1"/>
          </p:cNvSpPr>
          <p:nvPr>
            <p:ph type="sldImg"/>
          </p:nvPr>
        </p:nvSpPr>
        <p:spPr>
          <a:solidFill>
            <a:srgbClr val="FFFFFF"/>
          </a:solidFill>
          <a:ln/>
        </p:spPr>
      </p:sp>
      <p:sp>
        <p:nvSpPr>
          <p:cNvPr id="118786" name="Rectangle 2"/>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9688" eaLnBrk="1" hangingPunct="1">
              <a:lnSpc>
                <a:spcPct val="90000"/>
              </a:lnSpc>
              <a:spcBef>
                <a:spcPts val="450"/>
              </a:spcBef>
            </a:pPr>
            <a:r>
              <a:rPr lang="en-US">
                <a:solidFill>
                  <a:srgbClr val="000000"/>
                </a:solidFill>
                <a:ea typeface="ＭＳ Ｐゴシック" charset="0"/>
                <a:cs typeface="Times New Roman" charset="0"/>
                <a:sym typeface="Times New Roman" charset="0"/>
              </a:rPr>
              <a:t>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1"/>
          <p:cNvSpPr>
            <a:spLocks noGrp="1" noRot="1" noChangeAspect="1" noChangeArrowheads="1" noTextEdit="1"/>
          </p:cNvSpPr>
          <p:nvPr>
            <p:ph type="sldImg"/>
          </p:nvPr>
        </p:nvSpPr>
        <p:spPr>
          <a:solidFill>
            <a:srgbClr val="FFFFFF"/>
          </a:solidFill>
          <a:ln/>
        </p:spPr>
      </p:sp>
      <p:sp>
        <p:nvSpPr>
          <p:cNvPr id="118786" name="Rectangle 2"/>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9688" eaLnBrk="1" hangingPunct="1">
              <a:lnSpc>
                <a:spcPct val="90000"/>
              </a:lnSpc>
              <a:spcBef>
                <a:spcPts val="450"/>
              </a:spcBef>
            </a:pPr>
            <a:r>
              <a:rPr lang="en-US">
                <a:solidFill>
                  <a:srgbClr val="000000"/>
                </a:solidFill>
                <a:ea typeface="ＭＳ Ｐゴシック" charset="0"/>
                <a:cs typeface="Times New Roman" charset="0"/>
                <a:sym typeface="Times New Roman" charset="0"/>
              </a:rPr>
              <a:t> </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1"/>
          <p:cNvSpPr>
            <a:spLocks noGrp="1" noRot="1" noChangeAspect="1" noChangeArrowheads="1" noTextEdit="1"/>
          </p:cNvSpPr>
          <p:nvPr>
            <p:ph type="sldImg"/>
          </p:nvPr>
        </p:nvSpPr>
        <p:spPr>
          <a:solidFill>
            <a:srgbClr val="FFFFFF"/>
          </a:solidFill>
          <a:ln/>
        </p:spPr>
      </p:sp>
      <p:sp>
        <p:nvSpPr>
          <p:cNvPr id="118786" name="Rectangle 2"/>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9688" eaLnBrk="1" hangingPunct="1">
              <a:lnSpc>
                <a:spcPct val="90000"/>
              </a:lnSpc>
              <a:spcBef>
                <a:spcPts val="450"/>
              </a:spcBef>
            </a:pPr>
            <a:r>
              <a:rPr lang="en-US">
                <a:solidFill>
                  <a:srgbClr val="000000"/>
                </a:solidFill>
                <a:ea typeface="ＭＳ Ｐゴシック" charset="0"/>
                <a:cs typeface="Times New Roman" charset="0"/>
                <a:sym typeface="Times New Roman" charset="0"/>
              </a:rPr>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1"/>
          <p:cNvSpPr>
            <a:spLocks noGrp="1" noRot="1" noChangeAspect="1" noChangeArrowheads="1" noTextEdit="1"/>
          </p:cNvSpPr>
          <p:nvPr>
            <p:ph type="sldImg"/>
          </p:nvPr>
        </p:nvSpPr>
        <p:spPr>
          <a:solidFill>
            <a:srgbClr val="FFFFFF"/>
          </a:solidFill>
          <a:ln/>
        </p:spPr>
      </p:sp>
      <p:sp>
        <p:nvSpPr>
          <p:cNvPr id="64514" name="Rectangle 2"/>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marL="38585" eaLnBrk="1" hangingPunct="1">
              <a:spcBef>
                <a:spcPts val="450"/>
              </a:spcBef>
              <a:buClr>
                <a:srgbClr val="000000"/>
              </a:buClr>
            </a:pPr>
            <a:endParaRPr lang="en-US">
              <a:solidFill>
                <a:srgbClr val="000000"/>
              </a:solidFill>
              <a:ea typeface="ＭＳ Ｐゴシック" charset="0"/>
              <a:cs typeface="Times New Roman" charset="0"/>
              <a:sym typeface="Times New Roman"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1"/>
          <p:cNvSpPr>
            <a:spLocks noGrp="1" noRot="1" noChangeAspect="1" noChangeArrowheads="1" noTextEdit="1"/>
          </p:cNvSpPr>
          <p:nvPr>
            <p:ph type="sldImg"/>
          </p:nvPr>
        </p:nvSpPr>
        <p:spPr>
          <a:solidFill>
            <a:srgbClr val="FFFFFF"/>
          </a:solidFill>
          <a:ln/>
        </p:spPr>
      </p:sp>
      <p:sp>
        <p:nvSpPr>
          <p:cNvPr id="118786" name="Rectangle 2"/>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9688" eaLnBrk="1" hangingPunct="1">
              <a:lnSpc>
                <a:spcPct val="90000"/>
              </a:lnSpc>
              <a:spcBef>
                <a:spcPts val="450"/>
              </a:spcBef>
            </a:pPr>
            <a:r>
              <a:rPr lang="en-US">
                <a:solidFill>
                  <a:srgbClr val="000000"/>
                </a:solidFill>
                <a:ea typeface="ＭＳ Ｐゴシック" charset="0"/>
                <a:cs typeface="Times New Roman" charset="0"/>
                <a:sym typeface="Times New Roman" charset="0"/>
              </a:rPr>
              <a:t> </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4294967295"/>
          </p:nvPr>
        </p:nvSpPr>
        <p:spPr bwMode="auto">
          <a:xfrm>
            <a:off x="3884613" y="8946072"/>
            <a:ext cx="2971800" cy="470932"/>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6493" tIns="43247" rIns="86493" bIns="43247"/>
          <a:lstStyle>
            <a:lvl1pPr eaLnBrk="0" hangingPunct="0">
              <a:defRPr sz="2400">
                <a:solidFill>
                  <a:srgbClr val="000000"/>
                </a:solidFill>
                <a:latin typeface="Times New Roman" charset="0"/>
                <a:ea typeface="ヒラギノ角ゴ ProN W3" charset="0"/>
                <a:cs typeface="ヒラギノ角ゴ ProN W3" charset="0"/>
                <a:sym typeface="Times New Roman" charset="0"/>
              </a:defRPr>
            </a:lvl1pPr>
            <a:lvl2pPr marL="742950" indent="-285750"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algn="ctr" eaLnBrk="1" hangingPunct="1"/>
            <a:fld id="{E92BA060-2849-3A48-B971-1D4AA683A705}" type="slidenum">
              <a:rPr lang="en-US">
                <a:ea typeface="ＭＳ Ｐゴシック" charset="0"/>
                <a:cs typeface="ＭＳ Ｐゴシック" charset="0"/>
              </a:rPr>
              <a:pPr algn="ctr" eaLnBrk="1" hangingPunct="1"/>
              <a:t>40</a:t>
            </a:fld>
            <a:endParaRPr lang="en-US">
              <a:ea typeface="ＭＳ Ｐゴシック" charset="0"/>
              <a:cs typeface="ＭＳ Ｐゴシック" charset="0"/>
            </a:endParaRPr>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a:lnSpc>
                <a:spcPct val="90000"/>
              </a:lnSpc>
            </a:pPr>
            <a:endParaRPr lang="en-US">
              <a:ea typeface="ＭＳ Ｐゴシック" charset="0"/>
              <a:cs typeface="ＭＳ Ｐゴシック"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7"/>
          <p:cNvSpPr>
            <a:spLocks noGrp="1" noChangeArrowheads="1"/>
          </p:cNvSpPr>
          <p:nvPr>
            <p:ph type="sldNum" sz="quarter" idx="4294967295"/>
          </p:nvPr>
        </p:nvSpPr>
        <p:spPr bwMode="auto">
          <a:xfrm>
            <a:off x="3884613" y="8946071"/>
            <a:ext cx="2971800" cy="470932"/>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6485" tIns="43243" rIns="86485" bIns="43243"/>
          <a:lstStyle>
            <a:lvl1pPr eaLnBrk="0" hangingPunct="0">
              <a:defRPr sz="2400">
                <a:solidFill>
                  <a:srgbClr val="000000"/>
                </a:solidFill>
                <a:latin typeface="Times New Roman" charset="0"/>
                <a:ea typeface="ヒラギノ角ゴ ProN W3" charset="0"/>
                <a:cs typeface="ヒラギノ角ゴ ProN W3" charset="0"/>
                <a:sym typeface="Times New Roman" charset="0"/>
              </a:defRPr>
            </a:lvl1pPr>
            <a:lvl2pPr marL="742950" indent="-285750"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algn="ctr"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algn="ctr"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algn="ctr"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algn="ctr"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eaLnBrk="1" hangingPunct="1"/>
            <a:fld id="{9E5674CF-416E-6044-AAF9-01FF3307079F}" type="slidenum">
              <a:rPr lang="en-US">
                <a:ea typeface="MS PGothic" charset="0"/>
                <a:cs typeface="MS PGothic" charset="0"/>
              </a:rPr>
              <a:pPr eaLnBrk="1" hangingPunct="1"/>
              <a:t>41</a:t>
            </a:fld>
            <a:endParaRPr lang="en-US">
              <a:ea typeface="MS PGothic" charset="0"/>
              <a:cs typeface="MS PGothic" charset="0"/>
            </a:endParaRPr>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a:lnSpc>
                <a:spcPct val="90000"/>
              </a:lnSpc>
            </a:pPr>
            <a:endParaRPr lang="en-US">
              <a:ea typeface="MS PGothic"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1"/>
          <p:cNvSpPr>
            <a:spLocks noGrp="1" noRot="1" noChangeAspect="1" noChangeArrowheads="1" noTextEdit="1"/>
          </p:cNvSpPr>
          <p:nvPr>
            <p:ph type="sldImg"/>
          </p:nvPr>
        </p:nvSpPr>
        <p:spPr>
          <a:solidFill>
            <a:srgbClr val="FFFFFF"/>
          </a:solidFill>
          <a:ln/>
        </p:spPr>
      </p:sp>
      <p:sp>
        <p:nvSpPr>
          <p:cNvPr id="118786" name="Rectangle 2"/>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9688" eaLnBrk="1" hangingPunct="1">
              <a:lnSpc>
                <a:spcPct val="90000"/>
              </a:lnSpc>
              <a:spcBef>
                <a:spcPts val="450"/>
              </a:spcBef>
            </a:pPr>
            <a:r>
              <a:rPr lang="en-US">
                <a:solidFill>
                  <a:srgbClr val="000000"/>
                </a:solidFill>
                <a:ea typeface="ＭＳ Ｐゴシック" charset="0"/>
                <a:cs typeface="Times New Roman" charset="0"/>
                <a:sym typeface="Times New Roman" charset="0"/>
              </a:rP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
          <p:cNvSpPr>
            <a:spLocks noGrp="1" noRot="1" noChangeAspect="1" noChangeArrowheads="1" noTextEdit="1"/>
          </p:cNvSpPr>
          <p:nvPr>
            <p:ph type="sldImg"/>
          </p:nvPr>
        </p:nvSpPr>
        <p:spPr>
          <a:solidFill>
            <a:srgbClr val="FFFFFF"/>
          </a:solidFill>
          <a:ln/>
        </p:spPr>
      </p:sp>
      <p:sp>
        <p:nvSpPr>
          <p:cNvPr id="57346" name="Rectangle 2"/>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9688" eaLnBrk="1" hangingPunct="1">
              <a:spcBef>
                <a:spcPts val="475"/>
              </a:spcBef>
              <a:buClr>
                <a:srgbClr val="000000"/>
              </a:buClr>
              <a:buFontTx/>
              <a:buChar char="•"/>
            </a:pPr>
            <a:r>
              <a:rPr lang="en-US" sz="1400" dirty="0">
                <a:solidFill>
                  <a:srgbClr val="000000"/>
                </a:solidFill>
                <a:ea typeface="ＭＳ Ｐゴシック" charset="0"/>
                <a:cs typeface="Times New Roman" charset="0"/>
                <a:sym typeface="Times New Roman" charset="0"/>
              </a:rPr>
              <a:t> </a:t>
            </a:r>
            <a:r>
              <a:rPr lang="en-US" sz="1400" dirty="0" smtClean="0">
                <a:solidFill>
                  <a:srgbClr val="000000"/>
                </a:solidFill>
                <a:ea typeface="ＭＳ Ｐゴシック" charset="0"/>
                <a:cs typeface="Times New Roman" charset="0"/>
                <a:sym typeface="Times New Roman" charset="0"/>
              </a:rPr>
              <a:t> </a:t>
            </a:r>
            <a:endParaRPr lang="en-US" sz="1400" dirty="0">
              <a:solidFill>
                <a:srgbClr val="000000"/>
              </a:solidFill>
              <a:ea typeface="ＭＳ Ｐゴシック" charset="0"/>
              <a:cs typeface="Times New Roman" charset="0"/>
              <a:sym typeface="Times New Roman"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a:ln/>
        </p:spPr>
      </p:sp>
      <p:sp>
        <p:nvSpPr>
          <p:cNvPr id="7680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dirty="0">
              <a:ea typeface="ＭＳ Ｐゴシック" charset="0"/>
              <a:cs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1"/>
          <p:cNvSpPr>
            <a:spLocks noGrp="1" noRot="1" noChangeAspect="1" noChangeArrowheads="1" noTextEdit="1"/>
          </p:cNvSpPr>
          <p:nvPr>
            <p:ph type="sldImg"/>
          </p:nvPr>
        </p:nvSpPr>
        <p:spPr>
          <a:solidFill>
            <a:srgbClr val="FFFFFF"/>
          </a:solidFill>
          <a:ln/>
        </p:spPr>
      </p:sp>
      <p:sp>
        <p:nvSpPr>
          <p:cNvPr id="62466" name="Rectangle 2"/>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474"/>
              </a:spcBef>
            </a:pPr>
            <a:r>
              <a:rPr lang="en-US" sz="1400" dirty="0" smtClean="0">
                <a:solidFill>
                  <a:srgbClr val="000000"/>
                </a:solidFill>
                <a:ea typeface="ＭＳ Ｐゴシック" charset="0"/>
                <a:cs typeface="Times New Roman" charset="0"/>
                <a:sym typeface="Times New Roman" charset="0"/>
              </a:rPr>
              <a:t> </a:t>
            </a:r>
            <a:endParaRPr lang="en-US" sz="1400" dirty="0">
              <a:solidFill>
                <a:srgbClr val="000000"/>
              </a:solidFill>
              <a:ea typeface="Times New Roman" charset="0"/>
              <a:cs typeface="Times New Roman" charset="0"/>
              <a:sym typeface="Times New Roman"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Rot="1" noChangeAspect="1" noChangeArrowheads="1" noTextEdit="1"/>
          </p:cNvSpPr>
          <p:nvPr>
            <p:ph type="sldImg"/>
          </p:nvPr>
        </p:nvSpPr>
        <p:spPr>
          <a:solidFill>
            <a:srgbClr val="FFFFFF"/>
          </a:solidFill>
          <a:ln/>
        </p:spPr>
      </p:sp>
      <p:sp>
        <p:nvSpPr>
          <p:cNvPr id="61442" name="Rectangle 2"/>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9688" eaLnBrk="1" hangingPunct="1">
              <a:lnSpc>
                <a:spcPct val="90000"/>
              </a:lnSpc>
              <a:spcBef>
                <a:spcPts val="450"/>
              </a:spcBef>
            </a:pPr>
            <a:r>
              <a:rPr lang="en-US" dirty="0">
                <a:solidFill>
                  <a:srgbClr val="000000"/>
                </a:solidFill>
                <a:ea typeface="ＭＳ Ｐゴシック" charset="0"/>
                <a:cs typeface="Times New Roman" charset="0"/>
                <a:sym typeface="Times New Roman" charset="0"/>
              </a:rPr>
              <a:t>* </a:t>
            </a:r>
          </a:p>
          <a:p>
            <a:pPr marL="39688" eaLnBrk="1" hangingPunct="1">
              <a:lnSpc>
                <a:spcPct val="90000"/>
              </a:lnSpc>
              <a:spcBef>
                <a:spcPts val="450"/>
              </a:spcBef>
            </a:pPr>
            <a:endParaRPr lang="en-US" dirty="0">
              <a:solidFill>
                <a:srgbClr val="000000"/>
              </a:solidFill>
              <a:ea typeface="ＭＳ Ｐゴシック" charset="0"/>
              <a:cs typeface="Times New Roman" charset="0"/>
              <a:sym typeface="Times New Roman" charset="0"/>
            </a:endParaRPr>
          </a:p>
          <a:p>
            <a:pPr marL="39688" eaLnBrk="1" hangingPunct="1">
              <a:lnSpc>
                <a:spcPct val="90000"/>
              </a:lnSpc>
              <a:spcBef>
                <a:spcPts val="450"/>
              </a:spcBef>
            </a:pPr>
            <a:endParaRPr lang="en-US" dirty="0">
              <a:solidFill>
                <a:srgbClr val="000000"/>
              </a:solidFill>
              <a:ea typeface="ＭＳ Ｐゴシック" charset="0"/>
              <a:cs typeface="Times New Roman" charset="0"/>
              <a:sym typeface="Times New Roman" charset="0"/>
            </a:endParaRPr>
          </a:p>
          <a:p>
            <a:pPr marL="39688" eaLnBrk="1" hangingPunct="1">
              <a:lnSpc>
                <a:spcPct val="90000"/>
              </a:lnSpc>
              <a:spcBef>
                <a:spcPts val="450"/>
              </a:spcBef>
            </a:pPr>
            <a:r>
              <a:rPr lang="en-US" dirty="0" smtClean="0">
                <a:solidFill>
                  <a:srgbClr val="000000"/>
                </a:solidFill>
                <a:ea typeface="ＭＳ Ｐゴシック" charset="0"/>
                <a:cs typeface="Times New Roman" charset="0"/>
                <a:sym typeface="Times New Roman" charset="0"/>
              </a:rPr>
              <a:t> </a:t>
            </a:r>
            <a:endParaRPr lang="en-US" dirty="0">
              <a:solidFill>
                <a:srgbClr val="000000"/>
              </a:solidFill>
              <a:ea typeface="ＭＳ Ｐゴシック" charset="0"/>
              <a:cs typeface="Times New Roman" charset="0"/>
              <a:sym typeface="Times New Roman"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1"/>
          <p:cNvSpPr>
            <a:spLocks noGrp="1" noRot="1" noChangeAspect="1" noChangeArrowheads="1" noTextEdit="1"/>
          </p:cNvSpPr>
          <p:nvPr>
            <p:ph type="sldImg"/>
          </p:nvPr>
        </p:nvSpPr>
        <p:spPr>
          <a:solidFill>
            <a:srgbClr val="FFFFFF"/>
          </a:solidFill>
          <a:ln/>
        </p:spPr>
      </p:sp>
      <p:sp>
        <p:nvSpPr>
          <p:cNvPr id="99330" name="Rectangle 2"/>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9688" eaLnBrk="1" hangingPunct="1">
              <a:lnSpc>
                <a:spcPct val="90000"/>
              </a:lnSpc>
              <a:spcBef>
                <a:spcPts val="450"/>
              </a:spcBef>
            </a:pPr>
            <a:r>
              <a:rPr lang="en-US">
                <a:solidFill>
                  <a:srgbClr val="000000"/>
                </a:solidFill>
                <a:ea typeface="ＭＳ Ｐゴシック" charset="0"/>
                <a:cs typeface="Times New Roman" charset="0"/>
                <a:sym typeface="Times New Roman" charset="0"/>
              </a:rPr>
              <a:t>* </a:t>
            </a:r>
          </a:p>
          <a:p>
            <a:pPr marL="39688" eaLnBrk="1" hangingPunct="1">
              <a:lnSpc>
                <a:spcPct val="90000"/>
              </a:lnSpc>
              <a:spcBef>
                <a:spcPts val="450"/>
              </a:spcBef>
            </a:pPr>
            <a:endParaRPr lang="en-US">
              <a:solidFill>
                <a:srgbClr val="000000"/>
              </a:solidFill>
              <a:ea typeface="ＭＳ Ｐゴシック" charset="0"/>
              <a:cs typeface="Times New Roman" charset="0"/>
              <a:sym typeface="Times New Roman" charset="0"/>
            </a:endParaRPr>
          </a:p>
          <a:p>
            <a:pPr marL="39688" eaLnBrk="1" hangingPunct="1">
              <a:lnSpc>
                <a:spcPct val="90000"/>
              </a:lnSpc>
              <a:spcBef>
                <a:spcPts val="450"/>
              </a:spcBef>
            </a:pPr>
            <a:endParaRPr lang="en-US">
              <a:solidFill>
                <a:srgbClr val="000000"/>
              </a:solidFill>
              <a:ea typeface="ＭＳ Ｐゴシック" charset="0"/>
              <a:cs typeface="Times New Roman" charset="0"/>
              <a:sym typeface="Times New Roman" charset="0"/>
            </a:endParaRPr>
          </a:p>
          <a:p>
            <a:pPr marL="39688" eaLnBrk="1" hangingPunct="1">
              <a:lnSpc>
                <a:spcPct val="90000"/>
              </a:lnSpc>
              <a:spcBef>
                <a:spcPts val="450"/>
              </a:spcBef>
            </a:pPr>
            <a:r>
              <a:rPr lang="en-US">
                <a:solidFill>
                  <a:srgbClr val="000000"/>
                </a:solidFill>
                <a:ea typeface="ＭＳ Ｐゴシック" charset="0"/>
                <a:cs typeface="Times New Roman" charset="0"/>
                <a:sym typeface="Times New Roman" charset="0"/>
              </a:rPr>
              <a:t>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Grp="1" noRot="1" noChangeAspect="1" noChangeArrowheads="1" noTextEdit="1"/>
          </p:cNvSpPr>
          <p:nvPr>
            <p:ph type="sldImg"/>
          </p:nvPr>
        </p:nvSpPr>
        <p:spPr>
          <a:solidFill>
            <a:srgbClr val="FFFFFF"/>
          </a:solidFill>
          <a:ln/>
        </p:spPr>
      </p:sp>
      <p:sp>
        <p:nvSpPr>
          <p:cNvPr id="61442" name="Rectangle 2"/>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9688" eaLnBrk="1" hangingPunct="1">
              <a:lnSpc>
                <a:spcPct val="90000"/>
              </a:lnSpc>
              <a:spcBef>
                <a:spcPts val="450"/>
              </a:spcBef>
            </a:pPr>
            <a:r>
              <a:rPr lang="en-US" dirty="0">
                <a:solidFill>
                  <a:srgbClr val="000000"/>
                </a:solidFill>
                <a:ea typeface="ＭＳ Ｐゴシック" charset="0"/>
                <a:cs typeface="Times New Roman" charset="0"/>
                <a:sym typeface="Times New Roman" charset="0"/>
              </a:rPr>
              <a:t>* </a:t>
            </a:r>
          </a:p>
          <a:p>
            <a:pPr marL="39688" eaLnBrk="1" hangingPunct="1">
              <a:lnSpc>
                <a:spcPct val="90000"/>
              </a:lnSpc>
              <a:spcBef>
                <a:spcPts val="450"/>
              </a:spcBef>
            </a:pPr>
            <a:endParaRPr lang="en-US" dirty="0">
              <a:solidFill>
                <a:srgbClr val="000000"/>
              </a:solidFill>
              <a:ea typeface="ＭＳ Ｐゴシック" charset="0"/>
              <a:cs typeface="Times New Roman" charset="0"/>
              <a:sym typeface="Times New Roman" charset="0"/>
            </a:endParaRPr>
          </a:p>
          <a:p>
            <a:pPr marL="39688" eaLnBrk="1" hangingPunct="1">
              <a:lnSpc>
                <a:spcPct val="90000"/>
              </a:lnSpc>
              <a:spcBef>
                <a:spcPts val="450"/>
              </a:spcBef>
            </a:pPr>
            <a:endParaRPr lang="en-US" dirty="0">
              <a:solidFill>
                <a:srgbClr val="000000"/>
              </a:solidFill>
              <a:ea typeface="ＭＳ Ｐゴシック" charset="0"/>
              <a:cs typeface="Times New Roman" charset="0"/>
              <a:sym typeface="Times New Roman" charset="0"/>
            </a:endParaRPr>
          </a:p>
          <a:p>
            <a:pPr marL="39688" eaLnBrk="1" hangingPunct="1">
              <a:lnSpc>
                <a:spcPct val="90000"/>
              </a:lnSpc>
              <a:spcBef>
                <a:spcPts val="450"/>
              </a:spcBef>
            </a:pPr>
            <a:r>
              <a:rPr lang="en-US" dirty="0" smtClean="0">
                <a:solidFill>
                  <a:srgbClr val="000000"/>
                </a:solidFill>
                <a:ea typeface="ＭＳ Ｐゴシック" charset="0"/>
                <a:cs typeface="Times New Roman" charset="0"/>
                <a:sym typeface="Times New Roman" charset="0"/>
              </a:rPr>
              <a:t> </a:t>
            </a:r>
            <a:endParaRPr lang="en-US" dirty="0">
              <a:solidFill>
                <a:srgbClr val="000000"/>
              </a:solidFill>
              <a:ea typeface="ＭＳ Ｐゴシック" charset="0"/>
              <a:cs typeface="Times New Roman" charset="0"/>
              <a:sym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3BC004B5-7ABE-7346-8062-233303DB9C2B}" type="slidenum">
              <a:rPr lang="en-US"/>
              <a:pPr>
                <a:defRPr/>
              </a:pPr>
              <a:t>‹#›</a:t>
            </a:fld>
            <a:endParaRPr lang="en-US"/>
          </a:p>
        </p:txBody>
      </p:sp>
    </p:spTree>
    <p:extLst>
      <p:ext uri="{BB962C8B-B14F-4D97-AF65-F5344CB8AC3E}">
        <p14:creationId xmlns:p14="http://schemas.microsoft.com/office/powerpoint/2010/main" xmlns="" val="2812955218"/>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B0B167A5-CA7D-F640-B595-9ED0E283AF53}" type="slidenum">
              <a:rPr lang="en-US"/>
              <a:pPr>
                <a:defRPr/>
              </a:pPr>
              <a:t>‹#›</a:t>
            </a:fld>
            <a:endParaRPr lang="en-US"/>
          </a:p>
        </p:txBody>
      </p:sp>
    </p:spTree>
    <p:extLst>
      <p:ext uri="{BB962C8B-B14F-4D97-AF65-F5344CB8AC3E}">
        <p14:creationId xmlns:p14="http://schemas.microsoft.com/office/powerpoint/2010/main" xmlns="" val="1983867834"/>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495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C4D48D47-8E9B-4CB9-A382-0B00487139FA}"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B21FCA62-4766-4513-9191-8CA8392E0EF7}"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7033BC8A-BC60-49C2-8E92-DE58E726C0D0}"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1B838E9D-BDBD-427E-B5FD-0412F1B5E31F}"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1"/>
            <a:ext cx="4038600" cy="44195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486A8C0E-4DED-4AA9-A7DE-73F5706D6408}"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6" name="Slide Number Placeholder 6"/>
          <p:cNvSpPr>
            <a:spLocks noGrp="1"/>
          </p:cNvSpPr>
          <p:nvPr>
            <p:ph type="sldNum" sz="quarter" idx="11"/>
          </p:nvPr>
        </p:nvSpPr>
        <p:spPr/>
        <p:txBody>
          <a:bodyPr/>
          <a:lstStyle>
            <a:lvl1pPr>
              <a:defRPr/>
            </a:lvl1pPr>
          </a:lstStyle>
          <a:p>
            <a:pPr>
              <a:defRPr/>
            </a:pPr>
            <a:fld id="{451253B7-35C7-4FA7-83F3-0A400AC8CAA2}"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8449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8449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0A74D70-E0CB-4453-866C-E790E6F39240}"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8" name="Slide Number Placeholder 8"/>
          <p:cNvSpPr>
            <a:spLocks noGrp="1"/>
          </p:cNvSpPr>
          <p:nvPr>
            <p:ph type="sldNum" sz="quarter" idx="11"/>
          </p:nvPr>
        </p:nvSpPr>
        <p:spPr/>
        <p:txBody>
          <a:bodyPr/>
          <a:lstStyle>
            <a:lvl1pPr>
              <a:defRPr/>
            </a:lvl1pPr>
          </a:lstStyle>
          <a:p>
            <a:pPr>
              <a:defRPr/>
            </a:pPr>
            <a:fld id="{0D0A5B1F-5102-4699-9952-B8E1B81CCE67}"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BEFE55BA-7251-4799-BCD0-11CCB97454B2}"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4" name="Slide Number Placeholder 4"/>
          <p:cNvSpPr>
            <a:spLocks noGrp="1"/>
          </p:cNvSpPr>
          <p:nvPr>
            <p:ph type="sldNum" sz="quarter" idx="11"/>
          </p:nvPr>
        </p:nvSpPr>
        <p:spPr/>
        <p:txBody>
          <a:bodyPr/>
          <a:lstStyle>
            <a:lvl1pPr>
              <a:defRPr/>
            </a:lvl1pPr>
          </a:lstStyle>
          <a:p>
            <a:pPr>
              <a:defRPr/>
            </a:pPr>
            <a:fld id="{10060EBF-DB48-484B-80C7-9759B37B2B1F}"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3DDE39A-C469-4C46-B823-7FBD40C34EB1}"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3" name="Slide Number Placeholder 3"/>
          <p:cNvSpPr>
            <a:spLocks noGrp="1"/>
          </p:cNvSpPr>
          <p:nvPr>
            <p:ph type="sldNum" sz="quarter" idx="11"/>
          </p:nvPr>
        </p:nvSpPr>
        <p:spPr/>
        <p:txBody>
          <a:bodyPr/>
          <a:lstStyle>
            <a:lvl1pPr>
              <a:defRPr/>
            </a:lvl1pPr>
          </a:lstStyle>
          <a:p>
            <a:pPr>
              <a:defRPr/>
            </a:pPr>
            <a:fld id="{5691C92F-6C16-4D86-8BA4-E37925564F9B}"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0" cy="58229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1"/>
            <a:ext cx="3008313" cy="4660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C750047-5573-4D78-88A7-4B5CD8791B0A}"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6" name="Slide Number Placeholder 6"/>
          <p:cNvSpPr>
            <a:spLocks noGrp="1"/>
          </p:cNvSpPr>
          <p:nvPr>
            <p:ph type="sldNum" sz="quarter" idx="11"/>
          </p:nvPr>
        </p:nvSpPr>
        <p:spPr/>
        <p:txBody>
          <a:bodyPr/>
          <a:lstStyle>
            <a:lvl1pPr>
              <a:defRPr/>
            </a:lvl1pPr>
          </a:lstStyle>
          <a:p>
            <a:pPr>
              <a:defRPr/>
            </a:pPr>
            <a:fld id="{9F12CBDB-5744-4BAB-8FA7-679BFADA3CA5}"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1371599"/>
            <a:ext cx="5486400" cy="335597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89176" y="4876800"/>
            <a:ext cx="5486400" cy="1066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035183B8-AA9E-4495-99A0-B896D96EEEC5}"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6" name="Slide Number Placeholder 6"/>
          <p:cNvSpPr>
            <a:spLocks noGrp="1"/>
          </p:cNvSpPr>
          <p:nvPr>
            <p:ph type="sldNum" sz="quarter" idx="11"/>
          </p:nvPr>
        </p:nvSpPr>
        <p:spPr/>
        <p:txBody>
          <a:bodyPr/>
          <a:lstStyle>
            <a:lvl1pPr>
              <a:defRPr/>
            </a:lvl1pPr>
          </a:lstStyle>
          <a:p>
            <a:pPr>
              <a:defRPr/>
            </a:pPr>
            <a:fld id="{30193C2B-7AF3-4369-BFA7-AB83DAD5A526}"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DD4209B7-70F3-4AF7-9C81-CCB2CE463DB5}"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18E3131F-2DBD-403F-911D-ED1DB41E72E6}"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95400"/>
            <a:ext cx="2057400" cy="4830763"/>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1447799"/>
            <a:ext cx="6019800" cy="4572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201B8BFA-5DC8-43AE-9219-D91C798F59ED}"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2E4D0570-2E08-4174-A337-BA4E14611EDA}"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A0C0E3D8-CB29-494E-9E1C-C2D167DF3861}" type="slidenum">
              <a:rPr lang="en-US"/>
              <a:pPr>
                <a:defRPr/>
              </a:pPr>
              <a:t>‹#›</a:t>
            </a:fld>
            <a:endParaRPr lang="en-US"/>
          </a:p>
        </p:txBody>
      </p:sp>
    </p:spTree>
    <p:extLst>
      <p:ext uri="{BB962C8B-B14F-4D97-AF65-F5344CB8AC3E}">
        <p14:creationId xmlns:p14="http://schemas.microsoft.com/office/powerpoint/2010/main" xmlns="" val="3213057404"/>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fontAlgn="auto">
              <a:spcBef>
                <a:spcPts val="0"/>
              </a:spcBef>
              <a:spcAft>
                <a:spcPts val="0"/>
              </a:spcAft>
              <a:defRPr/>
            </a:pPr>
            <a:fld id="{0F37D14E-CA25-41CA-8D10-96879FA2D357}" type="datetimeFigureOut">
              <a:rPr lang="en-US" sz="1800">
                <a:solidFill>
                  <a:prstClr val="black"/>
                </a:solidFill>
                <a:latin typeface="Calibri"/>
              </a:rPr>
              <a:pPr fontAlgn="auto">
                <a:spcBef>
                  <a:spcPts val="0"/>
                </a:spcBef>
                <a:spcAft>
                  <a:spcPts val="0"/>
                </a:spcAft>
                <a:defRPr/>
              </a:pPr>
              <a:t>9/5/2012</a:t>
            </a:fld>
            <a:endParaRPr lang="en-US" sz="1800">
              <a:solidFill>
                <a:prstClr val="black"/>
              </a:solidFill>
              <a:latin typeface="Calibri"/>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en-US" sz="1800">
              <a:solidFill>
                <a:prstClr val="black"/>
              </a:solidFill>
              <a:latin typeface="Calibri"/>
            </a:endParaRPr>
          </a:p>
        </p:txBody>
      </p:sp>
      <p:sp>
        <p:nvSpPr>
          <p:cNvPr id="6" name="Slide Number Placeholder 5"/>
          <p:cNvSpPr>
            <a:spLocks noGrp="1"/>
          </p:cNvSpPr>
          <p:nvPr>
            <p:ph type="sldNum" sz="quarter" idx="12"/>
          </p:nvPr>
        </p:nvSpPr>
        <p:spPr/>
        <p:txBody>
          <a:bodyPr/>
          <a:lstStyle>
            <a:lvl1pPr>
              <a:defRPr smtClean="0"/>
            </a:lvl1pPr>
          </a:lstStyle>
          <a:p>
            <a:pPr>
              <a:defRPr/>
            </a:pPr>
            <a:fld id="{1366FE0F-51FB-4258-B027-6E0C4B6C61E6}"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smtClean="0"/>
            </a:lvl1pPr>
          </a:lstStyle>
          <a:p>
            <a:pPr fontAlgn="auto">
              <a:spcBef>
                <a:spcPts val="0"/>
              </a:spcBef>
              <a:spcAft>
                <a:spcPts val="0"/>
              </a:spcAft>
              <a:defRPr/>
            </a:pPr>
            <a:fld id="{2EF2416A-8913-4B7C-9CF5-B3AC86077713}" type="datetime1">
              <a:rPr lang="en-US" sz="1800">
                <a:solidFill>
                  <a:prstClr val="black"/>
                </a:solidFill>
                <a:latin typeface="Calibri"/>
              </a:rPr>
              <a:pPr fontAlgn="auto">
                <a:spcBef>
                  <a:spcPts val="0"/>
                </a:spcBef>
                <a:spcAft>
                  <a:spcPts val="0"/>
                </a:spcAft>
                <a:defRPr/>
              </a:pPr>
              <a:t>9/5/2012</a:t>
            </a:fld>
            <a:endParaRPr lang="en-US" sz="1800">
              <a:solidFill>
                <a:prstClr val="black"/>
              </a:solidFill>
              <a:latin typeface="Calibri"/>
            </a:endParaRPr>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en-US" sz="1800">
              <a:solidFill>
                <a:prstClr val="black"/>
              </a:solidFill>
              <a:latin typeface="Calibri"/>
            </a:endParaRPr>
          </a:p>
        </p:txBody>
      </p:sp>
      <p:sp>
        <p:nvSpPr>
          <p:cNvPr id="4" name="Slide Number Placeholder 5"/>
          <p:cNvSpPr>
            <a:spLocks noGrp="1"/>
          </p:cNvSpPr>
          <p:nvPr>
            <p:ph type="sldNum" sz="quarter" idx="12"/>
          </p:nvPr>
        </p:nvSpPr>
        <p:spPr/>
        <p:txBody>
          <a:bodyPr/>
          <a:lstStyle>
            <a:lvl1pPr>
              <a:defRPr/>
            </a:lvl1pPr>
          </a:lstStyle>
          <a:p>
            <a:pPr>
              <a:defRPr/>
            </a:pPr>
            <a:fld id="{5C80C0D2-F973-4D7F-9F2F-BDCF882CA82F}"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Subtitle 10"/>
          <p:cNvSpPr txBox="1">
            <a:spLocks/>
          </p:cNvSpPr>
          <p:nvPr userDrawn="1"/>
        </p:nvSpPr>
        <p:spPr bwMode="auto">
          <a:xfrm>
            <a:off x="1143000" y="3352800"/>
            <a:ext cx="6400800" cy="1752600"/>
          </a:xfrm>
          <a:prstGeom prst="rect">
            <a:avLst/>
          </a:prstGeom>
          <a:noFill/>
          <a:ln w="9525">
            <a:noFill/>
            <a:miter lim="800000"/>
            <a:headEnd/>
            <a:tailEnd/>
          </a:ln>
        </p:spPr>
        <p:txBody>
          <a:bodyPr/>
          <a:lstStyle/>
          <a:p>
            <a:pPr marL="342900" indent="-342900" algn="ctr" eaLnBrk="0" fontAlgn="auto" hangingPunct="0">
              <a:spcBef>
                <a:spcPct val="20000"/>
              </a:spcBef>
              <a:spcAft>
                <a:spcPts val="0"/>
              </a:spcAft>
              <a:buFont typeface="Arial" pitchFamily="34" charset="0"/>
              <a:buNone/>
              <a:defRPr/>
            </a:pPr>
            <a:r>
              <a:rPr lang="en-US" sz="3200" b="1" dirty="0">
                <a:solidFill>
                  <a:srgbClr val="F79720"/>
                </a:solidFill>
                <a:latin typeface="Calibri"/>
              </a:rPr>
              <a:t>Title Here</a:t>
            </a:r>
          </a:p>
          <a:p>
            <a:pPr marL="342900" indent="-342900" algn="ctr" eaLnBrk="0" fontAlgn="auto" hangingPunct="0">
              <a:spcBef>
                <a:spcPct val="20000"/>
              </a:spcBef>
              <a:spcAft>
                <a:spcPts val="0"/>
              </a:spcAft>
              <a:buFont typeface="Arial" pitchFamily="34" charset="0"/>
              <a:buNone/>
              <a:defRPr/>
            </a:pPr>
            <a:r>
              <a:rPr lang="en-US" sz="3200" b="1" dirty="0">
                <a:solidFill>
                  <a:srgbClr val="009DDC"/>
                </a:solidFill>
                <a:latin typeface="Calibri"/>
              </a:rPr>
              <a:t>Subtitle Here</a:t>
            </a:r>
          </a:p>
          <a:p>
            <a:pPr marL="342900" indent="-342900" algn="ctr" eaLnBrk="0" fontAlgn="auto" hangingPunct="0">
              <a:spcBef>
                <a:spcPct val="20000"/>
              </a:spcBef>
              <a:spcAft>
                <a:spcPts val="0"/>
              </a:spcAft>
              <a:buFont typeface="Arial" pitchFamily="34" charset="0"/>
              <a:buNone/>
              <a:defRPr/>
            </a:pPr>
            <a:r>
              <a:rPr lang="en-US" sz="3200" b="1" dirty="0">
                <a:solidFill>
                  <a:srgbClr val="F79720"/>
                </a:solidFill>
                <a:latin typeface="Calibri"/>
              </a:rPr>
              <a:t>Date Here</a:t>
            </a:r>
          </a:p>
          <a:p>
            <a:pPr marL="342900" indent="-342900" eaLnBrk="0" fontAlgn="auto" hangingPunct="0">
              <a:spcBef>
                <a:spcPct val="20000"/>
              </a:spcBef>
              <a:spcAft>
                <a:spcPts val="0"/>
              </a:spcAft>
              <a:buFont typeface="Arial" pitchFamily="34" charset="0"/>
              <a:buChar char="•"/>
              <a:defRPr/>
            </a:pPr>
            <a:endParaRPr lang="en-US" sz="3200" dirty="0">
              <a:solidFill>
                <a:prstClr val="black"/>
              </a:solidFill>
              <a:latin typeface="Calibri"/>
            </a:endParaRP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8C4BC3E-A8CF-45C8-852C-D7B337D1E221}"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495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C4D48D47-8E9B-4CB9-A382-0B00487139FA}"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B21FCA62-4766-4513-9191-8CA8392E0EF7}"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7033BC8A-BC60-49C2-8E92-DE58E726C0D0}"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1B838E9D-BDBD-427E-B5FD-0412F1B5E31F}"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1"/>
            <a:ext cx="4038600" cy="44195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486A8C0E-4DED-4AA9-A7DE-73F5706D6408}"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6" name="Slide Number Placeholder 6"/>
          <p:cNvSpPr>
            <a:spLocks noGrp="1"/>
          </p:cNvSpPr>
          <p:nvPr>
            <p:ph type="sldNum" sz="quarter" idx="11"/>
          </p:nvPr>
        </p:nvSpPr>
        <p:spPr/>
        <p:txBody>
          <a:bodyPr/>
          <a:lstStyle>
            <a:lvl1pPr>
              <a:defRPr/>
            </a:lvl1pPr>
          </a:lstStyle>
          <a:p>
            <a:pPr>
              <a:defRPr/>
            </a:pPr>
            <a:fld id="{451253B7-35C7-4FA7-83F3-0A400AC8CAA2}"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8449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8449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0A74D70-E0CB-4453-866C-E790E6F39240}"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8" name="Slide Number Placeholder 8"/>
          <p:cNvSpPr>
            <a:spLocks noGrp="1"/>
          </p:cNvSpPr>
          <p:nvPr>
            <p:ph type="sldNum" sz="quarter" idx="11"/>
          </p:nvPr>
        </p:nvSpPr>
        <p:spPr/>
        <p:txBody>
          <a:bodyPr/>
          <a:lstStyle>
            <a:lvl1pPr>
              <a:defRPr/>
            </a:lvl1pPr>
          </a:lstStyle>
          <a:p>
            <a:pPr>
              <a:defRPr/>
            </a:pPr>
            <a:fld id="{0D0A5B1F-5102-4699-9952-B8E1B81CCE67}"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BEFE55BA-7251-4799-BCD0-11CCB97454B2}"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4" name="Slide Number Placeholder 4"/>
          <p:cNvSpPr>
            <a:spLocks noGrp="1"/>
          </p:cNvSpPr>
          <p:nvPr>
            <p:ph type="sldNum" sz="quarter" idx="11"/>
          </p:nvPr>
        </p:nvSpPr>
        <p:spPr/>
        <p:txBody>
          <a:bodyPr/>
          <a:lstStyle>
            <a:lvl1pPr>
              <a:defRPr/>
            </a:lvl1pPr>
          </a:lstStyle>
          <a:p>
            <a:pPr>
              <a:defRPr/>
            </a:pPr>
            <a:fld id="{10060EBF-DB48-484B-80C7-9759B37B2B1F}"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3DDE39A-C469-4C46-B823-7FBD40C34EB1}"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3" name="Slide Number Placeholder 3"/>
          <p:cNvSpPr>
            <a:spLocks noGrp="1"/>
          </p:cNvSpPr>
          <p:nvPr>
            <p:ph type="sldNum" sz="quarter" idx="11"/>
          </p:nvPr>
        </p:nvSpPr>
        <p:spPr/>
        <p:txBody>
          <a:bodyPr/>
          <a:lstStyle>
            <a:lvl1pPr>
              <a:defRPr/>
            </a:lvl1pPr>
          </a:lstStyle>
          <a:p>
            <a:pPr>
              <a:defRPr/>
            </a:pPr>
            <a:fld id="{5691C92F-6C16-4D86-8BA4-E37925564F9B}"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0" cy="58229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1"/>
            <a:ext cx="3008313" cy="4660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C750047-5573-4D78-88A7-4B5CD8791B0A}"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6" name="Slide Number Placeholder 6"/>
          <p:cNvSpPr>
            <a:spLocks noGrp="1"/>
          </p:cNvSpPr>
          <p:nvPr>
            <p:ph type="sldNum" sz="quarter" idx="11"/>
          </p:nvPr>
        </p:nvSpPr>
        <p:spPr/>
        <p:txBody>
          <a:bodyPr/>
          <a:lstStyle>
            <a:lvl1pPr>
              <a:defRPr/>
            </a:lvl1pPr>
          </a:lstStyle>
          <a:p>
            <a:pPr>
              <a:defRPr/>
            </a:pPr>
            <a:fld id="{9F12CBDB-5744-4BAB-8FA7-679BFADA3CA5}"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58ACE01B-4675-094B-881D-FB9DF1E7E49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366127290"/>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1371599"/>
            <a:ext cx="5486400" cy="335597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89176" y="4876800"/>
            <a:ext cx="5486400" cy="1066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035183B8-AA9E-4495-99A0-B896D96EEEC5}"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6" name="Slide Number Placeholder 6"/>
          <p:cNvSpPr>
            <a:spLocks noGrp="1"/>
          </p:cNvSpPr>
          <p:nvPr>
            <p:ph type="sldNum" sz="quarter" idx="11"/>
          </p:nvPr>
        </p:nvSpPr>
        <p:spPr/>
        <p:txBody>
          <a:bodyPr/>
          <a:lstStyle>
            <a:lvl1pPr>
              <a:defRPr/>
            </a:lvl1pPr>
          </a:lstStyle>
          <a:p>
            <a:pPr>
              <a:defRPr/>
            </a:pPr>
            <a:fld id="{30193C2B-7AF3-4369-BFA7-AB83DAD5A526}"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DD4209B7-70F3-4AF7-9C81-CCB2CE463DB5}"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18E3131F-2DBD-403F-911D-ED1DB41E72E6}"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95400"/>
            <a:ext cx="2057400" cy="4830763"/>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1447799"/>
            <a:ext cx="6019800" cy="4572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201B8BFA-5DC8-43AE-9219-D91C798F59ED}"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2E4D0570-2E08-4174-A337-BA4E14611EDA}"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fontAlgn="auto">
              <a:spcBef>
                <a:spcPts val="0"/>
              </a:spcBef>
              <a:spcAft>
                <a:spcPts val="0"/>
              </a:spcAft>
              <a:defRPr/>
            </a:pPr>
            <a:fld id="{0F37D14E-CA25-41CA-8D10-96879FA2D357}" type="datetimeFigureOut">
              <a:rPr lang="en-US" sz="1800">
                <a:solidFill>
                  <a:prstClr val="black"/>
                </a:solidFill>
                <a:latin typeface="Calibri"/>
              </a:rPr>
              <a:pPr fontAlgn="auto">
                <a:spcBef>
                  <a:spcPts val="0"/>
                </a:spcBef>
                <a:spcAft>
                  <a:spcPts val="0"/>
                </a:spcAft>
                <a:defRPr/>
              </a:pPr>
              <a:t>9/5/2012</a:t>
            </a:fld>
            <a:endParaRPr lang="en-US" sz="1800">
              <a:solidFill>
                <a:prstClr val="black"/>
              </a:solidFill>
              <a:latin typeface="Calibri"/>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en-US" sz="1800">
              <a:solidFill>
                <a:prstClr val="black"/>
              </a:solidFill>
              <a:latin typeface="Calibri"/>
            </a:endParaRPr>
          </a:p>
        </p:txBody>
      </p:sp>
      <p:sp>
        <p:nvSpPr>
          <p:cNvPr id="6" name="Slide Number Placeholder 5"/>
          <p:cNvSpPr>
            <a:spLocks noGrp="1"/>
          </p:cNvSpPr>
          <p:nvPr>
            <p:ph type="sldNum" sz="quarter" idx="12"/>
          </p:nvPr>
        </p:nvSpPr>
        <p:spPr/>
        <p:txBody>
          <a:bodyPr/>
          <a:lstStyle>
            <a:lvl1pPr>
              <a:defRPr smtClean="0"/>
            </a:lvl1pPr>
          </a:lstStyle>
          <a:p>
            <a:pPr>
              <a:defRPr/>
            </a:pPr>
            <a:fld id="{1366FE0F-51FB-4258-B027-6E0C4B6C61E6}"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smtClean="0"/>
            </a:lvl1pPr>
          </a:lstStyle>
          <a:p>
            <a:pPr fontAlgn="auto">
              <a:spcBef>
                <a:spcPts val="0"/>
              </a:spcBef>
              <a:spcAft>
                <a:spcPts val="0"/>
              </a:spcAft>
              <a:defRPr/>
            </a:pPr>
            <a:fld id="{2EF2416A-8913-4B7C-9CF5-B3AC86077713}" type="datetime1">
              <a:rPr lang="en-US" sz="1800">
                <a:solidFill>
                  <a:prstClr val="black"/>
                </a:solidFill>
                <a:latin typeface="Calibri"/>
              </a:rPr>
              <a:pPr fontAlgn="auto">
                <a:spcBef>
                  <a:spcPts val="0"/>
                </a:spcBef>
                <a:spcAft>
                  <a:spcPts val="0"/>
                </a:spcAft>
                <a:defRPr/>
              </a:pPr>
              <a:t>9/5/2012</a:t>
            </a:fld>
            <a:endParaRPr lang="en-US" sz="1800">
              <a:solidFill>
                <a:prstClr val="black"/>
              </a:solidFill>
              <a:latin typeface="Calibri"/>
            </a:endParaRPr>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en-US" sz="1800">
              <a:solidFill>
                <a:prstClr val="black"/>
              </a:solidFill>
              <a:latin typeface="Calibri"/>
            </a:endParaRPr>
          </a:p>
        </p:txBody>
      </p:sp>
      <p:sp>
        <p:nvSpPr>
          <p:cNvPr id="4" name="Slide Number Placeholder 5"/>
          <p:cNvSpPr>
            <a:spLocks noGrp="1"/>
          </p:cNvSpPr>
          <p:nvPr>
            <p:ph type="sldNum" sz="quarter" idx="12"/>
          </p:nvPr>
        </p:nvSpPr>
        <p:spPr/>
        <p:txBody>
          <a:bodyPr/>
          <a:lstStyle>
            <a:lvl1pPr>
              <a:defRPr/>
            </a:lvl1pPr>
          </a:lstStyle>
          <a:p>
            <a:pPr>
              <a:defRPr/>
            </a:pPr>
            <a:fld id="{5C80C0D2-F973-4D7F-9F2F-BDCF882CA82F}"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Subtitle 10"/>
          <p:cNvSpPr txBox="1">
            <a:spLocks/>
          </p:cNvSpPr>
          <p:nvPr userDrawn="1"/>
        </p:nvSpPr>
        <p:spPr bwMode="auto">
          <a:xfrm>
            <a:off x="1143000" y="3352800"/>
            <a:ext cx="6400800" cy="1752600"/>
          </a:xfrm>
          <a:prstGeom prst="rect">
            <a:avLst/>
          </a:prstGeom>
          <a:noFill/>
          <a:ln w="9525">
            <a:noFill/>
            <a:miter lim="800000"/>
            <a:headEnd/>
            <a:tailEnd/>
          </a:ln>
        </p:spPr>
        <p:txBody>
          <a:bodyPr/>
          <a:lstStyle/>
          <a:p>
            <a:pPr marL="342900" indent="-342900" algn="ctr" eaLnBrk="0" fontAlgn="auto" hangingPunct="0">
              <a:spcBef>
                <a:spcPct val="20000"/>
              </a:spcBef>
              <a:spcAft>
                <a:spcPts val="0"/>
              </a:spcAft>
              <a:buFont typeface="Arial" pitchFamily="34" charset="0"/>
              <a:buNone/>
              <a:defRPr/>
            </a:pPr>
            <a:r>
              <a:rPr lang="en-US" sz="3200" b="1" dirty="0">
                <a:solidFill>
                  <a:srgbClr val="F79720"/>
                </a:solidFill>
                <a:latin typeface="Calibri"/>
              </a:rPr>
              <a:t>Title Here</a:t>
            </a:r>
          </a:p>
          <a:p>
            <a:pPr marL="342900" indent="-342900" algn="ctr" eaLnBrk="0" fontAlgn="auto" hangingPunct="0">
              <a:spcBef>
                <a:spcPct val="20000"/>
              </a:spcBef>
              <a:spcAft>
                <a:spcPts val="0"/>
              </a:spcAft>
              <a:buFont typeface="Arial" pitchFamily="34" charset="0"/>
              <a:buNone/>
              <a:defRPr/>
            </a:pPr>
            <a:r>
              <a:rPr lang="en-US" sz="3200" b="1" dirty="0">
                <a:solidFill>
                  <a:srgbClr val="009DDC"/>
                </a:solidFill>
                <a:latin typeface="Calibri"/>
              </a:rPr>
              <a:t>Subtitle Here</a:t>
            </a:r>
          </a:p>
          <a:p>
            <a:pPr marL="342900" indent="-342900" algn="ctr" eaLnBrk="0" fontAlgn="auto" hangingPunct="0">
              <a:spcBef>
                <a:spcPct val="20000"/>
              </a:spcBef>
              <a:spcAft>
                <a:spcPts val="0"/>
              </a:spcAft>
              <a:buFont typeface="Arial" pitchFamily="34" charset="0"/>
              <a:buNone/>
              <a:defRPr/>
            </a:pPr>
            <a:r>
              <a:rPr lang="en-US" sz="3200" b="1" dirty="0">
                <a:solidFill>
                  <a:srgbClr val="F79720"/>
                </a:solidFill>
                <a:latin typeface="Calibri"/>
              </a:rPr>
              <a:t>Date Here</a:t>
            </a:r>
          </a:p>
          <a:p>
            <a:pPr marL="342900" indent="-342900" eaLnBrk="0" fontAlgn="auto" hangingPunct="0">
              <a:spcBef>
                <a:spcPct val="20000"/>
              </a:spcBef>
              <a:spcAft>
                <a:spcPts val="0"/>
              </a:spcAft>
              <a:buFont typeface="Arial" pitchFamily="34" charset="0"/>
              <a:buChar char="•"/>
              <a:defRPr/>
            </a:pPr>
            <a:endParaRPr lang="en-US" sz="3200" dirty="0">
              <a:solidFill>
                <a:prstClr val="black"/>
              </a:solidFill>
              <a:latin typeface="Calibri"/>
            </a:endParaRP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8C4BC3E-A8CF-45C8-852C-D7B337D1E221}"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495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C4D48D47-8E9B-4CB9-A382-0B00487139FA}"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B21FCA62-4766-4513-9191-8CA8392E0EF7}"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7033BC8A-BC60-49C2-8E92-DE58E726C0D0}"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1B838E9D-BDBD-427E-B5FD-0412F1B5E31F}"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1"/>
            <a:ext cx="4038600" cy="44195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486A8C0E-4DED-4AA9-A7DE-73F5706D6408}"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6" name="Slide Number Placeholder 6"/>
          <p:cNvSpPr>
            <a:spLocks noGrp="1"/>
          </p:cNvSpPr>
          <p:nvPr>
            <p:ph type="sldNum" sz="quarter" idx="11"/>
          </p:nvPr>
        </p:nvSpPr>
        <p:spPr/>
        <p:txBody>
          <a:bodyPr/>
          <a:lstStyle>
            <a:lvl1pPr>
              <a:defRPr/>
            </a:lvl1pPr>
          </a:lstStyle>
          <a:p>
            <a:pPr>
              <a:defRPr/>
            </a:pPr>
            <a:fld id="{451253B7-35C7-4FA7-83F3-0A400AC8CAA2}"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8449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8449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0A74D70-E0CB-4453-866C-E790E6F39240}"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8" name="Slide Number Placeholder 8"/>
          <p:cNvSpPr>
            <a:spLocks noGrp="1"/>
          </p:cNvSpPr>
          <p:nvPr>
            <p:ph type="sldNum" sz="quarter" idx="11"/>
          </p:nvPr>
        </p:nvSpPr>
        <p:spPr/>
        <p:txBody>
          <a:bodyPr/>
          <a:lstStyle>
            <a:lvl1pPr>
              <a:defRPr/>
            </a:lvl1pPr>
          </a:lstStyle>
          <a:p>
            <a:pPr>
              <a:defRPr/>
            </a:pPr>
            <a:fld id="{0D0A5B1F-5102-4699-9952-B8E1B81CCE67}"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970C85D5-C8EF-0F49-B427-3479862D31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1722436233"/>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BEFE55BA-7251-4799-BCD0-11CCB97454B2}"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4" name="Slide Number Placeholder 4"/>
          <p:cNvSpPr>
            <a:spLocks noGrp="1"/>
          </p:cNvSpPr>
          <p:nvPr>
            <p:ph type="sldNum" sz="quarter" idx="11"/>
          </p:nvPr>
        </p:nvSpPr>
        <p:spPr/>
        <p:txBody>
          <a:bodyPr/>
          <a:lstStyle>
            <a:lvl1pPr>
              <a:defRPr/>
            </a:lvl1pPr>
          </a:lstStyle>
          <a:p>
            <a:pPr>
              <a:defRPr/>
            </a:pPr>
            <a:fld id="{10060EBF-DB48-484B-80C7-9759B37B2B1F}"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3DDE39A-C469-4C46-B823-7FBD40C34EB1}"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3" name="Slide Number Placeholder 3"/>
          <p:cNvSpPr>
            <a:spLocks noGrp="1"/>
          </p:cNvSpPr>
          <p:nvPr>
            <p:ph type="sldNum" sz="quarter" idx="11"/>
          </p:nvPr>
        </p:nvSpPr>
        <p:spPr/>
        <p:txBody>
          <a:bodyPr/>
          <a:lstStyle>
            <a:lvl1pPr>
              <a:defRPr/>
            </a:lvl1pPr>
          </a:lstStyle>
          <a:p>
            <a:pPr>
              <a:defRPr/>
            </a:pPr>
            <a:fld id="{5691C92F-6C16-4D86-8BA4-E37925564F9B}"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0" cy="58229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1"/>
            <a:ext cx="3008313" cy="4660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C750047-5573-4D78-88A7-4B5CD8791B0A}"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6" name="Slide Number Placeholder 6"/>
          <p:cNvSpPr>
            <a:spLocks noGrp="1"/>
          </p:cNvSpPr>
          <p:nvPr>
            <p:ph type="sldNum" sz="quarter" idx="11"/>
          </p:nvPr>
        </p:nvSpPr>
        <p:spPr/>
        <p:txBody>
          <a:bodyPr/>
          <a:lstStyle>
            <a:lvl1pPr>
              <a:defRPr/>
            </a:lvl1pPr>
          </a:lstStyle>
          <a:p>
            <a:pPr>
              <a:defRPr/>
            </a:pPr>
            <a:fld id="{9F12CBDB-5744-4BAB-8FA7-679BFADA3CA5}"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1371599"/>
            <a:ext cx="5486400" cy="335597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89176" y="4876800"/>
            <a:ext cx="5486400" cy="1066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035183B8-AA9E-4495-99A0-B896D96EEEC5}"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6" name="Slide Number Placeholder 6"/>
          <p:cNvSpPr>
            <a:spLocks noGrp="1"/>
          </p:cNvSpPr>
          <p:nvPr>
            <p:ph type="sldNum" sz="quarter" idx="11"/>
          </p:nvPr>
        </p:nvSpPr>
        <p:spPr/>
        <p:txBody>
          <a:bodyPr/>
          <a:lstStyle>
            <a:lvl1pPr>
              <a:defRPr/>
            </a:lvl1pPr>
          </a:lstStyle>
          <a:p>
            <a:pPr>
              <a:defRPr/>
            </a:pPr>
            <a:fld id="{30193C2B-7AF3-4369-BFA7-AB83DAD5A526}"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DD4209B7-70F3-4AF7-9C81-CCB2CE463DB5}"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18E3131F-2DBD-403F-911D-ED1DB41E72E6}"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95400"/>
            <a:ext cx="2057400" cy="4830763"/>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1447799"/>
            <a:ext cx="6019800" cy="4572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201B8BFA-5DC8-43AE-9219-D91C798F59ED}"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2E4D0570-2E08-4174-A337-BA4E14611EDA}"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fontAlgn="auto">
              <a:spcBef>
                <a:spcPts val="0"/>
              </a:spcBef>
              <a:spcAft>
                <a:spcPts val="0"/>
              </a:spcAft>
              <a:defRPr/>
            </a:pPr>
            <a:fld id="{0F37D14E-CA25-41CA-8D10-96879FA2D357}" type="datetimeFigureOut">
              <a:rPr lang="en-US" sz="1800">
                <a:solidFill>
                  <a:prstClr val="black"/>
                </a:solidFill>
                <a:latin typeface="Calibri"/>
              </a:rPr>
              <a:pPr fontAlgn="auto">
                <a:spcBef>
                  <a:spcPts val="0"/>
                </a:spcBef>
                <a:spcAft>
                  <a:spcPts val="0"/>
                </a:spcAft>
                <a:defRPr/>
              </a:pPr>
              <a:t>9/5/2012</a:t>
            </a:fld>
            <a:endParaRPr lang="en-US" sz="1800">
              <a:solidFill>
                <a:prstClr val="black"/>
              </a:solidFill>
              <a:latin typeface="Calibri"/>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en-US" sz="1800">
              <a:solidFill>
                <a:prstClr val="black"/>
              </a:solidFill>
              <a:latin typeface="Calibri"/>
            </a:endParaRPr>
          </a:p>
        </p:txBody>
      </p:sp>
      <p:sp>
        <p:nvSpPr>
          <p:cNvPr id="6" name="Slide Number Placeholder 5"/>
          <p:cNvSpPr>
            <a:spLocks noGrp="1"/>
          </p:cNvSpPr>
          <p:nvPr>
            <p:ph type="sldNum" sz="quarter" idx="12"/>
          </p:nvPr>
        </p:nvSpPr>
        <p:spPr/>
        <p:txBody>
          <a:bodyPr/>
          <a:lstStyle>
            <a:lvl1pPr>
              <a:defRPr smtClean="0"/>
            </a:lvl1pPr>
          </a:lstStyle>
          <a:p>
            <a:pPr>
              <a:defRPr/>
            </a:pPr>
            <a:fld id="{1366FE0F-51FB-4258-B027-6E0C4B6C61E6}"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smtClean="0"/>
            </a:lvl1pPr>
          </a:lstStyle>
          <a:p>
            <a:pPr fontAlgn="auto">
              <a:spcBef>
                <a:spcPts val="0"/>
              </a:spcBef>
              <a:spcAft>
                <a:spcPts val="0"/>
              </a:spcAft>
              <a:defRPr/>
            </a:pPr>
            <a:fld id="{2EF2416A-8913-4B7C-9CF5-B3AC86077713}" type="datetime1">
              <a:rPr lang="en-US" sz="1800">
                <a:solidFill>
                  <a:prstClr val="black"/>
                </a:solidFill>
                <a:latin typeface="Calibri"/>
              </a:rPr>
              <a:pPr fontAlgn="auto">
                <a:spcBef>
                  <a:spcPts val="0"/>
                </a:spcBef>
                <a:spcAft>
                  <a:spcPts val="0"/>
                </a:spcAft>
                <a:defRPr/>
              </a:pPr>
              <a:t>9/5/2012</a:t>
            </a:fld>
            <a:endParaRPr lang="en-US" sz="1800">
              <a:solidFill>
                <a:prstClr val="black"/>
              </a:solidFill>
              <a:latin typeface="Calibri"/>
            </a:endParaRPr>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en-US" sz="1800">
              <a:solidFill>
                <a:prstClr val="black"/>
              </a:solidFill>
              <a:latin typeface="Calibri"/>
            </a:endParaRPr>
          </a:p>
        </p:txBody>
      </p:sp>
      <p:sp>
        <p:nvSpPr>
          <p:cNvPr id="4" name="Slide Number Placeholder 5"/>
          <p:cNvSpPr>
            <a:spLocks noGrp="1"/>
          </p:cNvSpPr>
          <p:nvPr>
            <p:ph type="sldNum" sz="quarter" idx="12"/>
          </p:nvPr>
        </p:nvSpPr>
        <p:spPr/>
        <p:txBody>
          <a:bodyPr/>
          <a:lstStyle>
            <a:lvl1pPr>
              <a:defRPr/>
            </a:lvl1pPr>
          </a:lstStyle>
          <a:p>
            <a:pPr>
              <a:defRPr/>
            </a:pPr>
            <a:fld id="{5C80C0D2-F973-4D7F-9F2F-BDCF882CA82F}"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4109534F-F661-CD42-96D3-AF0AC39FD37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1498586372"/>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8851EB6E-9915-914A-9B9F-2BB398C8BC4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3618019114"/>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A50C6CF2-57D6-CA43-9595-10556190313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2016689554"/>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2E407B1E-4A73-C646-B441-D0B76BDDD7A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2310598560"/>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15E70330-83B1-F24E-9DC9-520A0F9E48D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855313278"/>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FC9613E7-26B0-3946-A841-980FA3606AE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190838997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7035C069-1764-E042-9D85-D2D43818667D}" type="slidenum">
              <a:rPr lang="en-US"/>
              <a:pPr>
                <a:defRPr/>
              </a:pPr>
              <a:t>‹#›</a:t>
            </a:fld>
            <a:endParaRPr lang="en-US"/>
          </a:p>
        </p:txBody>
      </p:sp>
    </p:spTree>
    <p:extLst>
      <p:ext uri="{BB962C8B-B14F-4D97-AF65-F5344CB8AC3E}">
        <p14:creationId xmlns:p14="http://schemas.microsoft.com/office/powerpoint/2010/main" xmlns="" val="4227206071"/>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85BDFA48-EAC1-0D46-83B1-8C938CE6D88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2610425199"/>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BF3748C6-5C89-514E-B59B-914EA3C2A82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1159125770"/>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79BA8D1C-BEFD-2C42-8970-7AC798CDBA5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783136422"/>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371600" y="609600"/>
            <a:ext cx="73787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809625" y="2214563"/>
            <a:ext cx="3902075" cy="3881437"/>
          </a:xfrm>
        </p:spPr>
        <p:txBody>
          <a:bodyPr/>
          <a:lstStyle/>
          <a:p>
            <a:pPr lvl="0"/>
            <a:endParaRPr lang="en-US" noProof="0" dirty="0" smtClean="0">
              <a:sym typeface="Arial" pitchFamily="34" charset="0"/>
            </a:endParaRPr>
          </a:p>
        </p:txBody>
      </p:sp>
      <p:sp>
        <p:nvSpPr>
          <p:cNvPr id="4" name="Text Placeholder 3"/>
          <p:cNvSpPr>
            <a:spLocks noGrp="1"/>
          </p:cNvSpPr>
          <p:nvPr>
            <p:ph type="body" sz="half" idx="2"/>
          </p:nvPr>
        </p:nvSpPr>
        <p:spPr>
          <a:xfrm>
            <a:off x="4864100" y="2214563"/>
            <a:ext cx="3903663" cy="3881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809625" y="6373813"/>
            <a:ext cx="1905000" cy="457200"/>
          </a:xfrm>
          <a:prstGeom prst="rect">
            <a:avLst/>
          </a:prstGeom>
        </p:spPr>
        <p:txBody>
          <a:bodyPr vert="horz" wrap="square" lIns="91440" tIns="45720" rIns="91440" bIns="45720" numCol="1" anchor="t" anchorCtr="0" compatLnSpc="1">
            <a:prstTxWarp prst="textNoShape">
              <a:avLst/>
            </a:prstTxWarp>
          </a:bodyPr>
          <a:lstStyle>
            <a:lvl1pPr algn="ctr">
              <a:defRPr/>
            </a:lvl1pPr>
          </a:lstStyle>
          <a:p>
            <a:pPr>
              <a:defRPr/>
            </a:pPr>
            <a:endParaRPr lang="en-US"/>
          </a:p>
        </p:txBody>
      </p:sp>
      <p:sp>
        <p:nvSpPr>
          <p:cNvPr id="6" name="Footer Placeholder 5"/>
          <p:cNvSpPr>
            <a:spLocks noGrp="1" noChangeArrowheads="1"/>
          </p:cNvSpPr>
          <p:nvPr>
            <p:ph type="ftr" sz="quarter" idx="11"/>
          </p:nvPr>
        </p:nvSpPr>
        <p:spPr>
          <a:xfrm>
            <a:off x="3132138" y="6376988"/>
            <a:ext cx="3086100" cy="457200"/>
          </a:xfrm>
          <a:prstGeom prst="rect">
            <a:avLst/>
          </a:prstGeom>
        </p:spPr>
        <p:txBody>
          <a:bodyPr vert="horz" wrap="square" lIns="91440" tIns="45720" rIns="91440" bIns="45720" numCol="1" anchor="t" anchorCtr="0" compatLnSpc="1">
            <a:prstTxWarp prst="textNoShape">
              <a:avLst/>
            </a:prstTxWarp>
          </a:bodyPr>
          <a:lstStyle>
            <a:lvl1pPr algn="ct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107DC418-C878-AE40-A37D-EB945A627C5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16965894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3BC004B5-7ABE-7346-8062-233303DB9C2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2812955218"/>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7035C069-1764-E042-9D85-D2D43818667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4227206071"/>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B88739F0-26F1-C44A-BFBD-E3D0EFB2746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2083710131"/>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80EF2BD9-071D-7A4C-8058-C284D207D4C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200783479"/>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FDC24DFC-16A5-C546-951E-4B598C24739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2366996129"/>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6DAE5B93-5EA6-2046-BF45-D6251F7BBB7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4162691977"/>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B88739F0-26F1-C44A-BFBD-E3D0EFB27463}" type="slidenum">
              <a:rPr lang="en-US"/>
              <a:pPr>
                <a:defRPr/>
              </a:pPr>
              <a:t>‹#›</a:t>
            </a:fld>
            <a:endParaRPr lang="en-US"/>
          </a:p>
        </p:txBody>
      </p:sp>
    </p:spTree>
    <p:extLst>
      <p:ext uri="{BB962C8B-B14F-4D97-AF65-F5344CB8AC3E}">
        <p14:creationId xmlns:p14="http://schemas.microsoft.com/office/powerpoint/2010/main" xmlns="" val="2083710131"/>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B6BC6024-D4C8-A54A-9452-0969C9F5B72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307756812"/>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DEB360BF-7025-9F43-B942-508C92E6006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718723440"/>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135C9F3E-2F00-F146-A225-AD61D26202E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1963171839"/>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B0B167A5-CA7D-F640-B595-9ED0E283AF5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1983867834"/>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A0C0E3D8-CB29-494E-9E1C-C2D167DF386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3213057404"/>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371600" y="609600"/>
            <a:ext cx="73787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809625" y="2214563"/>
            <a:ext cx="3902075" cy="3881437"/>
          </a:xfrm>
        </p:spPr>
        <p:txBody>
          <a:bodyPr/>
          <a:lstStyle/>
          <a:p>
            <a:pPr lvl="0"/>
            <a:endParaRPr lang="en-US" noProof="0" dirty="0" smtClean="0">
              <a:sym typeface="Arial" pitchFamily="34" charset="0"/>
            </a:endParaRPr>
          </a:p>
        </p:txBody>
      </p:sp>
      <p:sp>
        <p:nvSpPr>
          <p:cNvPr id="4" name="Text Placeholder 3"/>
          <p:cNvSpPr>
            <a:spLocks noGrp="1"/>
          </p:cNvSpPr>
          <p:nvPr>
            <p:ph type="body" sz="half" idx="2"/>
          </p:nvPr>
        </p:nvSpPr>
        <p:spPr>
          <a:xfrm>
            <a:off x="4864100" y="2214563"/>
            <a:ext cx="3903663" cy="3881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809625" y="6373813"/>
            <a:ext cx="1905000" cy="457200"/>
          </a:xfrm>
          <a:prstGeom prst="rect">
            <a:avLst/>
          </a:prstGeom>
        </p:spPr>
        <p:txBody>
          <a:bodyPr/>
          <a:lstStyle>
            <a:lvl1pPr algn="ctr">
              <a:defRPr>
                <a:latin typeface="Times New Roman" pitchFamily="18" charset="0"/>
                <a:ea typeface="ヒラギノ角ゴ ProN W3" charset="-128"/>
                <a:cs typeface="+mn-cs"/>
                <a:sym typeface="Times New Roman" pitchFamily="18" charset="0"/>
              </a:defRPr>
            </a:lvl1pPr>
          </a:lstStyle>
          <a:p>
            <a:pPr>
              <a:defRPr/>
            </a:pPr>
            <a:endParaRPr lang="en-US">
              <a:cs typeface="ヒラギノ角ゴ ProN W3"/>
            </a:endParaRPr>
          </a:p>
        </p:txBody>
      </p:sp>
      <p:sp>
        <p:nvSpPr>
          <p:cNvPr id="6" name="Footer Placeholder 5"/>
          <p:cNvSpPr>
            <a:spLocks noGrp="1" noChangeArrowheads="1"/>
          </p:cNvSpPr>
          <p:nvPr>
            <p:ph type="ftr" sz="quarter" idx="11"/>
          </p:nvPr>
        </p:nvSpPr>
        <p:spPr>
          <a:xfrm>
            <a:off x="3132138" y="6376988"/>
            <a:ext cx="3086100" cy="457200"/>
          </a:xfrm>
          <a:prstGeom prst="rect">
            <a:avLst/>
          </a:prstGeom>
        </p:spPr>
        <p:txBody>
          <a:bodyPr/>
          <a:lstStyle>
            <a:lvl1pPr algn="ctr">
              <a:defRPr>
                <a:latin typeface="Times New Roman" pitchFamily="18" charset="0"/>
                <a:ea typeface="ヒラギノ角ゴ ProN W3" charset="-128"/>
                <a:cs typeface="+mn-cs"/>
                <a:sym typeface="Times New Roman" pitchFamily="18" charset="0"/>
              </a:defRPr>
            </a:lvl1pPr>
          </a:lstStyle>
          <a:p>
            <a:pPr>
              <a:defRPr/>
            </a:pPr>
            <a:endParaRPr lang="en-US">
              <a:cs typeface="ヒラギノ角ゴ ProN W3"/>
            </a:endParaRPr>
          </a:p>
        </p:txBody>
      </p:sp>
      <p:sp>
        <p:nvSpPr>
          <p:cNvPr id="7" name="Rectangle 6"/>
          <p:cNvSpPr>
            <a:spLocks noGrp="1" noChangeArrowheads="1"/>
          </p:cNvSpPr>
          <p:nvPr>
            <p:ph type="sldNum" sz="quarter" idx="12"/>
          </p:nvPr>
        </p:nvSpPr>
        <p:spPr/>
        <p:txBody>
          <a:bodyPr/>
          <a:lstStyle>
            <a:lvl1pPr>
              <a:defRPr smtClean="0"/>
            </a:lvl1pPr>
          </a:lstStyle>
          <a:p>
            <a:pPr>
              <a:defRPr/>
            </a:pPr>
            <a:fld id="{6650D8A3-A748-7F44-8003-6BED41D6C0B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36978659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B00C5F77-494D-CE49-879C-E29346A0211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1079135508"/>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6ECB3940-C294-4946-BA18-0A36209F723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3184923136"/>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8F3F3B8C-3AFB-374A-B440-6FD33B1F743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2210515270"/>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B7DFD498-9F04-D143-8A70-D15CCEF70D1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290872307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80EF2BD9-071D-7A4C-8058-C284D207D4C2}" type="slidenum">
              <a:rPr lang="en-US"/>
              <a:pPr>
                <a:defRPr/>
              </a:pPr>
              <a:t>‹#›</a:t>
            </a:fld>
            <a:endParaRPr lang="en-US"/>
          </a:p>
        </p:txBody>
      </p:sp>
    </p:spTree>
    <p:extLst>
      <p:ext uri="{BB962C8B-B14F-4D97-AF65-F5344CB8AC3E}">
        <p14:creationId xmlns:p14="http://schemas.microsoft.com/office/powerpoint/2010/main" xmlns="" val="200783479"/>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0CC53EBF-474A-084D-A8C3-98556A8B7D7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3483288708"/>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64F943CC-8047-5F40-9EFF-FD61F15C988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2763078927"/>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C19DB925-D2D8-A147-906A-9BBDAB05D34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3052091123"/>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07ED7EA8-F3F1-224B-9CA9-9B637411109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709673837"/>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7B4416A1-192C-584E-BF27-14FBBB8CB6C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2772675325"/>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217FCF57-D417-914D-A0FC-B675E58146D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4235305337"/>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6FFF0137-E8F4-694E-8F20-92EFB24807F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3339579274"/>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371600" y="609600"/>
            <a:ext cx="73787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809625" y="2214563"/>
            <a:ext cx="3902075" cy="3881437"/>
          </a:xfrm>
        </p:spPr>
        <p:txBody>
          <a:bodyPr/>
          <a:lstStyle/>
          <a:p>
            <a:pPr lvl="0"/>
            <a:endParaRPr lang="en-US" noProof="0" dirty="0" smtClean="0">
              <a:sym typeface="Arial" pitchFamily="34" charset="0"/>
            </a:endParaRPr>
          </a:p>
        </p:txBody>
      </p:sp>
      <p:sp>
        <p:nvSpPr>
          <p:cNvPr id="4" name="Text Placeholder 3"/>
          <p:cNvSpPr>
            <a:spLocks noGrp="1"/>
          </p:cNvSpPr>
          <p:nvPr>
            <p:ph type="body" sz="half" idx="2"/>
          </p:nvPr>
        </p:nvSpPr>
        <p:spPr>
          <a:xfrm>
            <a:off x="4864100" y="2214563"/>
            <a:ext cx="3903663" cy="3881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809625" y="6373813"/>
            <a:ext cx="1905000" cy="457200"/>
          </a:xfrm>
          <a:prstGeom prst="rect">
            <a:avLst/>
          </a:prstGeom>
        </p:spPr>
        <p:txBody>
          <a:bodyPr/>
          <a:lstStyle>
            <a:lvl1pPr algn="ctr">
              <a:defRPr>
                <a:latin typeface="Times New Roman" pitchFamily="18" charset="0"/>
                <a:ea typeface="ヒラギノ角ゴ ProN W3" charset="-128"/>
                <a:cs typeface="+mn-cs"/>
                <a:sym typeface="Times New Roman" pitchFamily="18" charset="0"/>
              </a:defRPr>
            </a:lvl1pPr>
          </a:lstStyle>
          <a:p>
            <a:pPr>
              <a:defRPr/>
            </a:pPr>
            <a:endParaRPr lang="en-US">
              <a:cs typeface="ヒラギノ角ゴ ProN W3"/>
            </a:endParaRPr>
          </a:p>
        </p:txBody>
      </p:sp>
      <p:sp>
        <p:nvSpPr>
          <p:cNvPr id="6" name="Footer Placeholder 5"/>
          <p:cNvSpPr>
            <a:spLocks noGrp="1" noChangeArrowheads="1"/>
          </p:cNvSpPr>
          <p:nvPr>
            <p:ph type="ftr" sz="quarter" idx="11"/>
          </p:nvPr>
        </p:nvSpPr>
        <p:spPr>
          <a:xfrm>
            <a:off x="3132138" y="6376988"/>
            <a:ext cx="3086100" cy="457200"/>
          </a:xfrm>
          <a:prstGeom prst="rect">
            <a:avLst/>
          </a:prstGeom>
        </p:spPr>
        <p:txBody>
          <a:bodyPr/>
          <a:lstStyle>
            <a:lvl1pPr algn="ctr">
              <a:defRPr>
                <a:latin typeface="Times New Roman" pitchFamily="18" charset="0"/>
                <a:ea typeface="ヒラギノ角ゴ ProN W3" charset="-128"/>
                <a:cs typeface="+mn-cs"/>
                <a:sym typeface="Times New Roman" pitchFamily="18" charset="0"/>
              </a:defRPr>
            </a:lvl1pPr>
          </a:lstStyle>
          <a:p>
            <a:pPr>
              <a:defRPr/>
            </a:pPr>
            <a:endParaRPr lang="en-US">
              <a:cs typeface="ヒラギノ角ゴ ProN W3"/>
            </a:endParaRPr>
          </a:p>
        </p:txBody>
      </p:sp>
      <p:sp>
        <p:nvSpPr>
          <p:cNvPr id="7" name="Rectangle 6"/>
          <p:cNvSpPr>
            <a:spLocks noGrp="1" noChangeArrowheads="1"/>
          </p:cNvSpPr>
          <p:nvPr>
            <p:ph type="sldNum" sz="quarter" idx="12"/>
          </p:nvPr>
        </p:nvSpPr>
        <p:spPr/>
        <p:txBody>
          <a:bodyPr/>
          <a:lstStyle>
            <a:lvl1pPr>
              <a:defRPr/>
            </a:lvl1pPr>
          </a:lstStyle>
          <a:p>
            <a:pPr>
              <a:defRPr/>
            </a:pPr>
            <a:fld id="{A15C3BE4-9116-9D44-8BAE-E7FF2D9CB9D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403246931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B00C5F77-494D-CE49-879C-E29346A0211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1079135508"/>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6ECB3940-C294-4946-BA18-0A36209F723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3184923136"/>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FDC24DFC-16A5-C546-951E-4B598C24739A}" type="slidenum">
              <a:rPr lang="en-US"/>
              <a:pPr>
                <a:defRPr/>
              </a:pPr>
              <a:t>‹#›</a:t>
            </a:fld>
            <a:endParaRPr lang="en-US"/>
          </a:p>
        </p:txBody>
      </p:sp>
    </p:spTree>
    <p:extLst>
      <p:ext uri="{BB962C8B-B14F-4D97-AF65-F5344CB8AC3E}">
        <p14:creationId xmlns:p14="http://schemas.microsoft.com/office/powerpoint/2010/main" xmlns="" val="2366996129"/>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8F3F3B8C-3AFB-374A-B440-6FD33B1F743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2210515270"/>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B7DFD498-9F04-D143-8A70-D15CCEF70D1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2908723077"/>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0CC53EBF-474A-084D-A8C3-98556A8B7D7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3483288708"/>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64F943CC-8047-5F40-9EFF-FD61F15C988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2763078927"/>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C19DB925-D2D8-A147-906A-9BBDAB05D34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3052091123"/>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07ED7EA8-F3F1-224B-9CA9-9B637411109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709673837"/>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7B4416A1-192C-584E-BF27-14FBBB8CB6C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2772675325"/>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217FCF57-D417-914D-A0FC-B675E58146D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4235305337"/>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6FFF0137-E8F4-694E-8F20-92EFB24807F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3339579274"/>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371600" y="609600"/>
            <a:ext cx="73787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809625" y="2214563"/>
            <a:ext cx="3902075" cy="3881437"/>
          </a:xfrm>
        </p:spPr>
        <p:txBody>
          <a:bodyPr/>
          <a:lstStyle/>
          <a:p>
            <a:pPr lvl="0"/>
            <a:endParaRPr lang="en-US" noProof="0" dirty="0" smtClean="0">
              <a:sym typeface="Arial" pitchFamily="34" charset="0"/>
            </a:endParaRPr>
          </a:p>
        </p:txBody>
      </p:sp>
      <p:sp>
        <p:nvSpPr>
          <p:cNvPr id="4" name="Text Placeholder 3"/>
          <p:cNvSpPr>
            <a:spLocks noGrp="1"/>
          </p:cNvSpPr>
          <p:nvPr>
            <p:ph type="body" sz="half" idx="2"/>
          </p:nvPr>
        </p:nvSpPr>
        <p:spPr>
          <a:xfrm>
            <a:off x="4864100" y="2214563"/>
            <a:ext cx="3903663" cy="3881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809625" y="6373813"/>
            <a:ext cx="1905000" cy="457200"/>
          </a:xfrm>
          <a:prstGeom prst="rect">
            <a:avLst/>
          </a:prstGeom>
        </p:spPr>
        <p:txBody>
          <a:bodyPr/>
          <a:lstStyle>
            <a:lvl1pPr algn="ctr">
              <a:defRPr>
                <a:latin typeface="Times New Roman" pitchFamily="18" charset="0"/>
                <a:ea typeface="ヒラギノ角ゴ ProN W3" charset="-128"/>
                <a:cs typeface="+mn-cs"/>
                <a:sym typeface="Times New Roman" pitchFamily="18" charset="0"/>
              </a:defRPr>
            </a:lvl1pPr>
          </a:lstStyle>
          <a:p>
            <a:pPr>
              <a:defRPr/>
            </a:pPr>
            <a:endParaRPr lang="en-US">
              <a:cs typeface="ヒラギノ角ゴ ProN W3"/>
            </a:endParaRPr>
          </a:p>
        </p:txBody>
      </p:sp>
      <p:sp>
        <p:nvSpPr>
          <p:cNvPr id="6" name="Footer Placeholder 5"/>
          <p:cNvSpPr>
            <a:spLocks noGrp="1" noChangeArrowheads="1"/>
          </p:cNvSpPr>
          <p:nvPr>
            <p:ph type="ftr" sz="quarter" idx="11"/>
          </p:nvPr>
        </p:nvSpPr>
        <p:spPr>
          <a:xfrm>
            <a:off x="3132138" y="6376988"/>
            <a:ext cx="3086100" cy="457200"/>
          </a:xfrm>
          <a:prstGeom prst="rect">
            <a:avLst/>
          </a:prstGeom>
        </p:spPr>
        <p:txBody>
          <a:bodyPr/>
          <a:lstStyle>
            <a:lvl1pPr algn="ctr">
              <a:defRPr>
                <a:latin typeface="Times New Roman" pitchFamily="18" charset="0"/>
                <a:ea typeface="ヒラギノ角ゴ ProN W3" charset="-128"/>
                <a:cs typeface="+mn-cs"/>
                <a:sym typeface="Times New Roman" pitchFamily="18" charset="0"/>
              </a:defRPr>
            </a:lvl1pPr>
          </a:lstStyle>
          <a:p>
            <a:pPr>
              <a:defRPr/>
            </a:pPr>
            <a:endParaRPr lang="en-US">
              <a:cs typeface="ヒラギノ角ゴ ProN W3"/>
            </a:endParaRPr>
          </a:p>
        </p:txBody>
      </p:sp>
      <p:sp>
        <p:nvSpPr>
          <p:cNvPr id="7" name="Rectangle 6"/>
          <p:cNvSpPr>
            <a:spLocks noGrp="1" noChangeArrowheads="1"/>
          </p:cNvSpPr>
          <p:nvPr>
            <p:ph type="sldNum" sz="quarter" idx="12"/>
          </p:nvPr>
        </p:nvSpPr>
        <p:spPr/>
        <p:txBody>
          <a:bodyPr/>
          <a:lstStyle>
            <a:lvl1pPr>
              <a:defRPr/>
            </a:lvl1pPr>
          </a:lstStyle>
          <a:p>
            <a:pPr>
              <a:defRPr/>
            </a:pPr>
            <a:fld id="{A15C3BE4-9116-9D44-8BAE-E7FF2D9CB9D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403246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6DAE5B93-5EA6-2046-BF45-D6251F7BBB73}" type="slidenum">
              <a:rPr lang="en-US"/>
              <a:pPr>
                <a:defRPr/>
              </a:pPr>
              <a:t>‹#›</a:t>
            </a:fld>
            <a:endParaRPr lang="en-US"/>
          </a:p>
        </p:txBody>
      </p:sp>
    </p:spTree>
    <p:extLst>
      <p:ext uri="{BB962C8B-B14F-4D97-AF65-F5344CB8AC3E}">
        <p14:creationId xmlns:p14="http://schemas.microsoft.com/office/powerpoint/2010/main" xmlns="" val="4162691977"/>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Subtitle 10"/>
          <p:cNvSpPr txBox="1">
            <a:spLocks/>
          </p:cNvSpPr>
          <p:nvPr userDrawn="1"/>
        </p:nvSpPr>
        <p:spPr bwMode="auto">
          <a:xfrm>
            <a:off x="1143000" y="3352800"/>
            <a:ext cx="6400800" cy="1752600"/>
          </a:xfrm>
          <a:prstGeom prst="rect">
            <a:avLst/>
          </a:prstGeom>
          <a:noFill/>
          <a:ln w="9525">
            <a:noFill/>
            <a:miter lim="800000"/>
            <a:headEnd/>
            <a:tailEnd/>
          </a:ln>
        </p:spPr>
        <p:txBody>
          <a:bodyPr/>
          <a:lstStyle/>
          <a:p>
            <a:pPr marL="342900" indent="-342900" algn="ctr" eaLnBrk="0" fontAlgn="auto" hangingPunct="0">
              <a:spcBef>
                <a:spcPct val="20000"/>
              </a:spcBef>
              <a:spcAft>
                <a:spcPts val="0"/>
              </a:spcAft>
              <a:buFont typeface="Arial" pitchFamily="34" charset="0"/>
              <a:buNone/>
              <a:defRPr/>
            </a:pPr>
            <a:r>
              <a:rPr lang="en-US" sz="3200" b="1" dirty="0">
                <a:solidFill>
                  <a:srgbClr val="F79720"/>
                </a:solidFill>
                <a:latin typeface="Calibri"/>
              </a:rPr>
              <a:t>Title Here</a:t>
            </a:r>
          </a:p>
          <a:p>
            <a:pPr marL="342900" indent="-342900" algn="ctr" eaLnBrk="0" fontAlgn="auto" hangingPunct="0">
              <a:spcBef>
                <a:spcPct val="20000"/>
              </a:spcBef>
              <a:spcAft>
                <a:spcPts val="0"/>
              </a:spcAft>
              <a:buFont typeface="Arial" pitchFamily="34" charset="0"/>
              <a:buNone/>
              <a:defRPr/>
            </a:pPr>
            <a:r>
              <a:rPr lang="en-US" sz="3200" b="1" dirty="0">
                <a:solidFill>
                  <a:srgbClr val="009DDC"/>
                </a:solidFill>
                <a:latin typeface="Calibri"/>
              </a:rPr>
              <a:t>Subtitle Here</a:t>
            </a:r>
          </a:p>
          <a:p>
            <a:pPr marL="342900" indent="-342900" algn="ctr" eaLnBrk="0" fontAlgn="auto" hangingPunct="0">
              <a:spcBef>
                <a:spcPct val="20000"/>
              </a:spcBef>
              <a:spcAft>
                <a:spcPts val="0"/>
              </a:spcAft>
              <a:buFont typeface="Arial" pitchFamily="34" charset="0"/>
              <a:buNone/>
              <a:defRPr/>
            </a:pPr>
            <a:r>
              <a:rPr lang="en-US" sz="3200" b="1" dirty="0">
                <a:solidFill>
                  <a:srgbClr val="F79720"/>
                </a:solidFill>
                <a:latin typeface="Calibri"/>
              </a:rPr>
              <a:t>Date Here</a:t>
            </a:r>
          </a:p>
          <a:p>
            <a:pPr marL="342900" indent="-342900" eaLnBrk="0" fontAlgn="auto" hangingPunct="0">
              <a:spcBef>
                <a:spcPct val="20000"/>
              </a:spcBef>
              <a:spcAft>
                <a:spcPts val="0"/>
              </a:spcAft>
              <a:buFont typeface="Arial" pitchFamily="34" charset="0"/>
              <a:buChar char="•"/>
              <a:defRPr/>
            </a:pPr>
            <a:endParaRPr lang="en-US" sz="3200" dirty="0">
              <a:solidFill>
                <a:prstClr val="black"/>
              </a:solidFill>
              <a:latin typeface="Calibri"/>
            </a:endParaRP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8C4BC3E-A8CF-45C8-852C-D7B337D1E221}"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495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C4D48D47-8E9B-4CB9-A382-0B00487139FA}"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B21FCA62-4766-4513-9191-8CA8392E0EF7}"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7033BC8A-BC60-49C2-8E92-DE58E726C0D0}"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1B838E9D-BDBD-427E-B5FD-0412F1B5E31F}"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1"/>
            <a:ext cx="4038600" cy="44195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486A8C0E-4DED-4AA9-A7DE-73F5706D6408}"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6" name="Slide Number Placeholder 6"/>
          <p:cNvSpPr>
            <a:spLocks noGrp="1"/>
          </p:cNvSpPr>
          <p:nvPr>
            <p:ph type="sldNum" sz="quarter" idx="11"/>
          </p:nvPr>
        </p:nvSpPr>
        <p:spPr/>
        <p:txBody>
          <a:bodyPr/>
          <a:lstStyle>
            <a:lvl1pPr>
              <a:defRPr/>
            </a:lvl1pPr>
          </a:lstStyle>
          <a:p>
            <a:pPr>
              <a:defRPr/>
            </a:pPr>
            <a:fld id="{451253B7-35C7-4FA7-83F3-0A400AC8CAA2}"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8449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8449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0A74D70-E0CB-4453-866C-E790E6F39240}"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8" name="Slide Number Placeholder 8"/>
          <p:cNvSpPr>
            <a:spLocks noGrp="1"/>
          </p:cNvSpPr>
          <p:nvPr>
            <p:ph type="sldNum" sz="quarter" idx="11"/>
          </p:nvPr>
        </p:nvSpPr>
        <p:spPr/>
        <p:txBody>
          <a:bodyPr/>
          <a:lstStyle>
            <a:lvl1pPr>
              <a:defRPr/>
            </a:lvl1pPr>
          </a:lstStyle>
          <a:p>
            <a:pPr>
              <a:defRPr/>
            </a:pPr>
            <a:fld id="{0D0A5B1F-5102-4699-9952-B8E1B81CCE67}"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BEFE55BA-7251-4799-BCD0-11CCB97454B2}"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4" name="Slide Number Placeholder 4"/>
          <p:cNvSpPr>
            <a:spLocks noGrp="1"/>
          </p:cNvSpPr>
          <p:nvPr>
            <p:ph type="sldNum" sz="quarter" idx="11"/>
          </p:nvPr>
        </p:nvSpPr>
        <p:spPr/>
        <p:txBody>
          <a:bodyPr/>
          <a:lstStyle>
            <a:lvl1pPr>
              <a:defRPr/>
            </a:lvl1pPr>
          </a:lstStyle>
          <a:p>
            <a:pPr>
              <a:defRPr/>
            </a:pPr>
            <a:fld id="{10060EBF-DB48-484B-80C7-9759B37B2B1F}"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3DDE39A-C469-4C46-B823-7FBD40C34EB1}"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3" name="Slide Number Placeholder 3"/>
          <p:cNvSpPr>
            <a:spLocks noGrp="1"/>
          </p:cNvSpPr>
          <p:nvPr>
            <p:ph type="sldNum" sz="quarter" idx="11"/>
          </p:nvPr>
        </p:nvSpPr>
        <p:spPr/>
        <p:txBody>
          <a:bodyPr/>
          <a:lstStyle>
            <a:lvl1pPr>
              <a:defRPr/>
            </a:lvl1pPr>
          </a:lstStyle>
          <a:p>
            <a:pPr>
              <a:defRPr/>
            </a:pPr>
            <a:fld id="{5691C92F-6C16-4D86-8BA4-E37925564F9B}"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0" cy="58229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1"/>
            <a:ext cx="3008313" cy="4660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C750047-5573-4D78-88A7-4B5CD8791B0A}"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6" name="Slide Number Placeholder 6"/>
          <p:cNvSpPr>
            <a:spLocks noGrp="1"/>
          </p:cNvSpPr>
          <p:nvPr>
            <p:ph type="sldNum" sz="quarter" idx="11"/>
          </p:nvPr>
        </p:nvSpPr>
        <p:spPr/>
        <p:txBody>
          <a:bodyPr/>
          <a:lstStyle>
            <a:lvl1pPr>
              <a:defRPr/>
            </a:lvl1pPr>
          </a:lstStyle>
          <a:p>
            <a:pPr>
              <a:defRPr/>
            </a:pPr>
            <a:fld id="{9F12CBDB-5744-4BAB-8FA7-679BFADA3CA5}"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1371599"/>
            <a:ext cx="5486400" cy="335597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89176" y="4876800"/>
            <a:ext cx="5486400" cy="1066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035183B8-AA9E-4495-99A0-B896D96EEEC5}"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6" name="Slide Number Placeholder 6"/>
          <p:cNvSpPr>
            <a:spLocks noGrp="1"/>
          </p:cNvSpPr>
          <p:nvPr>
            <p:ph type="sldNum" sz="quarter" idx="11"/>
          </p:nvPr>
        </p:nvSpPr>
        <p:spPr/>
        <p:txBody>
          <a:bodyPr/>
          <a:lstStyle>
            <a:lvl1pPr>
              <a:defRPr/>
            </a:lvl1pPr>
          </a:lstStyle>
          <a:p>
            <a:pPr>
              <a:defRPr/>
            </a:pPr>
            <a:fld id="{30193C2B-7AF3-4369-BFA7-AB83DAD5A526}"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DD4209B7-70F3-4AF7-9C81-CCB2CE463DB5}"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18E3131F-2DBD-403F-911D-ED1DB41E72E6}"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B6BC6024-D4C8-A54A-9452-0969C9F5B724}" type="slidenum">
              <a:rPr lang="en-US"/>
              <a:pPr>
                <a:defRPr/>
              </a:pPr>
              <a:t>‹#›</a:t>
            </a:fld>
            <a:endParaRPr lang="en-US"/>
          </a:p>
        </p:txBody>
      </p:sp>
    </p:spTree>
    <p:extLst>
      <p:ext uri="{BB962C8B-B14F-4D97-AF65-F5344CB8AC3E}">
        <p14:creationId xmlns:p14="http://schemas.microsoft.com/office/powerpoint/2010/main" xmlns="" val="307756812"/>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95400"/>
            <a:ext cx="2057400" cy="4830763"/>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1447799"/>
            <a:ext cx="6019800" cy="4572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201B8BFA-5DC8-43AE-9219-D91C798F59ED}"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2E4D0570-2E08-4174-A337-BA4E14611EDA}"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fontAlgn="auto">
              <a:spcBef>
                <a:spcPts val="0"/>
              </a:spcBef>
              <a:spcAft>
                <a:spcPts val="0"/>
              </a:spcAft>
              <a:defRPr/>
            </a:pPr>
            <a:fld id="{0F37D14E-CA25-41CA-8D10-96879FA2D357}" type="datetimeFigureOut">
              <a:rPr lang="en-US" sz="1800">
                <a:solidFill>
                  <a:prstClr val="black"/>
                </a:solidFill>
                <a:latin typeface="Calibri"/>
              </a:rPr>
              <a:pPr fontAlgn="auto">
                <a:spcBef>
                  <a:spcPts val="0"/>
                </a:spcBef>
                <a:spcAft>
                  <a:spcPts val="0"/>
                </a:spcAft>
                <a:defRPr/>
              </a:pPr>
              <a:t>9/5/2012</a:t>
            </a:fld>
            <a:endParaRPr lang="en-US" sz="1800">
              <a:solidFill>
                <a:prstClr val="black"/>
              </a:solidFill>
              <a:latin typeface="Calibri"/>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en-US" sz="1800">
              <a:solidFill>
                <a:prstClr val="black"/>
              </a:solidFill>
              <a:latin typeface="Calibri"/>
            </a:endParaRPr>
          </a:p>
        </p:txBody>
      </p:sp>
      <p:sp>
        <p:nvSpPr>
          <p:cNvPr id="6" name="Slide Number Placeholder 5"/>
          <p:cNvSpPr>
            <a:spLocks noGrp="1"/>
          </p:cNvSpPr>
          <p:nvPr>
            <p:ph type="sldNum" sz="quarter" idx="12"/>
          </p:nvPr>
        </p:nvSpPr>
        <p:spPr/>
        <p:txBody>
          <a:bodyPr/>
          <a:lstStyle>
            <a:lvl1pPr>
              <a:defRPr smtClean="0"/>
            </a:lvl1pPr>
          </a:lstStyle>
          <a:p>
            <a:pPr>
              <a:defRPr/>
            </a:pPr>
            <a:fld id="{1366FE0F-51FB-4258-B027-6E0C4B6C61E6}"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smtClean="0"/>
            </a:lvl1pPr>
          </a:lstStyle>
          <a:p>
            <a:pPr fontAlgn="auto">
              <a:spcBef>
                <a:spcPts val="0"/>
              </a:spcBef>
              <a:spcAft>
                <a:spcPts val="0"/>
              </a:spcAft>
              <a:defRPr/>
            </a:pPr>
            <a:fld id="{2EF2416A-8913-4B7C-9CF5-B3AC86077713}" type="datetime1">
              <a:rPr lang="en-US" sz="1800">
                <a:solidFill>
                  <a:prstClr val="black"/>
                </a:solidFill>
                <a:latin typeface="Calibri"/>
              </a:rPr>
              <a:pPr fontAlgn="auto">
                <a:spcBef>
                  <a:spcPts val="0"/>
                </a:spcBef>
                <a:spcAft>
                  <a:spcPts val="0"/>
                </a:spcAft>
                <a:defRPr/>
              </a:pPr>
              <a:t>9/5/2012</a:t>
            </a:fld>
            <a:endParaRPr lang="en-US" sz="1800">
              <a:solidFill>
                <a:prstClr val="black"/>
              </a:solidFill>
              <a:latin typeface="Calibri"/>
            </a:endParaRPr>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en-US" sz="1800">
              <a:solidFill>
                <a:prstClr val="black"/>
              </a:solidFill>
              <a:latin typeface="Calibri"/>
            </a:endParaRPr>
          </a:p>
        </p:txBody>
      </p:sp>
      <p:sp>
        <p:nvSpPr>
          <p:cNvPr id="4" name="Slide Number Placeholder 5"/>
          <p:cNvSpPr>
            <a:spLocks noGrp="1"/>
          </p:cNvSpPr>
          <p:nvPr>
            <p:ph type="sldNum" sz="quarter" idx="12"/>
          </p:nvPr>
        </p:nvSpPr>
        <p:spPr/>
        <p:txBody>
          <a:bodyPr/>
          <a:lstStyle>
            <a:lvl1pPr>
              <a:defRPr/>
            </a:lvl1pPr>
          </a:lstStyle>
          <a:p>
            <a:pPr>
              <a:defRPr/>
            </a:pPr>
            <a:fld id="{5C80C0D2-F973-4D7F-9F2F-BDCF882CA82F}"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Subtitle 10"/>
          <p:cNvSpPr txBox="1">
            <a:spLocks/>
          </p:cNvSpPr>
          <p:nvPr userDrawn="1"/>
        </p:nvSpPr>
        <p:spPr bwMode="auto">
          <a:xfrm>
            <a:off x="1143000" y="3352800"/>
            <a:ext cx="6400800" cy="1752600"/>
          </a:xfrm>
          <a:prstGeom prst="rect">
            <a:avLst/>
          </a:prstGeom>
          <a:noFill/>
          <a:ln w="9525">
            <a:noFill/>
            <a:miter lim="800000"/>
            <a:headEnd/>
            <a:tailEnd/>
          </a:ln>
        </p:spPr>
        <p:txBody>
          <a:bodyPr/>
          <a:lstStyle/>
          <a:p>
            <a:pPr marL="342900" indent="-342900" algn="ctr" eaLnBrk="0" fontAlgn="auto" hangingPunct="0">
              <a:spcBef>
                <a:spcPct val="20000"/>
              </a:spcBef>
              <a:spcAft>
                <a:spcPts val="0"/>
              </a:spcAft>
              <a:buFont typeface="Arial" pitchFamily="34" charset="0"/>
              <a:buNone/>
              <a:defRPr/>
            </a:pPr>
            <a:r>
              <a:rPr lang="en-US" sz="3200" b="1" dirty="0">
                <a:solidFill>
                  <a:srgbClr val="F79720"/>
                </a:solidFill>
                <a:latin typeface="Calibri"/>
              </a:rPr>
              <a:t>Title Here</a:t>
            </a:r>
          </a:p>
          <a:p>
            <a:pPr marL="342900" indent="-342900" algn="ctr" eaLnBrk="0" fontAlgn="auto" hangingPunct="0">
              <a:spcBef>
                <a:spcPct val="20000"/>
              </a:spcBef>
              <a:spcAft>
                <a:spcPts val="0"/>
              </a:spcAft>
              <a:buFont typeface="Arial" pitchFamily="34" charset="0"/>
              <a:buNone/>
              <a:defRPr/>
            </a:pPr>
            <a:r>
              <a:rPr lang="en-US" sz="3200" b="1" dirty="0">
                <a:solidFill>
                  <a:srgbClr val="009DDC"/>
                </a:solidFill>
                <a:latin typeface="Calibri"/>
              </a:rPr>
              <a:t>Subtitle Here</a:t>
            </a:r>
          </a:p>
          <a:p>
            <a:pPr marL="342900" indent="-342900" algn="ctr" eaLnBrk="0" fontAlgn="auto" hangingPunct="0">
              <a:spcBef>
                <a:spcPct val="20000"/>
              </a:spcBef>
              <a:spcAft>
                <a:spcPts val="0"/>
              </a:spcAft>
              <a:buFont typeface="Arial" pitchFamily="34" charset="0"/>
              <a:buNone/>
              <a:defRPr/>
            </a:pPr>
            <a:r>
              <a:rPr lang="en-US" sz="3200" b="1" dirty="0">
                <a:solidFill>
                  <a:srgbClr val="F79720"/>
                </a:solidFill>
                <a:latin typeface="Calibri"/>
              </a:rPr>
              <a:t>Date Here</a:t>
            </a:r>
          </a:p>
          <a:p>
            <a:pPr marL="342900" indent="-342900" eaLnBrk="0" fontAlgn="auto" hangingPunct="0">
              <a:spcBef>
                <a:spcPct val="20000"/>
              </a:spcBef>
              <a:spcAft>
                <a:spcPts val="0"/>
              </a:spcAft>
              <a:buFont typeface="Arial" pitchFamily="34" charset="0"/>
              <a:buChar char="•"/>
              <a:defRPr/>
            </a:pPr>
            <a:endParaRPr lang="en-US" sz="3200" dirty="0">
              <a:solidFill>
                <a:prstClr val="black"/>
              </a:solidFill>
              <a:latin typeface="Calibri"/>
            </a:endParaRP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8C4BC3E-A8CF-45C8-852C-D7B337D1E221}"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495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C4D48D47-8E9B-4CB9-A382-0B00487139FA}"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B21FCA62-4766-4513-9191-8CA8392E0EF7}"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7033BC8A-BC60-49C2-8E92-DE58E726C0D0}"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1B838E9D-BDBD-427E-B5FD-0412F1B5E31F}"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1"/>
            <a:ext cx="4038600" cy="44195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486A8C0E-4DED-4AA9-A7DE-73F5706D6408}"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6" name="Slide Number Placeholder 6"/>
          <p:cNvSpPr>
            <a:spLocks noGrp="1"/>
          </p:cNvSpPr>
          <p:nvPr>
            <p:ph type="sldNum" sz="quarter" idx="11"/>
          </p:nvPr>
        </p:nvSpPr>
        <p:spPr/>
        <p:txBody>
          <a:bodyPr/>
          <a:lstStyle>
            <a:lvl1pPr>
              <a:defRPr/>
            </a:lvl1pPr>
          </a:lstStyle>
          <a:p>
            <a:pPr>
              <a:defRPr/>
            </a:pPr>
            <a:fld id="{451253B7-35C7-4FA7-83F3-0A400AC8CAA2}"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8449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8449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0A74D70-E0CB-4453-866C-E790E6F39240}"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8" name="Slide Number Placeholder 8"/>
          <p:cNvSpPr>
            <a:spLocks noGrp="1"/>
          </p:cNvSpPr>
          <p:nvPr>
            <p:ph type="sldNum" sz="quarter" idx="11"/>
          </p:nvPr>
        </p:nvSpPr>
        <p:spPr/>
        <p:txBody>
          <a:bodyPr/>
          <a:lstStyle>
            <a:lvl1pPr>
              <a:defRPr/>
            </a:lvl1pPr>
          </a:lstStyle>
          <a:p>
            <a:pPr>
              <a:defRPr/>
            </a:pPr>
            <a:fld id="{0D0A5B1F-5102-4699-9952-B8E1B81CCE67}"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BEFE55BA-7251-4799-BCD0-11CCB97454B2}"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4" name="Slide Number Placeholder 4"/>
          <p:cNvSpPr>
            <a:spLocks noGrp="1"/>
          </p:cNvSpPr>
          <p:nvPr>
            <p:ph type="sldNum" sz="quarter" idx="11"/>
          </p:nvPr>
        </p:nvSpPr>
        <p:spPr/>
        <p:txBody>
          <a:bodyPr/>
          <a:lstStyle>
            <a:lvl1pPr>
              <a:defRPr/>
            </a:lvl1pPr>
          </a:lstStyle>
          <a:p>
            <a:pPr>
              <a:defRPr/>
            </a:pPr>
            <a:fld id="{10060EBF-DB48-484B-80C7-9759B37B2B1F}"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3DDE39A-C469-4C46-B823-7FBD40C34EB1}"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3" name="Slide Number Placeholder 3"/>
          <p:cNvSpPr>
            <a:spLocks noGrp="1"/>
          </p:cNvSpPr>
          <p:nvPr>
            <p:ph type="sldNum" sz="quarter" idx="11"/>
          </p:nvPr>
        </p:nvSpPr>
        <p:spPr/>
        <p:txBody>
          <a:bodyPr/>
          <a:lstStyle>
            <a:lvl1pPr>
              <a:defRPr/>
            </a:lvl1pPr>
          </a:lstStyle>
          <a:p>
            <a:pPr>
              <a:defRPr/>
            </a:pPr>
            <a:fld id="{5691C92F-6C16-4D86-8BA4-E37925564F9B}"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DEB360BF-7025-9F43-B942-508C92E60068}" type="slidenum">
              <a:rPr lang="en-US"/>
              <a:pPr>
                <a:defRPr/>
              </a:pPr>
              <a:t>‹#›</a:t>
            </a:fld>
            <a:endParaRPr lang="en-US"/>
          </a:p>
        </p:txBody>
      </p:sp>
    </p:spTree>
    <p:extLst>
      <p:ext uri="{BB962C8B-B14F-4D97-AF65-F5344CB8AC3E}">
        <p14:creationId xmlns:p14="http://schemas.microsoft.com/office/powerpoint/2010/main" xmlns="" val="718723440"/>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0" cy="58229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1"/>
            <a:ext cx="3008313" cy="4660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C750047-5573-4D78-88A7-4B5CD8791B0A}"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6" name="Slide Number Placeholder 6"/>
          <p:cNvSpPr>
            <a:spLocks noGrp="1"/>
          </p:cNvSpPr>
          <p:nvPr>
            <p:ph type="sldNum" sz="quarter" idx="11"/>
          </p:nvPr>
        </p:nvSpPr>
        <p:spPr/>
        <p:txBody>
          <a:bodyPr/>
          <a:lstStyle>
            <a:lvl1pPr>
              <a:defRPr/>
            </a:lvl1pPr>
          </a:lstStyle>
          <a:p>
            <a:pPr>
              <a:defRPr/>
            </a:pPr>
            <a:fld id="{9F12CBDB-5744-4BAB-8FA7-679BFADA3CA5}"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1371599"/>
            <a:ext cx="5486400" cy="335597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89176" y="4876800"/>
            <a:ext cx="5486400" cy="1066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035183B8-AA9E-4495-99A0-B896D96EEEC5}"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6" name="Slide Number Placeholder 6"/>
          <p:cNvSpPr>
            <a:spLocks noGrp="1"/>
          </p:cNvSpPr>
          <p:nvPr>
            <p:ph type="sldNum" sz="quarter" idx="11"/>
          </p:nvPr>
        </p:nvSpPr>
        <p:spPr/>
        <p:txBody>
          <a:bodyPr/>
          <a:lstStyle>
            <a:lvl1pPr>
              <a:defRPr/>
            </a:lvl1pPr>
          </a:lstStyle>
          <a:p>
            <a:pPr>
              <a:defRPr/>
            </a:pPr>
            <a:fld id="{30193C2B-7AF3-4369-BFA7-AB83DAD5A526}"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DD4209B7-70F3-4AF7-9C81-CCB2CE463DB5}"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18E3131F-2DBD-403F-911D-ED1DB41E72E6}"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95400"/>
            <a:ext cx="2057400" cy="4830763"/>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1447799"/>
            <a:ext cx="6019800" cy="4572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201B8BFA-5DC8-43AE-9219-D91C798F59ED}"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2E4D0570-2E08-4174-A337-BA4E14611EDA}"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fontAlgn="auto">
              <a:spcBef>
                <a:spcPts val="0"/>
              </a:spcBef>
              <a:spcAft>
                <a:spcPts val="0"/>
              </a:spcAft>
              <a:defRPr/>
            </a:pPr>
            <a:fld id="{0F37D14E-CA25-41CA-8D10-96879FA2D357}" type="datetimeFigureOut">
              <a:rPr lang="en-US" sz="1800">
                <a:solidFill>
                  <a:prstClr val="black"/>
                </a:solidFill>
                <a:latin typeface="Calibri"/>
              </a:rPr>
              <a:pPr fontAlgn="auto">
                <a:spcBef>
                  <a:spcPts val="0"/>
                </a:spcBef>
                <a:spcAft>
                  <a:spcPts val="0"/>
                </a:spcAft>
                <a:defRPr/>
              </a:pPr>
              <a:t>9/5/2012</a:t>
            </a:fld>
            <a:endParaRPr lang="en-US" sz="1800">
              <a:solidFill>
                <a:prstClr val="black"/>
              </a:solidFill>
              <a:latin typeface="Calibri"/>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en-US" sz="1800">
              <a:solidFill>
                <a:prstClr val="black"/>
              </a:solidFill>
              <a:latin typeface="Calibri"/>
            </a:endParaRPr>
          </a:p>
        </p:txBody>
      </p:sp>
      <p:sp>
        <p:nvSpPr>
          <p:cNvPr id="6" name="Slide Number Placeholder 5"/>
          <p:cNvSpPr>
            <a:spLocks noGrp="1"/>
          </p:cNvSpPr>
          <p:nvPr>
            <p:ph type="sldNum" sz="quarter" idx="12"/>
          </p:nvPr>
        </p:nvSpPr>
        <p:spPr/>
        <p:txBody>
          <a:bodyPr/>
          <a:lstStyle>
            <a:lvl1pPr>
              <a:defRPr smtClean="0"/>
            </a:lvl1pPr>
          </a:lstStyle>
          <a:p>
            <a:pPr>
              <a:defRPr/>
            </a:pPr>
            <a:fld id="{1366FE0F-51FB-4258-B027-6E0C4B6C61E6}"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smtClean="0"/>
            </a:lvl1pPr>
          </a:lstStyle>
          <a:p>
            <a:pPr fontAlgn="auto">
              <a:spcBef>
                <a:spcPts val="0"/>
              </a:spcBef>
              <a:spcAft>
                <a:spcPts val="0"/>
              </a:spcAft>
              <a:defRPr/>
            </a:pPr>
            <a:fld id="{2EF2416A-8913-4B7C-9CF5-B3AC86077713}" type="datetime1">
              <a:rPr lang="en-US" sz="1800">
                <a:solidFill>
                  <a:prstClr val="black"/>
                </a:solidFill>
                <a:latin typeface="Calibri"/>
              </a:rPr>
              <a:pPr fontAlgn="auto">
                <a:spcBef>
                  <a:spcPts val="0"/>
                </a:spcBef>
                <a:spcAft>
                  <a:spcPts val="0"/>
                </a:spcAft>
                <a:defRPr/>
              </a:pPr>
              <a:t>9/5/2012</a:t>
            </a:fld>
            <a:endParaRPr lang="en-US" sz="1800">
              <a:solidFill>
                <a:prstClr val="black"/>
              </a:solidFill>
              <a:latin typeface="Calibri"/>
            </a:endParaRPr>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en-US" sz="1800">
              <a:solidFill>
                <a:prstClr val="black"/>
              </a:solidFill>
              <a:latin typeface="Calibri"/>
            </a:endParaRPr>
          </a:p>
        </p:txBody>
      </p:sp>
      <p:sp>
        <p:nvSpPr>
          <p:cNvPr id="4" name="Slide Number Placeholder 5"/>
          <p:cNvSpPr>
            <a:spLocks noGrp="1"/>
          </p:cNvSpPr>
          <p:nvPr>
            <p:ph type="sldNum" sz="quarter" idx="12"/>
          </p:nvPr>
        </p:nvSpPr>
        <p:spPr/>
        <p:txBody>
          <a:bodyPr/>
          <a:lstStyle>
            <a:lvl1pPr>
              <a:defRPr/>
            </a:lvl1pPr>
          </a:lstStyle>
          <a:p>
            <a:pPr>
              <a:defRPr/>
            </a:pPr>
            <a:fld id="{5C80C0D2-F973-4D7F-9F2F-BDCF882CA82F}"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Subtitle 10"/>
          <p:cNvSpPr txBox="1">
            <a:spLocks/>
          </p:cNvSpPr>
          <p:nvPr userDrawn="1"/>
        </p:nvSpPr>
        <p:spPr bwMode="auto">
          <a:xfrm>
            <a:off x="1143000" y="3352800"/>
            <a:ext cx="6400800" cy="1752600"/>
          </a:xfrm>
          <a:prstGeom prst="rect">
            <a:avLst/>
          </a:prstGeom>
          <a:noFill/>
          <a:ln w="9525">
            <a:noFill/>
            <a:miter lim="800000"/>
            <a:headEnd/>
            <a:tailEnd/>
          </a:ln>
        </p:spPr>
        <p:txBody>
          <a:bodyPr/>
          <a:lstStyle/>
          <a:p>
            <a:pPr marL="342900" indent="-342900" algn="ctr" eaLnBrk="0" fontAlgn="auto" hangingPunct="0">
              <a:spcBef>
                <a:spcPct val="20000"/>
              </a:spcBef>
              <a:spcAft>
                <a:spcPts val="0"/>
              </a:spcAft>
              <a:buFont typeface="Arial" pitchFamily="34" charset="0"/>
              <a:buNone/>
              <a:defRPr/>
            </a:pPr>
            <a:r>
              <a:rPr lang="en-US" sz="3200" b="1" dirty="0">
                <a:solidFill>
                  <a:srgbClr val="F79720"/>
                </a:solidFill>
                <a:latin typeface="Calibri"/>
              </a:rPr>
              <a:t>Title Here</a:t>
            </a:r>
          </a:p>
          <a:p>
            <a:pPr marL="342900" indent="-342900" algn="ctr" eaLnBrk="0" fontAlgn="auto" hangingPunct="0">
              <a:spcBef>
                <a:spcPct val="20000"/>
              </a:spcBef>
              <a:spcAft>
                <a:spcPts val="0"/>
              </a:spcAft>
              <a:buFont typeface="Arial" pitchFamily="34" charset="0"/>
              <a:buNone/>
              <a:defRPr/>
            </a:pPr>
            <a:r>
              <a:rPr lang="en-US" sz="3200" b="1" dirty="0">
                <a:solidFill>
                  <a:srgbClr val="009DDC"/>
                </a:solidFill>
                <a:latin typeface="Calibri"/>
              </a:rPr>
              <a:t>Subtitle Here</a:t>
            </a:r>
          </a:p>
          <a:p>
            <a:pPr marL="342900" indent="-342900" algn="ctr" eaLnBrk="0" fontAlgn="auto" hangingPunct="0">
              <a:spcBef>
                <a:spcPct val="20000"/>
              </a:spcBef>
              <a:spcAft>
                <a:spcPts val="0"/>
              </a:spcAft>
              <a:buFont typeface="Arial" pitchFamily="34" charset="0"/>
              <a:buNone/>
              <a:defRPr/>
            </a:pPr>
            <a:r>
              <a:rPr lang="en-US" sz="3200" b="1" dirty="0">
                <a:solidFill>
                  <a:srgbClr val="F79720"/>
                </a:solidFill>
                <a:latin typeface="Calibri"/>
              </a:rPr>
              <a:t>Date Here</a:t>
            </a:r>
          </a:p>
          <a:p>
            <a:pPr marL="342900" indent="-342900" eaLnBrk="0" fontAlgn="auto" hangingPunct="0">
              <a:spcBef>
                <a:spcPct val="20000"/>
              </a:spcBef>
              <a:spcAft>
                <a:spcPts val="0"/>
              </a:spcAft>
              <a:buFont typeface="Arial" pitchFamily="34" charset="0"/>
              <a:buChar char="•"/>
              <a:defRPr/>
            </a:pPr>
            <a:endParaRPr lang="en-US" sz="3200" dirty="0">
              <a:solidFill>
                <a:prstClr val="black"/>
              </a:solidFill>
              <a:latin typeface="Calibri"/>
            </a:endParaRP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8C4BC3E-A8CF-45C8-852C-D7B337D1E221}"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495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C4D48D47-8E9B-4CB9-A382-0B00487139FA}"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B21FCA62-4766-4513-9191-8CA8392E0EF7}"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7033BC8A-BC60-49C2-8E92-DE58E726C0D0}"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1B838E9D-BDBD-427E-B5FD-0412F1B5E31F}"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1"/>
            <a:ext cx="4038600" cy="44195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486A8C0E-4DED-4AA9-A7DE-73F5706D6408}"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6" name="Slide Number Placeholder 6"/>
          <p:cNvSpPr>
            <a:spLocks noGrp="1"/>
          </p:cNvSpPr>
          <p:nvPr>
            <p:ph type="sldNum" sz="quarter" idx="11"/>
          </p:nvPr>
        </p:nvSpPr>
        <p:spPr/>
        <p:txBody>
          <a:bodyPr/>
          <a:lstStyle>
            <a:lvl1pPr>
              <a:defRPr/>
            </a:lvl1pPr>
          </a:lstStyle>
          <a:p>
            <a:pPr>
              <a:defRPr/>
            </a:pPr>
            <a:fld id="{451253B7-35C7-4FA7-83F3-0A400AC8CAA2}"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135C9F3E-2F00-F146-A225-AD61D26202ED}" type="slidenum">
              <a:rPr lang="en-US"/>
              <a:pPr>
                <a:defRPr/>
              </a:pPr>
              <a:t>‹#›</a:t>
            </a:fld>
            <a:endParaRPr lang="en-US"/>
          </a:p>
        </p:txBody>
      </p:sp>
    </p:spTree>
    <p:extLst>
      <p:ext uri="{BB962C8B-B14F-4D97-AF65-F5344CB8AC3E}">
        <p14:creationId xmlns:p14="http://schemas.microsoft.com/office/powerpoint/2010/main" xmlns="" val="1963171839"/>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8449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8449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0A74D70-E0CB-4453-866C-E790E6F39240}"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8" name="Slide Number Placeholder 8"/>
          <p:cNvSpPr>
            <a:spLocks noGrp="1"/>
          </p:cNvSpPr>
          <p:nvPr>
            <p:ph type="sldNum" sz="quarter" idx="11"/>
          </p:nvPr>
        </p:nvSpPr>
        <p:spPr/>
        <p:txBody>
          <a:bodyPr/>
          <a:lstStyle>
            <a:lvl1pPr>
              <a:defRPr/>
            </a:lvl1pPr>
          </a:lstStyle>
          <a:p>
            <a:pPr>
              <a:defRPr/>
            </a:pPr>
            <a:fld id="{0D0A5B1F-5102-4699-9952-B8E1B81CCE67}"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BEFE55BA-7251-4799-BCD0-11CCB97454B2}"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4" name="Slide Number Placeholder 4"/>
          <p:cNvSpPr>
            <a:spLocks noGrp="1"/>
          </p:cNvSpPr>
          <p:nvPr>
            <p:ph type="sldNum" sz="quarter" idx="11"/>
          </p:nvPr>
        </p:nvSpPr>
        <p:spPr/>
        <p:txBody>
          <a:bodyPr/>
          <a:lstStyle>
            <a:lvl1pPr>
              <a:defRPr/>
            </a:lvl1pPr>
          </a:lstStyle>
          <a:p>
            <a:pPr>
              <a:defRPr/>
            </a:pPr>
            <a:fld id="{10060EBF-DB48-484B-80C7-9759B37B2B1F}"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3DDE39A-C469-4C46-B823-7FBD40C34EB1}"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3" name="Slide Number Placeholder 3"/>
          <p:cNvSpPr>
            <a:spLocks noGrp="1"/>
          </p:cNvSpPr>
          <p:nvPr>
            <p:ph type="sldNum" sz="quarter" idx="11"/>
          </p:nvPr>
        </p:nvSpPr>
        <p:spPr/>
        <p:txBody>
          <a:bodyPr/>
          <a:lstStyle>
            <a:lvl1pPr>
              <a:defRPr/>
            </a:lvl1pPr>
          </a:lstStyle>
          <a:p>
            <a:pPr>
              <a:defRPr/>
            </a:pPr>
            <a:fld id="{5691C92F-6C16-4D86-8BA4-E37925564F9B}"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0" cy="58229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1"/>
            <a:ext cx="3008313" cy="4660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C750047-5573-4D78-88A7-4B5CD8791B0A}"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6" name="Slide Number Placeholder 6"/>
          <p:cNvSpPr>
            <a:spLocks noGrp="1"/>
          </p:cNvSpPr>
          <p:nvPr>
            <p:ph type="sldNum" sz="quarter" idx="11"/>
          </p:nvPr>
        </p:nvSpPr>
        <p:spPr/>
        <p:txBody>
          <a:bodyPr/>
          <a:lstStyle>
            <a:lvl1pPr>
              <a:defRPr/>
            </a:lvl1pPr>
          </a:lstStyle>
          <a:p>
            <a:pPr>
              <a:defRPr/>
            </a:pPr>
            <a:fld id="{9F12CBDB-5744-4BAB-8FA7-679BFADA3CA5}"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1371599"/>
            <a:ext cx="5486400" cy="335597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89176" y="4876800"/>
            <a:ext cx="5486400" cy="1066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035183B8-AA9E-4495-99A0-B896D96EEEC5}"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6" name="Slide Number Placeholder 6"/>
          <p:cNvSpPr>
            <a:spLocks noGrp="1"/>
          </p:cNvSpPr>
          <p:nvPr>
            <p:ph type="sldNum" sz="quarter" idx="11"/>
          </p:nvPr>
        </p:nvSpPr>
        <p:spPr/>
        <p:txBody>
          <a:bodyPr/>
          <a:lstStyle>
            <a:lvl1pPr>
              <a:defRPr/>
            </a:lvl1pPr>
          </a:lstStyle>
          <a:p>
            <a:pPr>
              <a:defRPr/>
            </a:pPr>
            <a:fld id="{30193C2B-7AF3-4369-BFA7-AB83DAD5A526}"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DD4209B7-70F3-4AF7-9C81-CCB2CE463DB5}"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18E3131F-2DBD-403F-911D-ED1DB41E72E6}"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95400"/>
            <a:ext cx="2057400" cy="4830763"/>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1447799"/>
            <a:ext cx="6019800" cy="4572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201B8BFA-5DC8-43AE-9219-D91C798F59ED}"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
        <p:nvSpPr>
          <p:cNvPr id="5" name="Slide Number Placeholder 5"/>
          <p:cNvSpPr>
            <a:spLocks noGrp="1"/>
          </p:cNvSpPr>
          <p:nvPr>
            <p:ph type="sldNum" sz="quarter" idx="11"/>
          </p:nvPr>
        </p:nvSpPr>
        <p:spPr/>
        <p:txBody>
          <a:bodyPr/>
          <a:lstStyle>
            <a:lvl1pPr>
              <a:defRPr/>
            </a:lvl1pPr>
          </a:lstStyle>
          <a:p>
            <a:pPr>
              <a:defRPr/>
            </a:pPr>
            <a:fld id="{2E4D0570-2E08-4174-A337-BA4E14611EDA}"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fontAlgn="auto">
              <a:spcBef>
                <a:spcPts val="0"/>
              </a:spcBef>
              <a:spcAft>
                <a:spcPts val="0"/>
              </a:spcAft>
              <a:defRPr/>
            </a:pPr>
            <a:fld id="{0F37D14E-CA25-41CA-8D10-96879FA2D357}" type="datetimeFigureOut">
              <a:rPr lang="en-US" sz="1800">
                <a:solidFill>
                  <a:prstClr val="black"/>
                </a:solidFill>
                <a:latin typeface="Calibri"/>
              </a:rPr>
              <a:pPr fontAlgn="auto">
                <a:spcBef>
                  <a:spcPts val="0"/>
                </a:spcBef>
                <a:spcAft>
                  <a:spcPts val="0"/>
                </a:spcAft>
                <a:defRPr/>
              </a:pPr>
              <a:t>9/5/2012</a:t>
            </a:fld>
            <a:endParaRPr lang="en-US" sz="1800">
              <a:solidFill>
                <a:prstClr val="black"/>
              </a:solidFill>
              <a:latin typeface="Calibri"/>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en-US" sz="1800">
              <a:solidFill>
                <a:prstClr val="black"/>
              </a:solidFill>
              <a:latin typeface="Calibri"/>
            </a:endParaRPr>
          </a:p>
        </p:txBody>
      </p:sp>
      <p:sp>
        <p:nvSpPr>
          <p:cNvPr id="6" name="Slide Number Placeholder 5"/>
          <p:cNvSpPr>
            <a:spLocks noGrp="1"/>
          </p:cNvSpPr>
          <p:nvPr>
            <p:ph type="sldNum" sz="quarter" idx="12"/>
          </p:nvPr>
        </p:nvSpPr>
        <p:spPr/>
        <p:txBody>
          <a:bodyPr/>
          <a:lstStyle>
            <a:lvl1pPr>
              <a:defRPr smtClean="0"/>
            </a:lvl1pPr>
          </a:lstStyle>
          <a:p>
            <a:pPr>
              <a:defRPr/>
            </a:pPr>
            <a:fld id="{1366FE0F-51FB-4258-B027-6E0C4B6C61E6}"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smtClean="0"/>
            </a:lvl1pPr>
          </a:lstStyle>
          <a:p>
            <a:pPr fontAlgn="auto">
              <a:spcBef>
                <a:spcPts val="0"/>
              </a:spcBef>
              <a:spcAft>
                <a:spcPts val="0"/>
              </a:spcAft>
              <a:defRPr/>
            </a:pPr>
            <a:fld id="{2EF2416A-8913-4B7C-9CF5-B3AC86077713}" type="datetime1">
              <a:rPr lang="en-US" sz="1800">
                <a:solidFill>
                  <a:prstClr val="black"/>
                </a:solidFill>
                <a:latin typeface="Calibri"/>
              </a:rPr>
              <a:pPr fontAlgn="auto">
                <a:spcBef>
                  <a:spcPts val="0"/>
                </a:spcBef>
                <a:spcAft>
                  <a:spcPts val="0"/>
                </a:spcAft>
                <a:defRPr/>
              </a:pPr>
              <a:t>9/5/2012</a:t>
            </a:fld>
            <a:endParaRPr lang="en-US" sz="1800">
              <a:solidFill>
                <a:prstClr val="black"/>
              </a:solidFill>
              <a:latin typeface="Calibri"/>
            </a:endParaRPr>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en-US" sz="1800">
              <a:solidFill>
                <a:prstClr val="black"/>
              </a:solidFill>
              <a:latin typeface="Calibri"/>
            </a:endParaRPr>
          </a:p>
        </p:txBody>
      </p:sp>
      <p:sp>
        <p:nvSpPr>
          <p:cNvPr id="4" name="Slide Number Placeholder 5"/>
          <p:cNvSpPr>
            <a:spLocks noGrp="1"/>
          </p:cNvSpPr>
          <p:nvPr>
            <p:ph type="sldNum" sz="quarter" idx="12"/>
          </p:nvPr>
        </p:nvSpPr>
        <p:spPr/>
        <p:txBody>
          <a:bodyPr/>
          <a:lstStyle>
            <a:lvl1pPr>
              <a:defRPr/>
            </a:lvl1pPr>
          </a:lstStyle>
          <a:p>
            <a:pPr>
              <a:defRPr/>
            </a:pPr>
            <a:fld id="{5C80C0D2-F973-4D7F-9F2F-BDCF882CA82F}"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Subtitle 10"/>
          <p:cNvSpPr txBox="1">
            <a:spLocks/>
          </p:cNvSpPr>
          <p:nvPr userDrawn="1"/>
        </p:nvSpPr>
        <p:spPr bwMode="auto">
          <a:xfrm>
            <a:off x="1143000" y="3352800"/>
            <a:ext cx="6400800" cy="1752600"/>
          </a:xfrm>
          <a:prstGeom prst="rect">
            <a:avLst/>
          </a:prstGeom>
          <a:noFill/>
          <a:ln w="9525">
            <a:noFill/>
            <a:miter lim="800000"/>
            <a:headEnd/>
            <a:tailEnd/>
          </a:ln>
        </p:spPr>
        <p:txBody>
          <a:bodyPr/>
          <a:lstStyle/>
          <a:p>
            <a:pPr marL="342900" indent="-342900" algn="ctr" eaLnBrk="0" fontAlgn="auto" hangingPunct="0">
              <a:spcBef>
                <a:spcPct val="20000"/>
              </a:spcBef>
              <a:spcAft>
                <a:spcPts val="0"/>
              </a:spcAft>
              <a:buFont typeface="Arial" pitchFamily="34" charset="0"/>
              <a:buNone/>
              <a:defRPr/>
            </a:pPr>
            <a:r>
              <a:rPr lang="en-US" sz="3200" b="1" dirty="0">
                <a:solidFill>
                  <a:srgbClr val="F79720"/>
                </a:solidFill>
                <a:latin typeface="Calibri"/>
              </a:rPr>
              <a:t>Title Here</a:t>
            </a:r>
          </a:p>
          <a:p>
            <a:pPr marL="342900" indent="-342900" algn="ctr" eaLnBrk="0" fontAlgn="auto" hangingPunct="0">
              <a:spcBef>
                <a:spcPct val="20000"/>
              </a:spcBef>
              <a:spcAft>
                <a:spcPts val="0"/>
              </a:spcAft>
              <a:buFont typeface="Arial" pitchFamily="34" charset="0"/>
              <a:buNone/>
              <a:defRPr/>
            </a:pPr>
            <a:r>
              <a:rPr lang="en-US" sz="3200" b="1" dirty="0">
                <a:solidFill>
                  <a:srgbClr val="009DDC"/>
                </a:solidFill>
                <a:latin typeface="Calibri"/>
              </a:rPr>
              <a:t>Subtitle Here</a:t>
            </a:r>
          </a:p>
          <a:p>
            <a:pPr marL="342900" indent="-342900" algn="ctr" eaLnBrk="0" fontAlgn="auto" hangingPunct="0">
              <a:spcBef>
                <a:spcPct val="20000"/>
              </a:spcBef>
              <a:spcAft>
                <a:spcPts val="0"/>
              </a:spcAft>
              <a:buFont typeface="Arial" pitchFamily="34" charset="0"/>
              <a:buNone/>
              <a:defRPr/>
            </a:pPr>
            <a:r>
              <a:rPr lang="en-US" sz="3200" b="1" dirty="0">
                <a:solidFill>
                  <a:srgbClr val="F79720"/>
                </a:solidFill>
                <a:latin typeface="Calibri"/>
              </a:rPr>
              <a:t>Date Here</a:t>
            </a:r>
          </a:p>
          <a:p>
            <a:pPr marL="342900" indent="-342900" eaLnBrk="0" fontAlgn="auto" hangingPunct="0">
              <a:spcBef>
                <a:spcPct val="20000"/>
              </a:spcBef>
              <a:spcAft>
                <a:spcPts val="0"/>
              </a:spcAft>
              <a:buFont typeface="Arial" pitchFamily="34" charset="0"/>
              <a:buChar char="•"/>
              <a:defRPr/>
            </a:pPr>
            <a:endParaRPr lang="en-US" sz="3200" dirty="0">
              <a:solidFill>
                <a:prstClr val="black"/>
              </a:solidFill>
              <a:latin typeface="Calibri"/>
            </a:endParaRP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smtClean="0">
                <a:latin typeface="Arial" charset="0"/>
              </a:defRPr>
            </a:lvl1pPr>
          </a:lstStyle>
          <a:p>
            <a:pPr fontAlgn="auto">
              <a:spcBef>
                <a:spcPts val="0"/>
              </a:spcBef>
              <a:spcAft>
                <a:spcPts val="0"/>
              </a:spcAft>
              <a:defRPr/>
            </a:pPr>
            <a:fld id="{58C4BC3E-A8CF-45C8-852C-D7B337D1E221}" type="datetime1">
              <a:rPr lang="en-US" sz="1800">
                <a:solidFill>
                  <a:prstClr val="black"/>
                </a:solidFill>
              </a:rPr>
              <a:pPr fontAlgn="auto">
                <a:spcBef>
                  <a:spcPts val="0"/>
                </a:spcBef>
                <a:spcAft>
                  <a:spcPts val="0"/>
                </a:spcAft>
                <a:defRPr/>
              </a:pPr>
              <a:t>9/5/2012</a:t>
            </a:fld>
            <a:endParaRPr lang="en-US" sz="1800">
              <a:solidFill>
                <a:prstClr val="black"/>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slideLayout" Target="../slideLayouts/slideLayout124.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slideLayout" Target="../slideLayouts/slideLayout123.xml"/><Relationship Id="rId2" Type="http://schemas.openxmlformats.org/officeDocument/2006/relationships/slideLayout" Target="../slideLayouts/slideLayout113.xml"/><Relationship Id="rId16" Type="http://schemas.openxmlformats.org/officeDocument/2006/relationships/image" Target="../media/image2.jpeg"/><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5" Type="http://schemas.openxmlformats.org/officeDocument/2006/relationships/image" Target="../media/image1.png"/><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2.xml"/><Relationship Id="rId13" Type="http://schemas.openxmlformats.org/officeDocument/2006/relationships/slideLayout" Target="../slideLayouts/slideLayout137.xml"/><Relationship Id="rId3" Type="http://schemas.openxmlformats.org/officeDocument/2006/relationships/slideLayout" Target="../slideLayouts/slideLayout127.xml"/><Relationship Id="rId7" Type="http://schemas.openxmlformats.org/officeDocument/2006/relationships/slideLayout" Target="../slideLayouts/slideLayout131.xml"/><Relationship Id="rId12" Type="http://schemas.openxmlformats.org/officeDocument/2006/relationships/slideLayout" Target="../slideLayouts/slideLayout136.xml"/><Relationship Id="rId2" Type="http://schemas.openxmlformats.org/officeDocument/2006/relationships/slideLayout" Target="../slideLayouts/slideLayout126.xml"/><Relationship Id="rId16" Type="http://schemas.openxmlformats.org/officeDocument/2006/relationships/image" Target="../media/image2.jpeg"/><Relationship Id="rId1" Type="http://schemas.openxmlformats.org/officeDocument/2006/relationships/slideLayout" Target="../slideLayouts/slideLayout125.xml"/><Relationship Id="rId6" Type="http://schemas.openxmlformats.org/officeDocument/2006/relationships/slideLayout" Target="../slideLayouts/slideLayout130.xml"/><Relationship Id="rId11" Type="http://schemas.openxmlformats.org/officeDocument/2006/relationships/slideLayout" Target="../slideLayouts/slideLayout135.xml"/><Relationship Id="rId5" Type="http://schemas.openxmlformats.org/officeDocument/2006/relationships/slideLayout" Target="../slideLayouts/slideLayout129.xml"/><Relationship Id="rId15" Type="http://schemas.openxmlformats.org/officeDocument/2006/relationships/image" Target="../media/image1.png"/><Relationship Id="rId10" Type="http://schemas.openxmlformats.org/officeDocument/2006/relationships/slideLayout" Target="../slideLayouts/slideLayout134.xml"/><Relationship Id="rId4" Type="http://schemas.openxmlformats.org/officeDocument/2006/relationships/slideLayout" Target="../slideLayouts/slideLayout128.xml"/><Relationship Id="rId9" Type="http://schemas.openxmlformats.org/officeDocument/2006/relationships/slideLayout" Target="../slideLayouts/slideLayout133.xml"/><Relationship Id="rId14" Type="http://schemas.openxmlformats.org/officeDocument/2006/relationships/theme" Target="../theme/theme1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4.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theme" Target="../theme/theme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slideLayout" Target="../slideLayouts/slideLayout72.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2" Type="http://schemas.openxmlformats.org/officeDocument/2006/relationships/slideLayout" Target="../slideLayouts/slideLayout61.xml"/><Relationship Id="rId16" Type="http://schemas.openxmlformats.org/officeDocument/2006/relationships/image" Target="../media/image2.jpeg"/><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5" Type="http://schemas.openxmlformats.org/officeDocument/2006/relationships/image" Target="../media/image1.png"/><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slideLayout" Target="../slideLayouts/slideLayout85.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6" Type="http://schemas.openxmlformats.org/officeDocument/2006/relationships/image" Target="../media/image2.jpeg"/><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5" Type="http://schemas.openxmlformats.org/officeDocument/2006/relationships/image" Target="../media/image1.png"/><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3.xml"/><Relationship Id="rId13" Type="http://schemas.openxmlformats.org/officeDocument/2006/relationships/slideLayout" Target="../slideLayouts/slideLayout98.xml"/><Relationship Id="rId3" Type="http://schemas.openxmlformats.org/officeDocument/2006/relationships/slideLayout" Target="../slideLayouts/slideLayout88.xml"/><Relationship Id="rId7" Type="http://schemas.openxmlformats.org/officeDocument/2006/relationships/slideLayout" Target="../slideLayouts/slideLayout92.xml"/><Relationship Id="rId12" Type="http://schemas.openxmlformats.org/officeDocument/2006/relationships/slideLayout" Target="../slideLayouts/slideLayout97.xml"/><Relationship Id="rId2" Type="http://schemas.openxmlformats.org/officeDocument/2006/relationships/slideLayout" Target="../slideLayouts/slideLayout87.xml"/><Relationship Id="rId16" Type="http://schemas.openxmlformats.org/officeDocument/2006/relationships/image" Target="../media/image2.jpeg"/><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slideLayout" Target="../slideLayouts/slideLayout96.xml"/><Relationship Id="rId5" Type="http://schemas.openxmlformats.org/officeDocument/2006/relationships/slideLayout" Target="../slideLayouts/slideLayout90.xml"/><Relationship Id="rId15" Type="http://schemas.openxmlformats.org/officeDocument/2006/relationships/image" Target="../media/image1.png"/><Relationship Id="rId10" Type="http://schemas.openxmlformats.org/officeDocument/2006/relationships/slideLayout" Target="../slideLayouts/slideLayout95.xml"/><Relationship Id="rId4" Type="http://schemas.openxmlformats.org/officeDocument/2006/relationships/slideLayout" Target="../slideLayouts/slideLayout89.xml"/><Relationship Id="rId9" Type="http://schemas.openxmlformats.org/officeDocument/2006/relationships/slideLayout" Target="../slideLayouts/slideLayout94.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6.xml"/><Relationship Id="rId13" Type="http://schemas.openxmlformats.org/officeDocument/2006/relationships/slideLayout" Target="../slideLayouts/slideLayout111.xml"/><Relationship Id="rId3" Type="http://schemas.openxmlformats.org/officeDocument/2006/relationships/slideLayout" Target="../slideLayouts/slideLayout101.xml"/><Relationship Id="rId7" Type="http://schemas.openxmlformats.org/officeDocument/2006/relationships/slideLayout" Target="../slideLayouts/slideLayout105.xml"/><Relationship Id="rId12" Type="http://schemas.openxmlformats.org/officeDocument/2006/relationships/slideLayout" Target="../slideLayouts/slideLayout110.xml"/><Relationship Id="rId2" Type="http://schemas.openxmlformats.org/officeDocument/2006/relationships/slideLayout" Target="../slideLayouts/slideLayout100.xml"/><Relationship Id="rId16" Type="http://schemas.openxmlformats.org/officeDocument/2006/relationships/image" Target="../media/image2.jpeg"/><Relationship Id="rId1" Type="http://schemas.openxmlformats.org/officeDocument/2006/relationships/slideLayout" Target="../slideLayouts/slideLayout99.xml"/><Relationship Id="rId6" Type="http://schemas.openxmlformats.org/officeDocument/2006/relationships/slideLayout" Target="../slideLayouts/slideLayout104.xml"/><Relationship Id="rId11" Type="http://schemas.openxmlformats.org/officeDocument/2006/relationships/slideLayout" Target="../slideLayouts/slideLayout109.xml"/><Relationship Id="rId5" Type="http://schemas.openxmlformats.org/officeDocument/2006/relationships/slideLayout" Target="../slideLayouts/slideLayout103.xml"/><Relationship Id="rId15" Type="http://schemas.openxmlformats.org/officeDocument/2006/relationships/image" Target="../media/image1.png"/><Relationship Id="rId10" Type="http://schemas.openxmlformats.org/officeDocument/2006/relationships/slideLayout" Target="../slideLayouts/slideLayout108.xml"/><Relationship Id="rId4" Type="http://schemas.openxmlformats.org/officeDocument/2006/relationships/slideLayout" Target="../slideLayouts/slideLayout102.xml"/><Relationship Id="rId9" Type="http://schemas.openxmlformats.org/officeDocument/2006/relationships/slideLayout" Target="../slideLayouts/slideLayout107.xml"/><Relationship Id="rId1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90488"/>
            <a:ext cx="8229600" cy="1509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91440" bIns="50800" numCol="1" anchor="ctr" anchorCtr="0" compatLnSpc="1">
            <a:prstTxWarp prst="textNoShape">
              <a:avLst/>
            </a:prstTxWarp>
          </a:bodyPr>
          <a:lstStyle/>
          <a:p>
            <a:pPr lvl="0"/>
            <a:r>
              <a:rPr lang="en-US">
                <a:sym typeface="Arial Bold" charset="0"/>
              </a:rPr>
              <a:t>Click to edit Master title style</a:t>
            </a:r>
          </a:p>
        </p:txBody>
      </p:sp>
      <p:sp>
        <p:nvSpPr>
          <p:cNvPr id="1027" name="Rectangle 2"/>
          <p:cNvSpPr>
            <a:spLocks noGrp="1" noChangeArrowheads="1"/>
          </p:cNvSpPr>
          <p:nvPr>
            <p:ph type="body" idx="1"/>
          </p:nvPr>
        </p:nvSpPr>
        <p:spPr bwMode="auto">
          <a:xfrm>
            <a:off x="457200" y="1600200"/>
            <a:ext cx="8229600" cy="525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91440" bIns="50800" numCol="1" anchor="t"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
        <p:nvSpPr>
          <p:cNvPr id="2" name="Text Box 3"/>
          <p:cNvSpPr txBox="1">
            <a:spLocks noGrp="1" noChangeArrowheads="1"/>
          </p:cNvSpPr>
          <p:nvPr>
            <p:ph type="sldNum" sz="quarter" idx="4"/>
          </p:nvPr>
        </p:nvSpPr>
        <p:spPr bwMode="auto">
          <a:xfrm>
            <a:off x="7473950" y="6245225"/>
            <a:ext cx="292100" cy="2921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a:defRPr sz="1400" smtClean="0">
                <a:solidFill>
                  <a:schemeClr val="tx1"/>
                </a:solidFill>
                <a:cs typeface="Times New Roman" charset="0"/>
              </a:defRPr>
            </a:lvl1pPr>
          </a:lstStyle>
          <a:p>
            <a:pPr>
              <a:defRPr/>
            </a:pPr>
            <a:fld id="{6076B957-ED95-4447-BF9F-594F8F865D4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Lst>
  <p:transition/>
  <p:hf hdr="0" ftr="0" dt="0"/>
  <p:txStyles>
    <p:titleStyle>
      <a:lvl1pPr marL="39688" indent="-39688" algn="l" rtl="0" eaLnBrk="0" fontAlgn="base" hangingPunct="0">
        <a:lnSpc>
          <a:spcPct val="120000"/>
        </a:lnSpc>
        <a:spcBef>
          <a:spcPct val="0"/>
        </a:spcBef>
        <a:spcAft>
          <a:spcPct val="0"/>
        </a:spcAft>
        <a:defRPr sz="2800">
          <a:solidFill>
            <a:srgbClr val="003399"/>
          </a:solidFill>
          <a:latin typeface="+mj-lt"/>
          <a:ea typeface="+mj-ea"/>
          <a:cs typeface="+mj-cs"/>
          <a:sym typeface="Arial Bold" charset="0"/>
        </a:defRPr>
      </a:lvl1pPr>
      <a:lvl2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2pPr>
      <a:lvl3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3pPr>
      <a:lvl4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4pPr>
      <a:lvl5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5pPr>
      <a:lvl6pPr marL="4968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6pPr>
      <a:lvl7pPr marL="9540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7pPr>
      <a:lvl8pPr marL="14112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8pPr>
      <a:lvl9pPr marL="18684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9pPr>
    </p:titleStyle>
    <p:bodyStyle>
      <a:lvl1pPr marL="207963" indent="-168275" algn="l" rtl="0" eaLnBrk="0" fontAlgn="base" hangingPunct="0">
        <a:spcBef>
          <a:spcPts val="500"/>
        </a:spcBef>
        <a:spcAft>
          <a:spcPct val="0"/>
        </a:spcAft>
        <a:buSzPct val="100000"/>
        <a:buFont typeface="Arial" charset="0"/>
        <a:buChar char="•"/>
        <a:defRPr sz="2000">
          <a:solidFill>
            <a:srgbClr val="003399"/>
          </a:solidFill>
          <a:latin typeface="+mn-lt"/>
          <a:ea typeface="+mn-ea"/>
          <a:cs typeface="+mn-cs"/>
          <a:sym typeface="Arial" charset="0"/>
        </a:defRPr>
      </a:lvl1pPr>
      <a:lvl2pPr marL="619125" indent="-231775" algn="l" rtl="0" eaLnBrk="0" fontAlgn="base" hangingPunct="0">
        <a:spcBef>
          <a:spcPts val="400"/>
        </a:spcBef>
        <a:spcAft>
          <a:spcPct val="0"/>
        </a:spcAft>
        <a:buSzPct val="75000"/>
        <a:buFont typeface="Arial" charset="0"/>
        <a:buChar char="–"/>
        <a:defRPr>
          <a:solidFill>
            <a:srgbClr val="003399"/>
          </a:solidFill>
          <a:latin typeface="+mn-lt"/>
          <a:ea typeface="+mn-ea"/>
          <a:cs typeface="+mn-cs"/>
          <a:sym typeface="Arial" charset="0"/>
        </a:defRPr>
      </a:lvl2pPr>
      <a:lvl3pPr marL="1016000" indent="-228600" algn="l" rtl="0" eaLnBrk="0" fontAlgn="base" hangingPunct="0">
        <a:spcBef>
          <a:spcPts val="400"/>
        </a:spcBef>
        <a:spcAft>
          <a:spcPct val="0"/>
        </a:spcAft>
        <a:buClr>
          <a:srgbClr val="003399"/>
        </a:buClr>
        <a:buSzPct val="75000"/>
        <a:buFont typeface="Wingdings" charset="0"/>
        <a:buChar char="§"/>
        <a:defRPr>
          <a:solidFill>
            <a:srgbClr val="003399"/>
          </a:solidFill>
          <a:latin typeface="+mn-lt"/>
          <a:ea typeface="+mn-ea"/>
          <a:cs typeface="+mn-cs"/>
          <a:sym typeface="Arial" charset="0"/>
        </a:defRPr>
      </a:lvl3pPr>
      <a:lvl4pPr marL="1358900" indent="-228600" algn="l" rtl="0" eaLnBrk="0" fontAlgn="base" hangingPunct="0">
        <a:spcBef>
          <a:spcPts val="400"/>
        </a:spcBef>
        <a:spcAft>
          <a:spcPct val="0"/>
        </a:spcAft>
        <a:buSzPct val="100000"/>
        <a:buFont typeface="Arial" charset="0"/>
        <a:buChar char="-"/>
        <a:defRPr>
          <a:solidFill>
            <a:srgbClr val="003399"/>
          </a:solidFill>
          <a:latin typeface="+mn-lt"/>
          <a:ea typeface="+mn-ea"/>
          <a:cs typeface="+mn-cs"/>
          <a:sym typeface="Arial" charset="0"/>
        </a:defRPr>
      </a:lvl4pPr>
      <a:lvl5pPr marL="1701800" indent="-228600" algn="l" rtl="0" eaLnBrk="0" fontAlgn="base" hangingPunct="0">
        <a:spcBef>
          <a:spcPts val="400"/>
        </a:spcBef>
        <a:spcAft>
          <a:spcPct val="0"/>
        </a:spcAft>
        <a:buSzPct val="75000"/>
        <a:buFont typeface="Arial" charset="0"/>
        <a:buChar char="-"/>
        <a:defRPr>
          <a:solidFill>
            <a:srgbClr val="003399"/>
          </a:solidFill>
          <a:latin typeface="+mn-lt"/>
          <a:ea typeface="+mn-ea"/>
          <a:cs typeface="+mn-cs"/>
          <a:sym typeface="Arial" charset="0"/>
        </a:defRPr>
      </a:lvl5pPr>
      <a:lvl6pPr marL="21590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6pPr>
      <a:lvl7pPr marL="26162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7pPr>
      <a:lvl8pPr marL="30734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8pPr>
      <a:lvl9pPr marL="35306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Freeform 2" descr="5%"/>
          <p:cNvSpPr>
            <a:spLocks/>
          </p:cNvSpPr>
          <p:nvPr userDrawn="1"/>
        </p:nvSpPr>
        <p:spPr bwMode="auto">
          <a:xfrm>
            <a:off x="381000" y="228600"/>
            <a:ext cx="8382000" cy="1295400"/>
          </a:xfrm>
          <a:custGeom>
            <a:avLst/>
            <a:gdLst/>
            <a:ahLst/>
            <a:cxnLst>
              <a:cxn ang="0">
                <a:pos x="0" y="0"/>
              </a:cxn>
              <a:cxn ang="0">
                <a:pos x="0" y="650"/>
              </a:cxn>
              <a:cxn ang="0">
                <a:pos x="2448" y="466"/>
              </a:cxn>
              <a:cxn ang="0">
                <a:pos x="2448" y="0"/>
              </a:cxn>
              <a:cxn ang="0">
                <a:pos x="0" y="0"/>
              </a:cxn>
            </a:cxnLst>
            <a:rect l="0" t="0" r="r" b="b"/>
            <a:pathLst>
              <a:path w="2448" h="650">
                <a:moveTo>
                  <a:pt x="0" y="0"/>
                </a:moveTo>
                <a:cubicBezTo>
                  <a:pt x="0" y="650"/>
                  <a:pt x="0" y="650"/>
                  <a:pt x="0" y="650"/>
                </a:cubicBezTo>
                <a:cubicBezTo>
                  <a:pt x="914" y="423"/>
                  <a:pt x="1786" y="414"/>
                  <a:pt x="2448" y="466"/>
                </a:cubicBezTo>
                <a:cubicBezTo>
                  <a:pt x="2448" y="0"/>
                  <a:pt x="2448" y="0"/>
                  <a:pt x="2448" y="0"/>
                </a:cubicBezTo>
                <a:lnTo>
                  <a:pt x="0" y="0"/>
                </a:lnTo>
                <a:close/>
              </a:path>
            </a:pathLst>
          </a:custGeom>
          <a:solidFill>
            <a:srgbClr val="009DF0"/>
          </a:solidFill>
          <a:ln w="9525">
            <a:noFill/>
            <a:round/>
            <a:headEnd/>
            <a:tailEnd/>
          </a:ln>
          <a:effectLst/>
        </p:spPr>
        <p:txBody>
          <a:bodyPr/>
          <a:lstStyle/>
          <a:p>
            <a:pPr fontAlgn="auto">
              <a:spcBef>
                <a:spcPts val="0"/>
              </a:spcBef>
              <a:spcAft>
                <a:spcPts val="0"/>
              </a:spcAft>
              <a:defRPr/>
            </a:pPr>
            <a:endParaRPr lang="en-US" sz="1800">
              <a:solidFill>
                <a:prstClr val="black"/>
              </a:solidFill>
              <a:latin typeface="Calibri"/>
            </a:endParaRPr>
          </a:p>
        </p:txBody>
      </p:sp>
      <p:sp>
        <p:nvSpPr>
          <p:cNvPr id="1027" name="Title Placeholder 1"/>
          <p:cNvSpPr>
            <a:spLocks noGrp="1"/>
          </p:cNvSpPr>
          <p:nvPr>
            <p:ph type="title"/>
          </p:nvPr>
        </p:nvSpPr>
        <p:spPr bwMode="auto">
          <a:xfrm>
            <a:off x="381000" y="228600"/>
            <a:ext cx="8382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381000" y="1600200"/>
            <a:ext cx="83058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charset="0"/>
              </a:defRPr>
            </a:lvl1pPr>
          </a:lstStyle>
          <a:p>
            <a:pPr fontAlgn="auto">
              <a:spcBef>
                <a:spcPts val="0"/>
              </a:spcBef>
              <a:spcAft>
                <a:spcPts val="0"/>
              </a:spcAft>
              <a:defRPr/>
            </a:pPr>
            <a:fld id="{483BC116-C42A-42E5-A65F-C26B75679D0F}" type="slidenum">
              <a:rPr lang="en-US">
                <a:solidFill>
                  <a:prstClr val="black">
                    <a:tint val="75000"/>
                  </a:prstClr>
                </a:solidFill>
              </a:rPr>
              <a:pPr fontAlgn="auto">
                <a:spcBef>
                  <a:spcPts val="0"/>
                </a:spcBef>
                <a:spcAft>
                  <a:spcPts val="0"/>
                </a:spcAft>
                <a:defRPr/>
              </a:pPr>
              <a:t>‹#›</a:t>
            </a:fld>
            <a:endParaRPr lang="en-US">
              <a:solidFill>
                <a:prstClr val="black">
                  <a:tint val="75000"/>
                </a:prstClr>
              </a:solidFill>
            </a:endParaRPr>
          </a:p>
        </p:txBody>
      </p:sp>
      <p:pic>
        <p:nvPicPr>
          <p:cNvPr id="1030" name="Picture 7"/>
          <p:cNvPicPr>
            <a:picLocks noChangeAspect="1" noChangeArrowheads="1"/>
          </p:cNvPicPr>
          <p:nvPr userDrawn="1"/>
        </p:nvPicPr>
        <p:blipFill>
          <a:blip r:embed="rId15" cstate="print"/>
          <a:srcRect/>
          <a:stretch>
            <a:fillRect/>
          </a:stretch>
        </p:blipFill>
        <p:spPr bwMode="auto">
          <a:xfrm>
            <a:off x="325438" y="6194425"/>
            <a:ext cx="1855787" cy="484188"/>
          </a:xfrm>
          <a:prstGeom prst="rect">
            <a:avLst/>
          </a:prstGeom>
          <a:noFill/>
          <a:ln w="9525">
            <a:noFill/>
            <a:miter lim="800000"/>
            <a:headEnd/>
            <a:tailEnd/>
          </a:ln>
        </p:spPr>
      </p:pic>
      <p:cxnSp>
        <p:nvCxnSpPr>
          <p:cNvPr id="11" name="Straight Connector 10"/>
          <p:cNvCxnSpPr/>
          <p:nvPr userDrawn="1"/>
        </p:nvCxnSpPr>
        <p:spPr>
          <a:xfrm rot="5400000">
            <a:off x="1968500" y="6448426"/>
            <a:ext cx="5175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32" name="Picture 6" descr="IFMC - IL LOGO 7_09.jpg"/>
          <p:cNvPicPr>
            <a:picLocks noChangeAspect="1"/>
          </p:cNvPicPr>
          <p:nvPr userDrawn="1"/>
        </p:nvPicPr>
        <p:blipFill>
          <a:blip r:embed="rId16" cstate="print"/>
          <a:srcRect l="20673" t="72942"/>
          <a:stretch>
            <a:fillRect/>
          </a:stretch>
        </p:blipFill>
        <p:spPr bwMode="auto">
          <a:xfrm>
            <a:off x="2286000" y="6248400"/>
            <a:ext cx="1462088" cy="381000"/>
          </a:xfrm>
          <a:prstGeom prst="rect">
            <a:avLst/>
          </a:prstGeom>
          <a:noFill/>
          <a:ln w="9525">
            <a:noFill/>
            <a:miter lim="800000"/>
            <a:headEnd/>
            <a:tailEnd/>
          </a:ln>
        </p:spPr>
      </p:pic>
      <p:cxnSp>
        <p:nvCxnSpPr>
          <p:cNvPr id="14" name="Straight Connector 13"/>
          <p:cNvCxnSpPr/>
          <p:nvPr userDrawn="1"/>
        </p:nvCxnSpPr>
        <p:spPr>
          <a:xfrm>
            <a:off x="304800" y="6132513"/>
            <a:ext cx="8458200"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4250" r:id="rId1"/>
    <p:sldLayoutId id="2147484251" r:id="rId2"/>
    <p:sldLayoutId id="2147484252" r:id="rId3"/>
    <p:sldLayoutId id="2147484253" r:id="rId4"/>
    <p:sldLayoutId id="2147484254" r:id="rId5"/>
    <p:sldLayoutId id="2147484255" r:id="rId6"/>
    <p:sldLayoutId id="2147484256" r:id="rId7"/>
    <p:sldLayoutId id="2147484257" r:id="rId8"/>
    <p:sldLayoutId id="2147484258" r:id="rId9"/>
    <p:sldLayoutId id="2147484259" r:id="rId10"/>
    <p:sldLayoutId id="2147484260" r:id="rId11"/>
    <p:sldLayoutId id="2147484261" r:id="rId12"/>
    <p:sldLayoutId id="2147484262" r:id="rId13"/>
  </p:sldLayoutIdLst>
  <p:hf hdr="0" ftr="0" dt="0"/>
  <p:txStyles>
    <p:titleStyle>
      <a:lvl1pPr algn="ctr" rtl="0" eaLnBrk="0" fontAlgn="base" hangingPunct="0">
        <a:spcBef>
          <a:spcPct val="0"/>
        </a:spcBef>
        <a:spcAft>
          <a:spcPct val="0"/>
        </a:spcAft>
        <a:defRPr sz="4400" kern="12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Calibri" pitchFamily="34" charset="0"/>
        </a:defRPr>
      </a:lvl2pPr>
      <a:lvl3pPr algn="ctr" rtl="0" eaLnBrk="0" fontAlgn="base" hangingPunct="0">
        <a:spcBef>
          <a:spcPct val="0"/>
        </a:spcBef>
        <a:spcAft>
          <a:spcPct val="0"/>
        </a:spcAft>
        <a:defRPr sz="4400">
          <a:solidFill>
            <a:schemeClr val="bg1"/>
          </a:solidFill>
          <a:latin typeface="Calibri" pitchFamily="34" charset="0"/>
        </a:defRPr>
      </a:lvl3pPr>
      <a:lvl4pPr algn="ctr" rtl="0" eaLnBrk="0" fontAlgn="base" hangingPunct="0">
        <a:spcBef>
          <a:spcPct val="0"/>
        </a:spcBef>
        <a:spcAft>
          <a:spcPct val="0"/>
        </a:spcAft>
        <a:defRPr sz="4400">
          <a:solidFill>
            <a:schemeClr val="bg1"/>
          </a:solidFill>
          <a:latin typeface="Calibri" pitchFamily="34" charset="0"/>
        </a:defRPr>
      </a:lvl4pPr>
      <a:lvl5pPr algn="ctr" rtl="0" eaLnBrk="0" fontAlgn="base" hangingPunct="0">
        <a:spcBef>
          <a:spcPct val="0"/>
        </a:spcBef>
        <a:spcAft>
          <a:spcPct val="0"/>
        </a:spcAft>
        <a:defRPr sz="4400">
          <a:solidFill>
            <a:schemeClr val="bg1"/>
          </a:solidFill>
          <a:latin typeface="Calibri" pitchFamily="34" charset="0"/>
        </a:defRPr>
      </a:lvl5pPr>
      <a:lvl6pPr marL="457200" algn="ctr" rtl="0" fontAlgn="base">
        <a:spcBef>
          <a:spcPct val="0"/>
        </a:spcBef>
        <a:spcAft>
          <a:spcPct val="0"/>
        </a:spcAft>
        <a:defRPr sz="4400">
          <a:solidFill>
            <a:schemeClr val="bg1"/>
          </a:solidFill>
          <a:latin typeface="Calibri" pitchFamily="34" charset="0"/>
        </a:defRPr>
      </a:lvl6pPr>
      <a:lvl7pPr marL="914400" algn="ctr" rtl="0" fontAlgn="base">
        <a:spcBef>
          <a:spcPct val="0"/>
        </a:spcBef>
        <a:spcAft>
          <a:spcPct val="0"/>
        </a:spcAft>
        <a:defRPr sz="4400">
          <a:solidFill>
            <a:schemeClr val="bg1"/>
          </a:solidFill>
          <a:latin typeface="Calibri" pitchFamily="34" charset="0"/>
        </a:defRPr>
      </a:lvl7pPr>
      <a:lvl8pPr marL="1371600" algn="ctr" rtl="0" fontAlgn="base">
        <a:spcBef>
          <a:spcPct val="0"/>
        </a:spcBef>
        <a:spcAft>
          <a:spcPct val="0"/>
        </a:spcAft>
        <a:defRPr sz="4400">
          <a:solidFill>
            <a:schemeClr val="bg1"/>
          </a:solidFill>
          <a:latin typeface="Calibri" pitchFamily="34" charset="0"/>
        </a:defRPr>
      </a:lvl8pPr>
      <a:lvl9pPr marL="1828800" algn="ctr" rtl="0" fontAlgn="base">
        <a:spcBef>
          <a:spcPct val="0"/>
        </a:spcBef>
        <a:spcAft>
          <a:spcPct val="0"/>
        </a:spcAft>
        <a:defRPr sz="4400">
          <a:solidFill>
            <a:schemeClr val="bg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Freeform 2" descr="5%"/>
          <p:cNvSpPr>
            <a:spLocks/>
          </p:cNvSpPr>
          <p:nvPr userDrawn="1"/>
        </p:nvSpPr>
        <p:spPr bwMode="auto">
          <a:xfrm>
            <a:off x="381000" y="228600"/>
            <a:ext cx="8382000" cy="1295400"/>
          </a:xfrm>
          <a:custGeom>
            <a:avLst/>
            <a:gdLst/>
            <a:ahLst/>
            <a:cxnLst>
              <a:cxn ang="0">
                <a:pos x="0" y="0"/>
              </a:cxn>
              <a:cxn ang="0">
                <a:pos x="0" y="650"/>
              </a:cxn>
              <a:cxn ang="0">
                <a:pos x="2448" y="466"/>
              </a:cxn>
              <a:cxn ang="0">
                <a:pos x="2448" y="0"/>
              </a:cxn>
              <a:cxn ang="0">
                <a:pos x="0" y="0"/>
              </a:cxn>
            </a:cxnLst>
            <a:rect l="0" t="0" r="r" b="b"/>
            <a:pathLst>
              <a:path w="2448" h="650">
                <a:moveTo>
                  <a:pt x="0" y="0"/>
                </a:moveTo>
                <a:cubicBezTo>
                  <a:pt x="0" y="650"/>
                  <a:pt x="0" y="650"/>
                  <a:pt x="0" y="650"/>
                </a:cubicBezTo>
                <a:cubicBezTo>
                  <a:pt x="914" y="423"/>
                  <a:pt x="1786" y="414"/>
                  <a:pt x="2448" y="466"/>
                </a:cubicBezTo>
                <a:cubicBezTo>
                  <a:pt x="2448" y="0"/>
                  <a:pt x="2448" y="0"/>
                  <a:pt x="2448" y="0"/>
                </a:cubicBezTo>
                <a:lnTo>
                  <a:pt x="0" y="0"/>
                </a:lnTo>
                <a:close/>
              </a:path>
            </a:pathLst>
          </a:custGeom>
          <a:solidFill>
            <a:srgbClr val="009DF0"/>
          </a:solidFill>
          <a:ln w="9525">
            <a:noFill/>
            <a:round/>
            <a:headEnd/>
            <a:tailEnd/>
          </a:ln>
          <a:effectLst/>
        </p:spPr>
        <p:txBody>
          <a:bodyPr/>
          <a:lstStyle/>
          <a:p>
            <a:pPr fontAlgn="auto">
              <a:spcBef>
                <a:spcPts val="0"/>
              </a:spcBef>
              <a:spcAft>
                <a:spcPts val="0"/>
              </a:spcAft>
              <a:defRPr/>
            </a:pPr>
            <a:endParaRPr lang="en-US" sz="1800">
              <a:solidFill>
                <a:prstClr val="black"/>
              </a:solidFill>
              <a:latin typeface="Calibri"/>
            </a:endParaRPr>
          </a:p>
        </p:txBody>
      </p:sp>
      <p:sp>
        <p:nvSpPr>
          <p:cNvPr id="1027" name="Title Placeholder 1"/>
          <p:cNvSpPr>
            <a:spLocks noGrp="1"/>
          </p:cNvSpPr>
          <p:nvPr>
            <p:ph type="title"/>
          </p:nvPr>
        </p:nvSpPr>
        <p:spPr bwMode="auto">
          <a:xfrm>
            <a:off x="381000" y="228600"/>
            <a:ext cx="8382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381000" y="1600200"/>
            <a:ext cx="83058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charset="0"/>
              </a:defRPr>
            </a:lvl1pPr>
          </a:lstStyle>
          <a:p>
            <a:pPr fontAlgn="auto">
              <a:spcBef>
                <a:spcPts val="0"/>
              </a:spcBef>
              <a:spcAft>
                <a:spcPts val="0"/>
              </a:spcAft>
              <a:defRPr/>
            </a:pPr>
            <a:fld id="{483BC116-C42A-42E5-A65F-C26B75679D0F}" type="slidenum">
              <a:rPr lang="en-US">
                <a:solidFill>
                  <a:prstClr val="black">
                    <a:tint val="75000"/>
                  </a:prstClr>
                </a:solidFill>
              </a:rPr>
              <a:pPr fontAlgn="auto">
                <a:spcBef>
                  <a:spcPts val="0"/>
                </a:spcBef>
                <a:spcAft>
                  <a:spcPts val="0"/>
                </a:spcAft>
                <a:defRPr/>
              </a:pPr>
              <a:t>‹#›</a:t>
            </a:fld>
            <a:endParaRPr lang="en-US">
              <a:solidFill>
                <a:prstClr val="black">
                  <a:tint val="75000"/>
                </a:prstClr>
              </a:solidFill>
            </a:endParaRPr>
          </a:p>
        </p:txBody>
      </p:sp>
      <p:pic>
        <p:nvPicPr>
          <p:cNvPr id="1030" name="Picture 7"/>
          <p:cNvPicPr>
            <a:picLocks noChangeAspect="1" noChangeArrowheads="1"/>
          </p:cNvPicPr>
          <p:nvPr userDrawn="1"/>
        </p:nvPicPr>
        <p:blipFill>
          <a:blip r:embed="rId15" cstate="print"/>
          <a:srcRect/>
          <a:stretch>
            <a:fillRect/>
          </a:stretch>
        </p:blipFill>
        <p:spPr bwMode="auto">
          <a:xfrm>
            <a:off x="325438" y="6194425"/>
            <a:ext cx="1855787" cy="484188"/>
          </a:xfrm>
          <a:prstGeom prst="rect">
            <a:avLst/>
          </a:prstGeom>
          <a:noFill/>
          <a:ln w="9525">
            <a:noFill/>
            <a:miter lim="800000"/>
            <a:headEnd/>
            <a:tailEnd/>
          </a:ln>
        </p:spPr>
      </p:pic>
      <p:cxnSp>
        <p:nvCxnSpPr>
          <p:cNvPr id="11" name="Straight Connector 10"/>
          <p:cNvCxnSpPr/>
          <p:nvPr userDrawn="1"/>
        </p:nvCxnSpPr>
        <p:spPr>
          <a:xfrm rot="5400000">
            <a:off x="1968500" y="6448426"/>
            <a:ext cx="5175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32" name="Picture 6" descr="IFMC - IL LOGO 7_09.jpg"/>
          <p:cNvPicPr>
            <a:picLocks noChangeAspect="1"/>
          </p:cNvPicPr>
          <p:nvPr userDrawn="1"/>
        </p:nvPicPr>
        <p:blipFill>
          <a:blip r:embed="rId16" cstate="print"/>
          <a:srcRect l="20673" t="72942"/>
          <a:stretch>
            <a:fillRect/>
          </a:stretch>
        </p:blipFill>
        <p:spPr bwMode="auto">
          <a:xfrm>
            <a:off x="2286000" y="6248400"/>
            <a:ext cx="1462088" cy="381000"/>
          </a:xfrm>
          <a:prstGeom prst="rect">
            <a:avLst/>
          </a:prstGeom>
          <a:noFill/>
          <a:ln w="9525">
            <a:noFill/>
            <a:miter lim="800000"/>
            <a:headEnd/>
            <a:tailEnd/>
          </a:ln>
        </p:spPr>
      </p:pic>
      <p:cxnSp>
        <p:nvCxnSpPr>
          <p:cNvPr id="14" name="Straight Connector 13"/>
          <p:cNvCxnSpPr/>
          <p:nvPr userDrawn="1"/>
        </p:nvCxnSpPr>
        <p:spPr>
          <a:xfrm>
            <a:off x="304800" y="6132513"/>
            <a:ext cx="8458200"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4277" r:id="rId1"/>
    <p:sldLayoutId id="2147484278" r:id="rId2"/>
    <p:sldLayoutId id="2147484279" r:id="rId3"/>
    <p:sldLayoutId id="2147484280" r:id="rId4"/>
    <p:sldLayoutId id="2147484281" r:id="rId5"/>
    <p:sldLayoutId id="2147484282" r:id="rId6"/>
    <p:sldLayoutId id="2147484283" r:id="rId7"/>
    <p:sldLayoutId id="2147484284" r:id="rId8"/>
    <p:sldLayoutId id="2147484285" r:id="rId9"/>
    <p:sldLayoutId id="2147484286" r:id="rId10"/>
    <p:sldLayoutId id="2147484287" r:id="rId11"/>
    <p:sldLayoutId id="2147484288" r:id="rId12"/>
    <p:sldLayoutId id="2147484289" r:id="rId13"/>
  </p:sldLayoutIdLst>
  <p:hf hdr="0" ftr="0" dt="0"/>
  <p:txStyles>
    <p:titleStyle>
      <a:lvl1pPr algn="ctr" rtl="0" eaLnBrk="0" fontAlgn="base" hangingPunct="0">
        <a:spcBef>
          <a:spcPct val="0"/>
        </a:spcBef>
        <a:spcAft>
          <a:spcPct val="0"/>
        </a:spcAft>
        <a:defRPr sz="4400" kern="12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Calibri" pitchFamily="34" charset="0"/>
        </a:defRPr>
      </a:lvl2pPr>
      <a:lvl3pPr algn="ctr" rtl="0" eaLnBrk="0" fontAlgn="base" hangingPunct="0">
        <a:spcBef>
          <a:spcPct val="0"/>
        </a:spcBef>
        <a:spcAft>
          <a:spcPct val="0"/>
        </a:spcAft>
        <a:defRPr sz="4400">
          <a:solidFill>
            <a:schemeClr val="bg1"/>
          </a:solidFill>
          <a:latin typeface="Calibri" pitchFamily="34" charset="0"/>
        </a:defRPr>
      </a:lvl3pPr>
      <a:lvl4pPr algn="ctr" rtl="0" eaLnBrk="0" fontAlgn="base" hangingPunct="0">
        <a:spcBef>
          <a:spcPct val="0"/>
        </a:spcBef>
        <a:spcAft>
          <a:spcPct val="0"/>
        </a:spcAft>
        <a:defRPr sz="4400">
          <a:solidFill>
            <a:schemeClr val="bg1"/>
          </a:solidFill>
          <a:latin typeface="Calibri" pitchFamily="34" charset="0"/>
        </a:defRPr>
      </a:lvl4pPr>
      <a:lvl5pPr algn="ctr" rtl="0" eaLnBrk="0" fontAlgn="base" hangingPunct="0">
        <a:spcBef>
          <a:spcPct val="0"/>
        </a:spcBef>
        <a:spcAft>
          <a:spcPct val="0"/>
        </a:spcAft>
        <a:defRPr sz="4400">
          <a:solidFill>
            <a:schemeClr val="bg1"/>
          </a:solidFill>
          <a:latin typeface="Calibri" pitchFamily="34" charset="0"/>
        </a:defRPr>
      </a:lvl5pPr>
      <a:lvl6pPr marL="457200" algn="ctr" rtl="0" fontAlgn="base">
        <a:spcBef>
          <a:spcPct val="0"/>
        </a:spcBef>
        <a:spcAft>
          <a:spcPct val="0"/>
        </a:spcAft>
        <a:defRPr sz="4400">
          <a:solidFill>
            <a:schemeClr val="bg1"/>
          </a:solidFill>
          <a:latin typeface="Calibri" pitchFamily="34" charset="0"/>
        </a:defRPr>
      </a:lvl6pPr>
      <a:lvl7pPr marL="914400" algn="ctr" rtl="0" fontAlgn="base">
        <a:spcBef>
          <a:spcPct val="0"/>
        </a:spcBef>
        <a:spcAft>
          <a:spcPct val="0"/>
        </a:spcAft>
        <a:defRPr sz="4400">
          <a:solidFill>
            <a:schemeClr val="bg1"/>
          </a:solidFill>
          <a:latin typeface="Calibri" pitchFamily="34" charset="0"/>
        </a:defRPr>
      </a:lvl7pPr>
      <a:lvl8pPr marL="1371600" algn="ctr" rtl="0" fontAlgn="base">
        <a:spcBef>
          <a:spcPct val="0"/>
        </a:spcBef>
        <a:spcAft>
          <a:spcPct val="0"/>
        </a:spcAft>
        <a:defRPr sz="4400">
          <a:solidFill>
            <a:schemeClr val="bg1"/>
          </a:solidFill>
          <a:latin typeface="Calibri" pitchFamily="34" charset="0"/>
        </a:defRPr>
      </a:lvl8pPr>
      <a:lvl9pPr marL="1828800" algn="ctr" rtl="0" fontAlgn="base">
        <a:spcBef>
          <a:spcPct val="0"/>
        </a:spcBef>
        <a:spcAft>
          <a:spcPct val="0"/>
        </a:spcAft>
        <a:defRPr sz="4400">
          <a:solidFill>
            <a:schemeClr val="bg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90488"/>
            <a:ext cx="8229600" cy="1509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91440" bIns="50800" numCol="1" anchor="ctr" anchorCtr="0" compatLnSpc="1">
            <a:prstTxWarp prst="textNoShape">
              <a:avLst/>
            </a:prstTxWarp>
          </a:bodyPr>
          <a:lstStyle/>
          <a:p>
            <a:pPr lvl="0"/>
            <a:r>
              <a:rPr lang="en-US">
                <a:sym typeface="Arial Bold" charset="0"/>
              </a:rPr>
              <a:t>Click to edit Master title style</a:t>
            </a:r>
          </a:p>
        </p:txBody>
      </p:sp>
      <p:sp>
        <p:nvSpPr>
          <p:cNvPr id="1027" name="Rectangle 2"/>
          <p:cNvSpPr>
            <a:spLocks noGrp="1" noChangeArrowheads="1"/>
          </p:cNvSpPr>
          <p:nvPr>
            <p:ph type="body" idx="1"/>
          </p:nvPr>
        </p:nvSpPr>
        <p:spPr bwMode="auto">
          <a:xfrm>
            <a:off x="457200" y="1600200"/>
            <a:ext cx="8229600" cy="525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91440" bIns="50800" numCol="1" anchor="t"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
        <p:nvSpPr>
          <p:cNvPr id="2" name="Text Box 3"/>
          <p:cNvSpPr txBox="1">
            <a:spLocks noGrp="1" noChangeArrowheads="1"/>
          </p:cNvSpPr>
          <p:nvPr>
            <p:ph type="sldNum" sz="quarter" idx="4"/>
          </p:nvPr>
        </p:nvSpPr>
        <p:spPr bwMode="auto">
          <a:xfrm>
            <a:off x="7473950" y="6245225"/>
            <a:ext cx="292100" cy="2921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eaLnBrk="1" hangingPunct="1">
              <a:defRPr sz="1400">
                <a:solidFill>
                  <a:schemeClr val="tx1"/>
                </a:solidFill>
                <a:latin typeface="Times New Roman" charset="0"/>
                <a:ea typeface="ヒラギノ角ゴ ProN W3" charset="0"/>
                <a:cs typeface="Times New Roman" charset="0"/>
                <a:sym typeface="Times New Roman" charset="0"/>
              </a:defRPr>
            </a:lvl1pPr>
            <a:lvl2pPr marL="742950" indent="-285750"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a:defRPr/>
            </a:pPr>
            <a:fld id="{40D8D99F-3496-434E-A4B3-28BEE6114536}" type="slidenum">
              <a:rPr lang="en-US">
                <a:solidFill>
                  <a:srgbClr val="000000"/>
                </a:solidFill>
              </a:rPr>
              <a:pPr>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7" r:id="rId7"/>
    <p:sldLayoutId id="2147483858" r:id="rId8"/>
    <p:sldLayoutId id="2147483859" r:id="rId9"/>
    <p:sldLayoutId id="2147483860" r:id="rId10"/>
    <p:sldLayoutId id="2147483861" r:id="rId11"/>
    <p:sldLayoutId id="2147483862" r:id="rId12"/>
  </p:sldLayoutIdLst>
  <p:transition/>
  <p:hf hdr="0" ftr="0" dt="0"/>
  <p:txStyles>
    <p:titleStyle>
      <a:lvl1pPr marL="39688" indent="-39688" algn="l" rtl="0" eaLnBrk="0" fontAlgn="base" hangingPunct="0">
        <a:lnSpc>
          <a:spcPct val="120000"/>
        </a:lnSpc>
        <a:spcBef>
          <a:spcPct val="0"/>
        </a:spcBef>
        <a:spcAft>
          <a:spcPct val="0"/>
        </a:spcAft>
        <a:defRPr sz="2800">
          <a:solidFill>
            <a:srgbClr val="003399"/>
          </a:solidFill>
          <a:latin typeface="+mj-lt"/>
          <a:ea typeface="+mj-ea"/>
          <a:cs typeface="+mj-cs"/>
          <a:sym typeface="Arial Bold" charset="0"/>
        </a:defRPr>
      </a:lvl1pPr>
      <a:lvl2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2pPr>
      <a:lvl3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3pPr>
      <a:lvl4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4pPr>
      <a:lvl5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5pPr>
      <a:lvl6pPr marL="4968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6pPr>
      <a:lvl7pPr marL="9540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7pPr>
      <a:lvl8pPr marL="14112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8pPr>
      <a:lvl9pPr marL="18684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9pPr>
    </p:titleStyle>
    <p:bodyStyle>
      <a:lvl1pPr marL="207963" indent="-168275" algn="l" rtl="0" eaLnBrk="0" fontAlgn="base" hangingPunct="0">
        <a:spcBef>
          <a:spcPts val="500"/>
        </a:spcBef>
        <a:spcAft>
          <a:spcPct val="0"/>
        </a:spcAft>
        <a:buSzPct val="100000"/>
        <a:buFont typeface="Arial" charset="0"/>
        <a:buChar char="•"/>
        <a:defRPr sz="2000">
          <a:solidFill>
            <a:srgbClr val="003399"/>
          </a:solidFill>
          <a:latin typeface="+mn-lt"/>
          <a:ea typeface="+mn-ea"/>
          <a:cs typeface="+mn-cs"/>
          <a:sym typeface="Arial" charset="0"/>
        </a:defRPr>
      </a:lvl1pPr>
      <a:lvl2pPr marL="619125" indent="-231775" algn="l" rtl="0" eaLnBrk="0" fontAlgn="base" hangingPunct="0">
        <a:spcBef>
          <a:spcPts val="400"/>
        </a:spcBef>
        <a:spcAft>
          <a:spcPct val="0"/>
        </a:spcAft>
        <a:buSzPct val="75000"/>
        <a:buFont typeface="Arial" charset="0"/>
        <a:buChar char="–"/>
        <a:defRPr>
          <a:solidFill>
            <a:srgbClr val="003399"/>
          </a:solidFill>
          <a:latin typeface="+mn-lt"/>
          <a:ea typeface="+mn-ea"/>
          <a:cs typeface="+mn-cs"/>
          <a:sym typeface="Arial" charset="0"/>
        </a:defRPr>
      </a:lvl2pPr>
      <a:lvl3pPr marL="1016000" indent="-228600" algn="l" rtl="0" eaLnBrk="0" fontAlgn="base" hangingPunct="0">
        <a:spcBef>
          <a:spcPts val="400"/>
        </a:spcBef>
        <a:spcAft>
          <a:spcPct val="0"/>
        </a:spcAft>
        <a:buClr>
          <a:srgbClr val="003399"/>
        </a:buClr>
        <a:buSzPct val="75000"/>
        <a:buFont typeface="Wingdings" charset="0"/>
        <a:buChar char="§"/>
        <a:defRPr>
          <a:solidFill>
            <a:srgbClr val="003399"/>
          </a:solidFill>
          <a:latin typeface="+mn-lt"/>
          <a:ea typeface="+mn-ea"/>
          <a:cs typeface="+mn-cs"/>
          <a:sym typeface="Arial" charset="0"/>
        </a:defRPr>
      </a:lvl3pPr>
      <a:lvl4pPr marL="1358900" indent="-228600" algn="l" rtl="0" eaLnBrk="0" fontAlgn="base" hangingPunct="0">
        <a:spcBef>
          <a:spcPts val="400"/>
        </a:spcBef>
        <a:spcAft>
          <a:spcPct val="0"/>
        </a:spcAft>
        <a:buSzPct val="100000"/>
        <a:buFont typeface="Arial" charset="0"/>
        <a:buChar char="-"/>
        <a:defRPr>
          <a:solidFill>
            <a:srgbClr val="003399"/>
          </a:solidFill>
          <a:latin typeface="+mn-lt"/>
          <a:ea typeface="+mn-ea"/>
          <a:cs typeface="+mn-cs"/>
          <a:sym typeface="Arial" charset="0"/>
        </a:defRPr>
      </a:lvl4pPr>
      <a:lvl5pPr marL="1701800" indent="-228600" algn="l" rtl="0" eaLnBrk="0" fontAlgn="base" hangingPunct="0">
        <a:spcBef>
          <a:spcPts val="400"/>
        </a:spcBef>
        <a:spcAft>
          <a:spcPct val="0"/>
        </a:spcAft>
        <a:buSzPct val="75000"/>
        <a:buFont typeface="Arial" charset="0"/>
        <a:buChar char="-"/>
        <a:defRPr>
          <a:solidFill>
            <a:srgbClr val="003399"/>
          </a:solidFill>
          <a:latin typeface="+mn-lt"/>
          <a:ea typeface="+mn-ea"/>
          <a:cs typeface="+mn-cs"/>
          <a:sym typeface="Arial" charset="0"/>
        </a:defRPr>
      </a:lvl5pPr>
      <a:lvl6pPr marL="21590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6pPr>
      <a:lvl7pPr marL="26162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7pPr>
      <a:lvl8pPr marL="30734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8pPr>
      <a:lvl9pPr marL="35306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90488"/>
            <a:ext cx="8229600" cy="1509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91440" bIns="50800" numCol="1" anchor="ctr" anchorCtr="0" compatLnSpc="1">
            <a:prstTxWarp prst="textNoShape">
              <a:avLst/>
            </a:prstTxWarp>
          </a:bodyPr>
          <a:lstStyle/>
          <a:p>
            <a:pPr lvl="0"/>
            <a:r>
              <a:rPr lang="en-US">
                <a:sym typeface="Arial Bold" charset="0"/>
              </a:rPr>
              <a:t>Click to edit Master title style</a:t>
            </a:r>
          </a:p>
        </p:txBody>
      </p:sp>
      <p:sp>
        <p:nvSpPr>
          <p:cNvPr id="1027" name="Rectangle 2"/>
          <p:cNvSpPr>
            <a:spLocks noGrp="1" noChangeArrowheads="1"/>
          </p:cNvSpPr>
          <p:nvPr>
            <p:ph type="body" idx="1"/>
          </p:nvPr>
        </p:nvSpPr>
        <p:spPr bwMode="auto">
          <a:xfrm>
            <a:off x="457200" y="1600200"/>
            <a:ext cx="8229600" cy="525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91440" bIns="50800" numCol="1" anchor="t"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
        <p:nvSpPr>
          <p:cNvPr id="2" name="Text Box 3"/>
          <p:cNvSpPr txBox="1">
            <a:spLocks noGrp="1" noChangeArrowheads="1"/>
          </p:cNvSpPr>
          <p:nvPr>
            <p:ph type="sldNum" sz="quarter" idx="4"/>
          </p:nvPr>
        </p:nvSpPr>
        <p:spPr bwMode="auto">
          <a:xfrm>
            <a:off x="7473950" y="6245225"/>
            <a:ext cx="292100" cy="2921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a:defRPr sz="1400" smtClean="0">
                <a:solidFill>
                  <a:schemeClr val="tx1"/>
                </a:solidFill>
                <a:cs typeface="Times New Roman" charset="0"/>
              </a:defRPr>
            </a:lvl1pPr>
          </a:lstStyle>
          <a:p>
            <a:pPr>
              <a:defRPr/>
            </a:pPr>
            <a:fld id="{6076B957-ED95-4447-BF9F-594F8F865D43}" type="slidenum">
              <a:rPr lang="en-US">
                <a:solidFill>
                  <a:srgbClr val="000000"/>
                </a:solidFill>
              </a:rPr>
              <a:pPr>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 id="2147483888" r:id="rId12"/>
  </p:sldLayoutIdLst>
  <p:transition/>
  <p:hf hdr="0" ftr="0" dt="0"/>
  <p:txStyles>
    <p:titleStyle>
      <a:lvl1pPr marL="39688" indent="-39688" algn="l" rtl="0" eaLnBrk="0" fontAlgn="base" hangingPunct="0">
        <a:lnSpc>
          <a:spcPct val="120000"/>
        </a:lnSpc>
        <a:spcBef>
          <a:spcPct val="0"/>
        </a:spcBef>
        <a:spcAft>
          <a:spcPct val="0"/>
        </a:spcAft>
        <a:defRPr sz="2800">
          <a:solidFill>
            <a:srgbClr val="003399"/>
          </a:solidFill>
          <a:latin typeface="+mj-lt"/>
          <a:ea typeface="+mj-ea"/>
          <a:cs typeface="+mj-cs"/>
          <a:sym typeface="Arial Bold" charset="0"/>
        </a:defRPr>
      </a:lvl1pPr>
      <a:lvl2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2pPr>
      <a:lvl3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3pPr>
      <a:lvl4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4pPr>
      <a:lvl5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5pPr>
      <a:lvl6pPr marL="4968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6pPr>
      <a:lvl7pPr marL="9540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7pPr>
      <a:lvl8pPr marL="14112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8pPr>
      <a:lvl9pPr marL="18684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9pPr>
    </p:titleStyle>
    <p:bodyStyle>
      <a:lvl1pPr marL="207963" indent="-168275" algn="l" rtl="0" eaLnBrk="0" fontAlgn="base" hangingPunct="0">
        <a:spcBef>
          <a:spcPts val="500"/>
        </a:spcBef>
        <a:spcAft>
          <a:spcPct val="0"/>
        </a:spcAft>
        <a:buSzPct val="100000"/>
        <a:buFont typeface="Arial" charset="0"/>
        <a:buChar char="•"/>
        <a:defRPr sz="2000">
          <a:solidFill>
            <a:srgbClr val="003399"/>
          </a:solidFill>
          <a:latin typeface="+mn-lt"/>
          <a:ea typeface="+mn-ea"/>
          <a:cs typeface="+mn-cs"/>
          <a:sym typeface="Arial" charset="0"/>
        </a:defRPr>
      </a:lvl1pPr>
      <a:lvl2pPr marL="619125" indent="-231775" algn="l" rtl="0" eaLnBrk="0" fontAlgn="base" hangingPunct="0">
        <a:spcBef>
          <a:spcPts val="400"/>
        </a:spcBef>
        <a:spcAft>
          <a:spcPct val="0"/>
        </a:spcAft>
        <a:buSzPct val="75000"/>
        <a:buFont typeface="Arial" charset="0"/>
        <a:buChar char="–"/>
        <a:defRPr>
          <a:solidFill>
            <a:srgbClr val="003399"/>
          </a:solidFill>
          <a:latin typeface="+mn-lt"/>
          <a:ea typeface="+mn-ea"/>
          <a:cs typeface="+mn-cs"/>
          <a:sym typeface="Arial" charset="0"/>
        </a:defRPr>
      </a:lvl2pPr>
      <a:lvl3pPr marL="1016000" indent="-228600" algn="l" rtl="0" eaLnBrk="0" fontAlgn="base" hangingPunct="0">
        <a:spcBef>
          <a:spcPts val="400"/>
        </a:spcBef>
        <a:spcAft>
          <a:spcPct val="0"/>
        </a:spcAft>
        <a:buClr>
          <a:srgbClr val="003399"/>
        </a:buClr>
        <a:buSzPct val="75000"/>
        <a:buFont typeface="Wingdings" charset="0"/>
        <a:buChar char="§"/>
        <a:defRPr>
          <a:solidFill>
            <a:srgbClr val="003399"/>
          </a:solidFill>
          <a:latin typeface="+mn-lt"/>
          <a:ea typeface="+mn-ea"/>
          <a:cs typeface="+mn-cs"/>
          <a:sym typeface="Arial" charset="0"/>
        </a:defRPr>
      </a:lvl3pPr>
      <a:lvl4pPr marL="1358900" indent="-228600" algn="l" rtl="0" eaLnBrk="0" fontAlgn="base" hangingPunct="0">
        <a:spcBef>
          <a:spcPts val="400"/>
        </a:spcBef>
        <a:spcAft>
          <a:spcPct val="0"/>
        </a:spcAft>
        <a:buSzPct val="100000"/>
        <a:buFont typeface="Arial" charset="0"/>
        <a:buChar char="-"/>
        <a:defRPr>
          <a:solidFill>
            <a:srgbClr val="003399"/>
          </a:solidFill>
          <a:latin typeface="+mn-lt"/>
          <a:ea typeface="+mn-ea"/>
          <a:cs typeface="+mn-cs"/>
          <a:sym typeface="Arial" charset="0"/>
        </a:defRPr>
      </a:lvl4pPr>
      <a:lvl5pPr marL="1701800" indent="-228600" algn="l" rtl="0" eaLnBrk="0" fontAlgn="base" hangingPunct="0">
        <a:spcBef>
          <a:spcPts val="400"/>
        </a:spcBef>
        <a:spcAft>
          <a:spcPct val="0"/>
        </a:spcAft>
        <a:buSzPct val="75000"/>
        <a:buFont typeface="Arial" charset="0"/>
        <a:buChar char="-"/>
        <a:defRPr>
          <a:solidFill>
            <a:srgbClr val="003399"/>
          </a:solidFill>
          <a:latin typeface="+mn-lt"/>
          <a:ea typeface="+mn-ea"/>
          <a:cs typeface="+mn-cs"/>
          <a:sym typeface="Arial" charset="0"/>
        </a:defRPr>
      </a:lvl5pPr>
      <a:lvl6pPr marL="21590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6pPr>
      <a:lvl7pPr marL="26162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7pPr>
      <a:lvl8pPr marL="30734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8pPr>
      <a:lvl9pPr marL="35306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90488"/>
            <a:ext cx="8229600" cy="1509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91440" bIns="50800" numCol="1" anchor="ctr" anchorCtr="0" compatLnSpc="1">
            <a:prstTxWarp prst="textNoShape">
              <a:avLst/>
            </a:prstTxWarp>
          </a:bodyPr>
          <a:lstStyle/>
          <a:p>
            <a:pPr lvl="0"/>
            <a:r>
              <a:rPr lang="en-US">
                <a:sym typeface="Arial Bold" charset="0"/>
              </a:rPr>
              <a:t>Click to edit Master title style</a:t>
            </a:r>
          </a:p>
        </p:txBody>
      </p:sp>
      <p:sp>
        <p:nvSpPr>
          <p:cNvPr id="1027" name="Rectangle 2"/>
          <p:cNvSpPr>
            <a:spLocks noGrp="1" noChangeArrowheads="1"/>
          </p:cNvSpPr>
          <p:nvPr>
            <p:ph type="body" idx="1"/>
          </p:nvPr>
        </p:nvSpPr>
        <p:spPr bwMode="auto">
          <a:xfrm>
            <a:off x="457200" y="1600200"/>
            <a:ext cx="8229600" cy="525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91440" bIns="50800" numCol="1" anchor="t"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
        <p:nvSpPr>
          <p:cNvPr id="2" name="Text Box 3"/>
          <p:cNvSpPr txBox="1">
            <a:spLocks noGrp="1" noChangeArrowheads="1"/>
          </p:cNvSpPr>
          <p:nvPr>
            <p:ph type="sldNum" sz="quarter" idx="4"/>
          </p:nvPr>
        </p:nvSpPr>
        <p:spPr bwMode="auto">
          <a:xfrm>
            <a:off x="7473950" y="6245225"/>
            <a:ext cx="292100" cy="2921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a:defRPr sz="1400">
                <a:solidFill>
                  <a:schemeClr val="tx1"/>
                </a:solidFill>
                <a:cs typeface="Times New Roman" charset="0"/>
              </a:defRPr>
            </a:lvl1pPr>
          </a:lstStyle>
          <a:p>
            <a:pPr>
              <a:defRPr/>
            </a:pPr>
            <a:fld id="{063AA494-4892-5D4A-9885-D08562EE77FA}" type="slidenum">
              <a:rPr lang="en-US">
                <a:solidFill>
                  <a:srgbClr val="000000"/>
                </a:solidFill>
              </a:rPr>
              <a:pPr>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4090" r:id="rId1"/>
    <p:sldLayoutId id="2147484091" r:id="rId2"/>
    <p:sldLayoutId id="2147484092" r:id="rId3"/>
    <p:sldLayoutId id="2147484093" r:id="rId4"/>
    <p:sldLayoutId id="2147484094" r:id="rId5"/>
    <p:sldLayoutId id="2147484095" r:id="rId6"/>
    <p:sldLayoutId id="2147484096" r:id="rId7"/>
    <p:sldLayoutId id="2147484097" r:id="rId8"/>
    <p:sldLayoutId id="2147484098" r:id="rId9"/>
    <p:sldLayoutId id="2147484099" r:id="rId10"/>
    <p:sldLayoutId id="2147484100" r:id="rId11"/>
    <p:sldLayoutId id="2147484101" r:id="rId12"/>
  </p:sldLayoutIdLst>
  <p:transition/>
  <p:hf hdr="0" ftr="0" dt="0"/>
  <p:txStyles>
    <p:titleStyle>
      <a:lvl1pPr marL="39688" indent="-39688" algn="l" rtl="0" eaLnBrk="0" fontAlgn="base" hangingPunct="0">
        <a:lnSpc>
          <a:spcPct val="120000"/>
        </a:lnSpc>
        <a:spcBef>
          <a:spcPct val="0"/>
        </a:spcBef>
        <a:spcAft>
          <a:spcPct val="0"/>
        </a:spcAft>
        <a:defRPr sz="2800">
          <a:solidFill>
            <a:srgbClr val="003399"/>
          </a:solidFill>
          <a:latin typeface="+mj-lt"/>
          <a:ea typeface="+mj-ea"/>
          <a:cs typeface="+mj-cs"/>
          <a:sym typeface="Arial Bold" charset="0"/>
        </a:defRPr>
      </a:lvl1pPr>
      <a:lvl2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2pPr>
      <a:lvl3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3pPr>
      <a:lvl4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4pPr>
      <a:lvl5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5pPr>
      <a:lvl6pPr marL="4968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6pPr>
      <a:lvl7pPr marL="9540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7pPr>
      <a:lvl8pPr marL="14112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8pPr>
      <a:lvl9pPr marL="18684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9pPr>
    </p:titleStyle>
    <p:bodyStyle>
      <a:lvl1pPr marL="207963" indent="-168275" algn="l" rtl="0" eaLnBrk="0" fontAlgn="base" hangingPunct="0">
        <a:spcBef>
          <a:spcPts val="500"/>
        </a:spcBef>
        <a:spcAft>
          <a:spcPct val="0"/>
        </a:spcAft>
        <a:buSzPct val="100000"/>
        <a:buFont typeface="Arial" charset="0"/>
        <a:buChar char="•"/>
        <a:defRPr sz="2000">
          <a:solidFill>
            <a:srgbClr val="003399"/>
          </a:solidFill>
          <a:latin typeface="+mn-lt"/>
          <a:ea typeface="+mn-ea"/>
          <a:cs typeface="+mn-cs"/>
          <a:sym typeface="Arial" charset="0"/>
        </a:defRPr>
      </a:lvl1pPr>
      <a:lvl2pPr marL="619125" indent="-231775" algn="l" rtl="0" eaLnBrk="0" fontAlgn="base" hangingPunct="0">
        <a:spcBef>
          <a:spcPts val="400"/>
        </a:spcBef>
        <a:spcAft>
          <a:spcPct val="0"/>
        </a:spcAft>
        <a:buSzPct val="75000"/>
        <a:buFont typeface="Arial" charset="0"/>
        <a:buChar char="–"/>
        <a:defRPr>
          <a:solidFill>
            <a:srgbClr val="003399"/>
          </a:solidFill>
          <a:latin typeface="+mn-lt"/>
          <a:ea typeface="+mn-ea"/>
          <a:cs typeface="+mn-cs"/>
          <a:sym typeface="Arial" charset="0"/>
        </a:defRPr>
      </a:lvl2pPr>
      <a:lvl3pPr marL="1016000" indent="-228600" algn="l" rtl="0" eaLnBrk="0" fontAlgn="base" hangingPunct="0">
        <a:spcBef>
          <a:spcPts val="400"/>
        </a:spcBef>
        <a:spcAft>
          <a:spcPct val="0"/>
        </a:spcAft>
        <a:buClr>
          <a:srgbClr val="003399"/>
        </a:buClr>
        <a:buSzPct val="75000"/>
        <a:buFont typeface="Wingdings" charset="0"/>
        <a:buChar char="§"/>
        <a:defRPr>
          <a:solidFill>
            <a:srgbClr val="003399"/>
          </a:solidFill>
          <a:latin typeface="+mn-lt"/>
          <a:ea typeface="+mn-ea"/>
          <a:cs typeface="+mn-cs"/>
          <a:sym typeface="Arial" charset="0"/>
        </a:defRPr>
      </a:lvl3pPr>
      <a:lvl4pPr marL="1358900" indent="-228600" algn="l" rtl="0" eaLnBrk="0" fontAlgn="base" hangingPunct="0">
        <a:spcBef>
          <a:spcPts val="400"/>
        </a:spcBef>
        <a:spcAft>
          <a:spcPct val="0"/>
        </a:spcAft>
        <a:buSzPct val="100000"/>
        <a:buFont typeface="Arial" charset="0"/>
        <a:buChar char="-"/>
        <a:defRPr>
          <a:solidFill>
            <a:srgbClr val="003399"/>
          </a:solidFill>
          <a:latin typeface="+mn-lt"/>
          <a:ea typeface="+mn-ea"/>
          <a:cs typeface="+mn-cs"/>
          <a:sym typeface="Arial" charset="0"/>
        </a:defRPr>
      </a:lvl4pPr>
      <a:lvl5pPr marL="1701800" indent="-228600" algn="l" rtl="0" eaLnBrk="0" fontAlgn="base" hangingPunct="0">
        <a:spcBef>
          <a:spcPts val="400"/>
        </a:spcBef>
        <a:spcAft>
          <a:spcPct val="0"/>
        </a:spcAft>
        <a:buSzPct val="75000"/>
        <a:buFont typeface="Arial" charset="0"/>
        <a:buChar char="-"/>
        <a:defRPr>
          <a:solidFill>
            <a:srgbClr val="003399"/>
          </a:solidFill>
          <a:latin typeface="+mn-lt"/>
          <a:ea typeface="+mn-ea"/>
          <a:cs typeface="+mn-cs"/>
          <a:sym typeface="Arial" charset="0"/>
        </a:defRPr>
      </a:lvl5pPr>
      <a:lvl6pPr marL="21590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6pPr>
      <a:lvl7pPr marL="26162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7pPr>
      <a:lvl8pPr marL="30734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8pPr>
      <a:lvl9pPr marL="35306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90488"/>
            <a:ext cx="8229600" cy="1509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91440" bIns="50800" numCol="1" anchor="ctr" anchorCtr="0" compatLnSpc="1">
            <a:prstTxWarp prst="textNoShape">
              <a:avLst/>
            </a:prstTxWarp>
          </a:bodyPr>
          <a:lstStyle/>
          <a:p>
            <a:pPr lvl="0"/>
            <a:r>
              <a:rPr lang="en-US">
                <a:sym typeface="Arial Bold" charset="0"/>
              </a:rPr>
              <a:t>Click to edit Master title style</a:t>
            </a:r>
          </a:p>
        </p:txBody>
      </p:sp>
      <p:sp>
        <p:nvSpPr>
          <p:cNvPr id="1027" name="Rectangle 2"/>
          <p:cNvSpPr>
            <a:spLocks noGrp="1" noChangeArrowheads="1"/>
          </p:cNvSpPr>
          <p:nvPr>
            <p:ph type="body" idx="1"/>
          </p:nvPr>
        </p:nvSpPr>
        <p:spPr bwMode="auto">
          <a:xfrm>
            <a:off x="457200" y="1600200"/>
            <a:ext cx="8229600" cy="525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91440" bIns="50800" numCol="1" anchor="t"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
        <p:nvSpPr>
          <p:cNvPr id="2" name="Text Box 3"/>
          <p:cNvSpPr txBox="1">
            <a:spLocks noGrp="1" noChangeArrowheads="1"/>
          </p:cNvSpPr>
          <p:nvPr>
            <p:ph type="sldNum" sz="quarter" idx="4"/>
          </p:nvPr>
        </p:nvSpPr>
        <p:spPr bwMode="auto">
          <a:xfrm>
            <a:off x="7473950" y="6245225"/>
            <a:ext cx="292100" cy="2921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a:defRPr sz="1400">
                <a:solidFill>
                  <a:schemeClr val="tx1"/>
                </a:solidFill>
                <a:cs typeface="Times New Roman" charset="0"/>
              </a:defRPr>
            </a:lvl1pPr>
          </a:lstStyle>
          <a:p>
            <a:pPr>
              <a:defRPr/>
            </a:pPr>
            <a:fld id="{063AA494-4892-5D4A-9885-D08562EE77FA}" type="slidenum">
              <a:rPr lang="en-US">
                <a:solidFill>
                  <a:srgbClr val="000000"/>
                </a:solidFill>
              </a:rPr>
              <a:pPr>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4103" r:id="rId1"/>
    <p:sldLayoutId id="2147484104" r:id="rId2"/>
    <p:sldLayoutId id="2147484105" r:id="rId3"/>
    <p:sldLayoutId id="2147484106" r:id="rId4"/>
    <p:sldLayoutId id="2147484107" r:id="rId5"/>
    <p:sldLayoutId id="2147484108" r:id="rId6"/>
    <p:sldLayoutId id="2147484109" r:id="rId7"/>
    <p:sldLayoutId id="2147484110" r:id="rId8"/>
    <p:sldLayoutId id="2147484111" r:id="rId9"/>
    <p:sldLayoutId id="2147484112" r:id="rId10"/>
    <p:sldLayoutId id="2147484113" r:id="rId11"/>
    <p:sldLayoutId id="2147484114" r:id="rId12"/>
  </p:sldLayoutIdLst>
  <p:transition/>
  <p:hf hdr="0" ftr="0" dt="0"/>
  <p:txStyles>
    <p:titleStyle>
      <a:lvl1pPr marL="39688" indent="-39688" algn="l" rtl="0" eaLnBrk="0" fontAlgn="base" hangingPunct="0">
        <a:lnSpc>
          <a:spcPct val="120000"/>
        </a:lnSpc>
        <a:spcBef>
          <a:spcPct val="0"/>
        </a:spcBef>
        <a:spcAft>
          <a:spcPct val="0"/>
        </a:spcAft>
        <a:defRPr sz="2800">
          <a:solidFill>
            <a:srgbClr val="003399"/>
          </a:solidFill>
          <a:latin typeface="+mj-lt"/>
          <a:ea typeface="+mj-ea"/>
          <a:cs typeface="+mj-cs"/>
          <a:sym typeface="Arial Bold" charset="0"/>
        </a:defRPr>
      </a:lvl1pPr>
      <a:lvl2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2pPr>
      <a:lvl3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3pPr>
      <a:lvl4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4pPr>
      <a:lvl5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5pPr>
      <a:lvl6pPr marL="4968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6pPr>
      <a:lvl7pPr marL="9540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7pPr>
      <a:lvl8pPr marL="14112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8pPr>
      <a:lvl9pPr marL="18684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9pPr>
    </p:titleStyle>
    <p:bodyStyle>
      <a:lvl1pPr marL="207963" indent="-168275" algn="l" rtl="0" eaLnBrk="0" fontAlgn="base" hangingPunct="0">
        <a:spcBef>
          <a:spcPts val="500"/>
        </a:spcBef>
        <a:spcAft>
          <a:spcPct val="0"/>
        </a:spcAft>
        <a:buSzPct val="100000"/>
        <a:buFont typeface="Arial" charset="0"/>
        <a:buChar char="•"/>
        <a:defRPr sz="2000">
          <a:solidFill>
            <a:srgbClr val="003399"/>
          </a:solidFill>
          <a:latin typeface="+mn-lt"/>
          <a:ea typeface="+mn-ea"/>
          <a:cs typeface="+mn-cs"/>
          <a:sym typeface="Arial" charset="0"/>
        </a:defRPr>
      </a:lvl1pPr>
      <a:lvl2pPr marL="619125" indent="-231775" algn="l" rtl="0" eaLnBrk="0" fontAlgn="base" hangingPunct="0">
        <a:spcBef>
          <a:spcPts val="400"/>
        </a:spcBef>
        <a:spcAft>
          <a:spcPct val="0"/>
        </a:spcAft>
        <a:buSzPct val="75000"/>
        <a:buFont typeface="Arial" charset="0"/>
        <a:buChar char="–"/>
        <a:defRPr>
          <a:solidFill>
            <a:srgbClr val="003399"/>
          </a:solidFill>
          <a:latin typeface="+mn-lt"/>
          <a:ea typeface="+mn-ea"/>
          <a:cs typeface="+mn-cs"/>
          <a:sym typeface="Arial" charset="0"/>
        </a:defRPr>
      </a:lvl2pPr>
      <a:lvl3pPr marL="1016000" indent="-228600" algn="l" rtl="0" eaLnBrk="0" fontAlgn="base" hangingPunct="0">
        <a:spcBef>
          <a:spcPts val="400"/>
        </a:spcBef>
        <a:spcAft>
          <a:spcPct val="0"/>
        </a:spcAft>
        <a:buClr>
          <a:srgbClr val="003399"/>
        </a:buClr>
        <a:buSzPct val="75000"/>
        <a:buFont typeface="Wingdings" charset="0"/>
        <a:buChar char="§"/>
        <a:defRPr>
          <a:solidFill>
            <a:srgbClr val="003399"/>
          </a:solidFill>
          <a:latin typeface="+mn-lt"/>
          <a:ea typeface="+mn-ea"/>
          <a:cs typeface="+mn-cs"/>
          <a:sym typeface="Arial" charset="0"/>
        </a:defRPr>
      </a:lvl3pPr>
      <a:lvl4pPr marL="1358900" indent="-228600" algn="l" rtl="0" eaLnBrk="0" fontAlgn="base" hangingPunct="0">
        <a:spcBef>
          <a:spcPts val="400"/>
        </a:spcBef>
        <a:spcAft>
          <a:spcPct val="0"/>
        </a:spcAft>
        <a:buSzPct val="100000"/>
        <a:buFont typeface="Arial" charset="0"/>
        <a:buChar char="-"/>
        <a:defRPr>
          <a:solidFill>
            <a:srgbClr val="003399"/>
          </a:solidFill>
          <a:latin typeface="+mn-lt"/>
          <a:ea typeface="+mn-ea"/>
          <a:cs typeface="+mn-cs"/>
          <a:sym typeface="Arial" charset="0"/>
        </a:defRPr>
      </a:lvl4pPr>
      <a:lvl5pPr marL="1701800" indent="-228600" algn="l" rtl="0" eaLnBrk="0" fontAlgn="base" hangingPunct="0">
        <a:spcBef>
          <a:spcPts val="400"/>
        </a:spcBef>
        <a:spcAft>
          <a:spcPct val="0"/>
        </a:spcAft>
        <a:buSzPct val="75000"/>
        <a:buFont typeface="Arial" charset="0"/>
        <a:buChar char="-"/>
        <a:defRPr>
          <a:solidFill>
            <a:srgbClr val="003399"/>
          </a:solidFill>
          <a:latin typeface="+mn-lt"/>
          <a:ea typeface="+mn-ea"/>
          <a:cs typeface="+mn-cs"/>
          <a:sym typeface="Arial" charset="0"/>
        </a:defRPr>
      </a:lvl5pPr>
      <a:lvl6pPr marL="21590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6pPr>
      <a:lvl7pPr marL="26162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7pPr>
      <a:lvl8pPr marL="30734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8pPr>
      <a:lvl9pPr marL="35306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Freeform 2" descr="5%"/>
          <p:cNvSpPr>
            <a:spLocks/>
          </p:cNvSpPr>
          <p:nvPr userDrawn="1"/>
        </p:nvSpPr>
        <p:spPr bwMode="auto">
          <a:xfrm>
            <a:off x="381000" y="228600"/>
            <a:ext cx="8382000" cy="1295400"/>
          </a:xfrm>
          <a:custGeom>
            <a:avLst/>
            <a:gdLst/>
            <a:ahLst/>
            <a:cxnLst>
              <a:cxn ang="0">
                <a:pos x="0" y="0"/>
              </a:cxn>
              <a:cxn ang="0">
                <a:pos x="0" y="650"/>
              </a:cxn>
              <a:cxn ang="0">
                <a:pos x="2448" y="466"/>
              </a:cxn>
              <a:cxn ang="0">
                <a:pos x="2448" y="0"/>
              </a:cxn>
              <a:cxn ang="0">
                <a:pos x="0" y="0"/>
              </a:cxn>
            </a:cxnLst>
            <a:rect l="0" t="0" r="r" b="b"/>
            <a:pathLst>
              <a:path w="2448" h="650">
                <a:moveTo>
                  <a:pt x="0" y="0"/>
                </a:moveTo>
                <a:cubicBezTo>
                  <a:pt x="0" y="650"/>
                  <a:pt x="0" y="650"/>
                  <a:pt x="0" y="650"/>
                </a:cubicBezTo>
                <a:cubicBezTo>
                  <a:pt x="914" y="423"/>
                  <a:pt x="1786" y="414"/>
                  <a:pt x="2448" y="466"/>
                </a:cubicBezTo>
                <a:cubicBezTo>
                  <a:pt x="2448" y="0"/>
                  <a:pt x="2448" y="0"/>
                  <a:pt x="2448" y="0"/>
                </a:cubicBezTo>
                <a:lnTo>
                  <a:pt x="0" y="0"/>
                </a:lnTo>
                <a:close/>
              </a:path>
            </a:pathLst>
          </a:custGeom>
          <a:solidFill>
            <a:srgbClr val="009DF0"/>
          </a:solidFill>
          <a:ln w="9525">
            <a:noFill/>
            <a:round/>
            <a:headEnd/>
            <a:tailEnd/>
          </a:ln>
          <a:effectLst/>
        </p:spPr>
        <p:txBody>
          <a:bodyPr/>
          <a:lstStyle/>
          <a:p>
            <a:pPr fontAlgn="auto">
              <a:spcBef>
                <a:spcPts val="0"/>
              </a:spcBef>
              <a:spcAft>
                <a:spcPts val="0"/>
              </a:spcAft>
              <a:defRPr/>
            </a:pPr>
            <a:endParaRPr lang="en-US" sz="1800">
              <a:solidFill>
                <a:prstClr val="black"/>
              </a:solidFill>
              <a:latin typeface="Calibri"/>
            </a:endParaRPr>
          </a:p>
        </p:txBody>
      </p:sp>
      <p:sp>
        <p:nvSpPr>
          <p:cNvPr id="1027" name="Title Placeholder 1"/>
          <p:cNvSpPr>
            <a:spLocks noGrp="1"/>
          </p:cNvSpPr>
          <p:nvPr>
            <p:ph type="title"/>
          </p:nvPr>
        </p:nvSpPr>
        <p:spPr bwMode="auto">
          <a:xfrm>
            <a:off x="381000" y="228600"/>
            <a:ext cx="8382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381000" y="1600200"/>
            <a:ext cx="83058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charset="0"/>
              </a:defRPr>
            </a:lvl1pPr>
          </a:lstStyle>
          <a:p>
            <a:pPr fontAlgn="auto">
              <a:spcBef>
                <a:spcPts val="0"/>
              </a:spcBef>
              <a:spcAft>
                <a:spcPts val="0"/>
              </a:spcAft>
              <a:defRPr/>
            </a:pPr>
            <a:fld id="{483BC116-C42A-42E5-A65F-C26B75679D0F}" type="slidenum">
              <a:rPr lang="en-US">
                <a:solidFill>
                  <a:prstClr val="black">
                    <a:tint val="75000"/>
                  </a:prstClr>
                </a:solidFill>
              </a:rPr>
              <a:pPr fontAlgn="auto">
                <a:spcBef>
                  <a:spcPts val="0"/>
                </a:spcBef>
                <a:spcAft>
                  <a:spcPts val="0"/>
                </a:spcAft>
                <a:defRPr/>
              </a:pPr>
              <a:t>‹#›</a:t>
            </a:fld>
            <a:endParaRPr lang="en-US">
              <a:solidFill>
                <a:prstClr val="black">
                  <a:tint val="75000"/>
                </a:prstClr>
              </a:solidFill>
            </a:endParaRPr>
          </a:p>
        </p:txBody>
      </p:sp>
      <p:pic>
        <p:nvPicPr>
          <p:cNvPr id="1030" name="Picture 7"/>
          <p:cNvPicPr>
            <a:picLocks noChangeAspect="1" noChangeArrowheads="1"/>
          </p:cNvPicPr>
          <p:nvPr userDrawn="1"/>
        </p:nvPicPr>
        <p:blipFill>
          <a:blip r:embed="rId15" cstate="print"/>
          <a:srcRect/>
          <a:stretch>
            <a:fillRect/>
          </a:stretch>
        </p:blipFill>
        <p:spPr bwMode="auto">
          <a:xfrm>
            <a:off x="325438" y="6194425"/>
            <a:ext cx="1855787" cy="484188"/>
          </a:xfrm>
          <a:prstGeom prst="rect">
            <a:avLst/>
          </a:prstGeom>
          <a:noFill/>
          <a:ln w="9525">
            <a:noFill/>
            <a:miter lim="800000"/>
            <a:headEnd/>
            <a:tailEnd/>
          </a:ln>
        </p:spPr>
      </p:pic>
      <p:cxnSp>
        <p:nvCxnSpPr>
          <p:cNvPr id="11" name="Straight Connector 10"/>
          <p:cNvCxnSpPr/>
          <p:nvPr userDrawn="1"/>
        </p:nvCxnSpPr>
        <p:spPr>
          <a:xfrm rot="5400000">
            <a:off x="1968500" y="6448426"/>
            <a:ext cx="5175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32" name="Picture 6" descr="IFMC - IL LOGO 7_09.jpg"/>
          <p:cNvPicPr>
            <a:picLocks noChangeAspect="1"/>
          </p:cNvPicPr>
          <p:nvPr userDrawn="1"/>
        </p:nvPicPr>
        <p:blipFill>
          <a:blip r:embed="rId16" cstate="print"/>
          <a:srcRect l="20673" t="72942"/>
          <a:stretch>
            <a:fillRect/>
          </a:stretch>
        </p:blipFill>
        <p:spPr bwMode="auto">
          <a:xfrm>
            <a:off x="2286000" y="6248400"/>
            <a:ext cx="1462088" cy="381000"/>
          </a:xfrm>
          <a:prstGeom prst="rect">
            <a:avLst/>
          </a:prstGeom>
          <a:noFill/>
          <a:ln w="9525">
            <a:noFill/>
            <a:miter lim="800000"/>
            <a:headEnd/>
            <a:tailEnd/>
          </a:ln>
        </p:spPr>
      </p:pic>
      <p:cxnSp>
        <p:nvCxnSpPr>
          <p:cNvPr id="14" name="Straight Connector 13"/>
          <p:cNvCxnSpPr/>
          <p:nvPr userDrawn="1"/>
        </p:nvCxnSpPr>
        <p:spPr>
          <a:xfrm>
            <a:off x="304800" y="6132513"/>
            <a:ext cx="8458200"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4168" r:id="rId1"/>
    <p:sldLayoutId id="2147484169" r:id="rId2"/>
    <p:sldLayoutId id="2147484170" r:id="rId3"/>
    <p:sldLayoutId id="2147484171" r:id="rId4"/>
    <p:sldLayoutId id="2147484172" r:id="rId5"/>
    <p:sldLayoutId id="2147484173" r:id="rId6"/>
    <p:sldLayoutId id="2147484174" r:id="rId7"/>
    <p:sldLayoutId id="2147484175" r:id="rId8"/>
    <p:sldLayoutId id="2147484176" r:id="rId9"/>
    <p:sldLayoutId id="2147484177" r:id="rId10"/>
    <p:sldLayoutId id="2147484178" r:id="rId11"/>
    <p:sldLayoutId id="2147484179" r:id="rId12"/>
    <p:sldLayoutId id="2147484180" r:id="rId13"/>
  </p:sldLayoutIdLst>
  <p:hf hdr="0" ftr="0" dt="0"/>
  <p:txStyles>
    <p:titleStyle>
      <a:lvl1pPr algn="ctr" rtl="0" eaLnBrk="0" fontAlgn="base" hangingPunct="0">
        <a:spcBef>
          <a:spcPct val="0"/>
        </a:spcBef>
        <a:spcAft>
          <a:spcPct val="0"/>
        </a:spcAft>
        <a:defRPr sz="4400" kern="12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Calibri" pitchFamily="34" charset="0"/>
        </a:defRPr>
      </a:lvl2pPr>
      <a:lvl3pPr algn="ctr" rtl="0" eaLnBrk="0" fontAlgn="base" hangingPunct="0">
        <a:spcBef>
          <a:spcPct val="0"/>
        </a:spcBef>
        <a:spcAft>
          <a:spcPct val="0"/>
        </a:spcAft>
        <a:defRPr sz="4400">
          <a:solidFill>
            <a:schemeClr val="bg1"/>
          </a:solidFill>
          <a:latin typeface="Calibri" pitchFamily="34" charset="0"/>
        </a:defRPr>
      </a:lvl3pPr>
      <a:lvl4pPr algn="ctr" rtl="0" eaLnBrk="0" fontAlgn="base" hangingPunct="0">
        <a:spcBef>
          <a:spcPct val="0"/>
        </a:spcBef>
        <a:spcAft>
          <a:spcPct val="0"/>
        </a:spcAft>
        <a:defRPr sz="4400">
          <a:solidFill>
            <a:schemeClr val="bg1"/>
          </a:solidFill>
          <a:latin typeface="Calibri" pitchFamily="34" charset="0"/>
        </a:defRPr>
      </a:lvl4pPr>
      <a:lvl5pPr algn="ctr" rtl="0" eaLnBrk="0" fontAlgn="base" hangingPunct="0">
        <a:spcBef>
          <a:spcPct val="0"/>
        </a:spcBef>
        <a:spcAft>
          <a:spcPct val="0"/>
        </a:spcAft>
        <a:defRPr sz="4400">
          <a:solidFill>
            <a:schemeClr val="bg1"/>
          </a:solidFill>
          <a:latin typeface="Calibri" pitchFamily="34" charset="0"/>
        </a:defRPr>
      </a:lvl5pPr>
      <a:lvl6pPr marL="457200" algn="ctr" rtl="0" fontAlgn="base">
        <a:spcBef>
          <a:spcPct val="0"/>
        </a:spcBef>
        <a:spcAft>
          <a:spcPct val="0"/>
        </a:spcAft>
        <a:defRPr sz="4400">
          <a:solidFill>
            <a:schemeClr val="bg1"/>
          </a:solidFill>
          <a:latin typeface="Calibri" pitchFamily="34" charset="0"/>
        </a:defRPr>
      </a:lvl6pPr>
      <a:lvl7pPr marL="914400" algn="ctr" rtl="0" fontAlgn="base">
        <a:spcBef>
          <a:spcPct val="0"/>
        </a:spcBef>
        <a:spcAft>
          <a:spcPct val="0"/>
        </a:spcAft>
        <a:defRPr sz="4400">
          <a:solidFill>
            <a:schemeClr val="bg1"/>
          </a:solidFill>
          <a:latin typeface="Calibri" pitchFamily="34" charset="0"/>
        </a:defRPr>
      </a:lvl7pPr>
      <a:lvl8pPr marL="1371600" algn="ctr" rtl="0" fontAlgn="base">
        <a:spcBef>
          <a:spcPct val="0"/>
        </a:spcBef>
        <a:spcAft>
          <a:spcPct val="0"/>
        </a:spcAft>
        <a:defRPr sz="4400">
          <a:solidFill>
            <a:schemeClr val="bg1"/>
          </a:solidFill>
          <a:latin typeface="Calibri" pitchFamily="34" charset="0"/>
        </a:defRPr>
      </a:lvl8pPr>
      <a:lvl9pPr marL="1828800" algn="ctr" rtl="0" fontAlgn="base">
        <a:spcBef>
          <a:spcPct val="0"/>
        </a:spcBef>
        <a:spcAft>
          <a:spcPct val="0"/>
        </a:spcAft>
        <a:defRPr sz="4400">
          <a:solidFill>
            <a:schemeClr val="bg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Freeform 2" descr="5%"/>
          <p:cNvSpPr>
            <a:spLocks/>
          </p:cNvSpPr>
          <p:nvPr userDrawn="1"/>
        </p:nvSpPr>
        <p:spPr bwMode="auto">
          <a:xfrm>
            <a:off x="381000" y="228600"/>
            <a:ext cx="8382000" cy="1295400"/>
          </a:xfrm>
          <a:custGeom>
            <a:avLst/>
            <a:gdLst/>
            <a:ahLst/>
            <a:cxnLst>
              <a:cxn ang="0">
                <a:pos x="0" y="0"/>
              </a:cxn>
              <a:cxn ang="0">
                <a:pos x="0" y="650"/>
              </a:cxn>
              <a:cxn ang="0">
                <a:pos x="2448" y="466"/>
              </a:cxn>
              <a:cxn ang="0">
                <a:pos x="2448" y="0"/>
              </a:cxn>
              <a:cxn ang="0">
                <a:pos x="0" y="0"/>
              </a:cxn>
            </a:cxnLst>
            <a:rect l="0" t="0" r="r" b="b"/>
            <a:pathLst>
              <a:path w="2448" h="650">
                <a:moveTo>
                  <a:pt x="0" y="0"/>
                </a:moveTo>
                <a:cubicBezTo>
                  <a:pt x="0" y="650"/>
                  <a:pt x="0" y="650"/>
                  <a:pt x="0" y="650"/>
                </a:cubicBezTo>
                <a:cubicBezTo>
                  <a:pt x="914" y="423"/>
                  <a:pt x="1786" y="414"/>
                  <a:pt x="2448" y="466"/>
                </a:cubicBezTo>
                <a:cubicBezTo>
                  <a:pt x="2448" y="0"/>
                  <a:pt x="2448" y="0"/>
                  <a:pt x="2448" y="0"/>
                </a:cubicBezTo>
                <a:lnTo>
                  <a:pt x="0" y="0"/>
                </a:lnTo>
                <a:close/>
              </a:path>
            </a:pathLst>
          </a:custGeom>
          <a:solidFill>
            <a:srgbClr val="009DF0"/>
          </a:solidFill>
          <a:ln w="9525">
            <a:noFill/>
            <a:round/>
            <a:headEnd/>
            <a:tailEnd/>
          </a:ln>
          <a:effectLst/>
        </p:spPr>
        <p:txBody>
          <a:bodyPr/>
          <a:lstStyle/>
          <a:p>
            <a:pPr fontAlgn="auto">
              <a:spcBef>
                <a:spcPts val="0"/>
              </a:spcBef>
              <a:spcAft>
                <a:spcPts val="0"/>
              </a:spcAft>
              <a:defRPr/>
            </a:pPr>
            <a:endParaRPr lang="en-US" sz="1800">
              <a:solidFill>
                <a:prstClr val="black"/>
              </a:solidFill>
              <a:latin typeface="Calibri"/>
            </a:endParaRPr>
          </a:p>
        </p:txBody>
      </p:sp>
      <p:sp>
        <p:nvSpPr>
          <p:cNvPr id="1027" name="Title Placeholder 1"/>
          <p:cNvSpPr>
            <a:spLocks noGrp="1"/>
          </p:cNvSpPr>
          <p:nvPr>
            <p:ph type="title"/>
          </p:nvPr>
        </p:nvSpPr>
        <p:spPr bwMode="auto">
          <a:xfrm>
            <a:off x="381000" y="228600"/>
            <a:ext cx="8382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381000" y="1600200"/>
            <a:ext cx="83058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charset="0"/>
              </a:defRPr>
            </a:lvl1pPr>
          </a:lstStyle>
          <a:p>
            <a:pPr fontAlgn="auto">
              <a:spcBef>
                <a:spcPts val="0"/>
              </a:spcBef>
              <a:spcAft>
                <a:spcPts val="0"/>
              </a:spcAft>
              <a:defRPr/>
            </a:pPr>
            <a:fld id="{483BC116-C42A-42E5-A65F-C26B75679D0F}" type="slidenum">
              <a:rPr lang="en-US">
                <a:solidFill>
                  <a:prstClr val="black">
                    <a:tint val="75000"/>
                  </a:prstClr>
                </a:solidFill>
              </a:rPr>
              <a:pPr fontAlgn="auto">
                <a:spcBef>
                  <a:spcPts val="0"/>
                </a:spcBef>
                <a:spcAft>
                  <a:spcPts val="0"/>
                </a:spcAft>
                <a:defRPr/>
              </a:pPr>
              <a:t>‹#›</a:t>
            </a:fld>
            <a:endParaRPr lang="en-US">
              <a:solidFill>
                <a:prstClr val="black">
                  <a:tint val="75000"/>
                </a:prstClr>
              </a:solidFill>
            </a:endParaRPr>
          </a:p>
        </p:txBody>
      </p:sp>
      <p:pic>
        <p:nvPicPr>
          <p:cNvPr id="1030" name="Picture 7"/>
          <p:cNvPicPr>
            <a:picLocks noChangeAspect="1" noChangeArrowheads="1"/>
          </p:cNvPicPr>
          <p:nvPr userDrawn="1"/>
        </p:nvPicPr>
        <p:blipFill>
          <a:blip r:embed="rId15" cstate="print"/>
          <a:srcRect/>
          <a:stretch>
            <a:fillRect/>
          </a:stretch>
        </p:blipFill>
        <p:spPr bwMode="auto">
          <a:xfrm>
            <a:off x="325438" y="6194425"/>
            <a:ext cx="1855787" cy="484188"/>
          </a:xfrm>
          <a:prstGeom prst="rect">
            <a:avLst/>
          </a:prstGeom>
          <a:noFill/>
          <a:ln w="9525">
            <a:noFill/>
            <a:miter lim="800000"/>
            <a:headEnd/>
            <a:tailEnd/>
          </a:ln>
        </p:spPr>
      </p:pic>
      <p:cxnSp>
        <p:nvCxnSpPr>
          <p:cNvPr id="11" name="Straight Connector 10"/>
          <p:cNvCxnSpPr/>
          <p:nvPr userDrawn="1"/>
        </p:nvCxnSpPr>
        <p:spPr>
          <a:xfrm rot="5400000">
            <a:off x="1968500" y="6448426"/>
            <a:ext cx="5175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32" name="Picture 6" descr="IFMC - IL LOGO 7_09.jpg"/>
          <p:cNvPicPr>
            <a:picLocks noChangeAspect="1"/>
          </p:cNvPicPr>
          <p:nvPr userDrawn="1"/>
        </p:nvPicPr>
        <p:blipFill>
          <a:blip r:embed="rId16" cstate="print"/>
          <a:srcRect l="20673" t="72942"/>
          <a:stretch>
            <a:fillRect/>
          </a:stretch>
        </p:blipFill>
        <p:spPr bwMode="auto">
          <a:xfrm>
            <a:off x="2286000" y="6248400"/>
            <a:ext cx="1462088" cy="381000"/>
          </a:xfrm>
          <a:prstGeom prst="rect">
            <a:avLst/>
          </a:prstGeom>
          <a:noFill/>
          <a:ln w="9525">
            <a:noFill/>
            <a:miter lim="800000"/>
            <a:headEnd/>
            <a:tailEnd/>
          </a:ln>
        </p:spPr>
      </p:pic>
      <p:cxnSp>
        <p:nvCxnSpPr>
          <p:cNvPr id="14" name="Straight Connector 13"/>
          <p:cNvCxnSpPr/>
          <p:nvPr userDrawn="1"/>
        </p:nvCxnSpPr>
        <p:spPr>
          <a:xfrm>
            <a:off x="304800" y="6132513"/>
            <a:ext cx="8458200"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4182" r:id="rId1"/>
    <p:sldLayoutId id="2147484183" r:id="rId2"/>
    <p:sldLayoutId id="2147484184" r:id="rId3"/>
    <p:sldLayoutId id="2147484185" r:id="rId4"/>
    <p:sldLayoutId id="2147484186" r:id="rId5"/>
    <p:sldLayoutId id="2147484187" r:id="rId6"/>
    <p:sldLayoutId id="2147484188" r:id="rId7"/>
    <p:sldLayoutId id="2147484189" r:id="rId8"/>
    <p:sldLayoutId id="2147484190" r:id="rId9"/>
    <p:sldLayoutId id="2147484191" r:id="rId10"/>
    <p:sldLayoutId id="2147484192" r:id="rId11"/>
    <p:sldLayoutId id="2147484193" r:id="rId12"/>
    <p:sldLayoutId id="2147484194" r:id="rId13"/>
  </p:sldLayoutIdLst>
  <p:hf hdr="0" ftr="0" dt="0"/>
  <p:txStyles>
    <p:titleStyle>
      <a:lvl1pPr algn="ctr" rtl="0" eaLnBrk="0" fontAlgn="base" hangingPunct="0">
        <a:spcBef>
          <a:spcPct val="0"/>
        </a:spcBef>
        <a:spcAft>
          <a:spcPct val="0"/>
        </a:spcAft>
        <a:defRPr sz="4400" kern="12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Calibri" pitchFamily="34" charset="0"/>
        </a:defRPr>
      </a:lvl2pPr>
      <a:lvl3pPr algn="ctr" rtl="0" eaLnBrk="0" fontAlgn="base" hangingPunct="0">
        <a:spcBef>
          <a:spcPct val="0"/>
        </a:spcBef>
        <a:spcAft>
          <a:spcPct val="0"/>
        </a:spcAft>
        <a:defRPr sz="4400">
          <a:solidFill>
            <a:schemeClr val="bg1"/>
          </a:solidFill>
          <a:latin typeface="Calibri" pitchFamily="34" charset="0"/>
        </a:defRPr>
      </a:lvl3pPr>
      <a:lvl4pPr algn="ctr" rtl="0" eaLnBrk="0" fontAlgn="base" hangingPunct="0">
        <a:spcBef>
          <a:spcPct val="0"/>
        </a:spcBef>
        <a:spcAft>
          <a:spcPct val="0"/>
        </a:spcAft>
        <a:defRPr sz="4400">
          <a:solidFill>
            <a:schemeClr val="bg1"/>
          </a:solidFill>
          <a:latin typeface="Calibri" pitchFamily="34" charset="0"/>
        </a:defRPr>
      </a:lvl4pPr>
      <a:lvl5pPr algn="ctr" rtl="0" eaLnBrk="0" fontAlgn="base" hangingPunct="0">
        <a:spcBef>
          <a:spcPct val="0"/>
        </a:spcBef>
        <a:spcAft>
          <a:spcPct val="0"/>
        </a:spcAft>
        <a:defRPr sz="4400">
          <a:solidFill>
            <a:schemeClr val="bg1"/>
          </a:solidFill>
          <a:latin typeface="Calibri" pitchFamily="34" charset="0"/>
        </a:defRPr>
      </a:lvl5pPr>
      <a:lvl6pPr marL="457200" algn="ctr" rtl="0" fontAlgn="base">
        <a:spcBef>
          <a:spcPct val="0"/>
        </a:spcBef>
        <a:spcAft>
          <a:spcPct val="0"/>
        </a:spcAft>
        <a:defRPr sz="4400">
          <a:solidFill>
            <a:schemeClr val="bg1"/>
          </a:solidFill>
          <a:latin typeface="Calibri" pitchFamily="34" charset="0"/>
        </a:defRPr>
      </a:lvl6pPr>
      <a:lvl7pPr marL="914400" algn="ctr" rtl="0" fontAlgn="base">
        <a:spcBef>
          <a:spcPct val="0"/>
        </a:spcBef>
        <a:spcAft>
          <a:spcPct val="0"/>
        </a:spcAft>
        <a:defRPr sz="4400">
          <a:solidFill>
            <a:schemeClr val="bg1"/>
          </a:solidFill>
          <a:latin typeface="Calibri" pitchFamily="34" charset="0"/>
        </a:defRPr>
      </a:lvl7pPr>
      <a:lvl8pPr marL="1371600" algn="ctr" rtl="0" fontAlgn="base">
        <a:spcBef>
          <a:spcPct val="0"/>
        </a:spcBef>
        <a:spcAft>
          <a:spcPct val="0"/>
        </a:spcAft>
        <a:defRPr sz="4400">
          <a:solidFill>
            <a:schemeClr val="bg1"/>
          </a:solidFill>
          <a:latin typeface="Calibri" pitchFamily="34" charset="0"/>
        </a:defRPr>
      </a:lvl8pPr>
      <a:lvl9pPr marL="1828800" algn="ctr" rtl="0" fontAlgn="base">
        <a:spcBef>
          <a:spcPct val="0"/>
        </a:spcBef>
        <a:spcAft>
          <a:spcPct val="0"/>
        </a:spcAft>
        <a:defRPr sz="4400">
          <a:solidFill>
            <a:schemeClr val="bg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Freeform 2" descr="5%"/>
          <p:cNvSpPr>
            <a:spLocks/>
          </p:cNvSpPr>
          <p:nvPr userDrawn="1"/>
        </p:nvSpPr>
        <p:spPr bwMode="auto">
          <a:xfrm>
            <a:off x="381000" y="228600"/>
            <a:ext cx="8382000" cy="1295400"/>
          </a:xfrm>
          <a:custGeom>
            <a:avLst/>
            <a:gdLst/>
            <a:ahLst/>
            <a:cxnLst>
              <a:cxn ang="0">
                <a:pos x="0" y="0"/>
              </a:cxn>
              <a:cxn ang="0">
                <a:pos x="0" y="650"/>
              </a:cxn>
              <a:cxn ang="0">
                <a:pos x="2448" y="466"/>
              </a:cxn>
              <a:cxn ang="0">
                <a:pos x="2448" y="0"/>
              </a:cxn>
              <a:cxn ang="0">
                <a:pos x="0" y="0"/>
              </a:cxn>
            </a:cxnLst>
            <a:rect l="0" t="0" r="r" b="b"/>
            <a:pathLst>
              <a:path w="2448" h="650">
                <a:moveTo>
                  <a:pt x="0" y="0"/>
                </a:moveTo>
                <a:cubicBezTo>
                  <a:pt x="0" y="650"/>
                  <a:pt x="0" y="650"/>
                  <a:pt x="0" y="650"/>
                </a:cubicBezTo>
                <a:cubicBezTo>
                  <a:pt x="914" y="423"/>
                  <a:pt x="1786" y="414"/>
                  <a:pt x="2448" y="466"/>
                </a:cubicBezTo>
                <a:cubicBezTo>
                  <a:pt x="2448" y="0"/>
                  <a:pt x="2448" y="0"/>
                  <a:pt x="2448" y="0"/>
                </a:cubicBezTo>
                <a:lnTo>
                  <a:pt x="0" y="0"/>
                </a:lnTo>
                <a:close/>
              </a:path>
            </a:pathLst>
          </a:custGeom>
          <a:solidFill>
            <a:srgbClr val="009DF0"/>
          </a:solidFill>
          <a:ln w="9525">
            <a:noFill/>
            <a:round/>
            <a:headEnd/>
            <a:tailEnd/>
          </a:ln>
          <a:effectLst/>
        </p:spPr>
        <p:txBody>
          <a:bodyPr/>
          <a:lstStyle/>
          <a:p>
            <a:pPr fontAlgn="auto">
              <a:spcBef>
                <a:spcPts val="0"/>
              </a:spcBef>
              <a:spcAft>
                <a:spcPts val="0"/>
              </a:spcAft>
              <a:defRPr/>
            </a:pPr>
            <a:endParaRPr lang="en-US" sz="1800">
              <a:solidFill>
                <a:prstClr val="black"/>
              </a:solidFill>
              <a:latin typeface="Calibri"/>
            </a:endParaRPr>
          </a:p>
        </p:txBody>
      </p:sp>
      <p:sp>
        <p:nvSpPr>
          <p:cNvPr id="1027" name="Title Placeholder 1"/>
          <p:cNvSpPr>
            <a:spLocks noGrp="1"/>
          </p:cNvSpPr>
          <p:nvPr>
            <p:ph type="title"/>
          </p:nvPr>
        </p:nvSpPr>
        <p:spPr bwMode="auto">
          <a:xfrm>
            <a:off x="381000" y="228600"/>
            <a:ext cx="8382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381000" y="1600200"/>
            <a:ext cx="83058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charset="0"/>
              </a:defRPr>
            </a:lvl1pPr>
          </a:lstStyle>
          <a:p>
            <a:pPr fontAlgn="auto">
              <a:spcBef>
                <a:spcPts val="0"/>
              </a:spcBef>
              <a:spcAft>
                <a:spcPts val="0"/>
              </a:spcAft>
              <a:defRPr/>
            </a:pPr>
            <a:fld id="{483BC116-C42A-42E5-A65F-C26B75679D0F}" type="slidenum">
              <a:rPr lang="en-US">
                <a:solidFill>
                  <a:prstClr val="black">
                    <a:tint val="75000"/>
                  </a:prstClr>
                </a:solidFill>
              </a:rPr>
              <a:pPr fontAlgn="auto">
                <a:spcBef>
                  <a:spcPts val="0"/>
                </a:spcBef>
                <a:spcAft>
                  <a:spcPts val="0"/>
                </a:spcAft>
                <a:defRPr/>
              </a:pPr>
              <a:t>‹#›</a:t>
            </a:fld>
            <a:endParaRPr lang="en-US">
              <a:solidFill>
                <a:prstClr val="black">
                  <a:tint val="75000"/>
                </a:prstClr>
              </a:solidFill>
            </a:endParaRPr>
          </a:p>
        </p:txBody>
      </p:sp>
      <p:pic>
        <p:nvPicPr>
          <p:cNvPr id="1030" name="Picture 7"/>
          <p:cNvPicPr>
            <a:picLocks noChangeAspect="1" noChangeArrowheads="1"/>
          </p:cNvPicPr>
          <p:nvPr userDrawn="1"/>
        </p:nvPicPr>
        <p:blipFill>
          <a:blip r:embed="rId15" cstate="print"/>
          <a:srcRect/>
          <a:stretch>
            <a:fillRect/>
          </a:stretch>
        </p:blipFill>
        <p:spPr bwMode="auto">
          <a:xfrm>
            <a:off x="325438" y="6194425"/>
            <a:ext cx="1855787" cy="484188"/>
          </a:xfrm>
          <a:prstGeom prst="rect">
            <a:avLst/>
          </a:prstGeom>
          <a:noFill/>
          <a:ln w="9525">
            <a:noFill/>
            <a:miter lim="800000"/>
            <a:headEnd/>
            <a:tailEnd/>
          </a:ln>
        </p:spPr>
      </p:pic>
      <p:cxnSp>
        <p:nvCxnSpPr>
          <p:cNvPr id="11" name="Straight Connector 10"/>
          <p:cNvCxnSpPr/>
          <p:nvPr userDrawn="1"/>
        </p:nvCxnSpPr>
        <p:spPr>
          <a:xfrm rot="5400000">
            <a:off x="1968500" y="6448426"/>
            <a:ext cx="5175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32" name="Picture 6" descr="IFMC - IL LOGO 7_09.jpg"/>
          <p:cNvPicPr>
            <a:picLocks noChangeAspect="1"/>
          </p:cNvPicPr>
          <p:nvPr userDrawn="1"/>
        </p:nvPicPr>
        <p:blipFill>
          <a:blip r:embed="rId16" cstate="print"/>
          <a:srcRect l="20673" t="72942"/>
          <a:stretch>
            <a:fillRect/>
          </a:stretch>
        </p:blipFill>
        <p:spPr bwMode="auto">
          <a:xfrm>
            <a:off x="2286000" y="6248400"/>
            <a:ext cx="1462088" cy="381000"/>
          </a:xfrm>
          <a:prstGeom prst="rect">
            <a:avLst/>
          </a:prstGeom>
          <a:noFill/>
          <a:ln w="9525">
            <a:noFill/>
            <a:miter lim="800000"/>
            <a:headEnd/>
            <a:tailEnd/>
          </a:ln>
        </p:spPr>
      </p:pic>
      <p:cxnSp>
        <p:nvCxnSpPr>
          <p:cNvPr id="14" name="Straight Connector 13"/>
          <p:cNvCxnSpPr/>
          <p:nvPr userDrawn="1"/>
        </p:nvCxnSpPr>
        <p:spPr>
          <a:xfrm>
            <a:off x="304800" y="6132513"/>
            <a:ext cx="8458200"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4222" r:id="rId1"/>
    <p:sldLayoutId id="2147484223" r:id="rId2"/>
    <p:sldLayoutId id="2147484224" r:id="rId3"/>
    <p:sldLayoutId id="2147484225" r:id="rId4"/>
    <p:sldLayoutId id="2147484226" r:id="rId5"/>
    <p:sldLayoutId id="2147484227" r:id="rId6"/>
    <p:sldLayoutId id="2147484228" r:id="rId7"/>
    <p:sldLayoutId id="2147484229" r:id="rId8"/>
    <p:sldLayoutId id="2147484230" r:id="rId9"/>
    <p:sldLayoutId id="2147484231" r:id="rId10"/>
    <p:sldLayoutId id="2147484232" r:id="rId11"/>
    <p:sldLayoutId id="2147484233" r:id="rId12"/>
    <p:sldLayoutId id="2147484234" r:id="rId13"/>
  </p:sldLayoutIdLst>
  <p:hf hdr="0" ftr="0" dt="0"/>
  <p:txStyles>
    <p:titleStyle>
      <a:lvl1pPr algn="ctr" rtl="0" eaLnBrk="0" fontAlgn="base" hangingPunct="0">
        <a:spcBef>
          <a:spcPct val="0"/>
        </a:spcBef>
        <a:spcAft>
          <a:spcPct val="0"/>
        </a:spcAft>
        <a:defRPr sz="4400" kern="12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Calibri" pitchFamily="34" charset="0"/>
        </a:defRPr>
      </a:lvl2pPr>
      <a:lvl3pPr algn="ctr" rtl="0" eaLnBrk="0" fontAlgn="base" hangingPunct="0">
        <a:spcBef>
          <a:spcPct val="0"/>
        </a:spcBef>
        <a:spcAft>
          <a:spcPct val="0"/>
        </a:spcAft>
        <a:defRPr sz="4400">
          <a:solidFill>
            <a:schemeClr val="bg1"/>
          </a:solidFill>
          <a:latin typeface="Calibri" pitchFamily="34" charset="0"/>
        </a:defRPr>
      </a:lvl3pPr>
      <a:lvl4pPr algn="ctr" rtl="0" eaLnBrk="0" fontAlgn="base" hangingPunct="0">
        <a:spcBef>
          <a:spcPct val="0"/>
        </a:spcBef>
        <a:spcAft>
          <a:spcPct val="0"/>
        </a:spcAft>
        <a:defRPr sz="4400">
          <a:solidFill>
            <a:schemeClr val="bg1"/>
          </a:solidFill>
          <a:latin typeface="Calibri" pitchFamily="34" charset="0"/>
        </a:defRPr>
      </a:lvl4pPr>
      <a:lvl5pPr algn="ctr" rtl="0" eaLnBrk="0" fontAlgn="base" hangingPunct="0">
        <a:spcBef>
          <a:spcPct val="0"/>
        </a:spcBef>
        <a:spcAft>
          <a:spcPct val="0"/>
        </a:spcAft>
        <a:defRPr sz="4400">
          <a:solidFill>
            <a:schemeClr val="bg1"/>
          </a:solidFill>
          <a:latin typeface="Calibri" pitchFamily="34" charset="0"/>
        </a:defRPr>
      </a:lvl5pPr>
      <a:lvl6pPr marL="457200" algn="ctr" rtl="0" fontAlgn="base">
        <a:spcBef>
          <a:spcPct val="0"/>
        </a:spcBef>
        <a:spcAft>
          <a:spcPct val="0"/>
        </a:spcAft>
        <a:defRPr sz="4400">
          <a:solidFill>
            <a:schemeClr val="bg1"/>
          </a:solidFill>
          <a:latin typeface="Calibri" pitchFamily="34" charset="0"/>
        </a:defRPr>
      </a:lvl6pPr>
      <a:lvl7pPr marL="914400" algn="ctr" rtl="0" fontAlgn="base">
        <a:spcBef>
          <a:spcPct val="0"/>
        </a:spcBef>
        <a:spcAft>
          <a:spcPct val="0"/>
        </a:spcAft>
        <a:defRPr sz="4400">
          <a:solidFill>
            <a:schemeClr val="bg1"/>
          </a:solidFill>
          <a:latin typeface="Calibri" pitchFamily="34" charset="0"/>
        </a:defRPr>
      </a:lvl7pPr>
      <a:lvl8pPr marL="1371600" algn="ctr" rtl="0" fontAlgn="base">
        <a:spcBef>
          <a:spcPct val="0"/>
        </a:spcBef>
        <a:spcAft>
          <a:spcPct val="0"/>
        </a:spcAft>
        <a:defRPr sz="4400">
          <a:solidFill>
            <a:schemeClr val="bg1"/>
          </a:solidFill>
          <a:latin typeface="Calibri" pitchFamily="34" charset="0"/>
        </a:defRPr>
      </a:lvl8pPr>
      <a:lvl9pPr marL="1828800" algn="ctr" rtl="0" fontAlgn="base">
        <a:spcBef>
          <a:spcPct val="0"/>
        </a:spcBef>
        <a:spcAft>
          <a:spcPct val="0"/>
        </a:spcAft>
        <a:defRPr sz="4400">
          <a:solidFill>
            <a:schemeClr val="bg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Freeform 2" descr="5%"/>
          <p:cNvSpPr>
            <a:spLocks/>
          </p:cNvSpPr>
          <p:nvPr userDrawn="1"/>
        </p:nvSpPr>
        <p:spPr bwMode="auto">
          <a:xfrm>
            <a:off x="381000" y="228600"/>
            <a:ext cx="8382000" cy="1295400"/>
          </a:xfrm>
          <a:custGeom>
            <a:avLst/>
            <a:gdLst/>
            <a:ahLst/>
            <a:cxnLst>
              <a:cxn ang="0">
                <a:pos x="0" y="0"/>
              </a:cxn>
              <a:cxn ang="0">
                <a:pos x="0" y="650"/>
              </a:cxn>
              <a:cxn ang="0">
                <a:pos x="2448" y="466"/>
              </a:cxn>
              <a:cxn ang="0">
                <a:pos x="2448" y="0"/>
              </a:cxn>
              <a:cxn ang="0">
                <a:pos x="0" y="0"/>
              </a:cxn>
            </a:cxnLst>
            <a:rect l="0" t="0" r="r" b="b"/>
            <a:pathLst>
              <a:path w="2448" h="650">
                <a:moveTo>
                  <a:pt x="0" y="0"/>
                </a:moveTo>
                <a:cubicBezTo>
                  <a:pt x="0" y="650"/>
                  <a:pt x="0" y="650"/>
                  <a:pt x="0" y="650"/>
                </a:cubicBezTo>
                <a:cubicBezTo>
                  <a:pt x="914" y="423"/>
                  <a:pt x="1786" y="414"/>
                  <a:pt x="2448" y="466"/>
                </a:cubicBezTo>
                <a:cubicBezTo>
                  <a:pt x="2448" y="0"/>
                  <a:pt x="2448" y="0"/>
                  <a:pt x="2448" y="0"/>
                </a:cubicBezTo>
                <a:lnTo>
                  <a:pt x="0" y="0"/>
                </a:lnTo>
                <a:close/>
              </a:path>
            </a:pathLst>
          </a:custGeom>
          <a:solidFill>
            <a:srgbClr val="009DF0"/>
          </a:solidFill>
          <a:ln w="9525">
            <a:noFill/>
            <a:round/>
            <a:headEnd/>
            <a:tailEnd/>
          </a:ln>
          <a:effectLst/>
        </p:spPr>
        <p:txBody>
          <a:bodyPr/>
          <a:lstStyle/>
          <a:p>
            <a:pPr fontAlgn="auto">
              <a:spcBef>
                <a:spcPts val="0"/>
              </a:spcBef>
              <a:spcAft>
                <a:spcPts val="0"/>
              </a:spcAft>
              <a:defRPr/>
            </a:pPr>
            <a:endParaRPr lang="en-US" sz="1800">
              <a:solidFill>
                <a:prstClr val="black"/>
              </a:solidFill>
              <a:latin typeface="Calibri"/>
            </a:endParaRPr>
          </a:p>
        </p:txBody>
      </p:sp>
      <p:sp>
        <p:nvSpPr>
          <p:cNvPr id="1027" name="Title Placeholder 1"/>
          <p:cNvSpPr>
            <a:spLocks noGrp="1"/>
          </p:cNvSpPr>
          <p:nvPr>
            <p:ph type="title"/>
          </p:nvPr>
        </p:nvSpPr>
        <p:spPr bwMode="auto">
          <a:xfrm>
            <a:off x="381000" y="228600"/>
            <a:ext cx="8382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381000" y="1600200"/>
            <a:ext cx="83058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charset="0"/>
              </a:defRPr>
            </a:lvl1pPr>
          </a:lstStyle>
          <a:p>
            <a:pPr fontAlgn="auto">
              <a:spcBef>
                <a:spcPts val="0"/>
              </a:spcBef>
              <a:spcAft>
                <a:spcPts val="0"/>
              </a:spcAft>
              <a:defRPr/>
            </a:pPr>
            <a:fld id="{483BC116-C42A-42E5-A65F-C26B75679D0F}" type="slidenum">
              <a:rPr lang="en-US">
                <a:solidFill>
                  <a:prstClr val="black">
                    <a:tint val="75000"/>
                  </a:prstClr>
                </a:solidFill>
              </a:rPr>
              <a:pPr fontAlgn="auto">
                <a:spcBef>
                  <a:spcPts val="0"/>
                </a:spcBef>
                <a:spcAft>
                  <a:spcPts val="0"/>
                </a:spcAft>
                <a:defRPr/>
              </a:pPr>
              <a:t>‹#›</a:t>
            </a:fld>
            <a:endParaRPr lang="en-US">
              <a:solidFill>
                <a:prstClr val="black">
                  <a:tint val="75000"/>
                </a:prstClr>
              </a:solidFill>
            </a:endParaRPr>
          </a:p>
        </p:txBody>
      </p:sp>
      <p:pic>
        <p:nvPicPr>
          <p:cNvPr id="1030" name="Picture 7"/>
          <p:cNvPicPr>
            <a:picLocks noChangeAspect="1" noChangeArrowheads="1"/>
          </p:cNvPicPr>
          <p:nvPr userDrawn="1"/>
        </p:nvPicPr>
        <p:blipFill>
          <a:blip r:embed="rId15" cstate="print"/>
          <a:srcRect/>
          <a:stretch>
            <a:fillRect/>
          </a:stretch>
        </p:blipFill>
        <p:spPr bwMode="auto">
          <a:xfrm>
            <a:off x="325438" y="6194425"/>
            <a:ext cx="1855787" cy="484188"/>
          </a:xfrm>
          <a:prstGeom prst="rect">
            <a:avLst/>
          </a:prstGeom>
          <a:noFill/>
          <a:ln w="9525">
            <a:noFill/>
            <a:miter lim="800000"/>
            <a:headEnd/>
            <a:tailEnd/>
          </a:ln>
        </p:spPr>
      </p:pic>
      <p:cxnSp>
        <p:nvCxnSpPr>
          <p:cNvPr id="11" name="Straight Connector 10"/>
          <p:cNvCxnSpPr/>
          <p:nvPr userDrawn="1"/>
        </p:nvCxnSpPr>
        <p:spPr>
          <a:xfrm rot="5400000">
            <a:off x="1968500" y="6448426"/>
            <a:ext cx="5175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32" name="Picture 6" descr="IFMC - IL LOGO 7_09.jpg"/>
          <p:cNvPicPr>
            <a:picLocks noChangeAspect="1"/>
          </p:cNvPicPr>
          <p:nvPr userDrawn="1"/>
        </p:nvPicPr>
        <p:blipFill>
          <a:blip r:embed="rId16" cstate="print"/>
          <a:srcRect l="20673" t="72942"/>
          <a:stretch>
            <a:fillRect/>
          </a:stretch>
        </p:blipFill>
        <p:spPr bwMode="auto">
          <a:xfrm>
            <a:off x="2286000" y="6248400"/>
            <a:ext cx="1462088" cy="381000"/>
          </a:xfrm>
          <a:prstGeom prst="rect">
            <a:avLst/>
          </a:prstGeom>
          <a:noFill/>
          <a:ln w="9525">
            <a:noFill/>
            <a:miter lim="800000"/>
            <a:headEnd/>
            <a:tailEnd/>
          </a:ln>
        </p:spPr>
      </p:pic>
      <p:cxnSp>
        <p:nvCxnSpPr>
          <p:cNvPr id="14" name="Straight Connector 13"/>
          <p:cNvCxnSpPr/>
          <p:nvPr userDrawn="1"/>
        </p:nvCxnSpPr>
        <p:spPr>
          <a:xfrm>
            <a:off x="304800" y="6132513"/>
            <a:ext cx="8458200"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4236" r:id="rId1"/>
    <p:sldLayoutId id="2147484237" r:id="rId2"/>
    <p:sldLayoutId id="2147484238" r:id="rId3"/>
    <p:sldLayoutId id="2147484239" r:id="rId4"/>
    <p:sldLayoutId id="2147484240" r:id="rId5"/>
    <p:sldLayoutId id="2147484241" r:id="rId6"/>
    <p:sldLayoutId id="2147484242" r:id="rId7"/>
    <p:sldLayoutId id="2147484243" r:id="rId8"/>
    <p:sldLayoutId id="2147484244" r:id="rId9"/>
    <p:sldLayoutId id="2147484245" r:id="rId10"/>
    <p:sldLayoutId id="2147484246" r:id="rId11"/>
    <p:sldLayoutId id="2147484247" r:id="rId12"/>
    <p:sldLayoutId id="2147484248" r:id="rId13"/>
  </p:sldLayoutIdLst>
  <p:hf hdr="0" ftr="0" dt="0"/>
  <p:txStyles>
    <p:titleStyle>
      <a:lvl1pPr algn="ctr" rtl="0" eaLnBrk="0" fontAlgn="base" hangingPunct="0">
        <a:spcBef>
          <a:spcPct val="0"/>
        </a:spcBef>
        <a:spcAft>
          <a:spcPct val="0"/>
        </a:spcAft>
        <a:defRPr sz="4400" kern="12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Calibri" pitchFamily="34" charset="0"/>
        </a:defRPr>
      </a:lvl2pPr>
      <a:lvl3pPr algn="ctr" rtl="0" eaLnBrk="0" fontAlgn="base" hangingPunct="0">
        <a:spcBef>
          <a:spcPct val="0"/>
        </a:spcBef>
        <a:spcAft>
          <a:spcPct val="0"/>
        </a:spcAft>
        <a:defRPr sz="4400">
          <a:solidFill>
            <a:schemeClr val="bg1"/>
          </a:solidFill>
          <a:latin typeface="Calibri" pitchFamily="34" charset="0"/>
        </a:defRPr>
      </a:lvl3pPr>
      <a:lvl4pPr algn="ctr" rtl="0" eaLnBrk="0" fontAlgn="base" hangingPunct="0">
        <a:spcBef>
          <a:spcPct val="0"/>
        </a:spcBef>
        <a:spcAft>
          <a:spcPct val="0"/>
        </a:spcAft>
        <a:defRPr sz="4400">
          <a:solidFill>
            <a:schemeClr val="bg1"/>
          </a:solidFill>
          <a:latin typeface="Calibri" pitchFamily="34" charset="0"/>
        </a:defRPr>
      </a:lvl4pPr>
      <a:lvl5pPr algn="ctr" rtl="0" eaLnBrk="0" fontAlgn="base" hangingPunct="0">
        <a:spcBef>
          <a:spcPct val="0"/>
        </a:spcBef>
        <a:spcAft>
          <a:spcPct val="0"/>
        </a:spcAft>
        <a:defRPr sz="4400">
          <a:solidFill>
            <a:schemeClr val="bg1"/>
          </a:solidFill>
          <a:latin typeface="Calibri" pitchFamily="34" charset="0"/>
        </a:defRPr>
      </a:lvl5pPr>
      <a:lvl6pPr marL="457200" algn="ctr" rtl="0" fontAlgn="base">
        <a:spcBef>
          <a:spcPct val="0"/>
        </a:spcBef>
        <a:spcAft>
          <a:spcPct val="0"/>
        </a:spcAft>
        <a:defRPr sz="4400">
          <a:solidFill>
            <a:schemeClr val="bg1"/>
          </a:solidFill>
          <a:latin typeface="Calibri" pitchFamily="34" charset="0"/>
        </a:defRPr>
      </a:lvl6pPr>
      <a:lvl7pPr marL="914400" algn="ctr" rtl="0" fontAlgn="base">
        <a:spcBef>
          <a:spcPct val="0"/>
        </a:spcBef>
        <a:spcAft>
          <a:spcPct val="0"/>
        </a:spcAft>
        <a:defRPr sz="4400">
          <a:solidFill>
            <a:schemeClr val="bg1"/>
          </a:solidFill>
          <a:latin typeface="Calibri" pitchFamily="34" charset="0"/>
        </a:defRPr>
      </a:lvl7pPr>
      <a:lvl8pPr marL="1371600" algn="ctr" rtl="0" fontAlgn="base">
        <a:spcBef>
          <a:spcPct val="0"/>
        </a:spcBef>
        <a:spcAft>
          <a:spcPct val="0"/>
        </a:spcAft>
        <a:defRPr sz="4400">
          <a:solidFill>
            <a:schemeClr val="bg1"/>
          </a:solidFill>
          <a:latin typeface="Calibri" pitchFamily="34" charset="0"/>
        </a:defRPr>
      </a:lvl8pPr>
      <a:lvl9pPr marL="1828800" algn="ctr" rtl="0" fontAlgn="base">
        <a:spcBef>
          <a:spcPct val="0"/>
        </a:spcBef>
        <a:spcAft>
          <a:spcPct val="0"/>
        </a:spcAft>
        <a:defRPr sz="4400">
          <a:solidFill>
            <a:schemeClr val="bg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49.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8.xml"/><Relationship Id="rId1" Type="http://schemas.openxmlformats.org/officeDocument/2006/relationships/slideLayout" Target="../slideLayouts/slideLayout2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0.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0.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hyperlink" Target="mailto:cphillips@leadingage.org" TargetMode="Externa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6"/>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2286000" y="0"/>
            <a:ext cx="2286000" cy="228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2227" name="Picture 9"/>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6858000" y="0"/>
            <a:ext cx="2286000" cy="228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2228" name="Picture 10"/>
          <p:cNvPicPr>
            <a:picLocks noChangeAspect="1"/>
          </p:cNvPicPr>
          <p:nvPr/>
        </p:nvPicPr>
        <p:blipFill>
          <a:blip r:embed="rId5">
            <a:extLst>
              <a:ext uri="{28A0092B-C50C-407E-A947-70E740481C1C}">
                <a14:useLocalDpi xmlns:a14="http://schemas.microsoft.com/office/drawing/2010/main" xmlns="" val="0"/>
              </a:ext>
            </a:extLst>
          </a:blip>
          <a:srcRect/>
          <a:stretch>
            <a:fillRect/>
          </a:stretch>
        </p:blipFill>
        <p:spPr bwMode="auto">
          <a:xfrm>
            <a:off x="4572000" y="0"/>
            <a:ext cx="2286000" cy="228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2229" name="Picture 11"/>
          <p:cNvPicPr>
            <a:picLocks noChangeAspect="1"/>
          </p:cNvPicPr>
          <p:nvPr/>
        </p:nvPicPr>
        <p:blipFill>
          <a:blip r:embed="rId6">
            <a:extLst>
              <a:ext uri="{28A0092B-C50C-407E-A947-70E740481C1C}">
                <a14:useLocalDpi xmlns:a14="http://schemas.microsoft.com/office/drawing/2010/main" xmlns="" val="0"/>
              </a:ext>
            </a:extLst>
          </a:blip>
          <a:srcRect/>
          <a:stretch>
            <a:fillRect/>
          </a:stretch>
        </p:blipFill>
        <p:spPr bwMode="auto">
          <a:xfrm>
            <a:off x="0" y="0"/>
            <a:ext cx="2286000" cy="228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762000" y="1828800"/>
            <a:ext cx="7891904" cy="5940088"/>
          </a:xfrm>
          <a:prstGeom prst="rect">
            <a:avLst/>
          </a:prstGeom>
          <a:noFill/>
        </p:spPr>
        <p:txBody>
          <a:bodyPr wrap="square" rtlCol="0">
            <a:spAutoFit/>
          </a:bodyPr>
          <a:lstStyle/>
          <a:p>
            <a:pPr algn="ctr"/>
            <a:r>
              <a:rPr lang="en-US" sz="3600" dirty="0" smtClean="0">
                <a:solidFill>
                  <a:srgbClr val="0000D1"/>
                </a:solidFill>
              </a:rPr>
              <a:t> </a:t>
            </a:r>
          </a:p>
          <a:p>
            <a:pPr algn="ctr"/>
            <a:r>
              <a:rPr lang="en-US" sz="3600" dirty="0" smtClean="0">
                <a:solidFill>
                  <a:srgbClr val="0000D1"/>
                </a:solidFill>
              </a:rPr>
              <a:t> </a:t>
            </a:r>
          </a:p>
          <a:p>
            <a:pPr algn="ctr"/>
            <a:r>
              <a:rPr lang="en-US" sz="3600" dirty="0" smtClean="0">
                <a:solidFill>
                  <a:srgbClr val="0000D1"/>
                </a:solidFill>
              </a:rPr>
              <a:t>    Advancing Excellence </a:t>
            </a:r>
          </a:p>
          <a:p>
            <a:pPr algn="ctr"/>
            <a:r>
              <a:rPr lang="en-US" sz="3600" dirty="0" smtClean="0">
                <a:solidFill>
                  <a:srgbClr val="0000D1"/>
                </a:solidFill>
              </a:rPr>
              <a:t>in</a:t>
            </a:r>
          </a:p>
          <a:p>
            <a:pPr algn="ctr"/>
            <a:r>
              <a:rPr lang="en-US" sz="3600" dirty="0" smtClean="0">
                <a:solidFill>
                  <a:srgbClr val="0000D1"/>
                </a:solidFill>
              </a:rPr>
              <a:t>America’s Nursing Homes</a:t>
            </a:r>
          </a:p>
          <a:p>
            <a:pPr algn="ctr"/>
            <a:endParaRPr lang="en-US" sz="2800" dirty="0" smtClean="0">
              <a:solidFill>
                <a:srgbClr val="0000D1"/>
              </a:solidFill>
            </a:endParaRPr>
          </a:p>
          <a:p>
            <a:pPr algn="ctr"/>
            <a:r>
              <a:rPr lang="en-US" dirty="0" smtClean="0">
                <a:solidFill>
                  <a:srgbClr val="0000D1"/>
                </a:solidFill>
              </a:rPr>
              <a:t>Cheryl Phillips, M.D. AGSF</a:t>
            </a:r>
          </a:p>
          <a:p>
            <a:pPr algn="ctr"/>
            <a:r>
              <a:rPr lang="en-US" dirty="0" smtClean="0">
                <a:solidFill>
                  <a:srgbClr val="0000D1"/>
                </a:solidFill>
              </a:rPr>
              <a:t>Co-Chair Advancing Excellence Campaign</a:t>
            </a:r>
          </a:p>
          <a:p>
            <a:pPr algn="ctr"/>
            <a:r>
              <a:rPr lang="en-US" dirty="0" smtClean="0">
                <a:solidFill>
                  <a:srgbClr val="0000D1"/>
                </a:solidFill>
              </a:rPr>
              <a:t>SVP Public Policy and Advocacy, </a:t>
            </a:r>
            <a:r>
              <a:rPr lang="en-US" dirty="0" err="1" smtClean="0">
                <a:solidFill>
                  <a:srgbClr val="0000D1"/>
                </a:solidFill>
              </a:rPr>
              <a:t>LeadingAge</a:t>
            </a:r>
            <a:endParaRPr lang="en-US" dirty="0" smtClean="0">
              <a:solidFill>
                <a:srgbClr val="0000D1"/>
              </a:solidFill>
            </a:endParaRPr>
          </a:p>
          <a:p>
            <a:pPr algn="ctr"/>
            <a:endParaRPr lang="en-US" sz="3600" dirty="0">
              <a:solidFill>
                <a:srgbClr val="0000D1"/>
              </a:solidFill>
            </a:endParaRPr>
          </a:p>
          <a:p>
            <a:pPr algn="ctr"/>
            <a:endParaRPr lang="en-US" sz="3600" dirty="0" smtClean="0">
              <a:solidFill>
                <a:srgbClr val="0000D1"/>
              </a:solidFill>
            </a:endParaRPr>
          </a:p>
          <a:p>
            <a:pPr algn="ctr"/>
            <a:endParaRPr lang="en-US" sz="2800" dirty="0">
              <a:solidFill>
                <a:srgbClr val="0000D1"/>
              </a:solidFill>
            </a:endParaRPr>
          </a:p>
        </p:txBody>
      </p:sp>
    </p:spTree>
    <p:extLst>
      <p:ext uri="{BB962C8B-B14F-4D97-AF65-F5344CB8AC3E}">
        <p14:creationId xmlns:p14="http://schemas.microsoft.com/office/powerpoint/2010/main" xmlns="" val="1618268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7" name="Picture 1"/>
          <p:cNvPicPr>
            <a:picLocks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33400" y="5818188"/>
            <a:ext cx="1752600"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6258" name="Rectangle 2"/>
          <p:cNvSpPr>
            <a:spLocks/>
          </p:cNvSpPr>
          <p:nvPr/>
        </p:nvSpPr>
        <p:spPr bwMode="auto">
          <a:xfrm>
            <a:off x="2438400" y="6096000"/>
            <a:ext cx="3165475"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40639" bIns="0">
            <a:spAutoFit/>
          </a:bodyPr>
          <a:lstStyle/>
          <a:p>
            <a:pPr marL="39688"/>
            <a:r>
              <a:rPr lang="en-US" sz="2000" smtClean="0">
                <a:solidFill>
                  <a:srgbClr val="003399"/>
                </a:solidFill>
                <a:latin typeface="Times New Roman Bold Italic" charset="0"/>
                <a:cs typeface="Times New Roman Bold Italic" charset="0"/>
                <a:sym typeface="Times New Roman Bold Italic" charset="0"/>
              </a:rPr>
              <a:t>www.nhqualitycampaign.org</a:t>
            </a:r>
          </a:p>
        </p:txBody>
      </p:sp>
      <p:sp>
        <p:nvSpPr>
          <p:cNvPr id="96259" name="Rectangle 3"/>
          <p:cNvSpPr>
            <a:spLocks noGrp="1" noChangeArrowheads="1"/>
          </p:cNvSpPr>
          <p:nvPr>
            <p:ph type="title"/>
          </p:nvPr>
        </p:nvSpPr>
        <p:spPr>
          <a:xfrm>
            <a:off x="0" y="0"/>
            <a:ext cx="9144000" cy="1143000"/>
          </a:xfrm>
          <a:solidFill>
            <a:srgbClr val="0000FF"/>
          </a:solidFill>
        </p:spPr>
        <p:txBody>
          <a:bodyPr rIns="132080"/>
          <a:lstStyle/>
          <a:p>
            <a:pPr indent="0" algn="ctr" eaLnBrk="1" hangingPunct="1">
              <a:lnSpc>
                <a:spcPct val="90000"/>
              </a:lnSpc>
            </a:pPr>
            <a:r>
              <a:rPr lang="en-US" sz="3600" dirty="0" smtClean="0">
                <a:solidFill>
                  <a:srgbClr val="FBF7DB"/>
                </a:solidFill>
                <a:latin typeface="Arial Bold" charset="0"/>
                <a:ea typeface="ヒラギノ角ゴ ProN W6" charset="0"/>
                <a:cs typeface="ヒラギノ角ゴ ProN W6" charset="0"/>
              </a:rPr>
              <a:t> Benefits of Participating in Advancing Excellence </a:t>
            </a:r>
            <a:endParaRPr lang="en-US" sz="3600" dirty="0">
              <a:solidFill>
                <a:srgbClr val="FBF7DB"/>
              </a:solidFill>
              <a:latin typeface="Arial Bold" charset="0"/>
              <a:ea typeface="ヒラギノ角ゴ ProN W6" charset="0"/>
              <a:cs typeface="ヒラギノ角ゴ ProN W6" charset="0"/>
            </a:endParaRPr>
          </a:p>
        </p:txBody>
      </p:sp>
      <p:sp>
        <p:nvSpPr>
          <p:cNvPr id="96260" name="Rectangle 4"/>
          <p:cNvSpPr>
            <a:spLocks noGrp="1" noChangeArrowheads="1"/>
          </p:cNvSpPr>
          <p:nvPr>
            <p:ph type="body" idx="1"/>
          </p:nvPr>
        </p:nvSpPr>
        <p:spPr>
          <a:xfrm>
            <a:off x="228600" y="1295400"/>
            <a:ext cx="8763000" cy="5562600"/>
          </a:xfrm>
        </p:spPr>
        <p:txBody>
          <a:bodyPr rIns="132080"/>
          <a:lstStyle/>
          <a:p>
            <a:pPr marL="412750" indent="-373063" eaLnBrk="1" hangingPunct="1">
              <a:buClr>
                <a:srgbClr val="000000"/>
              </a:buClr>
              <a:defRPr/>
            </a:pPr>
            <a:r>
              <a:rPr lang="en-US" sz="2800" dirty="0" smtClean="0">
                <a:solidFill>
                  <a:srgbClr val="0000FF"/>
                </a:solidFill>
                <a:latin typeface="Arial" charset="0"/>
                <a:ea typeface="ヒラギノ角ゴ ProN W3" charset="0"/>
                <a:cs typeface="ヒラギノ角ゴ ProN W3" charset="0"/>
              </a:rPr>
              <a:t>Focus on </a:t>
            </a:r>
            <a:r>
              <a:rPr lang="en-US" sz="2800" dirty="0">
                <a:solidFill>
                  <a:srgbClr val="0000FF"/>
                </a:solidFill>
                <a:latin typeface="Arial" charset="0"/>
                <a:ea typeface="ヒラギノ角ゴ ProN W3" charset="0"/>
                <a:cs typeface="ヒラギノ角ゴ ProN W3" charset="0"/>
              </a:rPr>
              <a:t>meaningful issues </a:t>
            </a:r>
          </a:p>
          <a:p>
            <a:pPr marL="412750" indent="-373063" eaLnBrk="1" hangingPunct="1">
              <a:buClr>
                <a:srgbClr val="000000"/>
              </a:buClr>
              <a:defRPr/>
            </a:pPr>
            <a:r>
              <a:rPr lang="en-US" sz="2800" dirty="0" smtClean="0">
                <a:solidFill>
                  <a:srgbClr val="0000FF"/>
                </a:solidFill>
                <a:latin typeface="Arial" charset="0"/>
                <a:ea typeface="ヒラギノ角ゴ ProN W3" charset="0"/>
                <a:cs typeface="ヒラギノ角ゴ ProN W3" charset="0"/>
              </a:rPr>
              <a:t>Increased </a:t>
            </a:r>
            <a:r>
              <a:rPr lang="en-US" sz="2800" dirty="0">
                <a:solidFill>
                  <a:srgbClr val="0000FF"/>
                </a:solidFill>
                <a:latin typeface="Arial" charset="0"/>
                <a:ea typeface="ヒラギノ角ゴ ProN W3" charset="0"/>
                <a:cs typeface="ヒラギノ角ゴ ProN W3" charset="0"/>
              </a:rPr>
              <a:t>staff retention and focus</a:t>
            </a:r>
          </a:p>
          <a:p>
            <a:pPr marL="412750" indent="-373063" eaLnBrk="1" hangingPunct="1">
              <a:buClr>
                <a:srgbClr val="000000"/>
              </a:buClr>
              <a:defRPr/>
            </a:pPr>
            <a:r>
              <a:rPr lang="en-US" sz="2800" dirty="0">
                <a:solidFill>
                  <a:srgbClr val="0000FF"/>
                </a:solidFill>
                <a:latin typeface="Arial" charset="0"/>
                <a:ea typeface="ヒラギノ角ゴ ProN W3" charset="0"/>
                <a:cs typeface="ヒラギノ角ゴ ProN W3" charset="0"/>
              </a:rPr>
              <a:t>Better relationships in the nursing home</a:t>
            </a:r>
          </a:p>
          <a:p>
            <a:pPr marL="412750" indent="-373063" eaLnBrk="1" hangingPunct="1">
              <a:buClr>
                <a:srgbClr val="000000"/>
              </a:buClr>
              <a:defRPr/>
            </a:pPr>
            <a:r>
              <a:rPr lang="en-US" sz="2800" dirty="0" smtClean="0">
                <a:solidFill>
                  <a:srgbClr val="0000FF"/>
                </a:solidFill>
                <a:latin typeface="Arial" charset="0"/>
                <a:ea typeface="ヒラギノ角ゴ ProN W3" charset="0"/>
                <a:cs typeface="ヒラギノ角ゴ ProN W3" charset="0"/>
              </a:rPr>
              <a:t>Improved </a:t>
            </a:r>
            <a:r>
              <a:rPr lang="en-US" sz="2800" dirty="0">
                <a:solidFill>
                  <a:srgbClr val="0000FF"/>
                </a:solidFill>
                <a:latin typeface="Arial" charset="0"/>
                <a:ea typeface="ヒラギノ角ゴ ProN W3" charset="0"/>
                <a:cs typeface="ヒラギノ角ゴ ProN W3" charset="0"/>
              </a:rPr>
              <a:t>satisfaction (staff/resident/family)</a:t>
            </a:r>
          </a:p>
          <a:p>
            <a:pPr marL="412750" indent="-373063" eaLnBrk="1" hangingPunct="1">
              <a:buClr>
                <a:srgbClr val="000000"/>
              </a:buClr>
              <a:defRPr/>
            </a:pPr>
            <a:r>
              <a:rPr lang="en-US" sz="2800" dirty="0" smtClean="0">
                <a:solidFill>
                  <a:srgbClr val="0000FF"/>
                </a:solidFill>
                <a:latin typeface="Arial" charset="0"/>
                <a:ea typeface="ヒラギノ角ゴ ProN W3" charset="0"/>
                <a:cs typeface="ヒラギノ角ゴ ProN W3" charset="0"/>
              </a:rPr>
              <a:t>Saved </a:t>
            </a:r>
            <a:r>
              <a:rPr lang="en-US" sz="2800" dirty="0">
                <a:solidFill>
                  <a:srgbClr val="0000FF"/>
                </a:solidFill>
                <a:latin typeface="Arial" charset="0"/>
                <a:ea typeface="ヒラギノ角ゴ ProN W3" charset="0"/>
                <a:cs typeface="ヒラギノ角ゴ ProN W3" charset="0"/>
              </a:rPr>
              <a:t>money (</a:t>
            </a:r>
            <a:r>
              <a:rPr lang="en-US" sz="2800" dirty="0" smtClean="0">
                <a:solidFill>
                  <a:srgbClr val="0000FF"/>
                </a:solidFill>
                <a:latin typeface="Arial" charset="0"/>
                <a:ea typeface="ヒラギノ角ゴ ProN W3" charset="0"/>
                <a:cs typeface="ヒラギノ角ゴ ProN W3" charset="0"/>
              </a:rPr>
              <a:t>improved </a:t>
            </a:r>
            <a:r>
              <a:rPr lang="en-US" sz="2800" dirty="0">
                <a:solidFill>
                  <a:srgbClr val="0000FF"/>
                </a:solidFill>
                <a:latin typeface="Arial" charset="0"/>
                <a:ea typeface="ヒラギノ角ゴ ProN W3" charset="0"/>
                <a:cs typeface="ヒラギノ角ゴ ProN W3" charset="0"/>
              </a:rPr>
              <a:t>quality and staff </a:t>
            </a:r>
            <a:r>
              <a:rPr lang="en-US" sz="2800" dirty="0" smtClean="0">
                <a:solidFill>
                  <a:srgbClr val="0000FF"/>
                </a:solidFill>
                <a:latin typeface="Arial" charset="0"/>
                <a:ea typeface="ヒラギノ角ゴ ProN W3" charset="0"/>
                <a:cs typeface="ヒラギノ角ゴ ProN W3" charset="0"/>
              </a:rPr>
              <a:t>retention) </a:t>
            </a:r>
            <a:endParaRPr lang="en-US" sz="2800" dirty="0">
              <a:solidFill>
                <a:srgbClr val="0000FF"/>
              </a:solidFill>
              <a:latin typeface="Arial" charset="0"/>
              <a:ea typeface="ヒラギノ角ゴ ProN W3" charset="0"/>
              <a:cs typeface="ヒラギノ角ゴ ProN W3" charset="0"/>
            </a:endParaRPr>
          </a:p>
          <a:p>
            <a:pPr marL="412750" indent="-373063" eaLnBrk="1" hangingPunct="1">
              <a:buClr>
                <a:srgbClr val="000000"/>
              </a:buClr>
              <a:defRPr/>
            </a:pPr>
            <a:r>
              <a:rPr lang="en-US" sz="2800" dirty="0" smtClean="0">
                <a:solidFill>
                  <a:srgbClr val="0000FF"/>
                </a:solidFill>
                <a:latin typeface="Arial" charset="0"/>
                <a:ea typeface="ヒラギノ角ゴ ProN W3" charset="0"/>
                <a:cs typeface="ヒラギノ角ゴ ProN W3" charset="0"/>
              </a:rPr>
              <a:t>Preparation </a:t>
            </a:r>
            <a:r>
              <a:rPr lang="en-US" sz="2800" dirty="0">
                <a:solidFill>
                  <a:srgbClr val="0000FF"/>
                </a:solidFill>
                <a:latin typeface="Arial" charset="0"/>
                <a:ea typeface="ヒラギノ角ゴ ProN W3" charset="0"/>
                <a:cs typeface="ヒラギノ角ゴ ProN W3" charset="0"/>
              </a:rPr>
              <a:t>for Pay-for-Performance</a:t>
            </a:r>
          </a:p>
          <a:p>
            <a:pPr marL="412750" indent="-373063" eaLnBrk="1" hangingPunct="1">
              <a:buClr>
                <a:srgbClr val="000000"/>
              </a:buClr>
              <a:defRPr/>
            </a:pPr>
            <a:r>
              <a:rPr lang="en-US" sz="2800" dirty="0" smtClean="0">
                <a:solidFill>
                  <a:srgbClr val="0000FF"/>
                </a:solidFill>
                <a:latin typeface="Arial" charset="0"/>
                <a:ea typeface="ヒラギノ角ゴ ProN W3" charset="0"/>
                <a:cs typeface="ヒラギノ角ゴ ProN W3" charset="0"/>
              </a:rPr>
              <a:t>Brings </a:t>
            </a:r>
            <a:r>
              <a:rPr lang="en-US" sz="2800" dirty="0">
                <a:solidFill>
                  <a:srgbClr val="0000FF"/>
                </a:solidFill>
                <a:latin typeface="Arial" charset="0"/>
                <a:ea typeface="ヒラギノ角ゴ ProN W3" charset="0"/>
                <a:cs typeface="ヒラギノ角ゴ ProN W3" charset="0"/>
              </a:rPr>
              <a:t>many stakeholders to the table  </a:t>
            </a:r>
          </a:p>
          <a:p>
            <a:pPr marL="412750" indent="-373063" eaLnBrk="1" hangingPunct="1">
              <a:buClr>
                <a:srgbClr val="000000"/>
              </a:buClr>
              <a:defRPr/>
            </a:pPr>
            <a:r>
              <a:rPr lang="en-US" sz="2800" dirty="0" smtClean="0">
                <a:solidFill>
                  <a:srgbClr val="0000FF"/>
                </a:solidFill>
                <a:latin typeface="Arial" charset="0"/>
                <a:ea typeface="ヒラギノ角ゴ ProN W3" charset="0"/>
                <a:cs typeface="ヒラギノ角ゴ ProN W3" charset="0"/>
              </a:rPr>
              <a:t>Complementary of </a:t>
            </a:r>
            <a:r>
              <a:rPr lang="en-US" sz="2800" dirty="0">
                <a:solidFill>
                  <a:srgbClr val="0000FF"/>
                </a:solidFill>
                <a:latin typeface="Arial" charset="0"/>
                <a:ea typeface="ヒラギノ角ゴ ProN W3" charset="0"/>
                <a:cs typeface="ヒラギノ角ゴ ProN W3" charset="0"/>
              </a:rPr>
              <a:t>other initiatives</a:t>
            </a:r>
          </a:p>
          <a:p>
            <a:pPr marL="39687" indent="0" algn="ctr" eaLnBrk="1" hangingPunct="1">
              <a:buClr>
                <a:srgbClr val="000000"/>
              </a:buClr>
              <a:buFont typeface="Arial" charset="0"/>
              <a:buNone/>
              <a:defRPr/>
            </a:pPr>
            <a:r>
              <a:rPr lang="en-US" sz="2800" b="1" i="1" dirty="0" smtClean="0">
                <a:solidFill>
                  <a:srgbClr val="0000FF"/>
                </a:solidFill>
                <a:latin typeface="Arial" charset="0"/>
                <a:ea typeface="ヒラギノ角ゴ ProN W3" charset="0"/>
                <a:cs typeface="ヒラギノ角ゴ ProN W3" charset="0"/>
              </a:rPr>
              <a:t>Preparation for QAPI!</a:t>
            </a:r>
            <a:endParaRPr lang="en-US" sz="2800" b="1" i="1" dirty="0">
              <a:solidFill>
                <a:srgbClr val="0000FF"/>
              </a:solidFill>
              <a:latin typeface="Arial" charset="0"/>
              <a:ea typeface="ヒラギノ角ゴ ProN W3" charset="0"/>
              <a:cs typeface="ヒラギノ角ゴ ProN W3" charset="0"/>
            </a:endParaRPr>
          </a:p>
        </p:txBody>
      </p:sp>
      <p:sp>
        <p:nvSpPr>
          <p:cNvPr id="96261" name="Rectangle 5"/>
          <p:cNvSpPr>
            <a:spLocks/>
          </p:cNvSpPr>
          <p:nvPr/>
        </p:nvSpPr>
        <p:spPr bwMode="auto">
          <a:xfrm>
            <a:off x="6553200" y="6245225"/>
            <a:ext cx="2146300" cy="292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40639" bIns="0"/>
          <a:lstStyle/>
          <a:p>
            <a:pPr marL="39688" algn="r"/>
            <a:endParaRPr lang="en-US" sz="1400" smtClean="0">
              <a:cs typeface="Times New Roman"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9809" name="Rectangle 3"/>
          <p:cNvSpPr>
            <a:spLocks noGrp="1" noChangeArrowheads="1"/>
          </p:cNvSpPr>
          <p:nvPr>
            <p:ph type="title"/>
          </p:nvPr>
        </p:nvSpPr>
        <p:spPr>
          <a:xfrm>
            <a:off x="0" y="0"/>
            <a:ext cx="9144000" cy="990600"/>
          </a:xfrm>
          <a:solidFill>
            <a:srgbClr val="0000FF"/>
          </a:solidFill>
        </p:spPr>
        <p:txBody>
          <a:bodyPr rIns="132080"/>
          <a:lstStyle/>
          <a:p>
            <a:pPr indent="0" algn="ctr" eaLnBrk="1" hangingPunct="1">
              <a:lnSpc>
                <a:spcPct val="90000"/>
              </a:lnSpc>
            </a:pPr>
            <a:r>
              <a:rPr lang="en-US" sz="3200">
                <a:solidFill>
                  <a:srgbClr val="FBF7DB"/>
                </a:solidFill>
                <a:latin typeface="Arial Bold" charset="0"/>
                <a:ea typeface="ヒラギノ角ゴ ProN W6" charset="0"/>
                <a:cs typeface="ヒラギノ角ゴ ProN W6" charset="0"/>
              </a:rPr>
              <a:t>A Model for Change</a:t>
            </a:r>
          </a:p>
        </p:txBody>
      </p:sp>
      <p:sp>
        <p:nvSpPr>
          <p:cNvPr id="119810" name="Rectangle 5"/>
          <p:cNvSpPr>
            <a:spLocks/>
          </p:cNvSpPr>
          <p:nvPr/>
        </p:nvSpPr>
        <p:spPr bwMode="auto">
          <a:xfrm>
            <a:off x="6553200" y="6245225"/>
            <a:ext cx="2146300" cy="292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40639" bIns="0"/>
          <a:lstStyle/>
          <a:p>
            <a:pPr marL="39688" algn="r"/>
            <a:endParaRPr lang="en-US" sz="1400">
              <a:cs typeface="Times New Roman" charset="0"/>
            </a:endParaRPr>
          </a:p>
        </p:txBody>
      </p:sp>
      <p:graphicFrame>
        <p:nvGraphicFramePr>
          <p:cNvPr id="7" name="Diagram 6"/>
          <p:cNvGraphicFramePr/>
          <p:nvPr/>
        </p:nvGraphicFramePr>
        <p:xfrm>
          <a:off x="685800" y="1219200"/>
          <a:ext cx="7721600"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3" name="Picture 1"/>
          <p:cNvPicPr>
            <a:picLocks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33400" y="5818188"/>
            <a:ext cx="1752600"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1074" name="Rectangle 2"/>
          <p:cNvSpPr>
            <a:spLocks/>
          </p:cNvSpPr>
          <p:nvPr/>
        </p:nvSpPr>
        <p:spPr bwMode="auto">
          <a:xfrm>
            <a:off x="2438400" y="6096000"/>
            <a:ext cx="3165475"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40639" bIns="0">
            <a:spAutoFit/>
          </a:bodyPr>
          <a:lstStyle/>
          <a:p>
            <a:pPr marL="39688"/>
            <a:r>
              <a:rPr lang="en-US" sz="2000">
                <a:solidFill>
                  <a:srgbClr val="003399"/>
                </a:solidFill>
                <a:latin typeface="Times New Roman Bold Italic" charset="0"/>
                <a:sym typeface="Times New Roman Bold Italic" charset="0"/>
              </a:rPr>
              <a:t>www.nhqualitycampaign.org</a:t>
            </a:r>
          </a:p>
        </p:txBody>
      </p:sp>
      <p:sp>
        <p:nvSpPr>
          <p:cNvPr id="131075" name="Rectangle 3"/>
          <p:cNvSpPr>
            <a:spLocks noGrp="1" noChangeArrowheads="1"/>
          </p:cNvSpPr>
          <p:nvPr>
            <p:ph type="title"/>
          </p:nvPr>
        </p:nvSpPr>
        <p:spPr>
          <a:xfrm>
            <a:off x="0" y="0"/>
            <a:ext cx="9144000" cy="1143000"/>
          </a:xfrm>
          <a:solidFill>
            <a:srgbClr val="0000FF"/>
          </a:solidFill>
        </p:spPr>
        <p:txBody>
          <a:bodyPr rIns="132080"/>
          <a:lstStyle/>
          <a:p>
            <a:pPr indent="0" algn="ctr" eaLnBrk="1" hangingPunct="1">
              <a:lnSpc>
                <a:spcPct val="90000"/>
              </a:lnSpc>
            </a:pPr>
            <a:r>
              <a:rPr lang="en-US" sz="3600">
                <a:solidFill>
                  <a:srgbClr val="FBF7DB"/>
                </a:solidFill>
                <a:latin typeface="Arial Bold" charset="0"/>
                <a:ea typeface="ヒラギノ角ゴ ProN W6" charset="0"/>
                <a:cs typeface="ヒラギノ角ゴ ProN W6" charset="0"/>
              </a:rPr>
              <a:t>Quality Assurance/Performance Improvement (QA/PI)</a:t>
            </a:r>
          </a:p>
        </p:txBody>
      </p:sp>
      <p:sp>
        <p:nvSpPr>
          <p:cNvPr id="131076" name="Rectangle 4"/>
          <p:cNvSpPr>
            <a:spLocks noGrp="1" noChangeArrowheads="1"/>
          </p:cNvSpPr>
          <p:nvPr>
            <p:ph type="body" idx="1"/>
          </p:nvPr>
        </p:nvSpPr>
        <p:spPr>
          <a:xfrm>
            <a:off x="152400" y="1295400"/>
            <a:ext cx="8763000" cy="5562600"/>
          </a:xfrm>
        </p:spPr>
        <p:txBody>
          <a:bodyPr rIns="132080"/>
          <a:lstStyle/>
          <a:p>
            <a:pPr marL="412750" indent="-373063" eaLnBrk="1" hangingPunct="1">
              <a:buClr>
                <a:srgbClr val="000000"/>
              </a:buClr>
            </a:pPr>
            <a:endParaRPr lang="en-US" sz="1200">
              <a:latin typeface="Arial" charset="0"/>
              <a:ea typeface="ヒラギノ角ゴ ProN W3" charset="0"/>
              <a:cs typeface="ヒラギノ角ゴ ProN W3" charset="0"/>
            </a:endParaRPr>
          </a:p>
          <a:p>
            <a:pPr marL="412750" indent="-373063" eaLnBrk="1" hangingPunct="1">
              <a:buClr>
                <a:srgbClr val="000000"/>
              </a:buClr>
            </a:pPr>
            <a:r>
              <a:rPr lang="en-US" sz="2600">
                <a:latin typeface="Arial" charset="0"/>
                <a:ea typeface="ヒラギノ角ゴ ProN W3" charset="0"/>
                <a:cs typeface="ヒラギノ角ゴ ProN W3" charset="0"/>
              </a:rPr>
              <a:t>The Affordable Care Act, Section 6102 requires CMS to strengthen QA requirements in nursing homes</a:t>
            </a:r>
          </a:p>
          <a:p>
            <a:pPr marL="412750" indent="-373063" eaLnBrk="1" hangingPunct="1">
              <a:buClr>
                <a:srgbClr val="000000"/>
              </a:buClr>
            </a:pPr>
            <a:endParaRPr lang="en-US" sz="1400">
              <a:latin typeface="Arial" charset="0"/>
              <a:ea typeface="ヒラギノ角ゴ ProN W3" charset="0"/>
              <a:cs typeface="ヒラギノ角ゴ ProN W3" charset="0"/>
            </a:endParaRPr>
          </a:p>
          <a:p>
            <a:pPr marL="412750" indent="-373063" eaLnBrk="1" hangingPunct="1">
              <a:buClr>
                <a:srgbClr val="000000"/>
              </a:buClr>
            </a:pPr>
            <a:r>
              <a:rPr lang="en-US" sz="2600">
                <a:latin typeface="Arial" charset="0"/>
                <a:ea typeface="ヒラギノ角ゴ ProN W3" charset="0"/>
                <a:cs typeface="ヒラギノ角ゴ ProN W3" charset="0"/>
              </a:rPr>
              <a:t>CMS must provide technical assistance to nursing homes in order to meet new  requirements.</a:t>
            </a:r>
          </a:p>
          <a:p>
            <a:pPr marL="412750" indent="-373063" eaLnBrk="1" hangingPunct="1">
              <a:buClr>
                <a:srgbClr val="000000"/>
              </a:buClr>
            </a:pPr>
            <a:endParaRPr lang="en-US" sz="1200">
              <a:latin typeface="Arial" charset="0"/>
              <a:ea typeface="ヒラギノ角ゴ ProN W3" charset="0"/>
              <a:cs typeface="ヒラギノ角ゴ ProN W3" charset="0"/>
            </a:endParaRPr>
          </a:p>
          <a:p>
            <a:pPr marL="412750" indent="-373063" eaLnBrk="1" hangingPunct="1">
              <a:buClr>
                <a:srgbClr val="000000"/>
              </a:buClr>
            </a:pPr>
            <a:r>
              <a:rPr lang="en-US" sz="2600">
                <a:latin typeface="Arial" charset="0"/>
                <a:ea typeface="ヒラギノ角ゴ ProN W3" charset="0"/>
                <a:cs typeface="ヒラギノ角ゴ ProN W3" charset="0"/>
              </a:rPr>
              <a:t>Law requires implementation by December 31, 2011</a:t>
            </a:r>
          </a:p>
          <a:p>
            <a:pPr marL="412750" indent="-373063" eaLnBrk="1" hangingPunct="1">
              <a:buClr>
                <a:srgbClr val="000000"/>
              </a:buClr>
            </a:pPr>
            <a:endParaRPr lang="en-US" sz="1600">
              <a:latin typeface="Arial" charset="0"/>
              <a:ea typeface="ヒラギノ角ゴ ProN W3" charset="0"/>
              <a:cs typeface="ヒラギノ角ゴ ProN W3" charset="0"/>
            </a:endParaRPr>
          </a:p>
          <a:p>
            <a:pPr marL="412750" indent="-373063" eaLnBrk="1" hangingPunct="1">
              <a:buClr>
                <a:srgbClr val="000000"/>
              </a:buClr>
            </a:pPr>
            <a:r>
              <a:rPr lang="en-US" sz="2600">
                <a:latin typeface="Arial" charset="0"/>
                <a:ea typeface="ヒラギノ角ゴ ProN W3" charset="0"/>
                <a:cs typeface="ヒラギノ角ゴ ProN W3" charset="0"/>
              </a:rPr>
              <a:t>QA/PI Plans must be submitted to HHS Secretary one year later</a:t>
            </a:r>
          </a:p>
          <a:p>
            <a:pPr marL="412750" indent="-373063" eaLnBrk="1" hangingPunct="1">
              <a:buClr>
                <a:srgbClr val="000000"/>
              </a:buClr>
              <a:buFont typeface="Arial" charset="0"/>
              <a:buNone/>
            </a:pPr>
            <a:endParaRPr lang="en-US" sz="2400">
              <a:latin typeface="Arial" charset="0"/>
              <a:ea typeface="ヒラギノ角ゴ ProN W3" charset="0"/>
              <a:cs typeface="ヒラギノ角ゴ ProN W3" charset="0"/>
            </a:endParaRPr>
          </a:p>
          <a:p>
            <a:pPr marL="412750" indent="-373063" eaLnBrk="1" hangingPunct="1">
              <a:buClr>
                <a:srgbClr val="000000"/>
              </a:buClr>
            </a:pPr>
            <a:endParaRPr lang="en-US" sz="2400">
              <a:latin typeface="Arial" charset="0"/>
              <a:ea typeface="ヒラギノ角ゴ ProN W3" charset="0"/>
              <a:cs typeface="ヒラギノ角ゴ ProN W3" charset="0"/>
            </a:endParaRPr>
          </a:p>
          <a:p>
            <a:pPr marL="412750" indent="-373063" eaLnBrk="1" hangingPunct="1">
              <a:buClr>
                <a:srgbClr val="000000"/>
              </a:buClr>
            </a:pPr>
            <a:endParaRPr lang="en-US" sz="2400">
              <a:latin typeface="Arial" charset="0"/>
              <a:ea typeface="ヒラギノ角ゴ ProN W3" charset="0"/>
              <a:cs typeface="ヒラギノ角ゴ ProN W3" charset="0"/>
            </a:endParaRPr>
          </a:p>
        </p:txBody>
      </p:sp>
      <p:sp>
        <p:nvSpPr>
          <p:cNvPr id="131077" name="Rectangle 5"/>
          <p:cNvSpPr>
            <a:spLocks/>
          </p:cNvSpPr>
          <p:nvPr/>
        </p:nvSpPr>
        <p:spPr bwMode="auto">
          <a:xfrm>
            <a:off x="6553200" y="6245225"/>
            <a:ext cx="2146300" cy="292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40639" bIns="0"/>
          <a:lstStyle/>
          <a:p>
            <a:pPr marL="39688" algn="r"/>
            <a:endParaRPr lang="en-US" sz="1400">
              <a:cs typeface="Times New Roman"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Title 1"/>
          <p:cNvSpPr>
            <a:spLocks noGrp="1"/>
          </p:cNvSpPr>
          <p:nvPr>
            <p:ph type="title" idx="4294967295"/>
          </p:nvPr>
        </p:nvSpPr>
        <p:spPr>
          <a:xfrm>
            <a:off x="0" y="0"/>
            <a:ext cx="9144000" cy="1143000"/>
          </a:xfrm>
          <a:solidFill>
            <a:srgbClr val="0000FF"/>
          </a:solidFill>
        </p:spPr>
        <p:txBody>
          <a:bodyPr/>
          <a:lstStyle/>
          <a:p>
            <a:pPr algn="ctr"/>
            <a:r>
              <a:rPr lang="en-US" sz="4000" dirty="0">
                <a:solidFill>
                  <a:srgbClr val="FBF7DB"/>
                </a:solidFill>
                <a:latin typeface="Arial Bold" charset="0"/>
                <a:ea typeface="ＭＳ Ｐゴシック" charset="0"/>
                <a:cs typeface="ＭＳ Ｐゴシック" charset="0"/>
              </a:rPr>
              <a:t> </a:t>
            </a:r>
            <a:r>
              <a:rPr lang="en-US" sz="4000" dirty="0" smtClean="0">
                <a:solidFill>
                  <a:srgbClr val="FBF7DB"/>
                </a:solidFill>
                <a:latin typeface="Arial Bold" charset="0"/>
                <a:ea typeface="ＭＳ Ｐゴシック" charset="0"/>
                <a:cs typeface="ＭＳ Ｐゴシック" charset="0"/>
              </a:rPr>
              <a:t>QAPI Techniques</a:t>
            </a:r>
            <a:endParaRPr lang="en-US" sz="4000" dirty="0">
              <a:solidFill>
                <a:srgbClr val="FBF7DB"/>
              </a:solidFill>
              <a:latin typeface="Arial Bold" charset="0"/>
              <a:ea typeface="ＭＳ Ｐゴシック" charset="0"/>
              <a:cs typeface="ＭＳ Ｐゴシック" charset="0"/>
            </a:endParaRPr>
          </a:p>
        </p:txBody>
      </p:sp>
      <p:sp>
        <p:nvSpPr>
          <p:cNvPr id="135170" name="Content Placeholder 2"/>
          <p:cNvSpPr txBox="1">
            <a:spLocks/>
          </p:cNvSpPr>
          <p:nvPr/>
        </p:nvSpPr>
        <p:spPr bwMode="auto">
          <a:xfrm>
            <a:off x="457200" y="990600"/>
            <a:ext cx="8305800" cy="5029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rgbClr val="000000"/>
                </a:solidFill>
                <a:latin typeface="Times New Roman" charset="0"/>
                <a:ea typeface="ヒラギノ角ゴ ProN W3" charset="0"/>
                <a:cs typeface="ヒラギノ角ゴ ProN W3" charset="0"/>
                <a:sym typeface="Times New Roman" charset="0"/>
              </a:defRPr>
            </a:lvl1pPr>
            <a:lvl2pPr marL="742950" indent="-285750"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eaLnBrk="1" hangingPunct="1"/>
            <a:endParaRPr lang="en-US" sz="2800" dirty="0">
              <a:solidFill>
                <a:srgbClr val="0000D1"/>
              </a:solidFill>
              <a:latin typeface="Arial Bold" charset="0"/>
              <a:ea typeface="ヒラギノ明朝 ProN W3" charset="0"/>
              <a:cs typeface="ヒラギノ明朝 ProN W3" charset="0"/>
            </a:endParaRPr>
          </a:p>
          <a:p>
            <a:pPr eaLnBrk="1" hangingPunct="1">
              <a:buFont typeface="Arial" charset="0"/>
              <a:buChar char="•"/>
            </a:pPr>
            <a:r>
              <a:rPr lang="en-US" sz="2800" dirty="0">
                <a:solidFill>
                  <a:srgbClr val="0000D1"/>
                </a:solidFill>
                <a:latin typeface="Arial Bold" charset="0"/>
                <a:ea typeface="ヒラギノ明朝 ProN W3" charset="0"/>
                <a:cs typeface="ヒラギノ明朝 ProN W3" charset="0"/>
              </a:rPr>
              <a:t> </a:t>
            </a:r>
            <a:r>
              <a:rPr lang="en-US" sz="3200" dirty="0">
                <a:solidFill>
                  <a:srgbClr val="0000D1"/>
                </a:solidFill>
                <a:latin typeface="Arial Bold" charset="0"/>
                <a:ea typeface="ヒラギノ明朝 ProN W3" charset="0"/>
                <a:cs typeface="ヒラギノ明朝 ProN W3" charset="0"/>
              </a:rPr>
              <a:t> </a:t>
            </a:r>
            <a:r>
              <a:rPr lang="en-US" sz="2800" dirty="0">
                <a:solidFill>
                  <a:srgbClr val="0000D1"/>
                </a:solidFill>
                <a:latin typeface="Arial" charset="0"/>
                <a:ea typeface="ヒラギノ明朝 ProN W3" charset="0"/>
                <a:cs typeface="ヒラギノ明朝 ProN W3" charset="0"/>
              </a:rPr>
              <a:t>Identify </a:t>
            </a:r>
            <a:r>
              <a:rPr lang="en-US" sz="2800" i="1" dirty="0">
                <a:solidFill>
                  <a:srgbClr val="0000D1"/>
                </a:solidFill>
                <a:latin typeface="Arial" charset="0"/>
                <a:ea typeface="ヒラギノ明朝 ProN W3" charset="0"/>
                <a:cs typeface="ヒラギノ明朝 ProN W3" charset="0"/>
              </a:rPr>
              <a:t>meaningful</a:t>
            </a:r>
            <a:r>
              <a:rPr lang="en-US" sz="2800" dirty="0">
                <a:solidFill>
                  <a:srgbClr val="0000D1"/>
                </a:solidFill>
                <a:latin typeface="Arial" charset="0"/>
                <a:ea typeface="ヒラギノ明朝 ProN W3" charset="0"/>
                <a:cs typeface="ヒラギノ明朝 ProN W3" charset="0"/>
              </a:rPr>
              <a:t> area for  improvement – things people care about</a:t>
            </a:r>
            <a:r>
              <a:rPr lang="en-US" sz="2800" dirty="0" smtClean="0">
                <a:solidFill>
                  <a:srgbClr val="0000D1"/>
                </a:solidFill>
                <a:latin typeface="Arial" charset="0"/>
                <a:ea typeface="ヒラギノ明朝 ProN W3" charset="0"/>
                <a:cs typeface="ヒラギノ明朝 ProN W3" charset="0"/>
              </a:rPr>
              <a:t>!</a:t>
            </a:r>
          </a:p>
          <a:p>
            <a:pPr eaLnBrk="1" hangingPunct="1">
              <a:buFont typeface="Arial" charset="0"/>
              <a:buChar char="•"/>
            </a:pPr>
            <a:r>
              <a:rPr lang="en-US" sz="2800" dirty="0" smtClean="0">
                <a:solidFill>
                  <a:srgbClr val="0000D1"/>
                </a:solidFill>
                <a:latin typeface="Arial" charset="0"/>
                <a:ea typeface="ヒラギノ明朝 ProN W3" charset="0"/>
                <a:cs typeface="ヒラギノ明朝 ProN W3" charset="0"/>
              </a:rPr>
              <a:t>  Define the problem</a:t>
            </a:r>
            <a:endParaRPr lang="en-US" sz="2800" dirty="0">
              <a:solidFill>
                <a:srgbClr val="0000D1"/>
              </a:solidFill>
              <a:latin typeface="Arial" charset="0"/>
              <a:ea typeface="ヒラギノ明朝 ProN W3" charset="0"/>
              <a:cs typeface="ヒラギノ明朝 ProN W3" charset="0"/>
            </a:endParaRPr>
          </a:p>
          <a:p>
            <a:pPr eaLnBrk="1" hangingPunct="1">
              <a:buFont typeface="Arial" charset="0"/>
              <a:buChar char="•"/>
            </a:pPr>
            <a:r>
              <a:rPr lang="en-US" sz="2800" dirty="0">
                <a:solidFill>
                  <a:srgbClr val="0000D1"/>
                </a:solidFill>
                <a:latin typeface="Arial" charset="0"/>
                <a:ea typeface="ヒラギノ明朝 ProN W3" charset="0"/>
                <a:cs typeface="ヒラギノ明朝 ProN W3" charset="0"/>
              </a:rPr>
              <a:t>  </a:t>
            </a:r>
            <a:r>
              <a:rPr lang="en-US" sz="2800" dirty="0" smtClean="0">
                <a:solidFill>
                  <a:srgbClr val="0000D1"/>
                </a:solidFill>
                <a:latin typeface="Arial" charset="0"/>
                <a:ea typeface="ヒラギノ明朝 ProN W3" charset="0"/>
                <a:cs typeface="ヒラギノ明朝 ProN W3" charset="0"/>
              </a:rPr>
              <a:t>Determine </a:t>
            </a:r>
            <a:r>
              <a:rPr lang="en-US" sz="2800" dirty="0">
                <a:solidFill>
                  <a:srgbClr val="0000D1"/>
                </a:solidFill>
                <a:latin typeface="Arial" charset="0"/>
                <a:ea typeface="ヒラギノ明朝 ProN W3" charset="0"/>
                <a:cs typeface="ヒラギノ明朝 ProN W3" charset="0"/>
              </a:rPr>
              <a:t>the starting point </a:t>
            </a:r>
            <a:r>
              <a:rPr lang="en-US" sz="2800" dirty="0" smtClean="0">
                <a:solidFill>
                  <a:srgbClr val="0000D1"/>
                </a:solidFill>
                <a:latin typeface="Arial" charset="0"/>
                <a:ea typeface="ヒラギノ明朝 ProN W3" charset="0"/>
                <a:cs typeface="ヒラギノ明朝 ProN W3" charset="0"/>
              </a:rPr>
              <a:t>– the baseline</a:t>
            </a:r>
          </a:p>
          <a:p>
            <a:pPr eaLnBrk="1" hangingPunct="1">
              <a:buFont typeface="Arial" charset="0"/>
              <a:buChar char="•"/>
            </a:pPr>
            <a:r>
              <a:rPr lang="en-US" sz="2800" dirty="0" smtClean="0">
                <a:solidFill>
                  <a:srgbClr val="0000D1"/>
                </a:solidFill>
                <a:latin typeface="Arial" charset="0"/>
                <a:ea typeface="ヒラギノ明朝 ProN W3" charset="0"/>
                <a:cs typeface="ヒラギノ明朝 ProN W3" charset="0"/>
              </a:rPr>
              <a:t>  Figure out the “root” of the problem</a:t>
            </a:r>
            <a:endParaRPr lang="en-US" sz="2800" dirty="0">
              <a:solidFill>
                <a:srgbClr val="0000D1"/>
              </a:solidFill>
              <a:latin typeface="Arial" charset="0"/>
              <a:ea typeface="ヒラギノ明朝 ProN W3" charset="0"/>
              <a:cs typeface="ヒラギノ明朝 ProN W3" charset="0"/>
            </a:endParaRPr>
          </a:p>
          <a:p>
            <a:pPr eaLnBrk="1" hangingPunct="1">
              <a:buFont typeface="Arial" charset="0"/>
              <a:buChar char="•"/>
            </a:pPr>
            <a:r>
              <a:rPr lang="en-US" sz="2800" dirty="0">
                <a:solidFill>
                  <a:srgbClr val="0000D1"/>
                </a:solidFill>
                <a:latin typeface="Arial" charset="0"/>
                <a:ea typeface="ヒラギノ明朝 ProN W3" charset="0"/>
                <a:cs typeface="ヒラギノ明朝 ProN W3" charset="0"/>
              </a:rPr>
              <a:t>  Decide what the target or improvement will be</a:t>
            </a:r>
          </a:p>
          <a:p>
            <a:pPr eaLnBrk="1" hangingPunct="1">
              <a:buFont typeface="Arial" charset="0"/>
              <a:buChar char="•"/>
            </a:pPr>
            <a:r>
              <a:rPr lang="en-US" sz="2800" dirty="0">
                <a:solidFill>
                  <a:srgbClr val="0000D1"/>
                </a:solidFill>
                <a:latin typeface="Arial" charset="0"/>
                <a:ea typeface="ヒラギノ明朝 ProN W3" charset="0"/>
                <a:cs typeface="ヒラギノ明朝 ProN W3" charset="0"/>
              </a:rPr>
              <a:t>  Figure out what  processes will impact change</a:t>
            </a:r>
            <a:endParaRPr lang="en-US" sz="2800" i="1" dirty="0">
              <a:solidFill>
                <a:srgbClr val="0000D1"/>
              </a:solidFill>
              <a:latin typeface="Arial" charset="0"/>
              <a:ea typeface="ヒラギノ明朝 ProN W3" charset="0"/>
              <a:cs typeface="ヒラギノ明朝 ProN W3" charset="0"/>
            </a:endParaRPr>
          </a:p>
          <a:p>
            <a:pPr eaLnBrk="1" hangingPunct="1">
              <a:buFont typeface="Arial" charset="0"/>
              <a:buChar char="•"/>
            </a:pPr>
            <a:r>
              <a:rPr lang="en-US" sz="2800" dirty="0">
                <a:solidFill>
                  <a:srgbClr val="0000D1"/>
                </a:solidFill>
                <a:latin typeface="Arial" charset="0"/>
                <a:ea typeface="ヒラギノ明朝 ProN W3" charset="0"/>
                <a:cs typeface="ヒラギノ明朝 ProN W3" charset="0"/>
              </a:rPr>
              <a:t>  Choose a solution that makes sense  </a:t>
            </a:r>
            <a:endParaRPr lang="en-US" sz="2800" i="1" dirty="0">
              <a:solidFill>
                <a:srgbClr val="0000D1"/>
              </a:solidFill>
              <a:latin typeface="Arial" charset="0"/>
              <a:ea typeface="ヒラギノ明朝 ProN W3" charset="0"/>
              <a:cs typeface="ヒラギノ明朝 ProN W3" charset="0"/>
            </a:endParaRPr>
          </a:p>
          <a:p>
            <a:pPr eaLnBrk="1" hangingPunct="1">
              <a:buFont typeface="Arial" charset="0"/>
              <a:buChar char="•"/>
            </a:pPr>
            <a:r>
              <a:rPr lang="en-US" sz="2800" dirty="0">
                <a:solidFill>
                  <a:srgbClr val="0000D1"/>
                </a:solidFill>
                <a:latin typeface="Arial" charset="0"/>
                <a:ea typeface="ヒラギノ明朝 ProN W3" charset="0"/>
                <a:cs typeface="ヒラギノ明朝 ProN W3" charset="0"/>
              </a:rPr>
              <a:t>  Implement the solution </a:t>
            </a:r>
            <a:endParaRPr lang="en-US" sz="2800" i="1" dirty="0">
              <a:solidFill>
                <a:srgbClr val="0000D1"/>
              </a:solidFill>
              <a:latin typeface="Arial" charset="0"/>
              <a:ea typeface="ヒラギノ明朝 ProN W3" charset="0"/>
              <a:cs typeface="ヒラギノ明朝 ProN W3" charset="0"/>
            </a:endParaRPr>
          </a:p>
          <a:p>
            <a:pPr eaLnBrk="1" hangingPunct="1">
              <a:buFont typeface="Arial" charset="0"/>
              <a:buChar char="•"/>
            </a:pPr>
            <a:r>
              <a:rPr lang="en-US" sz="2800" dirty="0">
                <a:solidFill>
                  <a:srgbClr val="0000D1"/>
                </a:solidFill>
                <a:latin typeface="Arial" charset="0"/>
                <a:ea typeface="ヒラギノ明朝 ProN W3" charset="0"/>
                <a:cs typeface="ヒラギノ明朝 ProN W3" charset="0"/>
              </a:rPr>
              <a:t>  Use </a:t>
            </a:r>
            <a:r>
              <a:rPr lang="ja-JP" altLang="en-US" sz="2800" dirty="0">
                <a:solidFill>
                  <a:srgbClr val="0000D1"/>
                </a:solidFill>
                <a:latin typeface="Arial" charset="0"/>
                <a:ea typeface="ヒラギノ明朝 ProN W3" charset="0"/>
                <a:cs typeface="ヒラギノ明朝 ProN W3" charset="0"/>
              </a:rPr>
              <a:t>“</a:t>
            </a:r>
            <a:r>
              <a:rPr lang="en-US" altLang="ja-JP" sz="2800" dirty="0">
                <a:solidFill>
                  <a:srgbClr val="0000D1"/>
                </a:solidFill>
                <a:latin typeface="Arial" charset="0"/>
                <a:ea typeface="ヒラギノ明朝 ProN W3" charset="0"/>
                <a:cs typeface="ヒラギノ明朝 ProN W3" charset="0"/>
              </a:rPr>
              <a:t>Plan-Do-Study-Act Cycle</a:t>
            </a:r>
            <a:r>
              <a:rPr lang="ja-JP" altLang="en-US" sz="2800" dirty="0">
                <a:solidFill>
                  <a:srgbClr val="0000D1"/>
                </a:solidFill>
                <a:latin typeface="Arial" charset="0"/>
                <a:ea typeface="ヒラギノ明朝 ProN W3" charset="0"/>
                <a:cs typeface="ヒラギノ明朝 ProN W3" charset="0"/>
              </a:rPr>
              <a:t>”</a:t>
            </a:r>
            <a:r>
              <a:rPr lang="en-US" altLang="ja-JP" sz="2800" dirty="0">
                <a:solidFill>
                  <a:srgbClr val="0000D1"/>
                </a:solidFill>
                <a:latin typeface="Arial" charset="0"/>
                <a:ea typeface="ヒラギノ明朝 ProN W3" charset="0"/>
                <a:cs typeface="ヒラギノ明朝 ProN W3" charset="0"/>
              </a:rPr>
              <a:t> for improvement</a:t>
            </a:r>
          </a:p>
          <a:p>
            <a:pPr eaLnBrk="1" hangingPunct="1">
              <a:buFont typeface="Arial" charset="0"/>
              <a:buChar char="•"/>
            </a:pPr>
            <a:r>
              <a:rPr lang="en-US" sz="2800" dirty="0">
                <a:solidFill>
                  <a:srgbClr val="0000D1"/>
                </a:solidFill>
                <a:latin typeface="Arial" charset="0"/>
                <a:ea typeface="ヒラギノ明朝 ProN W3" charset="0"/>
                <a:cs typeface="ヒラギノ明朝 ProN W3" charset="0"/>
              </a:rPr>
              <a:t>  Monitor </a:t>
            </a:r>
            <a:endParaRPr lang="en-US" sz="3200" i="1" dirty="0">
              <a:solidFill>
                <a:srgbClr val="0000D1"/>
              </a:solidFill>
              <a:latin typeface="Arial" charset="0"/>
              <a:ea typeface="ヒラギノ明朝 ProN W3" charset="0"/>
              <a:cs typeface="ヒラギノ明朝 ProN W3" charset="0"/>
            </a:endParaRPr>
          </a:p>
        </p:txBody>
      </p:sp>
      <p:pic>
        <p:nvPicPr>
          <p:cNvPr id="135171" name="Picture 1"/>
          <p:cNvPicPr>
            <a:picLocks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33400" y="5818188"/>
            <a:ext cx="1752600"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5172" name="Rectangle 2"/>
          <p:cNvSpPr>
            <a:spLocks/>
          </p:cNvSpPr>
          <p:nvPr/>
        </p:nvSpPr>
        <p:spPr bwMode="auto">
          <a:xfrm>
            <a:off x="2438400" y="6096000"/>
            <a:ext cx="3165475"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40639" bIns="0">
            <a:spAutoFit/>
          </a:bodyPr>
          <a:lstStyle/>
          <a:p>
            <a:pPr marL="39688"/>
            <a:r>
              <a:rPr lang="en-US" sz="2000">
                <a:solidFill>
                  <a:srgbClr val="003399"/>
                </a:solidFill>
                <a:latin typeface="Times New Roman Bold Italic" charset="0"/>
                <a:cs typeface="Times New Roman Bold Italic" charset="0"/>
                <a:sym typeface="Times New Roman Bold Italic" charset="0"/>
              </a:rPr>
              <a:t>www.nhqualitycampaign.org</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7" name="Picture 1"/>
          <p:cNvPicPr>
            <a:picLocks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33400" y="5818188"/>
            <a:ext cx="1752600"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7218" name="Rectangle 2"/>
          <p:cNvSpPr>
            <a:spLocks/>
          </p:cNvSpPr>
          <p:nvPr/>
        </p:nvSpPr>
        <p:spPr bwMode="auto">
          <a:xfrm>
            <a:off x="2438400" y="6096000"/>
            <a:ext cx="3165475"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40639" bIns="0">
            <a:spAutoFit/>
          </a:bodyPr>
          <a:lstStyle/>
          <a:p>
            <a:pPr marL="39688"/>
            <a:r>
              <a:rPr lang="en-US" sz="2000">
                <a:solidFill>
                  <a:srgbClr val="003399"/>
                </a:solidFill>
                <a:latin typeface="Times New Roman Bold Italic" charset="0"/>
                <a:cs typeface="Times New Roman Bold Italic" charset="0"/>
                <a:sym typeface="Times New Roman Bold Italic" charset="0"/>
              </a:rPr>
              <a:t>www.nhqualitycampaign.org</a:t>
            </a:r>
          </a:p>
        </p:txBody>
      </p:sp>
      <p:sp>
        <p:nvSpPr>
          <p:cNvPr id="137219" name="Rectangle 3"/>
          <p:cNvSpPr>
            <a:spLocks noGrp="1" noChangeArrowheads="1"/>
          </p:cNvSpPr>
          <p:nvPr>
            <p:ph type="title"/>
          </p:nvPr>
        </p:nvSpPr>
        <p:spPr>
          <a:xfrm>
            <a:off x="0" y="0"/>
            <a:ext cx="9144000" cy="1143000"/>
          </a:xfrm>
          <a:solidFill>
            <a:srgbClr val="0000FF"/>
          </a:solidFill>
        </p:spPr>
        <p:txBody>
          <a:bodyPr rIns="132080"/>
          <a:lstStyle/>
          <a:p>
            <a:pPr indent="0" algn="ctr" eaLnBrk="1" hangingPunct="1">
              <a:lnSpc>
                <a:spcPct val="90000"/>
              </a:lnSpc>
            </a:pPr>
            <a:r>
              <a:rPr lang="en-US" altLang="ja-JP" sz="3600" dirty="0" smtClean="0">
                <a:solidFill>
                  <a:srgbClr val="FBF7DB"/>
                </a:solidFill>
                <a:latin typeface="Arial Bold" charset="0"/>
                <a:ea typeface="ヒラギノ角ゴ ProN W6" charset="0"/>
                <a:cs typeface="ヒラギノ角ゴ ProN W6" charset="0"/>
              </a:rPr>
              <a:t>How does AE Help? </a:t>
            </a:r>
            <a:endParaRPr lang="en-US" sz="3600" dirty="0">
              <a:solidFill>
                <a:srgbClr val="FBF7DB"/>
              </a:solidFill>
              <a:latin typeface="Arial Bold" charset="0"/>
              <a:ea typeface="ヒラギノ角ゴ ProN W6" charset="0"/>
              <a:cs typeface="ヒラギノ角ゴ ProN W6" charset="0"/>
            </a:endParaRPr>
          </a:p>
        </p:txBody>
      </p:sp>
      <p:sp>
        <p:nvSpPr>
          <p:cNvPr id="60420" name="Rectangle 4"/>
          <p:cNvSpPr>
            <a:spLocks noGrp="1" noChangeArrowheads="1"/>
          </p:cNvSpPr>
          <p:nvPr>
            <p:ph type="body" idx="1"/>
          </p:nvPr>
        </p:nvSpPr>
        <p:spPr>
          <a:xfrm>
            <a:off x="914400" y="1295400"/>
            <a:ext cx="7467600" cy="5562600"/>
          </a:xfrm>
        </p:spPr>
        <p:txBody>
          <a:bodyPr rIns="132080"/>
          <a:lstStyle/>
          <a:p>
            <a:pPr marL="39687" indent="0" eaLnBrk="1" hangingPunct="1">
              <a:buClr>
                <a:srgbClr val="000000"/>
              </a:buClr>
              <a:buFont typeface="Arial" charset="0"/>
              <a:buNone/>
              <a:defRPr/>
            </a:pPr>
            <a:r>
              <a:rPr lang="en-US" sz="2500" dirty="0"/>
              <a:t> </a:t>
            </a:r>
            <a:endParaRPr lang="en-US" sz="2500" dirty="0" smtClean="0"/>
          </a:p>
          <a:p>
            <a:pPr marL="39687" indent="0" eaLnBrk="1" hangingPunct="1">
              <a:buClr>
                <a:srgbClr val="000000"/>
              </a:buClr>
              <a:buNone/>
              <a:defRPr/>
            </a:pPr>
            <a:r>
              <a:rPr lang="en-US" sz="3200" dirty="0" smtClean="0">
                <a:solidFill>
                  <a:srgbClr val="0000FF"/>
                </a:solidFill>
              </a:rPr>
              <a:t>AE identifies meaningful topics for nursing homes to use and provides a data collection tool, examples of root cause analyses, possible interventions and other QAPI tools for improvement.</a:t>
            </a:r>
          </a:p>
        </p:txBody>
      </p:sp>
      <p:sp>
        <p:nvSpPr>
          <p:cNvPr id="137221" name="Rectangle 5"/>
          <p:cNvSpPr>
            <a:spLocks/>
          </p:cNvSpPr>
          <p:nvPr/>
        </p:nvSpPr>
        <p:spPr bwMode="auto">
          <a:xfrm>
            <a:off x="6553200" y="6245225"/>
            <a:ext cx="2146300" cy="292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40639" bIns="0"/>
          <a:lstStyle/>
          <a:p>
            <a:pPr marL="39688" algn="r"/>
            <a:endParaRPr lang="en-US" sz="1400">
              <a:cs typeface="Times New Roman" charset="0"/>
            </a:endParaRPr>
          </a:p>
        </p:txBody>
      </p:sp>
    </p:spTree>
    <p:extLst>
      <p:ext uri="{BB962C8B-B14F-4D97-AF65-F5344CB8AC3E}">
        <p14:creationId xmlns:p14="http://schemas.microsoft.com/office/powerpoint/2010/main" xmlns="" val="133169620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49" name="Picture 1"/>
          <p:cNvPicPr>
            <a:picLocks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33400" y="5818188"/>
            <a:ext cx="1752600"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4450" name="Rectangle 2"/>
          <p:cNvSpPr>
            <a:spLocks/>
          </p:cNvSpPr>
          <p:nvPr/>
        </p:nvSpPr>
        <p:spPr bwMode="auto">
          <a:xfrm>
            <a:off x="2438400" y="6096000"/>
            <a:ext cx="3165475"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40639" bIns="0">
            <a:spAutoFit/>
          </a:bodyPr>
          <a:lstStyle/>
          <a:p>
            <a:pPr marL="39688"/>
            <a:r>
              <a:rPr lang="en-US" sz="2000" smtClean="0">
                <a:solidFill>
                  <a:srgbClr val="003399"/>
                </a:solidFill>
                <a:latin typeface="Times New Roman Bold Italic" charset="0"/>
                <a:cs typeface="Times New Roman Bold Italic" charset="0"/>
                <a:sym typeface="Times New Roman Bold Italic" charset="0"/>
              </a:rPr>
              <a:t>www.nhqualitycampaign.org</a:t>
            </a:r>
          </a:p>
        </p:txBody>
      </p:sp>
      <p:sp>
        <p:nvSpPr>
          <p:cNvPr id="104451" name="Rectangle 3"/>
          <p:cNvSpPr>
            <a:spLocks noGrp="1" noChangeArrowheads="1"/>
          </p:cNvSpPr>
          <p:nvPr>
            <p:ph type="title"/>
          </p:nvPr>
        </p:nvSpPr>
        <p:spPr>
          <a:xfrm>
            <a:off x="0" y="0"/>
            <a:ext cx="9144000" cy="1295400"/>
          </a:xfrm>
          <a:solidFill>
            <a:srgbClr val="0000FF"/>
          </a:solidFill>
        </p:spPr>
        <p:txBody>
          <a:bodyPr rIns="132080"/>
          <a:lstStyle/>
          <a:p>
            <a:pPr indent="0" algn="ctr" eaLnBrk="1" hangingPunct="1"/>
            <a:r>
              <a:rPr lang="en-US" sz="4000" dirty="0" smtClean="0">
                <a:solidFill>
                  <a:srgbClr val="FBF7DB"/>
                </a:solidFill>
                <a:latin typeface="Arial Bold" charset="0"/>
                <a:ea typeface="ヒラギノ角ゴ ProN W6" charset="0"/>
                <a:cs typeface="ヒラギノ角ゴ ProN W6" charset="0"/>
              </a:rPr>
              <a:t>Using Advancing Excellence for PI</a:t>
            </a:r>
            <a:endParaRPr lang="en-US" sz="4000" dirty="0">
              <a:solidFill>
                <a:srgbClr val="FBF7DB"/>
              </a:solidFill>
              <a:latin typeface="Arial Bold" charset="0"/>
              <a:ea typeface="ヒラギノ角ゴ ProN W6" charset="0"/>
              <a:cs typeface="ヒラギノ角ゴ ProN W6" charset="0"/>
            </a:endParaRPr>
          </a:p>
        </p:txBody>
      </p:sp>
      <p:sp>
        <p:nvSpPr>
          <p:cNvPr id="104452" name="Rectangle 4"/>
          <p:cNvSpPr>
            <a:spLocks noGrp="1" noChangeArrowheads="1"/>
          </p:cNvSpPr>
          <p:nvPr>
            <p:ph type="body" idx="1"/>
          </p:nvPr>
        </p:nvSpPr>
        <p:spPr>
          <a:xfrm>
            <a:off x="381000" y="1371600"/>
            <a:ext cx="8458200" cy="4419600"/>
          </a:xfrm>
          <a:solidFill>
            <a:srgbClr val="FFFFFF"/>
          </a:solidFill>
        </p:spPr>
        <p:txBody>
          <a:bodyPr rIns="132080"/>
          <a:lstStyle/>
          <a:p>
            <a:pPr eaLnBrk="1" hangingPunct="1">
              <a:buClr>
                <a:srgbClr val="003399"/>
              </a:buClr>
            </a:pPr>
            <a:endParaRPr lang="en-US" sz="1600" dirty="0" smtClean="0">
              <a:solidFill>
                <a:srgbClr val="0000FF"/>
              </a:solidFill>
              <a:latin typeface="Arial" charset="0"/>
              <a:ea typeface="ヒラギノ角ゴ ProN W3" charset="0"/>
              <a:cs typeface="ヒラギノ角ゴ ProN W3" charset="0"/>
            </a:endParaRPr>
          </a:p>
          <a:p>
            <a:pPr eaLnBrk="1" hangingPunct="1">
              <a:buClr>
                <a:srgbClr val="003399"/>
              </a:buClr>
            </a:pPr>
            <a:r>
              <a:rPr lang="en-US" sz="2700" dirty="0" smtClean="0">
                <a:solidFill>
                  <a:srgbClr val="0000FF"/>
                </a:solidFill>
                <a:latin typeface="Arial" charset="0"/>
                <a:ea typeface="ヒラギノ角ゴ ProN W3" charset="0"/>
                <a:cs typeface="ヒラギノ角ゴ ProN W3" charset="0"/>
              </a:rPr>
              <a:t>Nursing homes register on website</a:t>
            </a:r>
            <a:endParaRPr lang="en-US" sz="2700" dirty="0">
              <a:solidFill>
                <a:srgbClr val="0000FF"/>
              </a:solidFill>
              <a:latin typeface="Arial" charset="0"/>
              <a:ea typeface="ヒラギノ角ゴ ProN W3" charset="0"/>
              <a:cs typeface="ヒラギノ角ゴ ProN W3" charset="0"/>
            </a:endParaRPr>
          </a:p>
          <a:p>
            <a:pPr eaLnBrk="1" hangingPunct="1">
              <a:buClr>
                <a:srgbClr val="003399"/>
              </a:buClr>
            </a:pPr>
            <a:r>
              <a:rPr lang="en-US" sz="2700" dirty="0" smtClean="0">
                <a:solidFill>
                  <a:srgbClr val="0000FF"/>
                </a:solidFill>
                <a:latin typeface="Arial" charset="0"/>
                <a:ea typeface="ヒラギノ角ゴ ProN W3" charset="0"/>
                <a:cs typeface="ヒラギノ角ゴ ProN W3" charset="0"/>
              </a:rPr>
              <a:t>Choose 3 goals </a:t>
            </a:r>
            <a:r>
              <a:rPr lang="en-US" sz="2700" dirty="0">
                <a:solidFill>
                  <a:srgbClr val="0000FF"/>
                </a:solidFill>
                <a:latin typeface="Arial" charset="0"/>
                <a:ea typeface="ヒラギノ角ゴ ProN W3" charset="0"/>
                <a:cs typeface="ヒラギノ角ゴ ProN W3" charset="0"/>
              </a:rPr>
              <a:t>– 1 </a:t>
            </a:r>
            <a:r>
              <a:rPr lang="en-US" sz="2700" dirty="0" smtClean="0">
                <a:solidFill>
                  <a:srgbClr val="0000FF"/>
                </a:solidFill>
                <a:latin typeface="Arial" charset="0"/>
                <a:ea typeface="ヒラギノ角ゴ ProN W3" charset="0"/>
                <a:cs typeface="ヒラギノ角ゴ ProN W3" charset="0"/>
              </a:rPr>
              <a:t>clinical</a:t>
            </a:r>
            <a:r>
              <a:rPr lang="en-US" sz="2700" dirty="0">
                <a:solidFill>
                  <a:srgbClr val="0000FF"/>
                </a:solidFill>
                <a:latin typeface="Arial" charset="0"/>
                <a:ea typeface="ヒラギノ角ゴ ProN W3" charset="0"/>
                <a:cs typeface="ヒラギノ角ゴ ProN W3" charset="0"/>
              </a:rPr>
              <a:t>, 1 </a:t>
            </a:r>
            <a:r>
              <a:rPr lang="en-US" sz="2700" dirty="0" smtClean="0">
                <a:solidFill>
                  <a:srgbClr val="0000FF"/>
                </a:solidFill>
                <a:latin typeface="Arial" charset="0"/>
                <a:ea typeface="ヒラギノ角ゴ ProN W3" charset="0"/>
                <a:cs typeface="ヒラギノ角ゴ ProN W3" charset="0"/>
              </a:rPr>
              <a:t>organizational and 1 more </a:t>
            </a:r>
            <a:r>
              <a:rPr lang="en-US" sz="2700" dirty="0">
                <a:solidFill>
                  <a:srgbClr val="0000FF"/>
                </a:solidFill>
                <a:latin typeface="Arial" charset="0"/>
                <a:ea typeface="ヒラギノ角ゴ ProN W3" charset="0"/>
                <a:cs typeface="ヒラギノ角ゴ ProN W3" charset="0"/>
              </a:rPr>
              <a:t>(may pick all 8 goals)</a:t>
            </a:r>
          </a:p>
          <a:p>
            <a:pPr eaLnBrk="1" hangingPunct="1">
              <a:buClr>
                <a:srgbClr val="003399"/>
              </a:buClr>
            </a:pPr>
            <a:r>
              <a:rPr lang="en-US" sz="2700" dirty="0" smtClean="0">
                <a:solidFill>
                  <a:srgbClr val="0000FF"/>
                </a:solidFill>
                <a:latin typeface="Arial" charset="0"/>
                <a:ea typeface="ヒラギノ角ゴ ProN W3" charset="0"/>
                <a:cs typeface="ヒラギノ角ゴ ProN W3" charset="0"/>
              </a:rPr>
              <a:t>Identify benchmarks </a:t>
            </a:r>
          </a:p>
          <a:p>
            <a:pPr eaLnBrk="1" hangingPunct="1">
              <a:buClr>
                <a:srgbClr val="003399"/>
              </a:buClr>
            </a:pPr>
            <a:r>
              <a:rPr lang="en-US" sz="2700" dirty="0">
                <a:solidFill>
                  <a:srgbClr val="0000FF"/>
                </a:solidFill>
                <a:latin typeface="Arial" charset="0"/>
                <a:ea typeface="ヒラギノ角ゴ ProN W3" charset="0"/>
                <a:cs typeface="ヒラギノ角ゴ ProN W3" charset="0"/>
              </a:rPr>
              <a:t>S</a:t>
            </a:r>
            <a:r>
              <a:rPr lang="en-US" sz="2700" dirty="0" smtClean="0">
                <a:solidFill>
                  <a:srgbClr val="0000FF"/>
                </a:solidFill>
                <a:latin typeface="Arial" charset="0"/>
                <a:ea typeface="ヒラギノ角ゴ ProN W3" charset="0"/>
                <a:cs typeface="ヒラギノ角ゴ ProN W3" charset="0"/>
              </a:rPr>
              <a:t>et targets</a:t>
            </a:r>
            <a:endParaRPr lang="en-US" sz="2700" dirty="0">
              <a:solidFill>
                <a:srgbClr val="0000FF"/>
              </a:solidFill>
              <a:latin typeface="Arial" charset="0"/>
              <a:ea typeface="ヒラギノ角ゴ ProN W3" charset="0"/>
              <a:cs typeface="ヒラギノ角ゴ ProN W3" charset="0"/>
            </a:endParaRPr>
          </a:p>
          <a:p>
            <a:pPr eaLnBrk="1" hangingPunct="1">
              <a:buClr>
                <a:srgbClr val="003399"/>
              </a:buClr>
            </a:pPr>
            <a:r>
              <a:rPr lang="en-US" sz="2700" dirty="0">
                <a:solidFill>
                  <a:srgbClr val="0000FF"/>
                </a:solidFill>
                <a:latin typeface="Arial" charset="0"/>
                <a:ea typeface="ヒラギノ角ゴ ProN W3" charset="0"/>
                <a:cs typeface="ヒラギノ角ゴ ProN W3" charset="0"/>
              </a:rPr>
              <a:t>Use </a:t>
            </a:r>
            <a:r>
              <a:rPr lang="en-US" sz="2700" dirty="0" smtClean="0">
                <a:solidFill>
                  <a:srgbClr val="0000FF"/>
                </a:solidFill>
                <a:latin typeface="Arial" charset="0"/>
                <a:ea typeface="ヒラギノ角ゴ ProN W3" charset="0"/>
                <a:cs typeface="ヒラギノ角ゴ ProN W3" charset="0"/>
              </a:rPr>
              <a:t>Campaign resources </a:t>
            </a:r>
            <a:r>
              <a:rPr lang="en-US" sz="2700" dirty="0">
                <a:solidFill>
                  <a:srgbClr val="0000FF"/>
                </a:solidFill>
                <a:latin typeface="Arial" charset="0"/>
                <a:ea typeface="ヒラギノ角ゴ ProN W3" charset="0"/>
                <a:cs typeface="ヒラギノ角ゴ ProN W3" charset="0"/>
              </a:rPr>
              <a:t>and tools</a:t>
            </a:r>
          </a:p>
          <a:p>
            <a:pPr eaLnBrk="1" hangingPunct="1">
              <a:buClr>
                <a:srgbClr val="003399"/>
              </a:buClr>
            </a:pPr>
            <a:r>
              <a:rPr lang="en-US" sz="2700" dirty="0" smtClean="0">
                <a:solidFill>
                  <a:srgbClr val="0000FF"/>
                </a:solidFill>
                <a:latin typeface="Arial" charset="0"/>
                <a:ea typeface="ヒラギノ角ゴ ProN W3" charset="0"/>
                <a:cs typeface="ヒラギノ角ゴ ProN W3" charset="0"/>
              </a:rPr>
              <a:t>Collect and monitor data using PDSA</a:t>
            </a:r>
            <a:r>
              <a:rPr lang="en-US" sz="2700" dirty="0">
                <a:solidFill>
                  <a:srgbClr val="0000FF"/>
                </a:solidFill>
                <a:latin typeface="Arial" charset="0"/>
                <a:ea typeface="ヒラギノ角ゴ ProN W3" charset="0"/>
                <a:cs typeface="ヒラギノ角ゴ ProN W3" charset="0"/>
              </a:rPr>
              <a:t> </a:t>
            </a:r>
            <a:r>
              <a:rPr lang="en-US" sz="2700" dirty="0" smtClean="0">
                <a:solidFill>
                  <a:srgbClr val="0000FF"/>
                </a:solidFill>
                <a:latin typeface="Arial" charset="0"/>
                <a:ea typeface="ヒラギノ角ゴ ProN W3" charset="0"/>
                <a:cs typeface="ヒラギノ角ゴ ProN W3" charset="0"/>
              </a:rPr>
              <a:t>methods</a:t>
            </a:r>
            <a:endParaRPr lang="en-US" sz="2700" dirty="0">
              <a:solidFill>
                <a:srgbClr val="0000FF"/>
              </a:solidFill>
              <a:latin typeface="Arial" charset="0"/>
              <a:ea typeface="ヒラギノ角ゴ ProN W3" charset="0"/>
              <a:cs typeface="ヒラギノ角ゴ ProN W3" charset="0"/>
            </a:endParaRPr>
          </a:p>
          <a:p>
            <a:pPr eaLnBrk="1" hangingPunct="1">
              <a:buClr>
                <a:srgbClr val="003399"/>
              </a:buClr>
            </a:pPr>
            <a:r>
              <a:rPr lang="en-US" sz="2700" dirty="0">
                <a:solidFill>
                  <a:srgbClr val="0000FF"/>
                </a:solidFill>
                <a:latin typeface="Arial" charset="0"/>
                <a:ea typeface="ヒラギノ角ゴ ProN W3" charset="0"/>
                <a:cs typeface="ヒラギノ角ゴ ProN W3" charset="0"/>
              </a:rPr>
              <a:t>Enter </a:t>
            </a:r>
            <a:r>
              <a:rPr lang="en-US" sz="2700" dirty="0" smtClean="0">
                <a:solidFill>
                  <a:srgbClr val="0000FF"/>
                </a:solidFill>
                <a:latin typeface="Arial" charset="0"/>
                <a:ea typeface="ヒラギノ角ゴ ProN W3" charset="0"/>
                <a:cs typeface="ヒラギノ角ゴ ProN W3" charset="0"/>
              </a:rPr>
              <a:t>data on AE website regularly</a:t>
            </a:r>
            <a:endParaRPr lang="en-US" sz="2800" dirty="0">
              <a:solidFill>
                <a:srgbClr val="0000FF"/>
              </a:solidFill>
              <a:latin typeface="Arial" charset="0"/>
              <a:ea typeface="ヒラギノ角ゴ ProN W3" charset="0"/>
              <a:cs typeface="ヒラギノ角ゴ ProN W3" charset="0"/>
            </a:endParaRPr>
          </a:p>
          <a:p>
            <a:pPr algn="ctr" eaLnBrk="1" hangingPunct="1">
              <a:buClr>
                <a:srgbClr val="003399"/>
              </a:buClr>
            </a:pPr>
            <a:endParaRPr lang="en-US" sz="3100" b="1" i="1" dirty="0">
              <a:latin typeface="Arial" charset="0"/>
              <a:ea typeface="ヒラギノ角ゴ ProN W3" charset="0"/>
              <a:cs typeface="ヒラギノ角ゴ ProN W3"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B6BC6024-D4C8-A54A-9452-0969C9F5B724}" type="slidenum">
              <a:rPr lang="en-US" smtClean="0">
                <a:solidFill>
                  <a:srgbClr val="000000"/>
                </a:solidFill>
              </a:rPr>
              <a:pPr>
                <a:defRPr/>
              </a:pPr>
              <a:t>16</a:t>
            </a:fld>
            <a:endParaRPr lang="en-US">
              <a:solidFill>
                <a:srgbClr val="000000"/>
              </a:solidFill>
            </a:endParaRPr>
          </a:p>
        </p:txBody>
      </p:sp>
      <p:sp>
        <p:nvSpPr>
          <p:cNvPr id="6" name="Alternate Process 5"/>
          <p:cNvSpPr/>
          <p:nvPr/>
        </p:nvSpPr>
        <p:spPr bwMode="auto">
          <a:xfrm>
            <a:off x="2514600" y="1981200"/>
            <a:ext cx="1981200" cy="1600200"/>
          </a:xfrm>
          <a:prstGeom prst="flowChartAlternateProcess">
            <a:avLst/>
          </a:prstGeom>
          <a:solidFill>
            <a:srgbClr val="0000FF">
              <a:alpha val="98000"/>
            </a:srgb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US" sz="1600" dirty="0" smtClean="0">
              <a:solidFill>
                <a:srgbClr val="FFFF00"/>
              </a:solidFill>
              <a:ea typeface="ヒラギノ明朝 ProN W3" charset="-128"/>
              <a:cs typeface="ヒラギノ明朝 ProN W3" charset="-128"/>
            </a:endParaRPr>
          </a:p>
          <a:p>
            <a:pPr algn="ctr"/>
            <a:endParaRPr lang="en-US" sz="1600" dirty="0">
              <a:solidFill>
                <a:srgbClr val="FFFF00"/>
              </a:solidFill>
              <a:ea typeface="ヒラギノ明朝 ProN W3" charset="-128"/>
              <a:cs typeface="ヒラギノ明朝 ProN W3" charset="-128"/>
            </a:endParaRPr>
          </a:p>
          <a:p>
            <a:pPr algn="ctr"/>
            <a:r>
              <a:rPr lang="en-US" sz="2500" dirty="0" smtClean="0">
                <a:solidFill>
                  <a:srgbClr val="FFFF00"/>
                </a:solidFill>
                <a:ea typeface="ヒラギノ明朝 ProN W3" charset="-128"/>
                <a:cs typeface="ヒラギノ明朝 ProN W3" charset="-128"/>
              </a:rPr>
              <a:t> </a:t>
            </a:r>
            <a:r>
              <a:rPr lang="en-US" sz="2500" dirty="0">
                <a:solidFill>
                  <a:srgbClr val="FFFF00"/>
                </a:solidFill>
                <a:ea typeface="ヒラギノ明朝 ProN W3" charset="-128"/>
                <a:cs typeface="ヒラギノ明朝 ProN W3" charset="-128"/>
              </a:rPr>
              <a:t>Restraints</a:t>
            </a:r>
          </a:p>
        </p:txBody>
      </p:sp>
      <p:sp>
        <p:nvSpPr>
          <p:cNvPr id="7" name="Alternate Process 6"/>
          <p:cNvSpPr/>
          <p:nvPr/>
        </p:nvSpPr>
        <p:spPr bwMode="auto">
          <a:xfrm>
            <a:off x="4724400" y="3962400"/>
            <a:ext cx="2057400" cy="1752600"/>
          </a:xfrm>
          <a:prstGeom prst="flowChartAlternateProcess">
            <a:avLst/>
          </a:prstGeom>
          <a:solidFill>
            <a:srgbClr val="0000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US" sz="1200" dirty="0" smtClean="0">
              <a:solidFill>
                <a:srgbClr val="FFFF00"/>
              </a:solidFill>
              <a:ea typeface="ヒラギノ明朝 ProN W3" charset="-128"/>
              <a:cs typeface="ヒラギノ明朝 ProN W3" charset="-128"/>
            </a:endParaRPr>
          </a:p>
          <a:p>
            <a:pPr algn="ctr"/>
            <a:r>
              <a:rPr lang="en-US" dirty="0" smtClean="0">
                <a:solidFill>
                  <a:srgbClr val="FFFF00"/>
                </a:solidFill>
                <a:ea typeface="ヒラギノ明朝 ProN W3" charset="-128"/>
                <a:cs typeface="ヒラギノ明朝 ProN W3" charset="-128"/>
              </a:rPr>
              <a:t> Advance </a:t>
            </a:r>
          </a:p>
          <a:p>
            <a:pPr algn="ctr"/>
            <a:r>
              <a:rPr lang="en-US" dirty="0" smtClean="0">
                <a:solidFill>
                  <a:srgbClr val="FFFF00"/>
                </a:solidFill>
                <a:ea typeface="ヒラギノ明朝 ProN W3" charset="-128"/>
                <a:cs typeface="ヒラギノ明朝 ProN W3" charset="-128"/>
              </a:rPr>
              <a:t>Care Planning</a:t>
            </a:r>
            <a:endParaRPr lang="en-US" dirty="0">
              <a:solidFill>
                <a:srgbClr val="FFFF00"/>
              </a:solidFill>
              <a:ea typeface="ヒラギノ明朝 ProN W3" charset="-128"/>
              <a:cs typeface="ヒラギノ明朝 ProN W3" charset="-128"/>
            </a:endParaRPr>
          </a:p>
        </p:txBody>
      </p:sp>
      <p:sp>
        <p:nvSpPr>
          <p:cNvPr id="8" name="Alternate Process 7"/>
          <p:cNvSpPr/>
          <p:nvPr/>
        </p:nvSpPr>
        <p:spPr bwMode="auto">
          <a:xfrm>
            <a:off x="4648200" y="1981200"/>
            <a:ext cx="2057400" cy="1600200"/>
          </a:xfrm>
          <a:prstGeom prst="flowChartAlternateProcess">
            <a:avLst/>
          </a:prstGeom>
          <a:solidFill>
            <a:srgbClr val="0000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US" dirty="0" smtClean="0">
              <a:solidFill>
                <a:srgbClr val="FFFF00"/>
              </a:solidFill>
              <a:ea typeface="ヒラギノ明朝 ProN W3" charset="-128"/>
              <a:cs typeface="ヒラギノ明朝 ProN W3" charset="-128"/>
            </a:endParaRPr>
          </a:p>
          <a:p>
            <a:pPr algn="ctr"/>
            <a:r>
              <a:rPr lang="en-US" sz="3200" dirty="0" smtClean="0">
                <a:solidFill>
                  <a:srgbClr val="FFFF00"/>
                </a:solidFill>
                <a:ea typeface="ヒラギノ明朝 ProN W3" charset="-128"/>
                <a:cs typeface="ヒラギノ明朝 ProN W3" charset="-128"/>
              </a:rPr>
              <a:t> Pain</a:t>
            </a:r>
            <a:endParaRPr lang="en-US" sz="3200" dirty="0">
              <a:solidFill>
                <a:srgbClr val="FFFF00"/>
              </a:solidFill>
              <a:ea typeface="ヒラギノ明朝 ProN W3" charset="-128"/>
              <a:cs typeface="ヒラギノ明朝 ProN W3" charset="-128"/>
            </a:endParaRPr>
          </a:p>
        </p:txBody>
      </p:sp>
      <p:sp>
        <p:nvSpPr>
          <p:cNvPr id="9" name="Alternate Process 8"/>
          <p:cNvSpPr/>
          <p:nvPr/>
        </p:nvSpPr>
        <p:spPr bwMode="auto">
          <a:xfrm>
            <a:off x="6934200" y="3962400"/>
            <a:ext cx="1981200" cy="1752600"/>
          </a:xfrm>
          <a:prstGeom prst="flowChartAlternateProcess">
            <a:avLst/>
          </a:prstGeom>
          <a:solidFill>
            <a:srgbClr val="0000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US" sz="1600" dirty="0">
              <a:ea typeface="ヒラギノ明朝 ProN W3" charset="-128"/>
              <a:cs typeface="ヒラギノ明朝 ProN W3" charset="-128"/>
            </a:endParaRPr>
          </a:p>
          <a:p>
            <a:pPr algn="ctr"/>
            <a:r>
              <a:rPr lang="en-US" sz="2800" dirty="0" smtClean="0">
                <a:solidFill>
                  <a:srgbClr val="FFFF00"/>
                </a:solidFill>
                <a:ea typeface="ヒラギノ明朝 ProN W3" charset="-128"/>
                <a:cs typeface="ヒラギノ明朝 ProN W3" charset="-128"/>
              </a:rPr>
              <a:t> Staff </a:t>
            </a:r>
            <a:r>
              <a:rPr lang="en-US" sz="2700" dirty="0" smtClean="0">
                <a:solidFill>
                  <a:srgbClr val="FFFF00"/>
                </a:solidFill>
                <a:ea typeface="ヒラギノ明朝 ProN W3" charset="-128"/>
                <a:cs typeface="ヒラギノ明朝 ProN W3" charset="-128"/>
              </a:rPr>
              <a:t>Satisfaction</a:t>
            </a:r>
            <a:endParaRPr lang="en-US" sz="2700" dirty="0">
              <a:solidFill>
                <a:srgbClr val="FFFF00"/>
              </a:solidFill>
              <a:ea typeface="ヒラギノ明朝 ProN W3" charset="-128"/>
              <a:cs typeface="ヒラギノ明朝 ProN W3" charset="-128"/>
            </a:endParaRPr>
          </a:p>
        </p:txBody>
      </p:sp>
      <p:sp>
        <p:nvSpPr>
          <p:cNvPr id="10" name="Alternate Process 9"/>
          <p:cNvSpPr/>
          <p:nvPr/>
        </p:nvSpPr>
        <p:spPr bwMode="auto">
          <a:xfrm>
            <a:off x="6934200" y="1981200"/>
            <a:ext cx="1981200" cy="1600200"/>
          </a:xfrm>
          <a:prstGeom prst="flowChartAlternateProcess">
            <a:avLst/>
          </a:prstGeom>
          <a:solidFill>
            <a:srgbClr val="0000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US" sz="1800" dirty="0">
              <a:solidFill>
                <a:srgbClr val="FFFF00"/>
              </a:solidFill>
              <a:ea typeface="ヒラギノ明朝 ProN W3" charset="-128"/>
              <a:cs typeface="ヒラギノ明朝 ProN W3" charset="-128"/>
            </a:endParaRPr>
          </a:p>
          <a:p>
            <a:pPr algn="ctr"/>
            <a:r>
              <a:rPr lang="en-US" sz="2700" dirty="0" smtClean="0">
                <a:solidFill>
                  <a:srgbClr val="FFFF00"/>
                </a:solidFill>
                <a:ea typeface="ヒラギノ明朝 ProN W3" charset="-128"/>
                <a:cs typeface="ヒラギノ明朝 ProN W3" charset="-128"/>
              </a:rPr>
              <a:t> </a:t>
            </a:r>
            <a:r>
              <a:rPr lang="en-US" sz="2700" dirty="0">
                <a:solidFill>
                  <a:srgbClr val="FFFF00"/>
                </a:solidFill>
                <a:ea typeface="ヒラギノ明朝 ProN W3" charset="-128"/>
                <a:cs typeface="ヒラギノ明朝 ProN W3" charset="-128"/>
              </a:rPr>
              <a:t>Resident</a:t>
            </a:r>
          </a:p>
          <a:p>
            <a:pPr algn="ctr"/>
            <a:r>
              <a:rPr lang="en-US" sz="2700" dirty="0">
                <a:solidFill>
                  <a:srgbClr val="FFFF00"/>
                </a:solidFill>
                <a:ea typeface="ヒラギノ明朝 ProN W3" charset="-128"/>
                <a:cs typeface="ヒラギノ明朝 ProN W3" charset="-128"/>
              </a:rPr>
              <a:t>Satisfaction</a:t>
            </a:r>
          </a:p>
        </p:txBody>
      </p:sp>
      <p:sp>
        <p:nvSpPr>
          <p:cNvPr id="11" name="Alternate Process 10"/>
          <p:cNvSpPr/>
          <p:nvPr/>
        </p:nvSpPr>
        <p:spPr bwMode="auto">
          <a:xfrm>
            <a:off x="2514600" y="3962400"/>
            <a:ext cx="1981200" cy="1752600"/>
          </a:xfrm>
          <a:prstGeom prst="flowChartAlternateProcess">
            <a:avLst/>
          </a:prstGeom>
          <a:solidFill>
            <a:srgbClr val="0000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US" sz="1800" dirty="0" smtClean="0">
              <a:solidFill>
                <a:srgbClr val="FFFF00"/>
              </a:solidFill>
              <a:ea typeface="ヒラギノ明朝 ProN W3" charset="-128"/>
              <a:cs typeface="ヒラギノ明朝 ProN W3" charset="-128"/>
            </a:endParaRPr>
          </a:p>
          <a:p>
            <a:pPr algn="ctr"/>
            <a:r>
              <a:rPr lang="en-US" sz="2800" dirty="0" smtClean="0">
                <a:solidFill>
                  <a:srgbClr val="FFFF00"/>
                </a:solidFill>
                <a:ea typeface="ヒラギノ明朝 ProN W3" charset="-128"/>
                <a:cs typeface="ヒラギノ明朝 ProN W3" charset="-128"/>
              </a:rPr>
              <a:t> Pressure </a:t>
            </a:r>
            <a:r>
              <a:rPr lang="en-US" sz="2800" dirty="0">
                <a:solidFill>
                  <a:srgbClr val="FFFF00"/>
                </a:solidFill>
                <a:ea typeface="ヒラギノ明朝 ProN W3" charset="-128"/>
                <a:cs typeface="ヒラギノ明朝 ProN W3" charset="-128"/>
              </a:rPr>
              <a:t>Ulcers</a:t>
            </a:r>
            <a:endParaRPr lang="en-US" sz="3600" dirty="0">
              <a:solidFill>
                <a:srgbClr val="FFFF00"/>
              </a:solidFill>
              <a:ea typeface="ヒラギノ明朝 ProN W3" charset="-128"/>
              <a:cs typeface="ヒラギノ明朝 ProN W3" charset="-128"/>
            </a:endParaRPr>
          </a:p>
        </p:txBody>
      </p:sp>
      <p:sp>
        <p:nvSpPr>
          <p:cNvPr id="12" name="Alternate Process 11"/>
          <p:cNvSpPr/>
          <p:nvPr/>
        </p:nvSpPr>
        <p:spPr bwMode="auto">
          <a:xfrm>
            <a:off x="381000" y="4038600"/>
            <a:ext cx="1981200" cy="1676400"/>
          </a:xfrm>
          <a:prstGeom prst="flowChartAlternateProcess">
            <a:avLst/>
          </a:prstGeom>
          <a:solidFill>
            <a:srgbClr val="0000FF">
              <a:alpha val="98000"/>
            </a:srgb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US" sz="1600" dirty="0" smtClean="0">
              <a:solidFill>
                <a:srgbClr val="FFFF00"/>
              </a:solidFill>
              <a:ea typeface="ヒラギノ明朝 ProN W3" charset="-128"/>
              <a:cs typeface="ヒラギノ明朝 ProN W3" charset="-128"/>
            </a:endParaRPr>
          </a:p>
          <a:p>
            <a:pPr algn="ctr"/>
            <a:r>
              <a:rPr lang="en-US" sz="2500" dirty="0" smtClean="0">
                <a:solidFill>
                  <a:srgbClr val="FFFF00"/>
                </a:solidFill>
                <a:ea typeface="ヒラギノ明朝 ProN W3" charset="-128"/>
                <a:cs typeface="ヒラギノ明朝 ProN W3" charset="-128"/>
              </a:rPr>
              <a:t>Consistent Assignment  </a:t>
            </a:r>
            <a:endParaRPr lang="en-US" sz="2500" dirty="0">
              <a:solidFill>
                <a:srgbClr val="FFFF00"/>
              </a:solidFill>
              <a:ea typeface="ヒラギノ明朝 ProN W3" charset="-128"/>
              <a:cs typeface="ヒラギノ明朝 ProN W3" charset="-128"/>
            </a:endParaRPr>
          </a:p>
        </p:txBody>
      </p:sp>
      <p:sp>
        <p:nvSpPr>
          <p:cNvPr id="14" name="Alternate Process 13"/>
          <p:cNvSpPr/>
          <p:nvPr/>
        </p:nvSpPr>
        <p:spPr bwMode="auto">
          <a:xfrm>
            <a:off x="381000" y="1981200"/>
            <a:ext cx="1981200" cy="1524000"/>
          </a:xfrm>
          <a:prstGeom prst="flowChartAlternateProcess">
            <a:avLst/>
          </a:prstGeom>
          <a:solidFill>
            <a:srgbClr val="0000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US" sz="1100" dirty="0">
              <a:solidFill>
                <a:srgbClr val="F1E590"/>
              </a:solidFill>
              <a:ea typeface="ヒラギノ明朝 ProN W3" charset="-128"/>
              <a:cs typeface="ヒラギノ明朝 ProN W3" charset="-128"/>
            </a:endParaRPr>
          </a:p>
          <a:p>
            <a:pPr algn="ctr"/>
            <a:r>
              <a:rPr lang="en-US" sz="2800" dirty="0" smtClean="0">
                <a:solidFill>
                  <a:srgbClr val="FFFF00"/>
                </a:solidFill>
                <a:ea typeface="ヒラギノ明朝 ProN W3" charset="-128"/>
                <a:cs typeface="ヒラギノ明朝 ProN W3" charset="-128"/>
              </a:rPr>
              <a:t> Staff</a:t>
            </a:r>
          </a:p>
          <a:p>
            <a:pPr algn="ctr"/>
            <a:r>
              <a:rPr lang="en-US" sz="2800" dirty="0" smtClean="0">
                <a:solidFill>
                  <a:srgbClr val="FFFF00"/>
                </a:solidFill>
                <a:ea typeface="ヒラギノ明朝 ProN W3" charset="-128"/>
                <a:cs typeface="ヒラギノ明朝 ProN W3" charset="-128"/>
              </a:rPr>
              <a:t>Turnover</a:t>
            </a:r>
            <a:endParaRPr lang="en-US" dirty="0" smtClean="0">
              <a:solidFill>
                <a:srgbClr val="FFFF00"/>
              </a:solidFill>
              <a:ea typeface="ヒラギノ明朝 ProN W3" charset="-128"/>
              <a:cs typeface="ヒラギノ明朝 ProN W3" charset="-128"/>
            </a:endParaRPr>
          </a:p>
        </p:txBody>
      </p:sp>
      <p:sp>
        <p:nvSpPr>
          <p:cNvPr id="17" name="Title 1"/>
          <p:cNvSpPr txBox="1">
            <a:spLocks/>
          </p:cNvSpPr>
          <p:nvPr/>
        </p:nvSpPr>
        <p:spPr bwMode="auto">
          <a:xfrm>
            <a:off x="0" y="0"/>
            <a:ext cx="9144000" cy="1447800"/>
          </a:xfrm>
          <a:prstGeom prst="rect">
            <a:avLst/>
          </a:prstGeom>
          <a:solidFill>
            <a:srgbClr val="0000FF"/>
          </a:solidFill>
          <a:ln>
            <a:noFill/>
          </a:ln>
          <a:extLst>
            <a:ext uri="{91240B29-F687-4f45-9708-019B960494DF}">
              <a14:hiddenLine xmlns:a14="http://schemas.microsoft.com/office/drawing/2010/main" xmlns="" w="12700">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91440" bIns="50800" numCol="1" anchor="ctr" anchorCtr="0" compatLnSpc="1">
            <a:prstTxWarp prst="textNoShape">
              <a:avLst/>
            </a:prstTxWarp>
          </a:bodyPr>
          <a:lstStyle>
            <a:lvl1pPr marL="39688" indent="-39688" algn="l" rtl="0" eaLnBrk="0" fontAlgn="base" hangingPunct="0">
              <a:lnSpc>
                <a:spcPct val="120000"/>
              </a:lnSpc>
              <a:spcBef>
                <a:spcPct val="0"/>
              </a:spcBef>
              <a:spcAft>
                <a:spcPct val="0"/>
              </a:spcAft>
              <a:defRPr sz="2800">
                <a:solidFill>
                  <a:srgbClr val="003399"/>
                </a:solidFill>
                <a:latin typeface="+mj-lt"/>
                <a:ea typeface="+mj-ea"/>
                <a:cs typeface="+mj-cs"/>
                <a:sym typeface="Arial Bold" charset="0"/>
              </a:defRPr>
            </a:lvl1pPr>
            <a:lvl2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2pPr>
            <a:lvl3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3pPr>
            <a:lvl4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4pPr>
            <a:lvl5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5pPr>
            <a:lvl6pPr marL="4968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6pPr>
            <a:lvl7pPr marL="9540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7pPr>
            <a:lvl8pPr marL="14112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8pPr>
            <a:lvl9pPr marL="18684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9pPr>
          </a:lstStyle>
          <a:p>
            <a:pPr algn="ctr"/>
            <a:r>
              <a:rPr lang="en-US" sz="4000" dirty="0" smtClean="0">
                <a:solidFill>
                  <a:srgbClr val="FBF7DB"/>
                </a:solidFill>
                <a:latin typeface="Arial Bold" charset="0"/>
                <a:ea typeface="ＭＳ Ｐゴシック" charset="0"/>
                <a:cs typeface="ＭＳ Ｐゴシック" charset="0"/>
              </a:rPr>
              <a:t>Current Advancing Excellence Goals</a:t>
            </a:r>
            <a:endParaRPr lang="en-US" sz="4000" dirty="0">
              <a:solidFill>
                <a:srgbClr val="FBF7DB"/>
              </a:solidFill>
              <a:latin typeface="Arial Bold" charset="0"/>
              <a:ea typeface="ＭＳ Ｐゴシック" charset="0"/>
              <a:cs typeface="ＭＳ Ｐゴシック" charset="0"/>
            </a:endParaRPr>
          </a:p>
        </p:txBody>
      </p:sp>
    </p:spTree>
    <p:extLst>
      <p:ext uri="{BB962C8B-B14F-4D97-AF65-F5344CB8AC3E}">
        <p14:creationId xmlns:p14="http://schemas.microsoft.com/office/powerpoint/2010/main" xmlns="" val="312817947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B6BC6024-D4C8-A54A-9452-0969C9F5B724}" type="slidenum">
              <a:rPr lang="en-US" smtClean="0">
                <a:solidFill>
                  <a:srgbClr val="000000"/>
                </a:solidFill>
              </a:rPr>
              <a:pPr>
                <a:defRPr/>
              </a:pPr>
              <a:t>17</a:t>
            </a:fld>
            <a:endParaRPr lang="en-US">
              <a:solidFill>
                <a:srgbClr val="000000"/>
              </a:solidFill>
            </a:endParaRPr>
          </a:p>
        </p:txBody>
      </p:sp>
      <p:sp>
        <p:nvSpPr>
          <p:cNvPr id="6" name="Alternate Process 5"/>
          <p:cNvSpPr/>
          <p:nvPr/>
        </p:nvSpPr>
        <p:spPr bwMode="auto">
          <a:xfrm>
            <a:off x="533400" y="4724400"/>
            <a:ext cx="2362200" cy="1447800"/>
          </a:xfrm>
          <a:prstGeom prst="flowChartAlternateProcess">
            <a:avLst/>
          </a:prstGeom>
          <a:solidFill>
            <a:srgbClr val="0000FF">
              <a:alpha val="98000"/>
            </a:srgb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sz="1600" dirty="0" smtClean="0">
                <a:solidFill>
                  <a:srgbClr val="FFFF00"/>
                </a:solidFill>
                <a:ea typeface="ヒラギノ明朝 ProN W3" charset="-128"/>
                <a:cs typeface="ヒラギノ明朝 ProN W3" charset="-128"/>
              </a:rPr>
              <a:t> </a:t>
            </a:r>
          </a:p>
          <a:p>
            <a:pPr algn="ctr"/>
            <a:r>
              <a:rPr lang="en-US" sz="2800" dirty="0" smtClean="0">
                <a:solidFill>
                  <a:srgbClr val="FFFF00"/>
                </a:solidFill>
                <a:ea typeface="ヒラギノ明朝 ProN W3" charset="-128"/>
                <a:cs typeface="ヒラギノ明朝 ProN W3" charset="-128"/>
              </a:rPr>
              <a:t>Mobility</a:t>
            </a:r>
          </a:p>
        </p:txBody>
      </p:sp>
      <p:sp>
        <p:nvSpPr>
          <p:cNvPr id="7" name="Alternate Process 6"/>
          <p:cNvSpPr/>
          <p:nvPr/>
        </p:nvSpPr>
        <p:spPr bwMode="auto">
          <a:xfrm>
            <a:off x="3352800" y="3124200"/>
            <a:ext cx="2514600" cy="1447800"/>
          </a:xfrm>
          <a:prstGeom prst="flowChartAlternateProcess">
            <a:avLst/>
          </a:prstGeom>
          <a:solidFill>
            <a:srgbClr val="0000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US" sz="600" dirty="0" smtClean="0">
              <a:solidFill>
                <a:srgbClr val="FFFF00"/>
              </a:solidFill>
              <a:ea typeface="ヒラギノ明朝 ProN W3" charset="-128"/>
              <a:cs typeface="ヒラギノ明朝 ProN W3" charset="-128"/>
            </a:endParaRPr>
          </a:p>
          <a:p>
            <a:pPr algn="ctr"/>
            <a:r>
              <a:rPr lang="en-US" sz="2000" dirty="0" smtClean="0">
                <a:solidFill>
                  <a:srgbClr val="FFFF00"/>
                </a:solidFill>
                <a:ea typeface="ヒラギノ明朝 ProN W3" charset="-128"/>
                <a:cs typeface="ヒラギノ明朝 ProN W3" charset="-128"/>
              </a:rPr>
              <a:t>Person-Centered</a:t>
            </a:r>
          </a:p>
          <a:p>
            <a:pPr algn="ctr"/>
            <a:r>
              <a:rPr lang="en-US" sz="2000" dirty="0" smtClean="0">
                <a:solidFill>
                  <a:srgbClr val="FFFF00"/>
                </a:solidFill>
                <a:ea typeface="ヒラギノ明朝 ProN W3" charset="-128"/>
                <a:cs typeface="ヒラギノ明朝 ProN W3" charset="-128"/>
              </a:rPr>
              <a:t>Care and</a:t>
            </a:r>
          </a:p>
          <a:p>
            <a:pPr algn="ctr"/>
            <a:r>
              <a:rPr lang="en-US" sz="2000" dirty="0" smtClean="0">
                <a:solidFill>
                  <a:srgbClr val="FFFF00"/>
                </a:solidFill>
                <a:ea typeface="ヒラギノ明朝 ProN W3" charset="-128"/>
                <a:cs typeface="ヒラギノ明朝 ProN W3" charset="-128"/>
              </a:rPr>
              <a:t>Decision-Making</a:t>
            </a:r>
            <a:endParaRPr lang="en-US" sz="2000" dirty="0">
              <a:solidFill>
                <a:srgbClr val="FFFF00"/>
              </a:solidFill>
              <a:ea typeface="ヒラギノ明朝 ProN W3" charset="-128"/>
              <a:cs typeface="ヒラギノ明朝 ProN W3" charset="-128"/>
            </a:endParaRPr>
          </a:p>
        </p:txBody>
      </p:sp>
      <p:sp>
        <p:nvSpPr>
          <p:cNvPr id="8" name="Alternate Process 7"/>
          <p:cNvSpPr/>
          <p:nvPr/>
        </p:nvSpPr>
        <p:spPr bwMode="auto">
          <a:xfrm>
            <a:off x="3352800" y="4724400"/>
            <a:ext cx="2514600" cy="1447800"/>
          </a:xfrm>
          <a:prstGeom prst="flowChartAlternateProcess">
            <a:avLst/>
          </a:prstGeom>
          <a:solidFill>
            <a:srgbClr val="0000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US" sz="900" dirty="0" smtClean="0">
              <a:solidFill>
                <a:srgbClr val="FFFF00"/>
              </a:solidFill>
              <a:ea typeface="ヒラギノ明朝 ProN W3" charset="-128"/>
              <a:cs typeface="ヒラギノ明朝 ProN W3" charset="-128"/>
            </a:endParaRPr>
          </a:p>
          <a:p>
            <a:pPr algn="ctr"/>
            <a:r>
              <a:rPr lang="en-US" sz="2700" dirty="0" smtClean="0">
                <a:solidFill>
                  <a:srgbClr val="FFFF00"/>
                </a:solidFill>
                <a:ea typeface="ヒラギノ明朝 ProN W3" charset="-128"/>
                <a:cs typeface="ヒラギノ明朝 ProN W3" charset="-128"/>
              </a:rPr>
              <a:t>Consistent</a:t>
            </a:r>
          </a:p>
          <a:p>
            <a:pPr algn="ctr"/>
            <a:r>
              <a:rPr lang="en-US" sz="2700" dirty="0" smtClean="0">
                <a:solidFill>
                  <a:srgbClr val="FFFF00"/>
                </a:solidFill>
                <a:ea typeface="ヒラギノ明朝 ProN W3" charset="-128"/>
                <a:cs typeface="ヒラギノ明朝 ProN W3" charset="-128"/>
              </a:rPr>
              <a:t>Assignment  </a:t>
            </a:r>
            <a:endParaRPr lang="en-US" sz="2700" dirty="0">
              <a:solidFill>
                <a:srgbClr val="FFFF00"/>
              </a:solidFill>
              <a:ea typeface="ヒラギノ明朝 ProN W3" charset="-128"/>
              <a:cs typeface="ヒラギノ明朝 ProN W3" charset="-128"/>
            </a:endParaRPr>
          </a:p>
        </p:txBody>
      </p:sp>
      <p:sp>
        <p:nvSpPr>
          <p:cNvPr id="9" name="Alternate Process 8"/>
          <p:cNvSpPr/>
          <p:nvPr/>
        </p:nvSpPr>
        <p:spPr bwMode="auto">
          <a:xfrm>
            <a:off x="6172200" y="3048000"/>
            <a:ext cx="2438400" cy="1524000"/>
          </a:xfrm>
          <a:prstGeom prst="flowChartAlternateProcess">
            <a:avLst/>
          </a:prstGeom>
          <a:solidFill>
            <a:srgbClr val="0000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US" dirty="0" smtClean="0">
              <a:ea typeface="ヒラギノ明朝 ProN W3" charset="-128"/>
              <a:cs typeface="ヒラギノ明朝 ProN W3" charset="-128"/>
            </a:endParaRPr>
          </a:p>
          <a:p>
            <a:pPr algn="ctr"/>
            <a:r>
              <a:rPr lang="en-US" b="1" dirty="0" smtClean="0">
                <a:solidFill>
                  <a:srgbClr val="F6EEB6">
                    <a:lumMod val="90000"/>
                  </a:srgbClr>
                </a:solidFill>
                <a:ea typeface="ヒラギノ明朝 ProN W3" charset="-128"/>
                <a:cs typeface="ヒラギノ明朝 ProN W3" charset="-128"/>
              </a:rPr>
              <a:t>Infections</a:t>
            </a:r>
            <a:endParaRPr lang="en-US" sz="2000" dirty="0" smtClean="0">
              <a:ea typeface="ヒラギノ明朝 ProN W3" charset="-128"/>
              <a:cs typeface="ヒラギノ明朝 ProN W3" charset="-128"/>
            </a:endParaRPr>
          </a:p>
        </p:txBody>
      </p:sp>
      <p:sp>
        <p:nvSpPr>
          <p:cNvPr id="10" name="Alternate Process 9"/>
          <p:cNvSpPr/>
          <p:nvPr/>
        </p:nvSpPr>
        <p:spPr bwMode="auto">
          <a:xfrm>
            <a:off x="6096000" y="1447800"/>
            <a:ext cx="2438400" cy="1447800"/>
          </a:xfrm>
          <a:prstGeom prst="flowChartAlternateProcess">
            <a:avLst/>
          </a:prstGeom>
          <a:solidFill>
            <a:srgbClr val="0000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US" sz="1000" dirty="0" smtClean="0">
              <a:solidFill>
                <a:srgbClr val="FFFF00"/>
              </a:solidFill>
              <a:ea typeface="ヒラギノ明朝 ProN W3" charset="-128"/>
              <a:cs typeface="ヒラギノ明朝 ProN W3" charset="-128"/>
            </a:endParaRPr>
          </a:p>
          <a:p>
            <a:pPr algn="ctr"/>
            <a:endParaRPr lang="en-US" sz="1800" dirty="0">
              <a:solidFill>
                <a:srgbClr val="FFFF00"/>
              </a:solidFill>
              <a:ea typeface="ヒラギノ明朝 ProN W3" charset="-128"/>
              <a:cs typeface="ヒラギノ明朝 ProN W3" charset="-128"/>
            </a:endParaRPr>
          </a:p>
          <a:p>
            <a:pPr algn="ctr"/>
            <a:r>
              <a:rPr lang="en-US" sz="2500" dirty="0" smtClean="0">
                <a:solidFill>
                  <a:srgbClr val="FFFF00"/>
                </a:solidFill>
                <a:ea typeface="ヒラギノ明朝 ProN W3" charset="-128"/>
                <a:cs typeface="ヒラギノ明朝 ProN W3" charset="-128"/>
              </a:rPr>
              <a:t>Pressure Ulcers</a:t>
            </a:r>
            <a:endParaRPr lang="en-US" sz="2500" dirty="0">
              <a:solidFill>
                <a:srgbClr val="FFFF00"/>
              </a:solidFill>
              <a:ea typeface="ヒラギノ明朝 ProN W3" charset="-128"/>
              <a:cs typeface="ヒラギノ明朝 ProN W3" charset="-128"/>
            </a:endParaRPr>
          </a:p>
        </p:txBody>
      </p:sp>
      <p:sp>
        <p:nvSpPr>
          <p:cNvPr id="11" name="Alternate Process 10"/>
          <p:cNvSpPr/>
          <p:nvPr/>
        </p:nvSpPr>
        <p:spPr bwMode="auto">
          <a:xfrm>
            <a:off x="3276600" y="1447800"/>
            <a:ext cx="2514600" cy="1524000"/>
          </a:xfrm>
          <a:prstGeom prst="flowChartAlternateProcess">
            <a:avLst/>
          </a:prstGeom>
          <a:solidFill>
            <a:srgbClr val="0000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US" sz="2800" dirty="0" smtClean="0">
              <a:solidFill>
                <a:srgbClr val="FFFF00"/>
              </a:solidFill>
              <a:ea typeface="ヒラギノ明朝 ProN W3" charset="-128"/>
              <a:cs typeface="ヒラギノ明朝 ProN W3" charset="-128"/>
            </a:endParaRPr>
          </a:p>
          <a:p>
            <a:pPr algn="ctr"/>
            <a:r>
              <a:rPr lang="en-US" sz="2500" dirty="0" smtClean="0">
                <a:solidFill>
                  <a:srgbClr val="FFFF00"/>
                </a:solidFill>
                <a:ea typeface="ヒラギノ明朝 ProN W3" charset="-128"/>
                <a:cs typeface="ヒラギノ明朝 ProN W3" charset="-128"/>
              </a:rPr>
              <a:t>Staff Stability</a:t>
            </a:r>
            <a:endParaRPr lang="en-US" sz="2500" dirty="0">
              <a:solidFill>
                <a:srgbClr val="FFFF00"/>
              </a:solidFill>
              <a:ea typeface="ヒラギノ明朝 ProN W3" charset="-128"/>
              <a:cs typeface="ヒラギノ明朝 ProN W3" charset="-128"/>
            </a:endParaRPr>
          </a:p>
        </p:txBody>
      </p:sp>
      <p:sp>
        <p:nvSpPr>
          <p:cNvPr id="12" name="Alternate Process 11"/>
          <p:cNvSpPr/>
          <p:nvPr/>
        </p:nvSpPr>
        <p:spPr bwMode="auto">
          <a:xfrm>
            <a:off x="533400" y="3124200"/>
            <a:ext cx="2438400" cy="1447800"/>
          </a:xfrm>
          <a:prstGeom prst="flowChartAlternateProcess">
            <a:avLst/>
          </a:prstGeom>
          <a:solidFill>
            <a:srgbClr val="0000FF">
              <a:alpha val="98000"/>
            </a:srgb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US" sz="1000" dirty="0" smtClean="0">
              <a:solidFill>
                <a:srgbClr val="FFFF00"/>
              </a:solidFill>
              <a:ea typeface="ヒラギノ明朝 ProN W3" charset="-128"/>
              <a:cs typeface="ヒラギノ明朝 ProN W3" charset="-128"/>
            </a:endParaRPr>
          </a:p>
          <a:p>
            <a:pPr algn="ctr"/>
            <a:r>
              <a:rPr lang="en-US" dirty="0" smtClean="0">
                <a:solidFill>
                  <a:srgbClr val="FFFF00"/>
                </a:solidFill>
                <a:ea typeface="ヒラギノ明朝 ProN W3" charset="-128"/>
                <a:cs typeface="ヒラギノ明朝 ProN W3" charset="-128"/>
              </a:rPr>
              <a:t>Medications</a:t>
            </a:r>
          </a:p>
          <a:p>
            <a:pPr algn="ctr"/>
            <a:r>
              <a:rPr lang="en-US" sz="2200" dirty="0" smtClean="0">
                <a:solidFill>
                  <a:srgbClr val="FFFF00"/>
                </a:solidFill>
                <a:ea typeface="ヒラギノ明朝 ProN W3" charset="-128"/>
                <a:cs typeface="ヒラギノ明朝 ProN W3" charset="-128"/>
              </a:rPr>
              <a:t>(Antipsychotic use)</a:t>
            </a:r>
            <a:endParaRPr lang="en-US" sz="2200" dirty="0">
              <a:solidFill>
                <a:srgbClr val="FFFF00"/>
              </a:solidFill>
              <a:ea typeface="ヒラギノ明朝 ProN W3" charset="-128"/>
              <a:cs typeface="ヒラギノ明朝 ProN W3" charset="-128"/>
            </a:endParaRPr>
          </a:p>
        </p:txBody>
      </p:sp>
      <p:sp>
        <p:nvSpPr>
          <p:cNvPr id="14" name="Alternate Process 13"/>
          <p:cNvSpPr/>
          <p:nvPr/>
        </p:nvSpPr>
        <p:spPr bwMode="auto">
          <a:xfrm>
            <a:off x="533400" y="1447800"/>
            <a:ext cx="2438400" cy="1524000"/>
          </a:xfrm>
          <a:prstGeom prst="flowChartAlternateProcess">
            <a:avLst/>
          </a:prstGeom>
          <a:solidFill>
            <a:srgbClr val="0000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US" sz="600" dirty="0" smtClean="0">
              <a:solidFill>
                <a:srgbClr val="F1E590"/>
              </a:solidFill>
              <a:ea typeface="ヒラギノ明朝 ProN W3" charset="-128"/>
              <a:cs typeface="ヒラギノ明朝 ProN W3" charset="-128"/>
            </a:endParaRPr>
          </a:p>
          <a:p>
            <a:pPr algn="ctr"/>
            <a:r>
              <a:rPr lang="en-US" dirty="0" smtClean="0">
                <a:solidFill>
                  <a:srgbClr val="FFFF00"/>
                </a:solidFill>
                <a:ea typeface="ヒラギノ明朝 ProN W3" charset="-128"/>
                <a:cs typeface="ヒラギノ明朝 ProN W3" charset="-128"/>
              </a:rPr>
              <a:t> </a:t>
            </a:r>
          </a:p>
          <a:p>
            <a:pPr algn="ctr"/>
            <a:r>
              <a:rPr lang="en-US" dirty="0" smtClean="0">
                <a:solidFill>
                  <a:srgbClr val="FFFF00"/>
                </a:solidFill>
                <a:ea typeface="ヒラギノ明朝 ProN W3" charset="-128"/>
                <a:cs typeface="ヒラギノ明朝 ProN W3" charset="-128"/>
              </a:rPr>
              <a:t>Hospitalizations</a:t>
            </a:r>
          </a:p>
        </p:txBody>
      </p:sp>
      <p:sp>
        <p:nvSpPr>
          <p:cNvPr id="17" name="Title 1"/>
          <p:cNvSpPr txBox="1">
            <a:spLocks/>
          </p:cNvSpPr>
          <p:nvPr/>
        </p:nvSpPr>
        <p:spPr bwMode="auto">
          <a:xfrm>
            <a:off x="0" y="0"/>
            <a:ext cx="9144000" cy="1295400"/>
          </a:xfrm>
          <a:prstGeom prst="rect">
            <a:avLst/>
          </a:prstGeom>
          <a:solidFill>
            <a:srgbClr val="0000FF"/>
          </a:solidFill>
          <a:ln>
            <a:noFill/>
          </a:ln>
          <a:extLst>
            <a:ext uri="{91240B29-F687-4f45-9708-019B960494DF}">
              <a14:hiddenLine xmlns:a14="http://schemas.microsoft.com/office/drawing/2010/main" xmlns="" w="12700">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91440" bIns="50800" numCol="1" anchor="ctr" anchorCtr="0" compatLnSpc="1">
            <a:prstTxWarp prst="textNoShape">
              <a:avLst/>
            </a:prstTxWarp>
          </a:bodyPr>
          <a:lstStyle>
            <a:lvl1pPr marL="39688" indent="-39688" algn="l" rtl="0" eaLnBrk="0" fontAlgn="base" hangingPunct="0">
              <a:lnSpc>
                <a:spcPct val="120000"/>
              </a:lnSpc>
              <a:spcBef>
                <a:spcPct val="0"/>
              </a:spcBef>
              <a:spcAft>
                <a:spcPct val="0"/>
              </a:spcAft>
              <a:defRPr sz="2800">
                <a:solidFill>
                  <a:srgbClr val="003399"/>
                </a:solidFill>
                <a:latin typeface="+mj-lt"/>
                <a:ea typeface="+mj-ea"/>
                <a:cs typeface="+mj-cs"/>
                <a:sym typeface="Arial Bold" charset="0"/>
              </a:defRPr>
            </a:lvl1pPr>
            <a:lvl2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2pPr>
            <a:lvl3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3pPr>
            <a:lvl4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4pPr>
            <a:lvl5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5pPr>
            <a:lvl6pPr marL="4968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6pPr>
            <a:lvl7pPr marL="9540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7pPr>
            <a:lvl8pPr marL="14112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8pPr>
            <a:lvl9pPr marL="18684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9pPr>
          </a:lstStyle>
          <a:p>
            <a:pPr algn="ctr"/>
            <a:r>
              <a:rPr lang="en-US" sz="3600" i="1" dirty="0" smtClean="0">
                <a:solidFill>
                  <a:srgbClr val="FBF7DB"/>
                </a:solidFill>
                <a:latin typeface="Arial Bold" charset="0"/>
                <a:ea typeface="ＭＳ Ｐゴシック" charset="0"/>
                <a:cs typeface="ＭＳ Ｐゴシック" charset="0"/>
              </a:rPr>
              <a:t>“New</a:t>
            </a:r>
            <a:r>
              <a:rPr lang="en-US" sz="3600" dirty="0" smtClean="0">
                <a:solidFill>
                  <a:srgbClr val="FBF7DB"/>
                </a:solidFill>
                <a:latin typeface="Arial Bold" charset="0"/>
                <a:ea typeface="ＭＳ Ｐゴシック" charset="0"/>
                <a:cs typeface="ＭＳ Ｐゴシック" charset="0"/>
              </a:rPr>
              <a:t>” Advancing Excellence Goals - 2012</a:t>
            </a:r>
            <a:endParaRPr lang="en-US" sz="3600" dirty="0">
              <a:solidFill>
                <a:srgbClr val="FBF7DB"/>
              </a:solidFill>
              <a:latin typeface="Arial Bold" charset="0"/>
              <a:ea typeface="ＭＳ Ｐゴシック" charset="0"/>
              <a:cs typeface="ＭＳ Ｐゴシック" charset="0"/>
            </a:endParaRPr>
          </a:p>
        </p:txBody>
      </p:sp>
      <p:sp>
        <p:nvSpPr>
          <p:cNvPr id="13" name="Alternate Process 12"/>
          <p:cNvSpPr/>
          <p:nvPr/>
        </p:nvSpPr>
        <p:spPr bwMode="auto">
          <a:xfrm>
            <a:off x="6096000" y="4724400"/>
            <a:ext cx="2514600" cy="1447800"/>
          </a:xfrm>
          <a:prstGeom prst="flowChartAlternateProcess">
            <a:avLst/>
          </a:prstGeom>
          <a:solidFill>
            <a:srgbClr val="0000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US" sz="600" dirty="0" smtClean="0">
              <a:solidFill>
                <a:srgbClr val="FFFF00"/>
              </a:solidFill>
              <a:ea typeface="ヒラギノ明朝 ProN W3" charset="-128"/>
              <a:cs typeface="ヒラギノ明朝 ProN W3" charset="-128"/>
            </a:endParaRPr>
          </a:p>
          <a:p>
            <a:pPr algn="ctr"/>
            <a:r>
              <a:rPr lang="en-US" dirty="0" smtClean="0">
                <a:solidFill>
                  <a:srgbClr val="FFFF00"/>
                </a:solidFill>
                <a:ea typeface="ヒラギノ明朝 ProN W3" charset="-128"/>
                <a:cs typeface="ヒラギノ明朝 ProN W3" charset="-128"/>
              </a:rPr>
              <a:t> Pain Management</a:t>
            </a:r>
            <a:endParaRPr lang="en-US" dirty="0">
              <a:solidFill>
                <a:srgbClr val="FFFF00"/>
              </a:solidFill>
              <a:ea typeface="ヒラギノ明朝 ProN W3" charset="-128"/>
              <a:cs typeface="ヒラギノ明朝 ProN W3" charset="-128"/>
            </a:endParaRPr>
          </a:p>
        </p:txBody>
      </p:sp>
    </p:spTree>
    <p:extLst>
      <p:ext uri="{BB962C8B-B14F-4D97-AF65-F5344CB8AC3E}">
        <p14:creationId xmlns:p14="http://schemas.microsoft.com/office/powerpoint/2010/main" xmlns="" val="118207333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xmlns="" val="2534224629"/>
              </p:ext>
            </p:extLst>
          </p:nvPr>
        </p:nvGraphicFramePr>
        <p:xfrm>
          <a:off x="4177" y="69420"/>
          <a:ext cx="9139823" cy="67885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7765" name="Rectangle 5"/>
          <p:cNvSpPr>
            <a:spLocks/>
          </p:cNvSpPr>
          <p:nvPr/>
        </p:nvSpPr>
        <p:spPr bwMode="auto">
          <a:xfrm>
            <a:off x="6553200" y="6245225"/>
            <a:ext cx="2146300" cy="292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40639" bIns="0"/>
          <a:lstStyle/>
          <a:p>
            <a:pPr marL="39688" algn="r" defTabSz="914400" fontAlgn="base">
              <a:spcBef>
                <a:spcPct val="0"/>
              </a:spcBef>
              <a:spcAft>
                <a:spcPct val="0"/>
              </a:spcAft>
            </a:pPr>
            <a:endParaRPr lang="en-US" sz="1400">
              <a:solidFill>
                <a:srgbClr val="000000"/>
              </a:solidFill>
              <a:latin typeface="Times New Roman" charset="0"/>
              <a:ea typeface="ヒラギノ角ゴ ProN W3" charset="0"/>
              <a:cs typeface="Times New Roman" charset="0"/>
              <a:sym typeface="Times New Roman" charset="0"/>
            </a:endParaRPr>
          </a:p>
        </p:txBody>
      </p:sp>
      <p:grpSp>
        <p:nvGrpSpPr>
          <p:cNvPr id="5" name="Group 4"/>
          <p:cNvGrpSpPr/>
          <p:nvPr/>
        </p:nvGrpSpPr>
        <p:grpSpPr>
          <a:xfrm rot="807063">
            <a:off x="921907" y="3444680"/>
            <a:ext cx="2938965" cy="2903840"/>
            <a:chOff x="1328718" y="1626792"/>
            <a:chExt cx="2680531" cy="2680531"/>
          </a:xfrm>
          <a:solidFill>
            <a:srgbClr val="0000FF"/>
          </a:solidFill>
        </p:grpSpPr>
        <p:sp>
          <p:nvSpPr>
            <p:cNvPr id="6" name="Shape 5"/>
            <p:cNvSpPr/>
            <p:nvPr/>
          </p:nvSpPr>
          <p:spPr>
            <a:xfrm>
              <a:off x="1328718" y="1626792"/>
              <a:ext cx="2680531" cy="2680531"/>
            </a:xfrm>
            <a:prstGeom prst="gear6">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 name="Shape 4"/>
            <p:cNvSpPr/>
            <p:nvPr/>
          </p:nvSpPr>
          <p:spPr>
            <a:xfrm rot="19918555">
              <a:off x="1919652" y="2511085"/>
              <a:ext cx="1545267" cy="94813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n-US" sz="2400" dirty="0" smtClean="0"/>
                <a:t>Consistent Assignment</a:t>
              </a:r>
              <a:endParaRPr lang="en-US" sz="2800" kern="1200" dirty="0"/>
            </a:p>
          </p:txBody>
        </p:sp>
      </p:grpSp>
      <p:sp>
        <p:nvSpPr>
          <p:cNvPr id="3" name="TextBox 2"/>
          <p:cNvSpPr txBox="1"/>
          <p:nvPr/>
        </p:nvSpPr>
        <p:spPr>
          <a:xfrm>
            <a:off x="102513" y="69420"/>
            <a:ext cx="3258255" cy="1077218"/>
          </a:xfrm>
          <a:prstGeom prst="rect">
            <a:avLst/>
          </a:prstGeom>
          <a:noFill/>
        </p:spPr>
        <p:txBody>
          <a:bodyPr wrap="square" rtlCol="0">
            <a:spAutoFit/>
          </a:bodyPr>
          <a:lstStyle/>
          <a:p>
            <a:pPr algn="ctr"/>
            <a:r>
              <a:rPr lang="en-US" sz="3200" b="1" dirty="0" smtClean="0">
                <a:solidFill>
                  <a:srgbClr val="0000FF"/>
                </a:solidFill>
              </a:rPr>
              <a:t>New AE Goals </a:t>
            </a:r>
          </a:p>
          <a:p>
            <a:pPr algn="ctr"/>
            <a:r>
              <a:rPr lang="en-US" sz="3200" b="1" dirty="0" smtClean="0">
                <a:solidFill>
                  <a:srgbClr val="0000FF"/>
                </a:solidFill>
              </a:rPr>
              <a:t>2012</a:t>
            </a:r>
            <a:endParaRPr lang="en-US" sz="3200" b="1" dirty="0">
              <a:solidFill>
                <a:srgbClr val="0000FF"/>
              </a:solidFill>
            </a:endParaRPr>
          </a:p>
        </p:txBody>
      </p:sp>
      <p:sp>
        <p:nvSpPr>
          <p:cNvPr id="9" name="Circular Arrow 8"/>
          <p:cNvSpPr/>
          <p:nvPr/>
        </p:nvSpPr>
        <p:spPr bwMode="auto">
          <a:xfrm rot="18775370">
            <a:off x="3835646" y="167114"/>
            <a:ext cx="1212334" cy="978408"/>
          </a:xfrm>
          <a:prstGeom prst="circularArrow">
            <a:avLst/>
          </a:prstGeom>
          <a:solidFill>
            <a:schemeClr val="bg2">
              <a:lumMod val="40000"/>
              <a:lumOff val="60000"/>
            </a:scheme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endParaRPr>
          </a:p>
        </p:txBody>
      </p:sp>
      <p:sp>
        <p:nvSpPr>
          <p:cNvPr id="10" name="Circular Arrow 9"/>
          <p:cNvSpPr/>
          <p:nvPr/>
        </p:nvSpPr>
        <p:spPr bwMode="auto">
          <a:xfrm rot="19035958">
            <a:off x="455094" y="3424149"/>
            <a:ext cx="1212334" cy="978408"/>
          </a:xfrm>
          <a:prstGeom prst="circularArrow">
            <a:avLst>
              <a:gd name="adj1" fmla="val 12500"/>
              <a:gd name="adj2" fmla="val 1142319"/>
              <a:gd name="adj3" fmla="val 20457681"/>
              <a:gd name="adj4" fmla="val 10985479"/>
              <a:gd name="adj5" fmla="val 12500"/>
            </a:avLst>
          </a:prstGeom>
          <a:solidFill>
            <a:schemeClr val="bg2">
              <a:lumMod val="40000"/>
              <a:lumOff val="60000"/>
            </a:scheme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endParaRPr>
          </a:p>
        </p:txBody>
      </p:sp>
      <p:sp>
        <p:nvSpPr>
          <p:cNvPr id="11" name="Circular Arrow 10"/>
          <p:cNvSpPr/>
          <p:nvPr/>
        </p:nvSpPr>
        <p:spPr bwMode="auto">
          <a:xfrm rot="7415944" flipV="1">
            <a:off x="1343635" y="1355208"/>
            <a:ext cx="1557310" cy="1077878"/>
          </a:xfrm>
          <a:prstGeom prst="circularArrow">
            <a:avLst>
              <a:gd name="adj1" fmla="val 12500"/>
              <a:gd name="adj2" fmla="val 1142319"/>
              <a:gd name="adj3" fmla="val 20457681"/>
              <a:gd name="adj4" fmla="val 10926089"/>
              <a:gd name="adj5" fmla="val 18282"/>
            </a:avLst>
          </a:prstGeom>
          <a:solidFill>
            <a:schemeClr val="bg2">
              <a:lumMod val="40000"/>
              <a:lumOff val="60000"/>
            </a:scheme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endParaRPr>
          </a:p>
        </p:txBody>
      </p:sp>
    </p:spTree>
    <p:extLst>
      <p:ext uri="{BB962C8B-B14F-4D97-AF65-F5344CB8AC3E}">
        <p14:creationId xmlns:p14="http://schemas.microsoft.com/office/powerpoint/2010/main" xmlns="" val="2580538241"/>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3" name="Rectangle 3"/>
          <p:cNvSpPr>
            <a:spLocks noGrp="1" noChangeArrowheads="1"/>
          </p:cNvSpPr>
          <p:nvPr>
            <p:ph type="title"/>
          </p:nvPr>
        </p:nvSpPr>
        <p:spPr>
          <a:xfrm>
            <a:off x="0" y="0"/>
            <a:ext cx="9144000" cy="1143000"/>
          </a:xfrm>
          <a:solidFill>
            <a:srgbClr val="0000FF"/>
          </a:solidFill>
        </p:spPr>
        <p:txBody>
          <a:bodyPr rIns="132080"/>
          <a:lstStyle/>
          <a:p>
            <a:pPr indent="0" algn="ctr" eaLnBrk="1" hangingPunct="1">
              <a:lnSpc>
                <a:spcPct val="90000"/>
              </a:lnSpc>
            </a:pPr>
            <a:r>
              <a:rPr lang="en-US" sz="3600" b="1" dirty="0">
                <a:solidFill>
                  <a:srgbClr val="E8F9EC"/>
                </a:solidFill>
              </a:rPr>
              <a:t/>
            </a:r>
            <a:br>
              <a:rPr lang="en-US" sz="3600" b="1" dirty="0">
                <a:solidFill>
                  <a:srgbClr val="E8F9EC"/>
                </a:solidFill>
              </a:rPr>
            </a:br>
            <a:r>
              <a:rPr lang="en-US" sz="3600" b="1" dirty="0" smtClean="0">
                <a:solidFill>
                  <a:srgbClr val="E8F9EC"/>
                </a:solidFill>
              </a:rPr>
              <a:t>Staff </a:t>
            </a:r>
            <a:r>
              <a:rPr lang="en-US" sz="3600" b="1" dirty="0">
                <a:solidFill>
                  <a:srgbClr val="E8F9EC"/>
                </a:solidFill>
              </a:rPr>
              <a:t>Stability</a:t>
            </a:r>
            <a:r>
              <a:rPr lang="en-US" sz="3600" dirty="0">
                <a:solidFill>
                  <a:srgbClr val="E8F9EC"/>
                </a:solidFill>
              </a:rPr>
              <a:t/>
            </a:r>
            <a:br>
              <a:rPr lang="en-US" sz="3600" dirty="0">
                <a:solidFill>
                  <a:srgbClr val="E8F9EC"/>
                </a:solidFill>
              </a:rPr>
            </a:br>
            <a:r>
              <a:rPr lang="en-US" sz="3600" dirty="0" smtClean="0">
                <a:solidFill>
                  <a:srgbClr val="E8F9EC"/>
                </a:solidFill>
                <a:latin typeface="Arial Bold" charset="0"/>
                <a:ea typeface="ヒラギノ角ゴ ProN W6" charset="0"/>
                <a:cs typeface="ヒラギノ角ゴ ProN W6" charset="0"/>
              </a:rPr>
              <a:t> </a:t>
            </a:r>
            <a:endParaRPr lang="en-US" sz="3600" dirty="0">
              <a:solidFill>
                <a:srgbClr val="E8F9EC"/>
              </a:solidFill>
              <a:latin typeface="Arial Bold" charset="0"/>
              <a:ea typeface="ヒラギノ角ゴ ProN W6" charset="0"/>
              <a:cs typeface="ヒラギノ角ゴ ProN W6" charset="0"/>
            </a:endParaRPr>
          </a:p>
        </p:txBody>
      </p:sp>
      <p:sp>
        <p:nvSpPr>
          <p:cNvPr id="117764" name="Rectangle 4"/>
          <p:cNvSpPr>
            <a:spLocks noGrp="1" noChangeArrowheads="1"/>
          </p:cNvSpPr>
          <p:nvPr>
            <p:ph type="body" idx="1"/>
          </p:nvPr>
        </p:nvSpPr>
        <p:spPr>
          <a:xfrm>
            <a:off x="457200" y="1295400"/>
            <a:ext cx="8458200" cy="4949825"/>
          </a:xfrm>
        </p:spPr>
        <p:txBody>
          <a:bodyPr rIns="132080"/>
          <a:lstStyle/>
          <a:p>
            <a:pPr>
              <a:lnSpc>
                <a:spcPct val="110000"/>
              </a:lnSpc>
            </a:pPr>
            <a:r>
              <a:rPr lang="en-US" sz="2800" dirty="0" smtClean="0"/>
              <a:t> Staff work </a:t>
            </a:r>
            <a:r>
              <a:rPr lang="en-US" sz="2800" dirty="0"/>
              <a:t>in the nursing home long enough to learn each resident’s needs and preferences. </a:t>
            </a:r>
          </a:p>
          <a:p>
            <a:pPr>
              <a:lnSpc>
                <a:spcPct val="110000"/>
              </a:lnSpc>
            </a:pPr>
            <a:r>
              <a:rPr lang="en-US" sz="2800" dirty="0" smtClean="0"/>
              <a:t> Residents </a:t>
            </a:r>
            <a:r>
              <a:rPr lang="en-US" sz="2800" dirty="0"/>
              <a:t>are more comfortable with caregivers who know their personal preferences and caregiving needs. </a:t>
            </a:r>
            <a:endParaRPr lang="en-US" sz="2800" dirty="0" smtClean="0"/>
          </a:p>
          <a:p>
            <a:pPr>
              <a:lnSpc>
                <a:spcPct val="110000"/>
              </a:lnSpc>
            </a:pPr>
            <a:r>
              <a:rPr lang="en-US" sz="2800" dirty="0" smtClean="0"/>
              <a:t>A </a:t>
            </a:r>
            <a:r>
              <a:rPr lang="en-US" sz="2800" dirty="0"/>
              <a:t>stable staff allows the nursing home to benefit from experience and knowledge that staff gains over time, increasing the overall competence and confidence of staff, while building strong bonds between residents and caregivers. </a:t>
            </a:r>
          </a:p>
          <a:p>
            <a:pPr marL="495300" indent="-457200" eaLnBrk="1" hangingPunct="1">
              <a:lnSpc>
                <a:spcPct val="110000"/>
              </a:lnSpc>
              <a:buClr>
                <a:srgbClr val="000000"/>
              </a:buClr>
              <a:buFont typeface="Arial Bold" charset="0"/>
              <a:buAutoNum type="arabicPeriod"/>
            </a:pPr>
            <a:endParaRPr lang="en-US" sz="1400" dirty="0">
              <a:solidFill>
                <a:srgbClr val="0000FF"/>
              </a:solidFill>
              <a:latin typeface="Arial" charset="0"/>
              <a:ea typeface="ヒラギノ角ゴ ProN W3" charset="0"/>
              <a:cs typeface="ヒラギノ角ゴ ProN W3" charset="0"/>
            </a:endParaRPr>
          </a:p>
        </p:txBody>
      </p:sp>
      <p:sp>
        <p:nvSpPr>
          <p:cNvPr id="117765" name="Rectangle 5"/>
          <p:cNvSpPr>
            <a:spLocks/>
          </p:cNvSpPr>
          <p:nvPr/>
        </p:nvSpPr>
        <p:spPr bwMode="auto">
          <a:xfrm>
            <a:off x="6553200" y="6245225"/>
            <a:ext cx="2146300" cy="292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40639" bIns="0"/>
          <a:lstStyle/>
          <a:p>
            <a:pPr marL="39688" algn="r" defTabSz="914400" fontAlgn="base">
              <a:spcBef>
                <a:spcPct val="0"/>
              </a:spcBef>
              <a:spcAft>
                <a:spcPct val="0"/>
              </a:spcAft>
            </a:pPr>
            <a:endParaRPr lang="en-US" sz="1400">
              <a:solidFill>
                <a:srgbClr val="000000"/>
              </a:solidFill>
              <a:latin typeface="Times New Roman" charset="0"/>
              <a:ea typeface="ヒラギノ角ゴ ProN W3" charset="0"/>
              <a:cs typeface="Times New Roman" charset="0"/>
              <a:sym typeface="Times New Roman" charset="0"/>
            </a:endParaRPr>
          </a:p>
        </p:txBody>
      </p:sp>
    </p:spTree>
    <p:extLst>
      <p:ext uri="{BB962C8B-B14F-4D97-AF65-F5344CB8AC3E}">
        <p14:creationId xmlns:p14="http://schemas.microsoft.com/office/powerpoint/2010/main" xmlns="" val="388837732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1"/>
          <p:cNvPicPr>
            <a:picLocks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33400" y="5818188"/>
            <a:ext cx="1752600"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6322" name="Rectangle 2"/>
          <p:cNvSpPr>
            <a:spLocks/>
          </p:cNvSpPr>
          <p:nvPr/>
        </p:nvSpPr>
        <p:spPr bwMode="auto">
          <a:xfrm>
            <a:off x="2438400" y="6096000"/>
            <a:ext cx="3165475"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40639" bIns="0">
            <a:spAutoFit/>
          </a:bodyPr>
          <a:lstStyle/>
          <a:p>
            <a:pPr marL="39688"/>
            <a:r>
              <a:rPr lang="en-US" sz="2000" dirty="0">
                <a:solidFill>
                  <a:srgbClr val="003399"/>
                </a:solidFill>
                <a:latin typeface="Times New Roman Bold Italic" charset="0"/>
                <a:cs typeface="Times New Roman Bold Italic" charset="0"/>
                <a:sym typeface="Times New Roman Bold Italic" charset="0"/>
              </a:rPr>
              <a:t>www.nhqualitycampaign.org</a:t>
            </a:r>
          </a:p>
        </p:txBody>
      </p:sp>
      <p:sp>
        <p:nvSpPr>
          <p:cNvPr id="56323" name="Rectangle 3"/>
          <p:cNvSpPr>
            <a:spLocks noGrp="1" noChangeArrowheads="1"/>
          </p:cNvSpPr>
          <p:nvPr>
            <p:ph type="title"/>
          </p:nvPr>
        </p:nvSpPr>
        <p:spPr>
          <a:xfrm>
            <a:off x="0" y="0"/>
            <a:ext cx="9144000" cy="1295400"/>
          </a:xfrm>
          <a:solidFill>
            <a:srgbClr val="0000FF"/>
          </a:solidFill>
        </p:spPr>
        <p:txBody>
          <a:bodyPr rIns="132080"/>
          <a:lstStyle/>
          <a:p>
            <a:pPr indent="0" algn="ctr" eaLnBrk="1" hangingPunct="1"/>
            <a:r>
              <a:rPr lang="en-US" sz="4000" dirty="0" smtClean="0">
                <a:solidFill>
                  <a:srgbClr val="FBF7DB"/>
                </a:solidFill>
                <a:latin typeface="Arial Bold" charset="0"/>
                <a:ea typeface="ヒラギノ角ゴ ProN W6" charset="0"/>
                <a:cs typeface="ヒラギノ角ゴ ProN W6" charset="0"/>
              </a:rPr>
              <a:t> Mission</a:t>
            </a:r>
            <a:endParaRPr lang="en-US" sz="4000" dirty="0">
              <a:solidFill>
                <a:srgbClr val="FBF7DB"/>
              </a:solidFill>
              <a:latin typeface="Arial Bold" charset="0"/>
              <a:ea typeface="ヒラギノ角ゴ ProN W6" charset="0"/>
              <a:cs typeface="ヒラギノ角ゴ ProN W6" charset="0"/>
            </a:endParaRPr>
          </a:p>
        </p:txBody>
      </p:sp>
      <p:sp>
        <p:nvSpPr>
          <p:cNvPr id="56324" name="Rectangle 4"/>
          <p:cNvSpPr>
            <a:spLocks noGrp="1" noChangeArrowheads="1"/>
          </p:cNvSpPr>
          <p:nvPr>
            <p:ph type="body" idx="1"/>
          </p:nvPr>
        </p:nvSpPr>
        <p:spPr>
          <a:xfrm>
            <a:off x="457200" y="1676400"/>
            <a:ext cx="8305800" cy="4114800"/>
          </a:xfrm>
          <a:solidFill>
            <a:srgbClr val="FFFFFF"/>
          </a:solidFill>
        </p:spPr>
        <p:txBody>
          <a:bodyPr rIns="132080"/>
          <a:lstStyle/>
          <a:p>
            <a:pPr eaLnBrk="1" hangingPunct="1">
              <a:buClr>
                <a:srgbClr val="003399"/>
              </a:buClr>
              <a:buNone/>
            </a:pPr>
            <a:r>
              <a:rPr lang="en-US" sz="2800" dirty="0" smtClean="0"/>
              <a:t> </a:t>
            </a:r>
          </a:p>
          <a:p>
            <a:pPr eaLnBrk="1" hangingPunct="1">
              <a:buClr>
                <a:srgbClr val="003399"/>
              </a:buClr>
              <a:buNone/>
            </a:pPr>
            <a:r>
              <a:rPr lang="en-US" sz="2800" b="1" i="1" dirty="0" smtClean="0">
                <a:latin typeface="Arial" charset="0"/>
                <a:ea typeface="ヒラギノ角ゴ ProN W3" charset="0"/>
                <a:cs typeface="ヒラギノ角ゴ ProN W3" charset="0"/>
              </a:rPr>
              <a:t>  “</a:t>
            </a:r>
            <a:r>
              <a:rPr lang="en-US" sz="3200" i="1" dirty="0" smtClean="0"/>
              <a:t>The Collaborative assists all stakeholders of long term care supports and services to achieve the highest practicable level of physical, mental, and psychosocial well-being for all individuals receiving long term care services.”</a:t>
            </a:r>
            <a:endParaRPr lang="en-US" sz="3100" b="1" i="1" dirty="0">
              <a:latin typeface="Arial" charset="0"/>
              <a:ea typeface="ヒラギノ角ゴ ProN W3" charset="0"/>
              <a:cs typeface="ヒラギノ角ゴ ProN W3" charset="0"/>
            </a:endParaRPr>
          </a:p>
        </p:txBody>
      </p:sp>
    </p:spTree>
    <p:extLst>
      <p:ext uri="{BB962C8B-B14F-4D97-AF65-F5344CB8AC3E}">
        <p14:creationId xmlns:p14="http://schemas.microsoft.com/office/powerpoint/2010/main" xmlns="" val="2128469831"/>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idx="4294967295"/>
          </p:nvPr>
        </p:nvSpPr>
        <p:spPr>
          <a:xfrm>
            <a:off x="0" y="0"/>
            <a:ext cx="9144000" cy="1066800"/>
          </a:xfrm>
          <a:solidFill>
            <a:srgbClr val="0000D1"/>
          </a:solidFill>
        </p:spPr>
        <p:txBody>
          <a:bodyPr/>
          <a:lstStyle/>
          <a:p>
            <a:pPr algn="ctr"/>
            <a:r>
              <a:rPr lang="en-US" sz="4000">
                <a:solidFill>
                  <a:srgbClr val="FBF7DB"/>
                </a:solidFill>
                <a:latin typeface="Arial Bold" charset="0"/>
                <a:ea typeface="ＭＳ Ｐゴシック" charset="0"/>
                <a:cs typeface="ＭＳ Ｐゴシック" charset="0"/>
              </a:rPr>
              <a:t>QI Process for Staff Turnover</a:t>
            </a:r>
          </a:p>
        </p:txBody>
      </p:sp>
      <p:sp>
        <p:nvSpPr>
          <p:cNvPr id="45058" name="Content Placeholder 2"/>
          <p:cNvSpPr txBox="1">
            <a:spLocks/>
          </p:cNvSpPr>
          <p:nvPr/>
        </p:nvSpPr>
        <p:spPr bwMode="auto">
          <a:xfrm>
            <a:off x="304800" y="1143000"/>
            <a:ext cx="8686800" cy="525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288925" indent="-288925" eaLnBrk="0" hangingPunct="0">
              <a:defRPr sz="2400">
                <a:solidFill>
                  <a:srgbClr val="000000"/>
                </a:solidFill>
                <a:latin typeface="Times New Roman" charset="0"/>
                <a:ea typeface="ヒラギノ角ゴ ProN W3" charset="0"/>
                <a:cs typeface="ヒラギノ角ゴ ProN W3" charset="0"/>
                <a:sym typeface="Times New Roman" charset="0"/>
              </a:defRPr>
            </a:lvl1pPr>
            <a:lvl2pPr marL="742950" indent="-285750"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eaLnBrk="1" hangingPunct="1">
              <a:spcBef>
                <a:spcPct val="20000"/>
              </a:spcBef>
              <a:buSzPct val="100000"/>
            </a:pPr>
            <a:r>
              <a:rPr lang="en-US" dirty="0" smtClean="0">
                <a:solidFill>
                  <a:srgbClr val="0000FF"/>
                </a:solidFill>
                <a:latin typeface="Arial Bold" charset="0"/>
                <a:ea typeface="ヒラギノ明朝 ProN W3" charset="0"/>
                <a:cs typeface="ヒラギノ明朝 ProN W3" charset="0"/>
              </a:rPr>
              <a:t>Measure Turnover – Narrow the proble</a:t>
            </a:r>
            <a:r>
              <a:rPr lang="en-US" dirty="0">
                <a:solidFill>
                  <a:srgbClr val="0000FF"/>
                </a:solidFill>
                <a:latin typeface="Arial Bold" charset="0"/>
                <a:ea typeface="ヒラギノ明朝 ProN W3" charset="0"/>
                <a:cs typeface="ヒラギノ明朝 ProN W3" charset="0"/>
              </a:rPr>
              <a:t>m</a:t>
            </a:r>
          </a:p>
          <a:p>
            <a:pPr eaLnBrk="1" hangingPunct="1">
              <a:spcBef>
                <a:spcPct val="20000"/>
              </a:spcBef>
              <a:buSzPct val="100000"/>
              <a:buFontTx/>
              <a:buChar char="•"/>
            </a:pPr>
            <a:r>
              <a:rPr lang="en-US" sz="1800" dirty="0">
                <a:solidFill>
                  <a:srgbClr val="0000FF"/>
                </a:solidFill>
                <a:latin typeface="Arial Bold" charset="0"/>
                <a:ea typeface="ヒラギノ明朝 ProN W3" charset="0"/>
                <a:cs typeface="ヒラギノ明朝 ProN W3" charset="0"/>
              </a:rPr>
              <a:t>Determine if turnover is where you want it to be. What</a:t>
            </a:r>
            <a:r>
              <a:rPr lang="ja-JP" altLang="en-US" sz="1800" dirty="0">
                <a:solidFill>
                  <a:srgbClr val="0000FF"/>
                </a:solidFill>
                <a:latin typeface="Arial Bold" charset="0"/>
                <a:ea typeface="ヒラギノ明朝 ProN W3" charset="0"/>
                <a:cs typeface="ヒラギノ明朝 ProN W3" charset="0"/>
              </a:rPr>
              <a:t>’</a:t>
            </a:r>
            <a:r>
              <a:rPr lang="en-US" altLang="ja-JP" sz="1800" dirty="0">
                <a:solidFill>
                  <a:srgbClr val="0000FF"/>
                </a:solidFill>
                <a:latin typeface="Arial Bold" charset="0"/>
                <a:ea typeface="ヒラギノ明朝 ProN W3" charset="0"/>
                <a:cs typeface="ヒラギノ明朝 ProN W3" charset="0"/>
              </a:rPr>
              <a:t>s the impact of high turnover? On quality? Morale? Financial? </a:t>
            </a:r>
          </a:p>
          <a:p>
            <a:pPr eaLnBrk="1" hangingPunct="1">
              <a:spcBef>
                <a:spcPct val="20000"/>
              </a:spcBef>
              <a:buSzPct val="100000"/>
            </a:pPr>
            <a:r>
              <a:rPr lang="en-US" dirty="0">
                <a:solidFill>
                  <a:srgbClr val="0000FF"/>
                </a:solidFill>
                <a:latin typeface="Arial Bold" charset="0"/>
                <a:ea typeface="ヒラギノ明朝 ProN W3" charset="0"/>
                <a:cs typeface="ヒラギノ明朝 ProN W3" charset="0"/>
              </a:rPr>
              <a:t>Investigate Reasons for </a:t>
            </a:r>
            <a:r>
              <a:rPr lang="en-US" dirty="0" smtClean="0">
                <a:solidFill>
                  <a:srgbClr val="0000FF"/>
                </a:solidFill>
                <a:latin typeface="Arial Bold" charset="0"/>
                <a:ea typeface="ヒラギノ明朝 ProN W3" charset="0"/>
                <a:cs typeface="ヒラギノ明朝 ProN W3" charset="0"/>
              </a:rPr>
              <a:t>Turnover </a:t>
            </a:r>
            <a:r>
              <a:rPr lang="en-US" dirty="0" smtClean="0">
                <a:solidFill>
                  <a:srgbClr val="0000FF"/>
                </a:solidFill>
                <a:latin typeface="Arial Bold" charset="0"/>
                <a:ea typeface="ヒラギノ明朝 ProN W3" charset="0"/>
                <a:cs typeface="ヒラギノ明朝 ProN W3" charset="0"/>
              </a:rPr>
              <a:t>– Root Cause Analysis</a:t>
            </a:r>
            <a:endParaRPr lang="en-US" dirty="0">
              <a:solidFill>
                <a:srgbClr val="0000FF"/>
              </a:solidFill>
              <a:latin typeface="Arial Bold" charset="0"/>
              <a:ea typeface="ヒラギノ明朝 ProN W3" charset="0"/>
              <a:cs typeface="ヒラギノ明朝 ProN W3" charset="0"/>
            </a:endParaRPr>
          </a:p>
          <a:p>
            <a:pPr eaLnBrk="1" hangingPunct="1">
              <a:spcBef>
                <a:spcPct val="20000"/>
              </a:spcBef>
              <a:buSzPct val="100000"/>
              <a:buFont typeface="Arial" charset="0"/>
              <a:buChar char="•"/>
            </a:pPr>
            <a:r>
              <a:rPr lang="en-US" sz="1600" dirty="0">
                <a:solidFill>
                  <a:srgbClr val="0000FF"/>
                </a:solidFill>
                <a:latin typeface="Arial Bold" charset="0"/>
                <a:ea typeface="ヒラギノ明朝 ProN W3" charset="0"/>
                <a:cs typeface="ヒラギノ明朝 ProN W3" charset="0"/>
              </a:rPr>
              <a:t>If turnover is high, look for reasons why. Ask the right  questions: Is it low morale, no public transportation, low pay, not enough staff, poor hiring practices, etc.?</a:t>
            </a:r>
          </a:p>
          <a:p>
            <a:pPr eaLnBrk="1" hangingPunct="1">
              <a:spcBef>
                <a:spcPct val="20000"/>
              </a:spcBef>
              <a:buSzPct val="100000"/>
            </a:pPr>
            <a:r>
              <a:rPr lang="en-US" dirty="0">
                <a:solidFill>
                  <a:srgbClr val="0000FF"/>
                </a:solidFill>
                <a:latin typeface="Arial Bold" charset="0"/>
                <a:ea typeface="ヒラギノ明朝 ProN W3" charset="0"/>
                <a:cs typeface="ヒラギノ明朝 ProN W3" charset="0"/>
              </a:rPr>
              <a:t>Identify and Implement Solutions to Improve Turnover  </a:t>
            </a:r>
          </a:p>
          <a:p>
            <a:pPr eaLnBrk="1" hangingPunct="1">
              <a:spcBef>
                <a:spcPct val="20000"/>
              </a:spcBef>
              <a:buSzPct val="100000"/>
              <a:buFont typeface="Arial" charset="0"/>
              <a:buChar char="•"/>
            </a:pPr>
            <a:r>
              <a:rPr lang="en-US" sz="1800" dirty="0">
                <a:solidFill>
                  <a:srgbClr val="0000FF"/>
                </a:solidFill>
                <a:latin typeface="Arial Bold" charset="0"/>
                <a:ea typeface="ヒラギノ明朝 ProN W3" charset="0"/>
                <a:cs typeface="ヒラギノ明朝 ProN W3" charset="0"/>
              </a:rPr>
              <a:t>Use interventions that address the specific problem. Use appropriate resources for solutions that are known to work. </a:t>
            </a:r>
          </a:p>
          <a:p>
            <a:pPr eaLnBrk="1" hangingPunct="1">
              <a:spcBef>
                <a:spcPct val="20000"/>
              </a:spcBef>
              <a:buSzPct val="100000"/>
            </a:pPr>
            <a:r>
              <a:rPr lang="en-US" dirty="0">
                <a:solidFill>
                  <a:srgbClr val="0000FF"/>
                </a:solidFill>
                <a:latin typeface="Arial Bold" charset="0"/>
                <a:ea typeface="ヒラギノ明朝 ProN W3" charset="0"/>
                <a:cs typeface="ヒラギノ明朝 ProN W3" charset="0"/>
              </a:rPr>
              <a:t>Monitor and try different interventions if necessary.</a:t>
            </a:r>
            <a:endParaRPr lang="en-US" b="1" u="sng" dirty="0">
              <a:solidFill>
                <a:srgbClr val="0000FF"/>
              </a:solidFill>
              <a:latin typeface="Arial Bold" charset="0"/>
              <a:ea typeface="ヒラギノ明朝 ProN W3" charset="0"/>
              <a:cs typeface="ヒラギノ明朝 ProN W3" charset="0"/>
            </a:endParaRPr>
          </a:p>
          <a:p>
            <a:pPr eaLnBrk="1" hangingPunct="1">
              <a:spcBef>
                <a:spcPct val="20000"/>
              </a:spcBef>
              <a:buSzPct val="100000"/>
              <a:buFontTx/>
              <a:buChar char="•"/>
            </a:pPr>
            <a:endParaRPr lang="en-US" dirty="0">
              <a:solidFill>
                <a:srgbClr val="0000FF"/>
              </a:solidFill>
              <a:latin typeface="Arial Bold" charset="0"/>
              <a:ea typeface="ヒラギノ明朝 ProN W3" charset="0"/>
              <a:cs typeface="ヒラギノ明朝 ProN W3" charset="0"/>
            </a:endParaRPr>
          </a:p>
          <a:p>
            <a:pPr algn="ctr" eaLnBrk="1" hangingPunct="1">
              <a:spcBef>
                <a:spcPct val="20000"/>
              </a:spcBef>
              <a:buSzPct val="100000"/>
            </a:pPr>
            <a:r>
              <a:rPr lang="en-US" dirty="0">
                <a:solidFill>
                  <a:srgbClr val="0000FF"/>
                </a:solidFill>
                <a:latin typeface="Arial Bold" charset="0"/>
                <a:ea typeface="ヒラギノ明朝 ProN W3" charset="0"/>
                <a:cs typeface="ヒラギノ明朝 ProN W3" charset="0"/>
              </a:rPr>
              <a:t>Enter turnover data on AE website &amp; monitor trend graphs</a:t>
            </a:r>
          </a:p>
          <a:p>
            <a:pPr algn="ctr" eaLnBrk="1" hangingPunct="1">
              <a:spcBef>
                <a:spcPct val="20000"/>
              </a:spcBef>
              <a:buSzPct val="100000"/>
            </a:pPr>
            <a:r>
              <a:rPr lang="en-US" dirty="0">
                <a:solidFill>
                  <a:srgbClr val="0000FF"/>
                </a:solidFill>
                <a:latin typeface="Arial Bold" charset="0"/>
                <a:ea typeface="ヒラギノ明朝 ProN W3" charset="0"/>
                <a:cs typeface="ヒラギノ明朝 ProN W3" charset="0"/>
              </a:rPr>
              <a:t>Provide feedback to staff and others</a:t>
            </a:r>
          </a:p>
          <a:p>
            <a:pPr eaLnBrk="1" hangingPunct="1">
              <a:spcBef>
                <a:spcPct val="20000"/>
              </a:spcBef>
              <a:buSzPct val="100000"/>
            </a:pPr>
            <a:endParaRPr lang="en-US" dirty="0">
              <a:solidFill>
                <a:srgbClr val="003399"/>
              </a:solidFill>
              <a:latin typeface="Arial" charset="0"/>
              <a:ea typeface="ヒラギノ明朝 ProN W3" charset="0"/>
              <a:cs typeface="ヒラギノ明朝 ProN W3" charset="0"/>
            </a:endParaRPr>
          </a:p>
        </p:txBody>
      </p:sp>
    </p:spTree>
    <p:extLst>
      <p:ext uri="{BB962C8B-B14F-4D97-AF65-F5344CB8AC3E}">
        <p14:creationId xmlns:p14="http://schemas.microsoft.com/office/powerpoint/2010/main" xmlns="" val="3595551040"/>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B6BC6024-D4C8-A54A-9452-0969C9F5B724}" type="slidenum">
              <a:rPr lang="en-US" smtClean="0">
                <a:solidFill>
                  <a:srgbClr val="000000"/>
                </a:solidFill>
              </a:rPr>
              <a:pPr>
                <a:defRPr/>
              </a:pPr>
              <a:t>21</a:t>
            </a:fld>
            <a:endParaRPr lang="en-US">
              <a:solidFill>
                <a:srgbClr val="000000"/>
              </a:solidFill>
            </a:endParaRPr>
          </a:p>
        </p:txBody>
      </p:sp>
      <p:pic>
        <p:nvPicPr>
          <p:cNvPr id="3" name="Picture 2" descr="Screen Shot 2012-08-06 at 2.36.06 P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22831"/>
          </a:xfrm>
          <a:prstGeom prst="rect">
            <a:avLst/>
          </a:prstGeom>
        </p:spPr>
      </p:pic>
    </p:spTree>
    <p:extLst>
      <p:ext uri="{BB962C8B-B14F-4D97-AF65-F5344CB8AC3E}">
        <p14:creationId xmlns:p14="http://schemas.microsoft.com/office/powerpoint/2010/main" xmlns="" val="3856520897"/>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B6BC6024-D4C8-A54A-9452-0969C9F5B724}" type="slidenum">
              <a:rPr lang="en-US" smtClean="0">
                <a:solidFill>
                  <a:srgbClr val="000000"/>
                </a:solidFill>
              </a:rPr>
              <a:pPr>
                <a:defRPr/>
              </a:pPr>
              <a:t>22</a:t>
            </a:fld>
            <a:endParaRPr lang="en-US">
              <a:solidFill>
                <a:srgbClr val="000000"/>
              </a:solidFill>
            </a:endParaRPr>
          </a:p>
        </p:txBody>
      </p:sp>
      <p:pic>
        <p:nvPicPr>
          <p:cNvPr id="3" name="Picture 2" descr="Screen Shot 2012-08-06 at 2.37.41 P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7126240" cy="6858000"/>
          </a:xfrm>
          <a:prstGeom prst="rect">
            <a:avLst/>
          </a:prstGeom>
        </p:spPr>
      </p:pic>
    </p:spTree>
    <p:extLst>
      <p:ext uri="{BB962C8B-B14F-4D97-AF65-F5344CB8AC3E}">
        <p14:creationId xmlns:p14="http://schemas.microsoft.com/office/powerpoint/2010/main" xmlns="" val="2626358332"/>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B6BC6024-D4C8-A54A-9452-0969C9F5B724}" type="slidenum">
              <a:rPr lang="en-US" smtClean="0">
                <a:solidFill>
                  <a:srgbClr val="000000"/>
                </a:solidFill>
              </a:rPr>
              <a:pPr>
                <a:defRPr/>
              </a:pPr>
              <a:t>23</a:t>
            </a:fld>
            <a:endParaRPr lang="en-US">
              <a:solidFill>
                <a:srgbClr val="000000"/>
              </a:solidFill>
            </a:endParaRPr>
          </a:p>
        </p:txBody>
      </p:sp>
      <p:pic>
        <p:nvPicPr>
          <p:cNvPr id="3" name="Picture 2" descr="Screen Shot 2012-08-06 at 2.40.17 P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049466"/>
          </a:xfrm>
          <a:prstGeom prst="rect">
            <a:avLst/>
          </a:prstGeom>
        </p:spPr>
      </p:pic>
    </p:spTree>
    <p:extLst>
      <p:ext uri="{BB962C8B-B14F-4D97-AF65-F5344CB8AC3E}">
        <p14:creationId xmlns:p14="http://schemas.microsoft.com/office/powerpoint/2010/main" xmlns="" val="416355024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idx="4294967295"/>
          </p:nvPr>
        </p:nvSpPr>
        <p:spPr>
          <a:xfrm>
            <a:off x="0" y="0"/>
            <a:ext cx="9144000" cy="1066800"/>
          </a:xfrm>
          <a:solidFill>
            <a:srgbClr val="0000D1"/>
          </a:solidFill>
        </p:spPr>
        <p:txBody>
          <a:bodyPr/>
          <a:lstStyle/>
          <a:p>
            <a:pPr algn="ctr"/>
            <a:r>
              <a:rPr lang="en-US" sz="4000">
                <a:solidFill>
                  <a:srgbClr val="FBF7DB"/>
                </a:solidFill>
                <a:latin typeface="Arial Bold" charset="0"/>
                <a:ea typeface="ＭＳ Ｐゴシック" charset="0"/>
                <a:cs typeface="ＭＳ Ｐゴシック" charset="0"/>
              </a:rPr>
              <a:t>Consistent Assignment</a:t>
            </a:r>
          </a:p>
        </p:txBody>
      </p:sp>
      <p:sp>
        <p:nvSpPr>
          <p:cNvPr id="95234" name="Content Placeholder 2"/>
          <p:cNvSpPr txBox="1">
            <a:spLocks/>
          </p:cNvSpPr>
          <p:nvPr/>
        </p:nvSpPr>
        <p:spPr bwMode="auto">
          <a:xfrm>
            <a:off x="304800" y="1066800"/>
            <a:ext cx="8686800" cy="5334000"/>
          </a:xfrm>
          <a:prstGeom prst="rect">
            <a:avLst/>
          </a:prstGeom>
          <a:noFill/>
          <a:ln w="9525">
            <a:noFill/>
            <a:miter lim="800000"/>
            <a:headEnd/>
            <a:tailEnd/>
          </a:ln>
        </p:spPr>
        <p:txBody>
          <a:bodyPr/>
          <a:lstStyle/>
          <a:p>
            <a:pPr marL="288925" indent="-288925">
              <a:spcBef>
                <a:spcPct val="20000"/>
              </a:spcBef>
              <a:buSzPct val="100000"/>
              <a:defRPr/>
            </a:pPr>
            <a:endParaRPr lang="en-US" sz="3200" dirty="0">
              <a:solidFill>
                <a:srgbClr val="0000FF"/>
              </a:solidFill>
              <a:latin typeface="Arial" pitchFamily="34" charset="0"/>
              <a:ea typeface="ヒラギノ明朝 ProN W3" charset="-128"/>
              <a:cs typeface="+mn-cs"/>
              <a:sym typeface="Times New Roman" pitchFamily="18" charset="0"/>
            </a:endParaRPr>
          </a:p>
          <a:p>
            <a:pPr>
              <a:lnSpc>
                <a:spcPct val="90000"/>
              </a:lnSpc>
              <a:buFont typeface="Arial" pitchFamily="34" charset="0"/>
              <a:buChar char="•"/>
              <a:defRPr/>
            </a:pPr>
            <a:r>
              <a:rPr lang="en-US" sz="3200" dirty="0">
                <a:solidFill>
                  <a:srgbClr val="0000D1"/>
                </a:solidFill>
                <a:latin typeface="+mj-lt"/>
                <a:ea typeface="ヒラギノ角ゴ ProN W3" charset="-128"/>
                <a:cs typeface="+mn-cs"/>
                <a:sym typeface="Times New Roman" pitchFamily="18" charset="0"/>
              </a:rPr>
              <a:t> Builds positive relationships</a:t>
            </a:r>
          </a:p>
          <a:p>
            <a:pPr>
              <a:lnSpc>
                <a:spcPct val="90000"/>
              </a:lnSpc>
              <a:buFont typeface="Arial" pitchFamily="34" charset="0"/>
              <a:buChar char="•"/>
              <a:defRPr/>
            </a:pPr>
            <a:r>
              <a:rPr lang="en-US" sz="3200" dirty="0">
                <a:solidFill>
                  <a:srgbClr val="0000D1"/>
                </a:solidFill>
                <a:latin typeface="+mj-lt"/>
                <a:ea typeface="ヒラギノ角ゴ ProN W3" charset="-128"/>
                <a:cs typeface="+mn-cs"/>
                <a:sym typeface="Times New Roman" pitchFamily="18" charset="0"/>
              </a:rPr>
              <a:t> Increases resident and family satisfaction</a:t>
            </a:r>
          </a:p>
          <a:p>
            <a:pPr>
              <a:lnSpc>
                <a:spcPct val="90000"/>
              </a:lnSpc>
              <a:buFont typeface="Arial" pitchFamily="34" charset="0"/>
              <a:buChar char="•"/>
              <a:defRPr/>
            </a:pPr>
            <a:r>
              <a:rPr lang="en-US" sz="3200" dirty="0">
                <a:solidFill>
                  <a:srgbClr val="0000D1"/>
                </a:solidFill>
                <a:latin typeface="+mj-lt"/>
                <a:ea typeface="ヒラギノ角ゴ ProN W3" charset="-128"/>
                <a:cs typeface="+mn-cs"/>
                <a:sym typeface="Times New Roman" pitchFamily="18" charset="0"/>
              </a:rPr>
              <a:t> Creates quicker awareness of clinical</a:t>
            </a:r>
          </a:p>
          <a:p>
            <a:pPr>
              <a:lnSpc>
                <a:spcPct val="90000"/>
              </a:lnSpc>
              <a:defRPr/>
            </a:pPr>
            <a:r>
              <a:rPr lang="en-US" sz="3200" dirty="0">
                <a:solidFill>
                  <a:srgbClr val="0000D1"/>
                </a:solidFill>
                <a:latin typeface="+mj-lt"/>
                <a:ea typeface="ヒラギノ角ゴ ProN W3" charset="-128"/>
                <a:cs typeface="+mn-cs"/>
                <a:sym typeface="Times New Roman" pitchFamily="18" charset="0"/>
              </a:rPr>
              <a:t>	problems</a:t>
            </a:r>
          </a:p>
          <a:p>
            <a:pPr>
              <a:lnSpc>
                <a:spcPct val="90000"/>
              </a:lnSpc>
              <a:buFont typeface="Arial" pitchFamily="34" charset="0"/>
              <a:buChar char="•"/>
              <a:defRPr/>
            </a:pPr>
            <a:r>
              <a:rPr lang="en-US" sz="3200" dirty="0">
                <a:solidFill>
                  <a:srgbClr val="0000D1"/>
                </a:solidFill>
                <a:latin typeface="+mj-lt"/>
                <a:ea typeface="ヒラギノ角ゴ ProN W3" charset="-128"/>
                <a:cs typeface="+mn-cs"/>
                <a:sym typeface="Times New Roman" pitchFamily="18" charset="0"/>
              </a:rPr>
              <a:t> Improves staff accountability</a:t>
            </a:r>
          </a:p>
          <a:p>
            <a:pPr>
              <a:lnSpc>
                <a:spcPct val="90000"/>
              </a:lnSpc>
              <a:buFont typeface="Arial" pitchFamily="34" charset="0"/>
              <a:buChar char="•"/>
              <a:defRPr/>
            </a:pPr>
            <a:r>
              <a:rPr lang="en-US" sz="3200" dirty="0">
                <a:solidFill>
                  <a:srgbClr val="0000D1"/>
                </a:solidFill>
                <a:latin typeface="+mj-lt"/>
                <a:ea typeface="ヒラギノ角ゴ ProN W3" charset="-128"/>
                <a:cs typeface="+mn-cs"/>
                <a:sym typeface="Times New Roman" pitchFamily="18" charset="0"/>
              </a:rPr>
              <a:t> Improves communication between shifts  	and with other disciplines</a:t>
            </a:r>
          </a:p>
          <a:p>
            <a:pPr>
              <a:lnSpc>
                <a:spcPct val="90000"/>
              </a:lnSpc>
              <a:buFont typeface="Arial" pitchFamily="34" charset="0"/>
              <a:buChar char="•"/>
              <a:defRPr/>
            </a:pPr>
            <a:r>
              <a:rPr lang="en-US" sz="3200" dirty="0">
                <a:solidFill>
                  <a:srgbClr val="0000D1"/>
                </a:solidFill>
                <a:latin typeface="+mj-lt"/>
                <a:ea typeface="ヒラギノ角ゴ ProN W3" charset="-128"/>
                <a:cs typeface="+mn-cs"/>
                <a:sym typeface="Times New Roman" pitchFamily="18" charset="0"/>
              </a:rPr>
              <a:t>Improves staff satisfaction</a:t>
            </a:r>
          </a:p>
          <a:p>
            <a:pPr>
              <a:lnSpc>
                <a:spcPct val="90000"/>
              </a:lnSpc>
              <a:buFont typeface="Arial" pitchFamily="34" charset="0"/>
              <a:buChar char="•"/>
              <a:defRPr/>
            </a:pPr>
            <a:r>
              <a:rPr lang="en-US" sz="3200" dirty="0">
                <a:solidFill>
                  <a:srgbClr val="0000D1"/>
                </a:solidFill>
                <a:latin typeface="+mj-lt"/>
                <a:ea typeface="ヒラギノ角ゴ ProN W3" charset="-128"/>
                <a:cs typeface="+mn-cs"/>
                <a:sym typeface="Times New Roman" pitchFamily="18" charset="0"/>
              </a:rPr>
              <a:t>Improves Clinical and Quality Outcomes!!!</a:t>
            </a:r>
          </a:p>
          <a:p>
            <a:pPr marL="288925" indent="-288925">
              <a:spcBef>
                <a:spcPct val="20000"/>
              </a:spcBef>
              <a:buSzPct val="100000"/>
              <a:buFontTx/>
              <a:buChar char="•"/>
              <a:defRPr/>
            </a:pPr>
            <a:endParaRPr lang="en-US" dirty="0">
              <a:solidFill>
                <a:srgbClr val="0000FF"/>
              </a:solidFill>
              <a:latin typeface="Arial" pitchFamily="34" charset="0"/>
              <a:ea typeface="ヒラギノ明朝 ProN W3" charset="-128"/>
              <a:cs typeface="+mn-cs"/>
              <a:sym typeface="Times New Roman" pitchFamily="18" charset="0"/>
            </a:endParaRPr>
          </a:p>
          <a:p>
            <a:pPr marL="288925" indent="-288925">
              <a:spcBef>
                <a:spcPct val="20000"/>
              </a:spcBef>
              <a:buSzPct val="100000"/>
              <a:defRPr/>
            </a:pPr>
            <a:endParaRPr lang="en-US" dirty="0">
              <a:solidFill>
                <a:srgbClr val="003399"/>
              </a:solidFill>
              <a:latin typeface="Arial" pitchFamily="34" charset="0"/>
              <a:ea typeface="ヒラギノ明朝 ProN W3" charset="-128"/>
              <a:cs typeface="+mn-cs"/>
              <a:sym typeface="Times New Roman" pitchFamily="18" charset="0"/>
            </a:endParaRPr>
          </a:p>
        </p:txBody>
      </p:sp>
    </p:spTree>
    <p:extLst>
      <p:ext uri="{BB962C8B-B14F-4D97-AF65-F5344CB8AC3E}">
        <p14:creationId xmlns:p14="http://schemas.microsoft.com/office/powerpoint/2010/main" xmlns="" val="1938002225"/>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idx="4294967295"/>
          </p:nvPr>
        </p:nvSpPr>
        <p:spPr>
          <a:xfrm>
            <a:off x="0" y="0"/>
            <a:ext cx="9144000" cy="1066800"/>
          </a:xfrm>
          <a:solidFill>
            <a:srgbClr val="0000D1"/>
          </a:solidFill>
        </p:spPr>
        <p:txBody>
          <a:bodyPr/>
          <a:lstStyle/>
          <a:p>
            <a:pPr algn="ctr"/>
            <a:r>
              <a:rPr lang="en-US" sz="3600">
                <a:solidFill>
                  <a:srgbClr val="FBF7DB"/>
                </a:solidFill>
                <a:latin typeface="Arial Bold" charset="0"/>
                <a:ea typeface="ＭＳ Ｐゴシック" charset="0"/>
                <a:cs typeface="ＭＳ Ｐゴシック" charset="0"/>
              </a:rPr>
              <a:t>Using the Consistent Assignment Tool</a:t>
            </a:r>
          </a:p>
        </p:txBody>
      </p:sp>
      <p:sp>
        <p:nvSpPr>
          <p:cNvPr id="71682" name="Content Placeholder 2"/>
          <p:cNvSpPr txBox="1">
            <a:spLocks/>
          </p:cNvSpPr>
          <p:nvPr/>
        </p:nvSpPr>
        <p:spPr bwMode="auto">
          <a:xfrm>
            <a:off x="304800" y="1371600"/>
            <a:ext cx="8686800" cy="5029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288925" indent="-288925" eaLnBrk="0" hangingPunct="0">
              <a:defRPr sz="2400">
                <a:solidFill>
                  <a:srgbClr val="000000"/>
                </a:solidFill>
                <a:latin typeface="Times New Roman" charset="0"/>
                <a:ea typeface="ヒラギノ角ゴ ProN W3" charset="0"/>
                <a:cs typeface="ヒラギノ角ゴ ProN W3" charset="0"/>
                <a:sym typeface="Times New Roman" charset="0"/>
              </a:defRPr>
            </a:lvl1pPr>
            <a:lvl2pPr marL="742950" indent="-285750"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eaLnBrk="1" hangingPunct="1">
              <a:spcBef>
                <a:spcPct val="20000"/>
              </a:spcBef>
              <a:buSzPct val="100000"/>
              <a:buFont typeface="Arial" charset="0"/>
              <a:buChar char="•"/>
            </a:pPr>
            <a:r>
              <a:rPr lang="en-US" sz="2800">
                <a:solidFill>
                  <a:srgbClr val="0000D1"/>
                </a:solidFill>
                <a:latin typeface="Arial Bold" charset="0"/>
                <a:ea typeface="ヒラギノ明朝 ProN W3" charset="0"/>
                <a:cs typeface="ヒラギノ明朝 ProN W3" charset="0"/>
              </a:rPr>
              <a:t>Use the  AE Tool for Calculating Consistent to collect and analyze monthly data </a:t>
            </a:r>
          </a:p>
          <a:p>
            <a:pPr eaLnBrk="1" hangingPunct="1">
              <a:spcBef>
                <a:spcPct val="20000"/>
              </a:spcBef>
              <a:buSzPct val="100000"/>
              <a:buFont typeface="Arial" charset="0"/>
              <a:buChar char="•"/>
            </a:pPr>
            <a:r>
              <a:rPr lang="en-US" sz="2800">
                <a:solidFill>
                  <a:srgbClr val="0000D1"/>
                </a:solidFill>
                <a:latin typeface="Arial Bold" charset="0"/>
                <a:ea typeface="ヒラギノ明朝 ProN W3" charset="0"/>
                <a:cs typeface="ヒラギノ明朝 ProN W3" charset="0"/>
              </a:rPr>
              <a:t>Not as </a:t>
            </a:r>
            <a:r>
              <a:rPr lang="ja-JP" altLang="en-US" sz="2800">
                <a:solidFill>
                  <a:srgbClr val="0000D1"/>
                </a:solidFill>
                <a:latin typeface="Arial Bold" charset="0"/>
                <a:ea typeface="ヒラギノ明朝 ProN W3" charset="0"/>
                <a:cs typeface="ヒラギノ明朝 ProN W3" charset="0"/>
              </a:rPr>
              <a:t>“</a:t>
            </a:r>
            <a:r>
              <a:rPr lang="en-US" altLang="ja-JP" sz="2800">
                <a:solidFill>
                  <a:srgbClr val="0000D1"/>
                </a:solidFill>
                <a:latin typeface="Arial Bold" charset="0"/>
                <a:ea typeface="ヒラギノ明朝 ProN W3" charset="0"/>
                <a:cs typeface="ヒラギノ明朝 ProN W3" charset="0"/>
              </a:rPr>
              <a:t>intuitive</a:t>
            </a:r>
            <a:r>
              <a:rPr lang="ja-JP" altLang="en-US" sz="2800">
                <a:solidFill>
                  <a:srgbClr val="0000D1"/>
                </a:solidFill>
                <a:latin typeface="Arial Bold" charset="0"/>
                <a:ea typeface="ヒラギノ明朝 ProN W3" charset="0"/>
                <a:cs typeface="ヒラギノ明朝 ProN W3" charset="0"/>
              </a:rPr>
              <a:t>”</a:t>
            </a:r>
            <a:r>
              <a:rPr lang="en-US" altLang="ja-JP" sz="2800">
                <a:solidFill>
                  <a:srgbClr val="0000D1"/>
                </a:solidFill>
                <a:latin typeface="Arial Bold" charset="0"/>
                <a:ea typeface="ヒラギノ明朝 ProN W3" charset="0"/>
                <a:cs typeface="ヒラギノ明朝 ProN W3" charset="0"/>
              </a:rPr>
              <a:t> as the others…so be sure to view the instructional Webex video before attempting to use it</a:t>
            </a:r>
          </a:p>
          <a:p>
            <a:pPr eaLnBrk="1" hangingPunct="1">
              <a:spcBef>
                <a:spcPct val="20000"/>
              </a:spcBef>
              <a:buSzPct val="100000"/>
              <a:buFont typeface="Arial" charset="0"/>
              <a:buChar char="•"/>
            </a:pPr>
            <a:r>
              <a:rPr lang="en-US" sz="2800">
                <a:solidFill>
                  <a:srgbClr val="0000D1"/>
                </a:solidFill>
                <a:latin typeface="Arial Bold" charset="0"/>
                <a:ea typeface="ヒラギノ明朝 ProN W3" charset="0"/>
                <a:cs typeface="ヒラギノ明朝 ProN W3" charset="0"/>
              </a:rPr>
              <a:t>The tool is resident centered not staff centered</a:t>
            </a:r>
          </a:p>
          <a:p>
            <a:pPr eaLnBrk="1" hangingPunct="1">
              <a:spcBef>
                <a:spcPct val="20000"/>
              </a:spcBef>
              <a:buSzPct val="100000"/>
              <a:buFont typeface="Arial" charset="0"/>
              <a:buChar char="•"/>
            </a:pPr>
            <a:r>
              <a:rPr lang="en-US" sz="2800">
                <a:solidFill>
                  <a:srgbClr val="0000D1"/>
                </a:solidFill>
                <a:latin typeface="Arial Bold" charset="0"/>
                <a:ea typeface="ヒラギノ明朝 ProN W3" charset="0"/>
                <a:cs typeface="ヒラギノ明朝 ProN W3" charset="0"/>
              </a:rPr>
              <a:t>The tool counts the number of caregivers taking care of residents NOT the number of residents being cared for by the caregiver </a:t>
            </a:r>
          </a:p>
          <a:p>
            <a:pPr eaLnBrk="1" hangingPunct="1">
              <a:spcBef>
                <a:spcPct val="20000"/>
              </a:spcBef>
              <a:buSzPct val="100000"/>
              <a:buFont typeface="Arial" charset="0"/>
              <a:buChar char="•"/>
            </a:pPr>
            <a:r>
              <a:rPr lang="en-US" sz="2800">
                <a:solidFill>
                  <a:srgbClr val="0000D1"/>
                </a:solidFill>
                <a:latin typeface="Arial Bold" charset="0"/>
                <a:ea typeface="ヒラギノ明朝 ProN W3" charset="0"/>
                <a:cs typeface="ヒラギノ明朝 ProN W3" charset="0"/>
              </a:rPr>
              <a:t>The ONLY National Standardized way to collect this data</a:t>
            </a:r>
          </a:p>
          <a:p>
            <a:pPr eaLnBrk="1" hangingPunct="1">
              <a:spcBef>
                <a:spcPct val="20000"/>
              </a:spcBef>
              <a:buSzPct val="100000"/>
            </a:pPr>
            <a:endParaRPr lang="en-US">
              <a:solidFill>
                <a:srgbClr val="003399"/>
              </a:solidFill>
              <a:latin typeface="Arial" charset="0"/>
              <a:ea typeface="ヒラギノ明朝 ProN W3" charset="0"/>
              <a:cs typeface="ヒラギノ明朝 ProN W3" charset="0"/>
            </a:endParaRPr>
          </a:p>
        </p:txBody>
      </p:sp>
    </p:spTree>
    <p:extLst>
      <p:ext uri="{BB962C8B-B14F-4D97-AF65-F5344CB8AC3E}">
        <p14:creationId xmlns:p14="http://schemas.microsoft.com/office/powerpoint/2010/main" xmlns="" val="305172589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Number Placeholder 1"/>
          <p:cNvSpPr>
            <a:spLocks noGrp="1"/>
          </p:cNvSpPr>
          <p:nvPr>
            <p:ph type="sldNum" sz="quarter" idx="10"/>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lstStyle>
            <a:lvl1pPr eaLnBrk="0" hangingPunct="0">
              <a:defRPr sz="2400">
                <a:solidFill>
                  <a:srgbClr val="000000"/>
                </a:solidFill>
                <a:latin typeface="Times New Roman" charset="0"/>
                <a:ea typeface="ヒラギノ角ゴ ProN W3" charset="0"/>
                <a:cs typeface="ヒラギノ角ゴ ProN W3" charset="0"/>
                <a:sym typeface="Times New Roman" charset="0"/>
              </a:defRPr>
            </a:lvl1pPr>
            <a:lvl2pPr marL="742950" indent="-285750"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eaLnBrk="1" hangingPunct="1"/>
            <a:fld id="{ED420BE6-C5DB-7E4C-BE9B-824AC6C6CB88}" type="slidenum">
              <a:rPr lang="en-US" sz="1400">
                <a:solidFill>
                  <a:schemeClr val="tx1"/>
                </a:solidFill>
                <a:cs typeface="Times New Roman" charset="0"/>
              </a:rPr>
              <a:pPr eaLnBrk="1" hangingPunct="1"/>
              <a:t>26</a:t>
            </a:fld>
            <a:endParaRPr lang="en-US" sz="1400">
              <a:solidFill>
                <a:schemeClr val="tx1"/>
              </a:solidFill>
              <a:cs typeface="Times New Roman" charset="0"/>
            </a:endParaRPr>
          </a:p>
        </p:txBody>
      </p:sp>
      <p:pic>
        <p:nvPicPr>
          <p:cNvPr id="75778" name="Picture 2" descr="Screen shot 2010-11-09 at 9.23.50 PM.png"/>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823913" y="609600"/>
            <a:ext cx="8015287" cy="6248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5779" name="TextBox 3"/>
          <p:cNvSpPr txBox="1">
            <a:spLocks noChangeArrowheads="1"/>
          </p:cNvSpPr>
          <p:nvPr/>
        </p:nvSpPr>
        <p:spPr bwMode="auto">
          <a:xfrm>
            <a:off x="0" y="152400"/>
            <a:ext cx="4378325" cy="461963"/>
          </a:xfrm>
          <a:prstGeom prst="rect">
            <a:avLst/>
          </a:prstGeom>
          <a:solidFill>
            <a:srgbClr val="0000D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rgbClr val="000000"/>
                </a:solidFill>
                <a:latin typeface="Times New Roman" charset="0"/>
                <a:ea typeface="ヒラギノ角ゴ ProN W3" charset="0"/>
                <a:cs typeface="ヒラギノ角ゴ ProN W3" charset="0"/>
                <a:sym typeface="Times New Roman" charset="0"/>
              </a:defRPr>
            </a:lvl1pPr>
            <a:lvl2pPr marL="742950" indent="-285750"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algn="ctr" eaLnBrk="1" hangingPunct="1"/>
            <a:r>
              <a:rPr lang="en-US">
                <a:solidFill>
                  <a:srgbClr val="FFFF00"/>
                </a:solidFill>
              </a:rPr>
              <a:t>Consistent Assignment Calculator</a:t>
            </a:r>
          </a:p>
        </p:txBody>
      </p:sp>
    </p:spTree>
    <p:extLst>
      <p:ext uri="{BB962C8B-B14F-4D97-AF65-F5344CB8AC3E}">
        <p14:creationId xmlns:p14="http://schemas.microsoft.com/office/powerpoint/2010/main" xmlns="" val="2146264680"/>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Number Placeholder 1"/>
          <p:cNvSpPr>
            <a:spLocks noGrp="1"/>
          </p:cNvSpPr>
          <p:nvPr>
            <p:ph type="sldNum" sz="quarter" idx="10"/>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lstStyle>
            <a:lvl1pPr eaLnBrk="0" hangingPunct="0">
              <a:defRPr sz="2400">
                <a:solidFill>
                  <a:srgbClr val="000000"/>
                </a:solidFill>
                <a:latin typeface="Times New Roman" charset="0"/>
                <a:ea typeface="ヒラギノ角ゴ ProN W3" charset="0"/>
                <a:cs typeface="ヒラギノ角ゴ ProN W3" charset="0"/>
                <a:sym typeface="Times New Roman" charset="0"/>
              </a:defRPr>
            </a:lvl1pPr>
            <a:lvl2pPr marL="742950" indent="-285750"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eaLnBrk="1" hangingPunct="1"/>
            <a:fld id="{679EDB9D-C5DC-8540-B0EA-EBE08C733343}" type="slidenum">
              <a:rPr lang="en-US" sz="1400">
                <a:solidFill>
                  <a:schemeClr val="tx1"/>
                </a:solidFill>
                <a:cs typeface="Times New Roman" charset="0"/>
              </a:rPr>
              <a:pPr eaLnBrk="1" hangingPunct="1"/>
              <a:t>27</a:t>
            </a:fld>
            <a:endParaRPr lang="en-US" sz="1400">
              <a:solidFill>
                <a:schemeClr val="tx1"/>
              </a:solidFill>
              <a:cs typeface="Times New Roman" charset="0"/>
            </a:endParaRPr>
          </a:p>
        </p:txBody>
      </p:sp>
      <p:pic>
        <p:nvPicPr>
          <p:cNvPr id="76802" name="Picture 2" descr="Screen shot 2010-11-09 at 9.57.00 PM.png"/>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1008063"/>
            <a:ext cx="9220200" cy="5849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6803" name="TextBox 3"/>
          <p:cNvSpPr txBox="1">
            <a:spLocks noChangeArrowheads="1"/>
          </p:cNvSpPr>
          <p:nvPr/>
        </p:nvSpPr>
        <p:spPr bwMode="auto">
          <a:xfrm>
            <a:off x="0" y="304800"/>
            <a:ext cx="2300288" cy="461963"/>
          </a:xfrm>
          <a:prstGeom prst="rect">
            <a:avLst/>
          </a:prstGeom>
          <a:solidFill>
            <a:srgbClr val="0000D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rgbClr val="000000"/>
                </a:solidFill>
                <a:latin typeface="Times New Roman" charset="0"/>
                <a:ea typeface="ヒラギノ角ゴ ProN W3" charset="0"/>
                <a:cs typeface="ヒラギノ角ゴ ProN W3" charset="0"/>
                <a:sym typeface="Times New Roman" charset="0"/>
              </a:defRPr>
            </a:lvl1pPr>
            <a:lvl2pPr marL="742950" indent="-285750"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algn="ctr" eaLnBrk="1" hangingPunct="1"/>
            <a:r>
              <a:rPr lang="en-US">
                <a:solidFill>
                  <a:srgbClr val="FFFF00"/>
                </a:solidFill>
              </a:rPr>
              <a:t>Instructions TAB</a:t>
            </a:r>
          </a:p>
        </p:txBody>
      </p:sp>
    </p:spTree>
    <p:extLst>
      <p:ext uri="{BB962C8B-B14F-4D97-AF65-F5344CB8AC3E}">
        <p14:creationId xmlns:p14="http://schemas.microsoft.com/office/powerpoint/2010/main" xmlns="" val="1588394249"/>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Number Placeholder 1"/>
          <p:cNvSpPr>
            <a:spLocks noGrp="1"/>
          </p:cNvSpPr>
          <p:nvPr>
            <p:ph type="sldNum" sz="quarter" idx="10"/>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lstStyle>
            <a:lvl1pPr eaLnBrk="0" hangingPunct="0">
              <a:defRPr sz="2400">
                <a:solidFill>
                  <a:srgbClr val="000000"/>
                </a:solidFill>
                <a:latin typeface="Times New Roman" charset="0"/>
                <a:ea typeface="ヒラギノ角ゴ ProN W3" charset="0"/>
                <a:cs typeface="ヒラギノ角ゴ ProN W3" charset="0"/>
                <a:sym typeface="Times New Roman" charset="0"/>
              </a:defRPr>
            </a:lvl1pPr>
            <a:lvl2pPr marL="742950" indent="-285750"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eaLnBrk="1" hangingPunct="1"/>
            <a:fld id="{B29B3FB5-FF70-B341-A5CF-F4C3CD618A82}" type="slidenum">
              <a:rPr lang="en-US" sz="1400">
                <a:solidFill>
                  <a:schemeClr val="tx1"/>
                </a:solidFill>
                <a:cs typeface="Times New Roman" charset="0"/>
              </a:rPr>
              <a:pPr eaLnBrk="1" hangingPunct="1"/>
              <a:t>28</a:t>
            </a:fld>
            <a:endParaRPr lang="en-US" sz="1400">
              <a:solidFill>
                <a:schemeClr val="tx1"/>
              </a:solidFill>
              <a:cs typeface="Times New Roman" charset="0"/>
            </a:endParaRPr>
          </a:p>
        </p:txBody>
      </p:sp>
      <p:pic>
        <p:nvPicPr>
          <p:cNvPr id="77826" name="Picture 3" descr="Screen shot 2010-11-09 at 9.25.57 PM.png"/>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914400" y="755650"/>
            <a:ext cx="8001000" cy="6102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7827" name="TextBox 4"/>
          <p:cNvSpPr txBox="1">
            <a:spLocks noChangeArrowheads="1"/>
          </p:cNvSpPr>
          <p:nvPr/>
        </p:nvSpPr>
        <p:spPr bwMode="auto">
          <a:xfrm>
            <a:off x="0" y="228600"/>
            <a:ext cx="3130550" cy="461963"/>
          </a:xfrm>
          <a:prstGeom prst="rect">
            <a:avLst/>
          </a:prstGeom>
          <a:solidFill>
            <a:srgbClr val="0000D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rgbClr val="000000"/>
                </a:solidFill>
                <a:latin typeface="Times New Roman" charset="0"/>
                <a:ea typeface="ヒラギノ角ゴ ProN W3" charset="0"/>
                <a:cs typeface="ヒラギノ角ゴ ProN W3" charset="0"/>
                <a:sym typeface="Times New Roman" charset="0"/>
              </a:defRPr>
            </a:lvl1pPr>
            <a:lvl2pPr marL="742950" indent="-285750"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algn="ctr" eaLnBrk="1" hangingPunct="1"/>
            <a:r>
              <a:rPr lang="en-US">
                <a:solidFill>
                  <a:srgbClr val="FFFF00"/>
                </a:solidFill>
              </a:rPr>
              <a:t>Common Qs &amp; As TAB</a:t>
            </a:r>
          </a:p>
        </p:txBody>
      </p:sp>
    </p:spTree>
    <p:extLst>
      <p:ext uri="{BB962C8B-B14F-4D97-AF65-F5344CB8AC3E}">
        <p14:creationId xmlns:p14="http://schemas.microsoft.com/office/powerpoint/2010/main" xmlns="" val="2264428693"/>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Number Placeholder 1"/>
          <p:cNvSpPr>
            <a:spLocks noGrp="1"/>
          </p:cNvSpPr>
          <p:nvPr>
            <p:ph type="sldNum" sz="quarter" idx="10"/>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lstStyle>
            <a:lvl1pPr eaLnBrk="0" hangingPunct="0">
              <a:defRPr sz="2400">
                <a:solidFill>
                  <a:srgbClr val="000000"/>
                </a:solidFill>
                <a:latin typeface="Times New Roman" charset="0"/>
                <a:ea typeface="ヒラギノ角ゴ ProN W3" charset="0"/>
                <a:cs typeface="ヒラギノ角ゴ ProN W3" charset="0"/>
                <a:sym typeface="Times New Roman" charset="0"/>
              </a:defRPr>
            </a:lvl1pPr>
            <a:lvl2pPr marL="742950" indent="-285750"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eaLnBrk="1" hangingPunct="1"/>
            <a:fld id="{336E4D96-35DA-DE41-AB4C-BDFDEAE4F11A}" type="slidenum">
              <a:rPr lang="en-US" sz="1400">
                <a:solidFill>
                  <a:schemeClr val="tx1"/>
                </a:solidFill>
                <a:cs typeface="Times New Roman" charset="0"/>
              </a:rPr>
              <a:pPr eaLnBrk="1" hangingPunct="1"/>
              <a:t>29</a:t>
            </a:fld>
            <a:endParaRPr lang="en-US" sz="1400">
              <a:solidFill>
                <a:schemeClr val="tx1"/>
              </a:solidFill>
              <a:cs typeface="Times New Roman" charset="0"/>
            </a:endParaRPr>
          </a:p>
        </p:txBody>
      </p:sp>
      <p:pic>
        <p:nvPicPr>
          <p:cNvPr id="81922" name="Picture 4" descr="Screen shot 2010-11-09 at 9.40.22 PM.png"/>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1371600" y="698500"/>
            <a:ext cx="7772400" cy="6159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1923" name="TextBox 6"/>
          <p:cNvSpPr txBox="1">
            <a:spLocks noChangeArrowheads="1"/>
          </p:cNvSpPr>
          <p:nvPr/>
        </p:nvSpPr>
        <p:spPr bwMode="auto">
          <a:xfrm>
            <a:off x="0" y="152400"/>
            <a:ext cx="2043113" cy="461963"/>
          </a:xfrm>
          <a:prstGeom prst="rect">
            <a:avLst/>
          </a:prstGeom>
          <a:solidFill>
            <a:srgbClr val="0000D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rgbClr val="000000"/>
                </a:solidFill>
                <a:latin typeface="Times New Roman" charset="0"/>
                <a:ea typeface="ヒラギノ角ゴ ProN W3" charset="0"/>
                <a:cs typeface="ヒラギノ角ゴ ProN W3" charset="0"/>
                <a:sym typeface="Times New Roman" charset="0"/>
              </a:defRPr>
            </a:lvl1pPr>
            <a:lvl2pPr marL="742950" indent="-285750"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algn="ctr" eaLnBrk="1" hangingPunct="1"/>
            <a:r>
              <a:rPr lang="en-US">
                <a:solidFill>
                  <a:srgbClr val="FFFF00"/>
                </a:solidFill>
              </a:rPr>
              <a:t>Summary TAB</a:t>
            </a:r>
          </a:p>
        </p:txBody>
      </p:sp>
    </p:spTree>
    <p:extLst>
      <p:ext uri="{BB962C8B-B14F-4D97-AF65-F5344CB8AC3E}">
        <p14:creationId xmlns:p14="http://schemas.microsoft.com/office/powerpoint/2010/main" xmlns="" val="32628712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1"/>
          <p:cNvSpPr>
            <a:spLocks/>
          </p:cNvSpPr>
          <p:nvPr/>
        </p:nvSpPr>
        <p:spPr bwMode="auto">
          <a:xfrm>
            <a:off x="7696200" y="6248400"/>
            <a:ext cx="1066800"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0" tIns="0" rIns="40639" bIns="0"/>
          <a:lstStyle/>
          <a:p>
            <a:pPr marL="39688" algn="r"/>
            <a:endParaRPr lang="en-US" sz="1400">
              <a:cs typeface="Times New Roman" charset="0"/>
            </a:endParaRPr>
          </a:p>
        </p:txBody>
      </p:sp>
      <p:sp>
        <p:nvSpPr>
          <p:cNvPr id="63490" name="Rectangle 2"/>
          <p:cNvSpPr>
            <a:spLocks noGrp="1" noChangeArrowheads="1"/>
          </p:cNvSpPr>
          <p:nvPr>
            <p:ph type="title"/>
          </p:nvPr>
        </p:nvSpPr>
        <p:spPr>
          <a:xfrm>
            <a:off x="0" y="0"/>
            <a:ext cx="9144000" cy="990600"/>
          </a:xfrm>
          <a:solidFill>
            <a:srgbClr val="0000FF"/>
          </a:solidFill>
        </p:spPr>
        <p:txBody>
          <a:bodyPr rIns="132080"/>
          <a:lstStyle/>
          <a:p>
            <a:pPr indent="0" algn="ctr" eaLnBrk="1" hangingPunct="1"/>
            <a:r>
              <a:rPr lang="en-US" dirty="0" smtClean="0">
                <a:solidFill>
                  <a:srgbClr val="FBF7DB"/>
                </a:solidFill>
                <a:latin typeface="Arial Bold" charset="0"/>
                <a:ea typeface="ヒラギノ角ゴ ProN W6" charset="0"/>
                <a:cs typeface="ヒラギノ角ゴ ProN W6" charset="0"/>
              </a:rPr>
              <a:t>AE Organizations</a:t>
            </a:r>
            <a:endParaRPr lang="en-US" dirty="0">
              <a:solidFill>
                <a:srgbClr val="FBF7DB"/>
              </a:solidFill>
              <a:latin typeface="Arial Bold" charset="0"/>
              <a:ea typeface="ヒラギノ角ゴ ProN W6" charset="0"/>
              <a:cs typeface="ヒラギノ角ゴ ProN W6" charset="0"/>
            </a:endParaRPr>
          </a:p>
        </p:txBody>
      </p:sp>
      <p:sp>
        <p:nvSpPr>
          <p:cNvPr id="63491" name="Rectangle 3"/>
          <p:cNvSpPr>
            <a:spLocks noGrp="1" noChangeArrowheads="1"/>
          </p:cNvSpPr>
          <p:nvPr>
            <p:ph sz="half" idx="1"/>
          </p:nvPr>
        </p:nvSpPr>
        <p:spPr>
          <a:xfrm>
            <a:off x="228600" y="1143000"/>
            <a:ext cx="4495800" cy="5715000"/>
          </a:xfrm>
        </p:spPr>
        <p:txBody>
          <a:bodyPr rIns="132080"/>
          <a:lstStyle/>
          <a:p>
            <a:pPr eaLnBrk="1" hangingPunct="1">
              <a:buClr>
                <a:srgbClr val="003399"/>
              </a:buClr>
              <a:buNone/>
            </a:pPr>
            <a:r>
              <a:rPr lang="en-US" sz="2000" b="1" i="1" dirty="0" smtClean="0">
                <a:solidFill>
                  <a:srgbClr val="0000D1"/>
                </a:solidFill>
                <a:latin typeface="Arial" charset="0"/>
                <a:ea typeface="ヒラギノ角ゴ ProN W3" charset="0"/>
                <a:cs typeface="ヒラギノ角ゴ ProN W3" charset="0"/>
              </a:rPr>
              <a:t>Voting Members</a:t>
            </a:r>
            <a:endParaRPr lang="en-US" altLang="ja-JP" sz="1400" dirty="0" smtClean="0">
              <a:solidFill>
                <a:srgbClr val="0000D1"/>
              </a:solidFill>
              <a:latin typeface="Arial" charset="0"/>
              <a:ea typeface="ヒラギノ角ゴ ProN W3" charset="0"/>
              <a:cs typeface="ヒラギノ角ゴ ProN W3" charset="0"/>
            </a:endParaRPr>
          </a:p>
          <a:p>
            <a:pPr eaLnBrk="1" hangingPunct="1">
              <a:buClr>
                <a:srgbClr val="003399"/>
              </a:buClr>
            </a:pPr>
            <a:r>
              <a:rPr lang="en-US" sz="1550" dirty="0" smtClean="0">
                <a:solidFill>
                  <a:srgbClr val="0000D1"/>
                </a:solidFill>
                <a:latin typeface="Arial" charset="0"/>
                <a:ea typeface="ヒラギノ角ゴ ProN W3" charset="0"/>
                <a:cs typeface="ヒラギノ角ゴ ProN W3" charset="0"/>
              </a:rPr>
              <a:t>American Academy of Nursing -- Expert Panel on Aging </a:t>
            </a:r>
          </a:p>
          <a:p>
            <a:pPr eaLnBrk="1" hangingPunct="1">
              <a:buClr>
                <a:srgbClr val="003399"/>
              </a:buClr>
            </a:pPr>
            <a:r>
              <a:rPr lang="en-US" sz="1550" dirty="0" smtClean="0">
                <a:solidFill>
                  <a:srgbClr val="0000D1"/>
                </a:solidFill>
                <a:latin typeface="Arial" charset="0"/>
                <a:ea typeface="ヒラギノ角ゴ ProN W3" charset="0"/>
                <a:cs typeface="ヒラギノ角ゴ ProN W3" charset="0"/>
              </a:rPr>
              <a:t>American Association for Long Term Care Nursing </a:t>
            </a:r>
            <a:endParaRPr lang="en-US" sz="1550" dirty="0">
              <a:solidFill>
                <a:srgbClr val="0000D1"/>
              </a:solidFill>
              <a:latin typeface="Arial" charset="0"/>
              <a:ea typeface="ヒラギノ角ゴ ProN W3" charset="0"/>
              <a:cs typeface="ヒラギノ角ゴ ProN W3" charset="0"/>
            </a:endParaRPr>
          </a:p>
          <a:p>
            <a:pPr eaLnBrk="1" hangingPunct="1">
              <a:buClr>
                <a:srgbClr val="003399"/>
              </a:buClr>
            </a:pPr>
            <a:r>
              <a:rPr lang="en-US" sz="1550" dirty="0">
                <a:solidFill>
                  <a:srgbClr val="0000D1"/>
                </a:solidFill>
                <a:latin typeface="Arial" charset="0"/>
                <a:ea typeface="ヒラギノ角ゴ ProN W3" charset="0"/>
                <a:cs typeface="ヒラギノ角ゴ ProN W3" charset="0"/>
              </a:rPr>
              <a:t>American Association of Nurse Assessment </a:t>
            </a:r>
            <a:r>
              <a:rPr lang="en-US" sz="1550" dirty="0" smtClean="0">
                <a:solidFill>
                  <a:srgbClr val="0000D1"/>
                </a:solidFill>
                <a:latin typeface="Arial" charset="0"/>
                <a:ea typeface="ヒラギノ角ゴ ProN W3" charset="0"/>
                <a:cs typeface="ヒラギノ角ゴ ProN W3" charset="0"/>
              </a:rPr>
              <a:t>Coordinators </a:t>
            </a:r>
            <a:endParaRPr lang="en-US" sz="1550" dirty="0">
              <a:solidFill>
                <a:srgbClr val="0000D1"/>
              </a:solidFill>
              <a:latin typeface="Arial" charset="0"/>
              <a:ea typeface="ヒラギノ角ゴ ProN W3" charset="0"/>
              <a:cs typeface="ヒラギノ角ゴ ProN W3" charset="0"/>
            </a:endParaRPr>
          </a:p>
          <a:p>
            <a:pPr eaLnBrk="1" hangingPunct="1">
              <a:buClr>
                <a:srgbClr val="003399"/>
              </a:buClr>
            </a:pPr>
            <a:r>
              <a:rPr lang="en-US" sz="1550" dirty="0">
                <a:solidFill>
                  <a:srgbClr val="0000D1"/>
                </a:solidFill>
                <a:latin typeface="Arial" charset="0"/>
                <a:ea typeface="ヒラギノ角ゴ ProN W3" charset="0"/>
                <a:cs typeface="ヒラギノ角ゴ ProN W3" charset="0"/>
              </a:rPr>
              <a:t>American College of Health Care Administrators </a:t>
            </a:r>
            <a:endParaRPr lang="en-US" sz="1550" dirty="0" smtClean="0">
              <a:solidFill>
                <a:srgbClr val="0000D1"/>
              </a:solidFill>
              <a:latin typeface="Arial" charset="0"/>
              <a:ea typeface="ヒラギノ角ゴ ProN W3" charset="0"/>
              <a:cs typeface="ヒラギノ角ゴ ProN W3" charset="0"/>
            </a:endParaRPr>
          </a:p>
          <a:p>
            <a:pPr eaLnBrk="1" hangingPunct="1">
              <a:buClr>
                <a:srgbClr val="003399"/>
              </a:buClr>
            </a:pPr>
            <a:r>
              <a:rPr lang="en-US" sz="1550" dirty="0">
                <a:solidFill>
                  <a:srgbClr val="0000D1"/>
                </a:solidFill>
                <a:latin typeface="Arial" charset="0"/>
                <a:ea typeface="ヒラギノ角ゴ ProN W3" charset="0"/>
                <a:cs typeface="ヒラギノ角ゴ ProN W3" charset="0"/>
              </a:rPr>
              <a:t>American Health Care Association </a:t>
            </a:r>
          </a:p>
          <a:p>
            <a:pPr eaLnBrk="1" hangingPunct="1">
              <a:buClr>
                <a:srgbClr val="003399"/>
              </a:buClr>
            </a:pPr>
            <a:r>
              <a:rPr lang="en-US" sz="1550" dirty="0" smtClean="0">
                <a:solidFill>
                  <a:srgbClr val="0000D1"/>
                </a:solidFill>
                <a:latin typeface="Arial" charset="0"/>
                <a:ea typeface="ヒラギノ角ゴ ProN W3" charset="0"/>
                <a:cs typeface="ヒラギノ角ゴ ProN W3" charset="0"/>
              </a:rPr>
              <a:t> </a:t>
            </a:r>
            <a:r>
              <a:rPr lang="en-US" sz="1550" dirty="0">
                <a:solidFill>
                  <a:srgbClr val="0000D1"/>
                </a:solidFill>
                <a:latin typeface="Arial" charset="0"/>
                <a:ea typeface="ヒラギノ角ゴ ProN W3" charset="0"/>
                <a:cs typeface="ヒラギノ角ゴ ProN W3" charset="0"/>
              </a:rPr>
              <a:t>American Health Quality Association </a:t>
            </a:r>
          </a:p>
          <a:p>
            <a:pPr eaLnBrk="1" hangingPunct="1">
              <a:buClr>
                <a:srgbClr val="003399"/>
              </a:buClr>
            </a:pPr>
            <a:r>
              <a:rPr lang="en-US" sz="1550" dirty="0">
                <a:solidFill>
                  <a:srgbClr val="0000D1"/>
                </a:solidFill>
                <a:latin typeface="Arial" charset="0"/>
                <a:ea typeface="ヒラギノ角ゴ ProN W3" charset="0"/>
                <a:cs typeface="ヒラギノ角ゴ ProN W3" charset="0"/>
              </a:rPr>
              <a:t>AMDA – Long Term Care</a:t>
            </a:r>
          </a:p>
          <a:p>
            <a:pPr eaLnBrk="1" hangingPunct="1">
              <a:buClr>
                <a:srgbClr val="003399"/>
              </a:buClr>
            </a:pPr>
            <a:r>
              <a:rPr lang="en-US" sz="1550" dirty="0" err="1">
                <a:solidFill>
                  <a:srgbClr val="0000D1"/>
                </a:solidFill>
                <a:latin typeface="Arial" charset="0"/>
                <a:ea typeface="ヒラギノ角ゴ ProN W3" charset="0"/>
                <a:cs typeface="ヒラギノ角ゴ ProN W3" charset="0"/>
              </a:rPr>
              <a:t>LeadingAge</a:t>
            </a:r>
            <a:r>
              <a:rPr lang="en-US" sz="1550" dirty="0">
                <a:solidFill>
                  <a:srgbClr val="0000D1"/>
                </a:solidFill>
                <a:latin typeface="Arial" charset="0"/>
                <a:ea typeface="ヒラギノ角ゴ ProN W3" charset="0"/>
                <a:cs typeface="ヒラギノ角ゴ ProN W3" charset="0"/>
              </a:rPr>
              <a:t> (formerly AAHSA)</a:t>
            </a:r>
          </a:p>
          <a:p>
            <a:pPr eaLnBrk="1" hangingPunct="1">
              <a:buClr>
                <a:srgbClr val="003399"/>
              </a:buClr>
            </a:pPr>
            <a:r>
              <a:rPr lang="en-US" sz="1550" dirty="0">
                <a:solidFill>
                  <a:srgbClr val="0000D1"/>
                </a:solidFill>
                <a:latin typeface="Arial" charset="0"/>
                <a:ea typeface="ヒラギノ角ゴ ProN W3" charset="0"/>
                <a:cs typeface="ヒラギノ角ゴ ProN W3" charset="0"/>
              </a:rPr>
              <a:t>National Association of Health Care Assistants </a:t>
            </a:r>
          </a:p>
          <a:p>
            <a:pPr eaLnBrk="1" hangingPunct="1">
              <a:buClr>
                <a:srgbClr val="003399"/>
              </a:buClr>
            </a:pPr>
            <a:r>
              <a:rPr lang="en-US" sz="1550" dirty="0">
                <a:solidFill>
                  <a:srgbClr val="0000D1"/>
                </a:solidFill>
                <a:latin typeface="Arial" charset="0"/>
                <a:ea typeface="ヒラギノ角ゴ ProN W3" charset="0"/>
                <a:cs typeface="ヒラギノ角ゴ ProN W3" charset="0"/>
              </a:rPr>
              <a:t>National Consumer Voice for Long Term Care </a:t>
            </a:r>
          </a:p>
          <a:p>
            <a:pPr eaLnBrk="1" hangingPunct="1">
              <a:buClr>
                <a:srgbClr val="003399"/>
              </a:buClr>
            </a:pPr>
            <a:r>
              <a:rPr lang="en-US" sz="1550" dirty="0">
                <a:solidFill>
                  <a:srgbClr val="0000D1"/>
                </a:solidFill>
                <a:latin typeface="Arial" charset="0"/>
                <a:ea typeface="ヒラギノ角ゴ ProN W3" charset="0"/>
                <a:cs typeface="ヒラギノ角ゴ ProN W3" charset="0"/>
              </a:rPr>
              <a:t>The Commonwealth Fund </a:t>
            </a:r>
          </a:p>
          <a:p>
            <a:pPr eaLnBrk="1" hangingPunct="1">
              <a:buClr>
                <a:srgbClr val="003399"/>
              </a:buClr>
            </a:pPr>
            <a:r>
              <a:rPr lang="en-US" sz="1550" dirty="0">
                <a:solidFill>
                  <a:srgbClr val="0000D1"/>
                </a:solidFill>
                <a:latin typeface="Arial" charset="0"/>
                <a:ea typeface="ヒラギノ角ゴ ProN W3" charset="0"/>
                <a:cs typeface="ヒラギノ角ゴ ProN W3" charset="0"/>
              </a:rPr>
              <a:t>The Evangelical Lutheran Good Samaritan </a:t>
            </a:r>
            <a:r>
              <a:rPr lang="en-US" sz="1550" dirty="0" smtClean="0">
                <a:solidFill>
                  <a:srgbClr val="0000D1"/>
                </a:solidFill>
                <a:latin typeface="Arial" charset="0"/>
                <a:ea typeface="ヒラギノ角ゴ ProN W3" charset="0"/>
                <a:cs typeface="ヒラギノ角ゴ ProN W3" charset="0"/>
              </a:rPr>
              <a:t>Society</a:t>
            </a:r>
          </a:p>
          <a:p>
            <a:pPr eaLnBrk="1" hangingPunct="1">
              <a:buClr>
                <a:srgbClr val="003399"/>
              </a:buClr>
            </a:pPr>
            <a:r>
              <a:rPr lang="en-US" sz="1550" dirty="0">
                <a:solidFill>
                  <a:srgbClr val="0000D1"/>
                </a:solidFill>
                <a:latin typeface="Arial" charset="0"/>
              </a:rPr>
              <a:t>Association of Health Facility Survey </a:t>
            </a:r>
            <a:r>
              <a:rPr lang="en-US" sz="1550" dirty="0" smtClean="0">
                <a:solidFill>
                  <a:srgbClr val="0000D1"/>
                </a:solidFill>
                <a:latin typeface="Arial" charset="0"/>
              </a:rPr>
              <a:t>Agencies</a:t>
            </a:r>
            <a:endParaRPr lang="en-US" sz="1550" dirty="0">
              <a:solidFill>
                <a:srgbClr val="0000D1"/>
              </a:solidFill>
              <a:latin typeface="Arial" charset="0"/>
            </a:endParaRPr>
          </a:p>
          <a:p>
            <a:pPr eaLnBrk="1" hangingPunct="1">
              <a:buClr>
                <a:srgbClr val="003399"/>
              </a:buClr>
            </a:pPr>
            <a:endParaRPr lang="en-US" sz="1500" dirty="0">
              <a:solidFill>
                <a:srgbClr val="0000D1"/>
              </a:solidFill>
              <a:latin typeface="Arial" charset="0"/>
              <a:ea typeface="ヒラギノ角ゴ ProN W3" charset="0"/>
              <a:cs typeface="ヒラギノ角ゴ ProN W3" charset="0"/>
            </a:endParaRPr>
          </a:p>
          <a:p>
            <a:pPr eaLnBrk="1" hangingPunct="1">
              <a:buClr>
                <a:srgbClr val="003399"/>
              </a:buClr>
            </a:pPr>
            <a:endParaRPr lang="en-US" sz="2200" dirty="0">
              <a:solidFill>
                <a:srgbClr val="0000D1"/>
              </a:solidFill>
              <a:latin typeface="Arial" charset="0"/>
              <a:ea typeface="ヒラギノ角ゴ ProN W3" charset="0"/>
              <a:cs typeface="ヒラギノ角ゴ ProN W3" charset="0"/>
            </a:endParaRPr>
          </a:p>
        </p:txBody>
      </p:sp>
      <p:sp>
        <p:nvSpPr>
          <p:cNvPr id="5" name="Content Placeholder 4"/>
          <p:cNvSpPr>
            <a:spLocks noGrp="1"/>
          </p:cNvSpPr>
          <p:nvPr>
            <p:ph sz="half" idx="2"/>
          </p:nvPr>
        </p:nvSpPr>
        <p:spPr>
          <a:xfrm>
            <a:off x="4572000" y="1219200"/>
            <a:ext cx="4343400" cy="5257800"/>
          </a:xfrm>
        </p:spPr>
        <p:txBody>
          <a:bodyPr/>
          <a:lstStyle/>
          <a:p>
            <a:pPr marL="39688" indent="0" eaLnBrk="1" hangingPunct="1">
              <a:buClr>
                <a:srgbClr val="003399"/>
              </a:buClr>
              <a:buNone/>
            </a:pPr>
            <a:endParaRPr lang="en-US" sz="2200" dirty="0" smtClean="0">
              <a:solidFill>
                <a:srgbClr val="0000D1"/>
              </a:solidFill>
              <a:latin typeface="Arial" charset="0"/>
              <a:ea typeface="ヒラギノ角ゴ ProN W3" charset="0"/>
              <a:cs typeface="ヒラギノ角ゴ ProN W3" charset="0"/>
            </a:endParaRPr>
          </a:p>
          <a:p>
            <a:pPr eaLnBrk="1" hangingPunct="1">
              <a:buClr>
                <a:srgbClr val="003399"/>
              </a:buClr>
            </a:pPr>
            <a:endParaRPr lang="en-US" sz="2000" dirty="0" smtClean="0">
              <a:latin typeface="Arial" charset="0"/>
              <a:ea typeface="ヒラギノ角ゴ ProN W3" charset="0"/>
              <a:cs typeface="ヒラギノ角ゴ ProN W3" charset="0"/>
            </a:endParaRPr>
          </a:p>
          <a:p>
            <a:endParaRPr lang="en-US" dirty="0"/>
          </a:p>
        </p:txBody>
      </p:sp>
      <p:sp>
        <p:nvSpPr>
          <p:cNvPr id="2" name="TextBox 1"/>
          <p:cNvSpPr txBox="1"/>
          <p:nvPr/>
        </p:nvSpPr>
        <p:spPr>
          <a:xfrm>
            <a:off x="4419599" y="1061541"/>
            <a:ext cx="4724401" cy="6258123"/>
          </a:xfrm>
          <a:prstGeom prst="rect">
            <a:avLst/>
          </a:prstGeom>
          <a:noFill/>
        </p:spPr>
        <p:txBody>
          <a:bodyPr wrap="square" rtlCol="0">
            <a:spAutoFit/>
          </a:bodyPr>
          <a:lstStyle/>
          <a:p>
            <a:pPr marL="285750" indent="-285750">
              <a:spcBef>
                <a:spcPts val="413"/>
              </a:spcBef>
              <a:buClr>
                <a:srgbClr val="003399"/>
              </a:buClr>
              <a:buFont typeface="Arial"/>
              <a:buChar char="•"/>
            </a:pPr>
            <a:r>
              <a:rPr lang="en-US" sz="1600" dirty="0" smtClean="0">
                <a:solidFill>
                  <a:srgbClr val="0929D8"/>
                </a:solidFill>
                <a:latin typeface="Arial"/>
              </a:rPr>
              <a:t>Foundation of the National Association of Long Term Care Administrator Boards</a:t>
            </a:r>
            <a:endParaRPr lang="en-US" sz="1600" dirty="0">
              <a:solidFill>
                <a:srgbClr val="0929D8"/>
              </a:solidFill>
              <a:latin typeface="Arial"/>
            </a:endParaRPr>
          </a:p>
          <a:p>
            <a:pPr marL="285750" indent="-285750">
              <a:spcBef>
                <a:spcPts val="413"/>
              </a:spcBef>
              <a:buClr>
                <a:srgbClr val="003399"/>
              </a:buClr>
              <a:buFont typeface="Arial"/>
              <a:buChar char="•"/>
            </a:pPr>
            <a:r>
              <a:rPr lang="en-US" sz="1600" dirty="0" err="1">
                <a:solidFill>
                  <a:srgbClr val="0000D1"/>
                </a:solidFill>
                <a:latin typeface="Arial"/>
              </a:rPr>
              <a:t>Gerontological</a:t>
            </a:r>
            <a:r>
              <a:rPr lang="en-US" sz="1600" dirty="0">
                <a:solidFill>
                  <a:srgbClr val="0000D1"/>
                </a:solidFill>
                <a:latin typeface="Arial"/>
              </a:rPr>
              <a:t> Advance Practice Nurses </a:t>
            </a:r>
            <a:r>
              <a:rPr lang="en-US" sz="1600" dirty="0" smtClean="0">
                <a:solidFill>
                  <a:srgbClr val="0000D1"/>
                </a:solidFill>
                <a:latin typeface="Arial"/>
              </a:rPr>
              <a:t>Association</a:t>
            </a:r>
            <a:endParaRPr lang="en-US" sz="1600" dirty="0">
              <a:solidFill>
                <a:srgbClr val="0000D1"/>
              </a:solidFill>
              <a:latin typeface="Arial"/>
            </a:endParaRPr>
          </a:p>
          <a:p>
            <a:pPr marL="285750" indent="-285750">
              <a:spcBef>
                <a:spcPts val="413"/>
              </a:spcBef>
              <a:buClr>
                <a:srgbClr val="003399"/>
              </a:buClr>
              <a:buFont typeface="Arial"/>
              <a:buChar char="•"/>
            </a:pPr>
            <a:r>
              <a:rPr lang="en-US" sz="1600" dirty="0">
                <a:solidFill>
                  <a:srgbClr val="0000D1"/>
                </a:solidFill>
                <a:latin typeface="Arial"/>
              </a:rPr>
              <a:t>Hartford Institute for Geriatric Nursing </a:t>
            </a:r>
            <a:endParaRPr lang="en-US" sz="1600" dirty="0">
              <a:solidFill>
                <a:srgbClr val="0000D1"/>
              </a:solidFill>
              <a:latin typeface="Arial"/>
              <a:cs typeface="Arial" charset="0"/>
            </a:endParaRPr>
          </a:p>
          <a:p>
            <a:pPr marL="285750" indent="-285750">
              <a:spcBef>
                <a:spcPts val="413"/>
              </a:spcBef>
              <a:buClr>
                <a:srgbClr val="003399"/>
              </a:buClr>
              <a:buFont typeface="Arial"/>
              <a:buChar char="•"/>
            </a:pPr>
            <a:r>
              <a:rPr lang="en-US" sz="1600" dirty="0">
                <a:solidFill>
                  <a:srgbClr val="0000D1"/>
                </a:solidFill>
                <a:latin typeface="Arial"/>
                <a:cs typeface="Arial" charset="0"/>
              </a:rPr>
              <a:t>National Association of Directors of Nursing Administration in Long Term Care </a:t>
            </a:r>
          </a:p>
          <a:p>
            <a:pPr marL="285750" indent="-285750">
              <a:spcBef>
                <a:spcPts val="413"/>
              </a:spcBef>
              <a:buClr>
                <a:srgbClr val="003399"/>
              </a:buClr>
              <a:buFont typeface="Arial"/>
              <a:buChar char="•"/>
            </a:pPr>
            <a:r>
              <a:rPr lang="en-US" sz="1600" dirty="0">
                <a:solidFill>
                  <a:srgbClr val="0000D1"/>
                </a:solidFill>
                <a:latin typeface="Arial"/>
                <a:cs typeface="Arial" charset="0"/>
              </a:rPr>
              <a:t>National Association of State Long-Term Care Ombudsman Programs </a:t>
            </a:r>
          </a:p>
          <a:p>
            <a:pPr marL="285750" indent="-285750">
              <a:spcBef>
                <a:spcPts val="413"/>
              </a:spcBef>
              <a:buClr>
                <a:srgbClr val="003399"/>
              </a:buClr>
              <a:buFont typeface="Arial"/>
              <a:buChar char="•"/>
            </a:pPr>
            <a:r>
              <a:rPr lang="en-US" sz="1600" dirty="0">
                <a:solidFill>
                  <a:srgbClr val="0000D1"/>
                </a:solidFill>
                <a:latin typeface="Arial"/>
                <a:cs typeface="Arial" charset="0"/>
              </a:rPr>
              <a:t>National </a:t>
            </a:r>
            <a:r>
              <a:rPr lang="en-US" sz="1600" dirty="0" err="1">
                <a:solidFill>
                  <a:srgbClr val="0000D1"/>
                </a:solidFill>
                <a:latin typeface="Arial"/>
                <a:cs typeface="Arial" charset="0"/>
              </a:rPr>
              <a:t>Gerontological</a:t>
            </a:r>
            <a:r>
              <a:rPr lang="en-US" sz="1600" dirty="0">
                <a:solidFill>
                  <a:srgbClr val="0000D1"/>
                </a:solidFill>
                <a:latin typeface="Arial"/>
                <a:cs typeface="Arial" charset="0"/>
              </a:rPr>
              <a:t> Nursing Association </a:t>
            </a:r>
          </a:p>
          <a:p>
            <a:pPr marL="285750" indent="-285750">
              <a:spcBef>
                <a:spcPts val="413"/>
              </a:spcBef>
              <a:buClr>
                <a:srgbClr val="003399"/>
              </a:buClr>
              <a:buFont typeface="Arial"/>
              <a:buChar char="•"/>
            </a:pPr>
            <a:r>
              <a:rPr lang="en-US" sz="1600" dirty="0">
                <a:solidFill>
                  <a:srgbClr val="0000D1"/>
                </a:solidFill>
                <a:latin typeface="Arial"/>
                <a:cs typeface="Arial" charset="0"/>
              </a:rPr>
              <a:t>PHI</a:t>
            </a:r>
          </a:p>
          <a:p>
            <a:pPr marL="285750" indent="-285750">
              <a:spcBef>
                <a:spcPts val="413"/>
              </a:spcBef>
              <a:buClr>
                <a:srgbClr val="003399"/>
              </a:buClr>
              <a:buFont typeface="Arial"/>
              <a:buChar char="•"/>
            </a:pPr>
            <a:r>
              <a:rPr lang="en-US" sz="1600" dirty="0">
                <a:solidFill>
                  <a:srgbClr val="0000D1"/>
                </a:solidFill>
                <a:latin typeface="Arial"/>
                <a:cs typeface="Arial" charset="0"/>
              </a:rPr>
              <a:t>Pioneer Network</a:t>
            </a:r>
          </a:p>
          <a:p>
            <a:pPr marL="285750" indent="-285750">
              <a:spcBef>
                <a:spcPts val="413"/>
              </a:spcBef>
              <a:buClr>
                <a:srgbClr val="003399"/>
              </a:buClr>
              <a:buFont typeface="Arial"/>
              <a:buChar char="•"/>
            </a:pPr>
            <a:r>
              <a:rPr lang="en-US" sz="1600" dirty="0">
                <a:solidFill>
                  <a:srgbClr val="0000D1"/>
                </a:solidFill>
                <a:latin typeface="Arial"/>
                <a:cs typeface="Arial" charset="0"/>
              </a:rPr>
              <a:t>Service Employees International </a:t>
            </a:r>
            <a:r>
              <a:rPr lang="en-US" sz="1600" dirty="0" smtClean="0">
                <a:solidFill>
                  <a:srgbClr val="0000D1"/>
                </a:solidFill>
                <a:latin typeface="Arial"/>
                <a:cs typeface="Arial" charset="0"/>
              </a:rPr>
              <a:t>Union </a:t>
            </a:r>
            <a:endParaRPr lang="en-US" sz="1600" dirty="0">
              <a:solidFill>
                <a:srgbClr val="0000D1"/>
              </a:solidFill>
              <a:latin typeface="Arial"/>
            </a:endParaRPr>
          </a:p>
          <a:p>
            <a:pPr marL="285750" indent="-285750">
              <a:buClr>
                <a:srgbClr val="003399"/>
              </a:buClr>
              <a:buFont typeface="Arial"/>
              <a:buChar char="•"/>
            </a:pPr>
            <a:r>
              <a:rPr lang="en-US" sz="2000" b="1" i="1" dirty="0">
                <a:solidFill>
                  <a:srgbClr val="0000D1"/>
                </a:solidFill>
                <a:latin typeface="Arial"/>
              </a:rPr>
              <a:t>Non-voting/Government Members</a:t>
            </a:r>
          </a:p>
          <a:p>
            <a:pPr marL="285750" indent="-285750">
              <a:spcBef>
                <a:spcPts val="500"/>
              </a:spcBef>
              <a:buClr>
                <a:srgbClr val="003399"/>
              </a:buClr>
              <a:buFont typeface="Arial"/>
              <a:buChar char="•"/>
            </a:pPr>
            <a:r>
              <a:rPr lang="en-US" sz="1600" dirty="0">
                <a:solidFill>
                  <a:srgbClr val="0000D1"/>
                </a:solidFill>
                <a:latin typeface="Arial"/>
              </a:rPr>
              <a:t>Administration on Aging</a:t>
            </a:r>
          </a:p>
          <a:p>
            <a:pPr marL="285750" indent="-285750">
              <a:spcBef>
                <a:spcPts val="500"/>
              </a:spcBef>
              <a:buClr>
                <a:srgbClr val="003399"/>
              </a:buClr>
              <a:buFont typeface="Arial"/>
              <a:buChar char="•"/>
            </a:pPr>
            <a:r>
              <a:rPr lang="en-US" sz="1600" dirty="0">
                <a:solidFill>
                  <a:srgbClr val="0000D1"/>
                </a:solidFill>
                <a:latin typeface="Arial"/>
              </a:rPr>
              <a:t>Agency for Healthcare Research </a:t>
            </a:r>
            <a:r>
              <a:rPr lang="en-US" sz="1600" dirty="0" smtClean="0">
                <a:solidFill>
                  <a:srgbClr val="0000D1"/>
                </a:solidFill>
                <a:latin typeface="Arial"/>
              </a:rPr>
              <a:t>and </a:t>
            </a:r>
            <a:r>
              <a:rPr lang="en-US" sz="1600" dirty="0">
                <a:solidFill>
                  <a:srgbClr val="0000D1"/>
                </a:solidFill>
                <a:latin typeface="Arial"/>
              </a:rPr>
              <a:t>Quality  </a:t>
            </a:r>
          </a:p>
          <a:p>
            <a:pPr marL="285750" indent="-285750">
              <a:spcBef>
                <a:spcPts val="500"/>
              </a:spcBef>
              <a:buClr>
                <a:srgbClr val="003399"/>
              </a:buClr>
              <a:buFont typeface="Arial"/>
              <a:buChar char="•"/>
            </a:pPr>
            <a:r>
              <a:rPr lang="en-US" sz="1600" dirty="0">
                <a:solidFill>
                  <a:srgbClr val="0000D1"/>
                </a:solidFill>
                <a:latin typeface="Arial"/>
              </a:rPr>
              <a:t>Assistant Secretary for Policy and Evaluation </a:t>
            </a:r>
          </a:p>
          <a:p>
            <a:pPr marL="285750" indent="-285750">
              <a:spcBef>
                <a:spcPts val="500"/>
              </a:spcBef>
              <a:buClr>
                <a:srgbClr val="003399"/>
              </a:buClr>
              <a:buFont typeface="Arial"/>
              <a:buChar char="•"/>
            </a:pPr>
            <a:r>
              <a:rPr lang="en-US" sz="1600" dirty="0">
                <a:solidFill>
                  <a:srgbClr val="0000D1"/>
                </a:solidFill>
                <a:latin typeface="Arial"/>
              </a:rPr>
              <a:t>Centers for Disease Control and Prevention </a:t>
            </a:r>
          </a:p>
          <a:p>
            <a:pPr marL="285750" indent="-285750">
              <a:spcBef>
                <a:spcPts val="500"/>
              </a:spcBef>
              <a:buClr>
                <a:srgbClr val="003399"/>
              </a:buClr>
              <a:buFont typeface="Arial"/>
              <a:buChar char="•"/>
            </a:pPr>
            <a:r>
              <a:rPr lang="en-US" sz="1600" dirty="0">
                <a:solidFill>
                  <a:srgbClr val="0000D1"/>
                </a:solidFill>
                <a:latin typeface="Arial"/>
              </a:rPr>
              <a:t>Centers for Medicare &amp; Medicaid Services </a:t>
            </a:r>
          </a:p>
          <a:p>
            <a:pPr marL="285750" indent="-285750">
              <a:spcBef>
                <a:spcPts val="500"/>
              </a:spcBef>
              <a:buClr>
                <a:srgbClr val="003399"/>
              </a:buClr>
              <a:buFont typeface="Arial"/>
              <a:buChar char="•"/>
            </a:pPr>
            <a:r>
              <a:rPr lang="en-US" sz="1600" dirty="0">
                <a:solidFill>
                  <a:srgbClr val="0000D1"/>
                </a:solidFill>
                <a:latin typeface="Arial"/>
              </a:rPr>
              <a:t>Department of </a:t>
            </a:r>
            <a:r>
              <a:rPr lang="en-US" sz="1600" dirty="0" smtClean="0">
                <a:solidFill>
                  <a:srgbClr val="0000D1"/>
                </a:solidFill>
                <a:latin typeface="Arial"/>
              </a:rPr>
              <a:t>Veteran</a:t>
            </a:r>
            <a:r>
              <a:rPr lang="en-US" sz="1600" dirty="0">
                <a:solidFill>
                  <a:srgbClr val="0000D1"/>
                </a:solidFill>
                <a:latin typeface="Arial"/>
              </a:rPr>
              <a:t>s</a:t>
            </a:r>
            <a:r>
              <a:rPr lang="en-US" sz="1600" dirty="0" smtClean="0">
                <a:solidFill>
                  <a:srgbClr val="0000D1"/>
                </a:solidFill>
                <a:latin typeface="Arial"/>
              </a:rPr>
              <a:t> </a:t>
            </a:r>
            <a:r>
              <a:rPr lang="en-US" sz="1600" dirty="0">
                <a:solidFill>
                  <a:srgbClr val="0000D1"/>
                </a:solidFill>
                <a:latin typeface="Arial"/>
              </a:rPr>
              <a:t>Affairs</a:t>
            </a:r>
          </a:p>
          <a:p>
            <a:endParaRPr lang="en-US" dirty="0"/>
          </a:p>
        </p:txBody>
      </p:sp>
    </p:spTree>
    <p:extLst>
      <p:ext uri="{BB962C8B-B14F-4D97-AF65-F5344CB8AC3E}">
        <p14:creationId xmlns:p14="http://schemas.microsoft.com/office/powerpoint/2010/main" xmlns="" val="165256973"/>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5" name="Picture 2"/>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914400" y="514350"/>
            <a:ext cx="7162800" cy="6343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8786" name="TextBox 1"/>
          <p:cNvSpPr txBox="1">
            <a:spLocks noChangeArrowheads="1"/>
          </p:cNvSpPr>
          <p:nvPr/>
        </p:nvSpPr>
        <p:spPr bwMode="auto">
          <a:xfrm>
            <a:off x="381000" y="0"/>
            <a:ext cx="8382000" cy="523875"/>
          </a:xfrm>
          <a:prstGeom prst="rect">
            <a:avLst/>
          </a:prstGeom>
          <a:solidFill>
            <a:srgbClr val="0000D1"/>
          </a:solidFill>
          <a:ln w="19050">
            <a:solidFill>
              <a:srgbClr val="0000D1"/>
            </a:solidFill>
            <a:miter lim="800000"/>
            <a:headEnd/>
            <a:tailEnd/>
          </a:ln>
        </p:spPr>
        <p:txBody>
          <a:bodyPr>
            <a:spAutoFit/>
          </a:bodyPr>
          <a:lstStyle>
            <a:lvl1pPr eaLnBrk="0" hangingPunct="0">
              <a:defRPr sz="2400">
                <a:solidFill>
                  <a:srgbClr val="000000"/>
                </a:solidFill>
                <a:latin typeface="Times New Roman" charset="0"/>
                <a:ea typeface="ヒラギノ角ゴ ProN W3" charset="0"/>
                <a:cs typeface="ヒラギノ角ゴ ProN W3" charset="0"/>
                <a:sym typeface="Times New Roman" charset="0"/>
              </a:defRPr>
            </a:lvl1pPr>
            <a:lvl2pPr marL="742950" indent="-285750"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algn="ctr"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algn="ctr"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algn="ctr"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algn="ctr"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algn="ctr" eaLnBrk="1" hangingPunct="1"/>
            <a:r>
              <a:rPr lang="en-US" sz="2800" b="1" dirty="0">
                <a:solidFill>
                  <a:srgbClr val="FFFFFF"/>
                </a:solidFill>
                <a:latin typeface="Calibri" charset="0"/>
              </a:rPr>
              <a:t>Website:  Consistent Assignment Resources </a:t>
            </a:r>
          </a:p>
        </p:txBody>
      </p:sp>
      <p:sp>
        <p:nvSpPr>
          <p:cNvPr id="118787" name="Slide Number Placeholder 3"/>
          <p:cNvSpPr>
            <a:spLocks noGrp="1"/>
          </p:cNvSpPr>
          <p:nvPr>
            <p:ph type="sldNum" sz="quarter" idx="10"/>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lstStyle>
            <a:lvl1pPr eaLnBrk="0" hangingPunct="0">
              <a:defRPr sz="2400">
                <a:solidFill>
                  <a:srgbClr val="000000"/>
                </a:solidFill>
                <a:latin typeface="Times New Roman" charset="0"/>
                <a:ea typeface="ヒラギノ角ゴ ProN W3" charset="0"/>
                <a:cs typeface="ヒラギノ角ゴ ProN W3" charset="0"/>
                <a:sym typeface="Times New Roman" charset="0"/>
              </a:defRPr>
            </a:lvl1pPr>
            <a:lvl2pPr marL="742950" indent="-285750"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algn="ctr"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algn="ctr"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algn="ctr"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algn="ctr"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eaLnBrk="1" hangingPunct="1"/>
            <a:fld id="{01400DEA-25F8-0E4A-90A9-008967C9E9FD}" type="slidenum">
              <a:rPr lang="en-US" sz="1400">
                <a:solidFill>
                  <a:schemeClr val="tx1"/>
                </a:solidFill>
                <a:cs typeface="Times New Roman" charset="0"/>
              </a:rPr>
              <a:pPr eaLnBrk="1" hangingPunct="1"/>
              <a:t>30</a:t>
            </a:fld>
            <a:endParaRPr lang="en-US" sz="1400">
              <a:solidFill>
                <a:schemeClr val="tx1"/>
              </a:solidFill>
              <a:cs typeface="Times New Roman"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3" name="Rectangle 3"/>
          <p:cNvSpPr>
            <a:spLocks noGrp="1" noChangeArrowheads="1"/>
          </p:cNvSpPr>
          <p:nvPr>
            <p:ph type="title"/>
          </p:nvPr>
        </p:nvSpPr>
        <p:spPr>
          <a:xfrm>
            <a:off x="0" y="-1"/>
            <a:ext cx="9144000" cy="1420481"/>
          </a:xfrm>
          <a:solidFill>
            <a:srgbClr val="0000FF"/>
          </a:solidFill>
        </p:spPr>
        <p:txBody>
          <a:bodyPr rIns="132080"/>
          <a:lstStyle/>
          <a:p>
            <a:pPr indent="0" algn="ctr" eaLnBrk="1" hangingPunct="1">
              <a:lnSpc>
                <a:spcPct val="90000"/>
              </a:lnSpc>
            </a:pPr>
            <a:r>
              <a:rPr lang="en-US" sz="3600" dirty="0" smtClean="0">
                <a:solidFill>
                  <a:srgbClr val="FBF7DB"/>
                </a:solidFill>
                <a:latin typeface="Arial Bold" charset="0"/>
                <a:ea typeface="ヒラギノ角ゴ ProN W6" charset="0"/>
                <a:cs typeface="ヒラギノ角ゴ ProN W6" charset="0"/>
              </a:rPr>
              <a:t>Person-Centered Care Planning and Decision Making </a:t>
            </a:r>
            <a:endParaRPr lang="en-US" sz="3600" dirty="0">
              <a:solidFill>
                <a:srgbClr val="FBF7DB"/>
              </a:solidFill>
              <a:latin typeface="Arial Bold" charset="0"/>
              <a:ea typeface="ヒラギノ角ゴ ProN W6" charset="0"/>
              <a:cs typeface="ヒラギノ角ゴ ProN W6" charset="0"/>
            </a:endParaRPr>
          </a:p>
        </p:txBody>
      </p:sp>
      <p:sp>
        <p:nvSpPr>
          <p:cNvPr id="117764" name="Rectangle 4"/>
          <p:cNvSpPr>
            <a:spLocks noGrp="1" noChangeArrowheads="1"/>
          </p:cNvSpPr>
          <p:nvPr>
            <p:ph type="body" idx="1"/>
          </p:nvPr>
        </p:nvSpPr>
        <p:spPr>
          <a:xfrm>
            <a:off x="256721" y="1543716"/>
            <a:ext cx="8755541" cy="5351507"/>
          </a:xfrm>
        </p:spPr>
        <p:txBody>
          <a:bodyPr rIns="132080"/>
          <a:lstStyle/>
          <a:p>
            <a:pPr marL="381000" indent="-342900" eaLnBrk="1" hangingPunct="1">
              <a:buClr>
                <a:srgbClr val="000000"/>
              </a:buClr>
            </a:pPr>
            <a:r>
              <a:rPr lang="en-US" sz="2800" dirty="0"/>
              <a:t>Keeps the person at the center of the care planning and decision-making process.  </a:t>
            </a:r>
            <a:endParaRPr lang="en-US" sz="2800" dirty="0" smtClean="0"/>
          </a:p>
          <a:p>
            <a:pPr marL="381000" indent="-342900" eaLnBrk="1" hangingPunct="1">
              <a:buClr>
                <a:srgbClr val="000000"/>
              </a:buClr>
            </a:pPr>
            <a:r>
              <a:rPr lang="en-US" sz="2800" dirty="0" smtClean="0"/>
              <a:t>Promotes </a:t>
            </a:r>
            <a:r>
              <a:rPr lang="en-US" sz="2800" dirty="0"/>
              <a:t>choice, purpose and meaning in daily </a:t>
            </a:r>
            <a:r>
              <a:rPr lang="en-US" sz="2800" dirty="0" smtClean="0"/>
              <a:t>life.  </a:t>
            </a:r>
          </a:p>
          <a:p>
            <a:pPr marL="381000" indent="-342900" eaLnBrk="1" hangingPunct="1">
              <a:buClr>
                <a:srgbClr val="000000"/>
              </a:buClr>
            </a:pPr>
            <a:r>
              <a:rPr lang="en-US" sz="2800" dirty="0" smtClean="0"/>
              <a:t>Achieves highest practicable </a:t>
            </a:r>
            <a:r>
              <a:rPr lang="en-US" sz="2800" dirty="0"/>
              <a:t>level of physical, mental and psychosocial well-being </a:t>
            </a:r>
            <a:r>
              <a:rPr lang="en-US" sz="2800" dirty="0" smtClean="0"/>
              <a:t> </a:t>
            </a:r>
          </a:p>
          <a:p>
            <a:pPr marL="381000" indent="-342900" eaLnBrk="1" hangingPunct="1">
              <a:buClr>
                <a:srgbClr val="000000"/>
              </a:buClr>
            </a:pPr>
            <a:r>
              <a:rPr lang="en-US" sz="2800" dirty="0" smtClean="0"/>
              <a:t>Care </a:t>
            </a:r>
            <a:r>
              <a:rPr lang="en-US" sz="2800" dirty="0"/>
              <a:t>plans </a:t>
            </a:r>
            <a:r>
              <a:rPr lang="en-US" sz="2800" dirty="0" smtClean="0"/>
              <a:t>are </a:t>
            </a:r>
            <a:r>
              <a:rPr lang="en-US" sz="2800" dirty="0"/>
              <a:t>revised </a:t>
            </a:r>
            <a:r>
              <a:rPr lang="en-US" sz="2800" dirty="0" smtClean="0"/>
              <a:t>on ongoing basis to </a:t>
            </a:r>
            <a:r>
              <a:rPr lang="en-US" sz="2800" dirty="0"/>
              <a:t>reflect a person’s changing needs. </a:t>
            </a:r>
          </a:p>
          <a:p>
            <a:pPr marL="381000" indent="-342900" eaLnBrk="1" hangingPunct="1">
              <a:buClr>
                <a:srgbClr val="000000"/>
              </a:buClr>
            </a:pPr>
            <a:r>
              <a:rPr lang="en-US" sz="2800" dirty="0" smtClean="0"/>
              <a:t>Staff adapts </a:t>
            </a:r>
            <a:r>
              <a:rPr lang="en-US" sz="2800" dirty="0"/>
              <a:t>to each resident’s changing needs regardless of cognitive </a:t>
            </a:r>
            <a:r>
              <a:rPr lang="en-US" sz="2800" dirty="0" smtClean="0"/>
              <a:t>abilities. </a:t>
            </a:r>
            <a:endParaRPr lang="en-US" sz="2800" dirty="0">
              <a:solidFill>
                <a:srgbClr val="0000FF"/>
              </a:solidFill>
              <a:latin typeface="Arial" charset="0"/>
              <a:ea typeface="ヒラギノ角ゴ ProN W3" charset="0"/>
              <a:cs typeface="ヒラギノ角ゴ ProN W3" charset="0"/>
            </a:endParaRPr>
          </a:p>
        </p:txBody>
      </p:sp>
      <p:sp>
        <p:nvSpPr>
          <p:cNvPr id="117765" name="Rectangle 5"/>
          <p:cNvSpPr>
            <a:spLocks/>
          </p:cNvSpPr>
          <p:nvPr/>
        </p:nvSpPr>
        <p:spPr bwMode="auto">
          <a:xfrm>
            <a:off x="6553200" y="6245225"/>
            <a:ext cx="2146300" cy="292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40639" bIns="0"/>
          <a:lstStyle/>
          <a:p>
            <a:pPr marL="39688" algn="r" defTabSz="914400" fontAlgn="base">
              <a:spcBef>
                <a:spcPct val="0"/>
              </a:spcBef>
              <a:spcAft>
                <a:spcPct val="0"/>
              </a:spcAft>
            </a:pPr>
            <a:endParaRPr lang="en-US" sz="1400">
              <a:solidFill>
                <a:srgbClr val="000000"/>
              </a:solidFill>
              <a:latin typeface="Times New Roman" charset="0"/>
              <a:ea typeface="ヒラギノ角ゴ ProN W3" charset="0"/>
              <a:cs typeface="Times New Roman" charset="0"/>
              <a:sym typeface="Times New Roman" charset="0"/>
            </a:endParaRPr>
          </a:p>
        </p:txBody>
      </p:sp>
    </p:spTree>
    <p:extLst>
      <p:ext uri="{BB962C8B-B14F-4D97-AF65-F5344CB8AC3E}">
        <p14:creationId xmlns:p14="http://schemas.microsoft.com/office/powerpoint/2010/main" xmlns="" val="55713407"/>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3" name="Rectangle 3"/>
          <p:cNvSpPr>
            <a:spLocks noGrp="1" noChangeArrowheads="1"/>
          </p:cNvSpPr>
          <p:nvPr>
            <p:ph type="title"/>
          </p:nvPr>
        </p:nvSpPr>
        <p:spPr>
          <a:xfrm>
            <a:off x="0" y="-1"/>
            <a:ext cx="9144000" cy="1420481"/>
          </a:xfrm>
          <a:solidFill>
            <a:srgbClr val="0000FF"/>
          </a:solidFill>
        </p:spPr>
        <p:txBody>
          <a:bodyPr rIns="132080"/>
          <a:lstStyle/>
          <a:p>
            <a:pPr indent="0" algn="ctr" eaLnBrk="1" hangingPunct="1">
              <a:lnSpc>
                <a:spcPct val="90000"/>
              </a:lnSpc>
            </a:pPr>
            <a:r>
              <a:rPr lang="en-US" sz="3600" dirty="0" smtClean="0">
                <a:solidFill>
                  <a:srgbClr val="FBF7DB"/>
                </a:solidFill>
                <a:latin typeface="Arial Bold" charset="0"/>
                <a:ea typeface="ヒラギノ角ゴ ProN W6" charset="0"/>
                <a:cs typeface="ヒラギノ角ゴ ProN W6" charset="0"/>
              </a:rPr>
              <a:t>Person-Centered Care Planning </a:t>
            </a:r>
            <a:endParaRPr lang="en-US" sz="3600" dirty="0">
              <a:solidFill>
                <a:srgbClr val="FBF7DB"/>
              </a:solidFill>
              <a:latin typeface="Arial Bold" charset="0"/>
              <a:ea typeface="ヒラギノ角ゴ ProN W6" charset="0"/>
              <a:cs typeface="ヒラギノ角ゴ ProN W6" charset="0"/>
            </a:endParaRPr>
          </a:p>
        </p:txBody>
      </p:sp>
      <p:sp>
        <p:nvSpPr>
          <p:cNvPr id="117764" name="Rectangle 4"/>
          <p:cNvSpPr>
            <a:spLocks noGrp="1" noChangeArrowheads="1"/>
          </p:cNvSpPr>
          <p:nvPr>
            <p:ph type="body" idx="1"/>
          </p:nvPr>
        </p:nvSpPr>
        <p:spPr>
          <a:xfrm>
            <a:off x="533401" y="1506493"/>
            <a:ext cx="8001000" cy="5351507"/>
          </a:xfrm>
        </p:spPr>
        <p:txBody>
          <a:bodyPr rIns="132080"/>
          <a:lstStyle/>
          <a:p>
            <a:pPr marL="38100" indent="0" eaLnBrk="1" hangingPunct="1">
              <a:buClr>
                <a:srgbClr val="000000"/>
              </a:buClr>
              <a:buNone/>
            </a:pPr>
            <a:endParaRPr lang="en-US" sz="2800" dirty="0" smtClean="0"/>
          </a:p>
          <a:p>
            <a:pPr marL="381000" indent="-342900" eaLnBrk="1" hangingPunct="1">
              <a:buClr>
                <a:srgbClr val="000000"/>
              </a:buClr>
            </a:pPr>
            <a:r>
              <a:rPr lang="en-US" sz="3600" dirty="0"/>
              <a:t>Consistency of Resident Experience with Expressed Resident </a:t>
            </a:r>
            <a:r>
              <a:rPr lang="en-US" sz="3600" dirty="0" smtClean="0"/>
              <a:t>Preferences</a:t>
            </a:r>
          </a:p>
          <a:p>
            <a:pPr marL="381000" indent="-342900" eaLnBrk="1" hangingPunct="1">
              <a:buClr>
                <a:srgbClr val="000000"/>
              </a:buClr>
            </a:pPr>
            <a:r>
              <a:rPr lang="en-US" sz="3600" dirty="0" smtClean="0"/>
              <a:t>Participation </a:t>
            </a:r>
            <a:r>
              <a:rPr lang="en-US" sz="3600" dirty="0"/>
              <a:t>in Care </a:t>
            </a:r>
            <a:r>
              <a:rPr lang="en-US" sz="3600" dirty="0" smtClean="0"/>
              <a:t>Planning</a:t>
            </a:r>
          </a:p>
          <a:p>
            <a:pPr marL="381000" indent="-342900" eaLnBrk="1" hangingPunct="1">
              <a:buClr>
                <a:srgbClr val="000000"/>
              </a:buClr>
            </a:pPr>
            <a:r>
              <a:rPr lang="en-US" sz="3600" dirty="0" smtClean="0"/>
              <a:t>Based on the MDS Measures</a:t>
            </a:r>
          </a:p>
        </p:txBody>
      </p:sp>
      <p:sp>
        <p:nvSpPr>
          <p:cNvPr id="117765" name="Rectangle 5"/>
          <p:cNvSpPr>
            <a:spLocks/>
          </p:cNvSpPr>
          <p:nvPr/>
        </p:nvSpPr>
        <p:spPr bwMode="auto">
          <a:xfrm>
            <a:off x="6553200" y="6245225"/>
            <a:ext cx="2146300" cy="292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40639" bIns="0"/>
          <a:lstStyle/>
          <a:p>
            <a:pPr marL="39688" algn="r" defTabSz="914400" fontAlgn="base">
              <a:spcBef>
                <a:spcPct val="0"/>
              </a:spcBef>
              <a:spcAft>
                <a:spcPct val="0"/>
              </a:spcAft>
            </a:pPr>
            <a:endParaRPr lang="en-US" sz="1400">
              <a:solidFill>
                <a:srgbClr val="000000"/>
              </a:solidFill>
              <a:latin typeface="Times New Roman" charset="0"/>
              <a:ea typeface="ヒラギノ角ゴ ProN W3" charset="0"/>
              <a:cs typeface="Times New Roman" charset="0"/>
              <a:sym typeface="Times New Roman" charset="0"/>
            </a:endParaRPr>
          </a:p>
        </p:txBody>
      </p:sp>
    </p:spTree>
    <p:extLst>
      <p:ext uri="{BB962C8B-B14F-4D97-AF65-F5344CB8AC3E}">
        <p14:creationId xmlns:p14="http://schemas.microsoft.com/office/powerpoint/2010/main" xmlns="" val="3252239572"/>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3" name="Rectangle 3"/>
          <p:cNvSpPr>
            <a:spLocks noGrp="1" noChangeArrowheads="1"/>
          </p:cNvSpPr>
          <p:nvPr>
            <p:ph type="title"/>
          </p:nvPr>
        </p:nvSpPr>
        <p:spPr>
          <a:xfrm>
            <a:off x="0" y="0"/>
            <a:ext cx="9144000" cy="1143000"/>
          </a:xfrm>
          <a:solidFill>
            <a:srgbClr val="0000FF"/>
          </a:solidFill>
        </p:spPr>
        <p:txBody>
          <a:bodyPr rIns="132080"/>
          <a:lstStyle/>
          <a:p>
            <a:pPr indent="0" algn="ctr" eaLnBrk="1" hangingPunct="1">
              <a:lnSpc>
                <a:spcPct val="90000"/>
              </a:lnSpc>
            </a:pPr>
            <a:r>
              <a:rPr lang="en-US" sz="3600" dirty="0" smtClean="0">
                <a:solidFill>
                  <a:srgbClr val="FBF7DB"/>
                </a:solidFill>
                <a:latin typeface="Arial Bold" charset="0"/>
                <a:ea typeface="ヒラギノ角ゴ ProN W6" charset="0"/>
                <a:cs typeface="ヒラギノ角ゴ ProN W6" charset="0"/>
              </a:rPr>
              <a:t>Hospitalizations </a:t>
            </a:r>
            <a:endParaRPr lang="en-US" sz="3600" dirty="0">
              <a:solidFill>
                <a:srgbClr val="FBF7DB"/>
              </a:solidFill>
              <a:latin typeface="Arial Bold" charset="0"/>
              <a:ea typeface="ヒラギノ角ゴ ProN W6" charset="0"/>
              <a:cs typeface="ヒラギノ角ゴ ProN W6" charset="0"/>
            </a:endParaRPr>
          </a:p>
        </p:txBody>
      </p:sp>
      <p:sp>
        <p:nvSpPr>
          <p:cNvPr id="117764" name="Rectangle 4"/>
          <p:cNvSpPr>
            <a:spLocks noGrp="1" noChangeArrowheads="1"/>
          </p:cNvSpPr>
          <p:nvPr>
            <p:ph type="body" idx="1"/>
          </p:nvPr>
        </p:nvSpPr>
        <p:spPr>
          <a:xfrm>
            <a:off x="457200" y="1295400"/>
            <a:ext cx="8458200" cy="4594948"/>
          </a:xfrm>
        </p:spPr>
        <p:txBody>
          <a:bodyPr rIns="132080"/>
          <a:lstStyle/>
          <a:p>
            <a:r>
              <a:rPr lang="en-US" sz="3000" dirty="0" smtClean="0"/>
              <a:t>Allows residents with acute changes in medical condition to remain in nursing home with staff who know them and can safely care </a:t>
            </a:r>
            <a:r>
              <a:rPr lang="en-US" sz="3000" dirty="0"/>
              <a:t>for them without compromising residents’ well-being or wishes</a:t>
            </a:r>
            <a:r>
              <a:rPr lang="en-US" sz="3000" dirty="0" smtClean="0"/>
              <a:t>.</a:t>
            </a:r>
          </a:p>
          <a:p>
            <a:r>
              <a:rPr lang="en-US" sz="3000" dirty="0" smtClean="0"/>
              <a:t>Avoids </a:t>
            </a:r>
            <a:r>
              <a:rPr lang="en-US" sz="3000" dirty="0"/>
              <a:t>trauma and risks associated with hospitalization. </a:t>
            </a:r>
            <a:endParaRPr lang="en-US" sz="3000" dirty="0" smtClean="0"/>
          </a:p>
          <a:p>
            <a:r>
              <a:rPr lang="en-US" sz="3000" dirty="0" smtClean="0"/>
              <a:t>Increases communication between hospital and nursing home to ensure continuity of care.</a:t>
            </a:r>
            <a:endParaRPr lang="en-US" sz="3000" dirty="0"/>
          </a:p>
          <a:p>
            <a:pPr marL="39688" indent="0">
              <a:buNone/>
            </a:pPr>
            <a:r>
              <a:rPr lang="en-US" sz="2400" dirty="0"/>
              <a:t> </a:t>
            </a:r>
          </a:p>
          <a:p>
            <a:pPr marL="495300" indent="-457200" eaLnBrk="1" hangingPunct="1">
              <a:buClr>
                <a:srgbClr val="000000"/>
              </a:buClr>
              <a:buFont typeface="Arial Bold" charset="0"/>
              <a:buAutoNum type="arabicPeriod"/>
            </a:pPr>
            <a:endParaRPr lang="en-US" sz="1800" dirty="0">
              <a:solidFill>
                <a:srgbClr val="0000FF"/>
              </a:solidFill>
              <a:latin typeface="Arial" charset="0"/>
              <a:ea typeface="ヒラギノ角ゴ ProN W3" charset="0"/>
              <a:cs typeface="ヒラギノ角ゴ ProN W3" charset="0"/>
            </a:endParaRPr>
          </a:p>
        </p:txBody>
      </p:sp>
      <p:sp>
        <p:nvSpPr>
          <p:cNvPr id="117765" name="Rectangle 5"/>
          <p:cNvSpPr>
            <a:spLocks/>
          </p:cNvSpPr>
          <p:nvPr/>
        </p:nvSpPr>
        <p:spPr bwMode="auto">
          <a:xfrm>
            <a:off x="6553200" y="6245225"/>
            <a:ext cx="2146300" cy="292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40639" bIns="0"/>
          <a:lstStyle/>
          <a:p>
            <a:pPr marL="39688" algn="r" defTabSz="914400" fontAlgn="base">
              <a:spcBef>
                <a:spcPct val="0"/>
              </a:spcBef>
              <a:spcAft>
                <a:spcPct val="0"/>
              </a:spcAft>
            </a:pPr>
            <a:endParaRPr lang="en-US" sz="1400">
              <a:solidFill>
                <a:srgbClr val="000000"/>
              </a:solidFill>
              <a:latin typeface="Times New Roman" charset="0"/>
              <a:ea typeface="ヒラギノ角ゴ ProN W3" charset="0"/>
              <a:cs typeface="Times New Roman" charset="0"/>
              <a:sym typeface="Times New Roman" charset="0"/>
            </a:endParaRPr>
          </a:p>
        </p:txBody>
      </p:sp>
    </p:spTree>
    <p:extLst>
      <p:ext uri="{BB962C8B-B14F-4D97-AF65-F5344CB8AC3E}">
        <p14:creationId xmlns="" xmlns:p14="http://schemas.microsoft.com/office/powerpoint/2010/main" val="2317266007"/>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3" name="Rectangle 3"/>
          <p:cNvSpPr>
            <a:spLocks noGrp="1" noChangeArrowheads="1"/>
          </p:cNvSpPr>
          <p:nvPr>
            <p:ph type="title"/>
          </p:nvPr>
        </p:nvSpPr>
        <p:spPr>
          <a:xfrm>
            <a:off x="0" y="0"/>
            <a:ext cx="9144000" cy="1143000"/>
          </a:xfrm>
          <a:solidFill>
            <a:srgbClr val="0000FF"/>
          </a:solidFill>
        </p:spPr>
        <p:txBody>
          <a:bodyPr rIns="132080"/>
          <a:lstStyle/>
          <a:p>
            <a:pPr indent="0" algn="ctr" eaLnBrk="1" hangingPunct="1">
              <a:lnSpc>
                <a:spcPct val="90000"/>
              </a:lnSpc>
            </a:pPr>
            <a:r>
              <a:rPr lang="en-US" sz="3600" dirty="0">
                <a:solidFill>
                  <a:srgbClr val="FBF7DB"/>
                </a:solidFill>
                <a:latin typeface="Arial Bold" charset="0"/>
                <a:ea typeface="ヒラギノ角ゴ ProN W6" charset="0"/>
                <a:cs typeface="ヒラギノ角ゴ ProN W6" charset="0"/>
              </a:rPr>
              <a:t> </a:t>
            </a:r>
            <a:r>
              <a:rPr lang="en-US" sz="3600" dirty="0" smtClean="0">
                <a:solidFill>
                  <a:srgbClr val="FBF7DB"/>
                </a:solidFill>
                <a:latin typeface="Arial Bold" charset="0"/>
                <a:ea typeface="ヒラギノ角ゴ ProN W6" charset="0"/>
                <a:cs typeface="ヒラギノ角ゴ ProN W6" charset="0"/>
              </a:rPr>
              <a:t>Medications </a:t>
            </a:r>
            <a:endParaRPr lang="en-US" sz="3600" dirty="0">
              <a:solidFill>
                <a:srgbClr val="FBF7DB"/>
              </a:solidFill>
              <a:latin typeface="Arial Bold" charset="0"/>
              <a:ea typeface="ヒラギノ角ゴ ProN W6" charset="0"/>
              <a:cs typeface="ヒラギノ角ゴ ProN W6" charset="0"/>
            </a:endParaRPr>
          </a:p>
        </p:txBody>
      </p:sp>
      <p:sp>
        <p:nvSpPr>
          <p:cNvPr id="117764" name="Rectangle 4"/>
          <p:cNvSpPr>
            <a:spLocks noGrp="1" noChangeArrowheads="1"/>
          </p:cNvSpPr>
          <p:nvPr>
            <p:ph type="body" idx="1"/>
          </p:nvPr>
        </p:nvSpPr>
        <p:spPr>
          <a:xfrm>
            <a:off x="457200" y="1295400"/>
            <a:ext cx="8458200" cy="5105400"/>
          </a:xfrm>
        </p:spPr>
        <p:txBody>
          <a:bodyPr rIns="132080"/>
          <a:lstStyle/>
          <a:p>
            <a:pPr marL="39688" indent="0">
              <a:buNone/>
            </a:pPr>
            <a:endParaRPr lang="en-US" sz="2400" dirty="0" smtClean="0"/>
          </a:p>
          <a:p>
            <a:r>
              <a:rPr lang="en-US" sz="2800" dirty="0" smtClean="0"/>
              <a:t>Ensures that residents receive medications that are needed and appropriate for their medical condition.</a:t>
            </a:r>
          </a:p>
          <a:p>
            <a:r>
              <a:rPr lang="en-US" sz="2800" dirty="0" smtClean="0"/>
              <a:t>Promotes use of alternative </a:t>
            </a:r>
            <a:r>
              <a:rPr lang="en-US" sz="2800" dirty="0"/>
              <a:t>non-pharmacological </a:t>
            </a:r>
            <a:r>
              <a:rPr lang="en-US" sz="2800" dirty="0" smtClean="0"/>
              <a:t>interventions may be better suited </a:t>
            </a:r>
            <a:r>
              <a:rPr lang="en-US" sz="2800" dirty="0"/>
              <a:t>for residents who otherwise would likely be treated with antipsychotic medications. </a:t>
            </a:r>
            <a:r>
              <a:rPr lang="en-US" sz="2800" dirty="0" smtClean="0"/>
              <a:t> </a:t>
            </a:r>
            <a:endParaRPr lang="en-US" sz="2800" dirty="0"/>
          </a:p>
          <a:p>
            <a:pPr marL="495300" indent="-457200" eaLnBrk="1" hangingPunct="1">
              <a:buClr>
                <a:srgbClr val="000000"/>
              </a:buClr>
              <a:buFont typeface="Arial Bold" charset="0"/>
              <a:buAutoNum type="arabicPeriod"/>
            </a:pPr>
            <a:endParaRPr lang="en-US" sz="2400" dirty="0">
              <a:solidFill>
                <a:srgbClr val="0000FF"/>
              </a:solidFill>
              <a:latin typeface="Arial" charset="0"/>
              <a:ea typeface="ヒラギノ角ゴ ProN W3" charset="0"/>
              <a:cs typeface="ヒラギノ角ゴ ProN W3" charset="0"/>
            </a:endParaRPr>
          </a:p>
        </p:txBody>
      </p:sp>
      <p:sp>
        <p:nvSpPr>
          <p:cNvPr id="117765" name="Rectangle 5"/>
          <p:cNvSpPr>
            <a:spLocks/>
          </p:cNvSpPr>
          <p:nvPr/>
        </p:nvSpPr>
        <p:spPr bwMode="auto">
          <a:xfrm>
            <a:off x="6553200" y="6245225"/>
            <a:ext cx="2146300" cy="292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40639" bIns="0"/>
          <a:lstStyle/>
          <a:p>
            <a:pPr marL="39688" algn="r" defTabSz="914400" fontAlgn="base">
              <a:spcBef>
                <a:spcPct val="0"/>
              </a:spcBef>
              <a:spcAft>
                <a:spcPct val="0"/>
              </a:spcAft>
            </a:pPr>
            <a:endParaRPr lang="en-US" sz="1400">
              <a:solidFill>
                <a:srgbClr val="000000"/>
              </a:solidFill>
              <a:latin typeface="Times New Roman" charset="0"/>
              <a:ea typeface="ヒラギノ角ゴ ProN W3" charset="0"/>
              <a:cs typeface="Times New Roman" charset="0"/>
              <a:sym typeface="Times New Roman" charset="0"/>
            </a:endParaRPr>
          </a:p>
        </p:txBody>
      </p:sp>
    </p:spTree>
    <p:extLst>
      <p:ext uri="{BB962C8B-B14F-4D97-AF65-F5344CB8AC3E}">
        <p14:creationId xmlns="" xmlns:p14="http://schemas.microsoft.com/office/powerpoint/2010/main" val="548593977"/>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3" name="Rectangle 3"/>
          <p:cNvSpPr>
            <a:spLocks noGrp="1" noChangeArrowheads="1"/>
          </p:cNvSpPr>
          <p:nvPr>
            <p:ph type="title"/>
          </p:nvPr>
        </p:nvSpPr>
        <p:spPr>
          <a:xfrm>
            <a:off x="0" y="0"/>
            <a:ext cx="9144000" cy="1143000"/>
          </a:xfrm>
          <a:solidFill>
            <a:srgbClr val="0000FF"/>
          </a:solidFill>
        </p:spPr>
        <p:txBody>
          <a:bodyPr rIns="132080"/>
          <a:lstStyle/>
          <a:p>
            <a:pPr indent="0" algn="ctr" eaLnBrk="1" hangingPunct="1">
              <a:lnSpc>
                <a:spcPct val="90000"/>
              </a:lnSpc>
            </a:pPr>
            <a:r>
              <a:rPr lang="en-US" sz="3600" dirty="0">
                <a:solidFill>
                  <a:srgbClr val="FBF7DB"/>
                </a:solidFill>
                <a:latin typeface="Arial Bold" charset="0"/>
                <a:ea typeface="ヒラギノ角ゴ ProN W6" charset="0"/>
                <a:cs typeface="ヒラギノ角ゴ ProN W6" charset="0"/>
              </a:rPr>
              <a:t> </a:t>
            </a:r>
            <a:r>
              <a:rPr lang="en-US" sz="3600" dirty="0" smtClean="0">
                <a:solidFill>
                  <a:srgbClr val="FBF7DB"/>
                </a:solidFill>
                <a:latin typeface="Arial Bold" charset="0"/>
                <a:ea typeface="ヒラギノ角ゴ ProN W6" charset="0"/>
                <a:cs typeface="ヒラギノ角ゴ ProN W6" charset="0"/>
              </a:rPr>
              <a:t>Resident Mobility</a:t>
            </a:r>
            <a:endParaRPr lang="en-US" sz="3600" dirty="0">
              <a:solidFill>
                <a:srgbClr val="FBF7DB"/>
              </a:solidFill>
              <a:latin typeface="Arial Bold" charset="0"/>
              <a:ea typeface="ヒラギノ角ゴ ProN W6" charset="0"/>
              <a:cs typeface="ヒラギノ角ゴ ProN W6" charset="0"/>
            </a:endParaRPr>
          </a:p>
        </p:txBody>
      </p:sp>
      <p:sp>
        <p:nvSpPr>
          <p:cNvPr id="117764" name="Rectangle 4"/>
          <p:cNvSpPr>
            <a:spLocks noGrp="1" noChangeArrowheads="1"/>
          </p:cNvSpPr>
          <p:nvPr>
            <p:ph type="body" idx="1"/>
          </p:nvPr>
        </p:nvSpPr>
        <p:spPr>
          <a:xfrm>
            <a:off x="457200" y="1295400"/>
            <a:ext cx="8458200" cy="5105400"/>
          </a:xfrm>
        </p:spPr>
        <p:txBody>
          <a:bodyPr rIns="132080"/>
          <a:lstStyle/>
          <a:p>
            <a:pPr marL="39688" indent="0">
              <a:buNone/>
            </a:pPr>
            <a:endParaRPr lang="en-US" sz="1800" dirty="0"/>
          </a:p>
          <a:p>
            <a:r>
              <a:rPr lang="en-US" sz="2800" dirty="0" smtClean="0"/>
              <a:t>Enhances and </a:t>
            </a:r>
            <a:r>
              <a:rPr lang="en-US" sz="2800" dirty="0"/>
              <a:t>maintains mobility (range of motion, bed mobility, transferring, walking, </a:t>
            </a:r>
            <a:r>
              <a:rPr lang="en-US" sz="2800" dirty="0" smtClean="0"/>
              <a:t>elimination of  </a:t>
            </a:r>
            <a:r>
              <a:rPr lang="en-US" sz="2800" dirty="0"/>
              <a:t>physical restraints, wheelchair mobility, and </a:t>
            </a:r>
            <a:r>
              <a:rPr lang="en-US" sz="2800" dirty="0" smtClean="0"/>
              <a:t>reduction of fall risk) as a part of daily care to helps maintain a person’s function as well as physical and psychological well-being.</a:t>
            </a:r>
          </a:p>
          <a:p>
            <a:r>
              <a:rPr lang="en-US" sz="2800" dirty="0" smtClean="0"/>
              <a:t> Improves health </a:t>
            </a:r>
            <a:r>
              <a:rPr lang="en-US" sz="2800" dirty="0"/>
              <a:t>and quality of life </a:t>
            </a:r>
            <a:r>
              <a:rPr lang="en-US" sz="2800" dirty="0" smtClean="0"/>
              <a:t>by increasing freedom </a:t>
            </a:r>
            <a:r>
              <a:rPr lang="en-US" sz="2800" dirty="0"/>
              <a:t>of movement and </a:t>
            </a:r>
            <a:r>
              <a:rPr lang="en-US" sz="2800" dirty="0" smtClean="0"/>
              <a:t>activity</a:t>
            </a:r>
            <a:r>
              <a:rPr lang="en-US" sz="2400" dirty="0"/>
              <a:t>.</a:t>
            </a:r>
          </a:p>
          <a:p>
            <a:pPr marL="495300" indent="-457200" eaLnBrk="1" hangingPunct="1">
              <a:buClr>
                <a:srgbClr val="000000"/>
              </a:buClr>
              <a:buFont typeface="Arial Bold" charset="0"/>
              <a:buAutoNum type="arabicPeriod"/>
            </a:pPr>
            <a:endParaRPr lang="en-US" sz="2400" dirty="0">
              <a:solidFill>
                <a:srgbClr val="0000FF"/>
              </a:solidFill>
              <a:latin typeface="Arial" charset="0"/>
              <a:ea typeface="ヒラギノ角ゴ ProN W3" charset="0"/>
              <a:cs typeface="ヒラギノ角ゴ ProN W3" charset="0"/>
            </a:endParaRPr>
          </a:p>
        </p:txBody>
      </p:sp>
      <p:sp>
        <p:nvSpPr>
          <p:cNvPr id="117765" name="Rectangle 5"/>
          <p:cNvSpPr>
            <a:spLocks/>
          </p:cNvSpPr>
          <p:nvPr/>
        </p:nvSpPr>
        <p:spPr bwMode="auto">
          <a:xfrm>
            <a:off x="6553200" y="6245225"/>
            <a:ext cx="2146300" cy="292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40639" bIns="0"/>
          <a:lstStyle/>
          <a:p>
            <a:pPr marL="39688" algn="r" defTabSz="914400" fontAlgn="base">
              <a:spcBef>
                <a:spcPct val="0"/>
              </a:spcBef>
              <a:spcAft>
                <a:spcPct val="0"/>
              </a:spcAft>
            </a:pPr>
            <a:endParaRPr lang="en-US" sz="1400">
              <a:solidFill>
                <a:srgbClr val="000000"/>
              </a:solidFill>
              <a:latin typeface="Times New Roman" charset="0"/>
              <a:ea typeface="ヒラギノ角ゴ ProN W3" charset="0"/>
              <a:cs typeface="Times New Roman" charset="0"/>
              <a:sym typeface="Times New Roman" charset="0"/>
            </a:endParaRPr>
          </a:p>
        </p:txBody>
      </p:sp>
    </p:spTree>
    <p:extLst>
      <p:ext uri="{BB962C8B-B14F-4D97-AF65-F5344CB8AC3E}">
        <p14:creationId xmlns="" xmlns:p14="http://schemas.microsoft.com/office/powerpoint/2010/main" val="3416648943"/>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3" name="Rectangle 3"/>
          <p:cNvSpPr>
            <a:spLocks noGrp="1" noChangeArrowheads="1"/>
          </p:cNvSpPr>
          <p:nvPr>
            <p:ph type="title"/>
          </p:nvPr>
        </p:nvSpPr>
        <p:spPr>
          <a:xfrm>
            <a:off x="0" y="0"/>
            <a:ext cx="9144000" cy="1143000"/>
          </a:xfrm>
          <a:solidFill>
            <a:srgbClr val="0000FF"/>
          </a:solidFill>
        </p:spPr>
        <p:txBody>
          <a:bodyPr rIns="132080"/>
          <a:lstStyle/>
          <a:p>
            <a:pPr indent="0" algn="ctr" eaLnBrk="1" hangingPunct="1">
              <a:lnSpc>
                <a:spcPct val="90000"/>
              </a:lnSpc>
            </a:pPr>
            <a:r>
              <a:rPr lang="en-US" sz="3600" dirty="0" smtClean="0">
                <a:solidFill>
                  <a:srgbClr val="FBF7DB"/>
                </a:solidFill>
                <a:latin typeface="Arial Bold" charset="0"/>
                <a:ea typeface="ヒラギノ角ゴ ProN W6" charset="0"/>
                <a:cs typeface="ヒラギノ角ゴ ProN W6" charset="0"/>
              </a:rPr>
              <a:t> Infections</a:t>
            </a:r>
            <a:endParaRPr lang="en-US" sz="3600" dirty="0">
              <a:solidFill>
                <a:srgbClr val="FBF7DB"/>
              </a:solidFill>
              <a:latin typeface="Arial Bold" charset="0"/>
              <a:ea typeface="ヒラギノ角ゴ ProN W6" charset="0"/>
              <a:cs typeface="ヒラギノ角ゴ ProN W6" charset="0"/>
            </a:endParaRPr>
          </a:p>
        </p:txBody>
      </p:sp>
      <p:sp>
        <p:nvSpPr>
          <p:cNvPr id="117764" name="Rectangle 4"/>
          <p:cNvSpPr>
            <a:spLocks noGrp="1" noChangeArrowheads="1"/>
          </p:cNvSpPr>
          <p:nvPr>
            <p:ph type="body" idx="1"/>
          </p:nvPr>
        </p:nvSpPr>
        <p:spPr>
          <a:xfrm>
            <a:off x="457200" y="1752600"/>
            <a:ext cx="8458200" cy="5105400"/>
          </a:xfrm>
        </p:spPr>
        <p:txBody>
          <a:bodyPr rIns="132080"/>
          <a:lstStyle/>
          <a:p>
            <a:pPr marL="323850" indent="-285750" eaLnBrk="1" hangingPunct="1">
              <a:buClr>
                <a:srgbClr val="000000"/>
              </a:buClr>
            </a:pPr>
            <a:r>
              <a:rPr lang="en-US" sz="3200" dirty="0" smtClean="0"/>
              <a:t>Prevents incidence and spread of infections to residents and staff that can cause respiratory or gastrointestinal symptoms.</a:t>
            </a:r>
          </a:p>
          <a:p>
            <a:pPr marL="323850" indent="-285750" eaLnBrk="1" hangingPunct="1">
              <a:buClr>
                <a:srgbClr val="000000"/>
              </a:buClr>
            </a:pPr>
            <a:r>
              <a:rPr lang="en-US" sz="3200" dirty="0" smtClean="0"/>
              <a:t>Although initial focus is on </a:t>
            </a:r>
            <a:r>
              <a:rPr lang="en-US" sz="3200" dirty="0" err="1" smtClean="0"/>
              <a:t>C.difficile</a:t>
            </a:r>
            <a:r>
              <a:rPr lang="en-US" sz="3200" dirty="0" smtClean="0"/>
              <a:t>, proposed evidence-based strategies to will help carry over to other </a:t>
            </a:r>
            <a:endParaRPr lang="en-US" sz="3200" dirty="0"/>
          </a:p>
          <a:p>
            <a:pPr marL="495300" indent="-457200" eaLnBrk="1" hangingPunct="1">
              <a:buClr>
                <a:srgbClr val="000000"/>
              </a:buClr>
              <a:buFont typeface="Arial Bold" charset="0"/>
              <a:buAutoNum type="arabicPeriod"/>
            </a:pPr>
            <a:endParaRPr lang="en-US" sz="1800" dirty="0">
              <a:solidFill>
                <a:srgbClr val="0000FF"/>
              </a:solidFill>
              <a:latin typeface="Arial" charset="0"/>
              <a:ea typeface="ヒラギノ角ゴ ProN W3" charset="0"/>
              <a:cs typeface="ヒラギノ角ゴ ProN W3" charset="0"/>
            </a:endParaRPr>
          </a:p>
        </p:txBody>
      </p:sp>
      <p:sp>
        <p:nvSpPr>
          <p:cNvPr id="117765" name="Rectangle 5"/>
          <p:cNvSpPr>
            <a:spLocks/>
          </p:cNvSpPr>
          <p:nvPr/>
        </p:nvSpPr>
        <p:spPr bwMode="auto">
          <a:xfrm>
            <a:off x="6553200" y="6245225"/>
            <a:ext cx="2146300" cy="292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40639" bIns="0"/>
          <a:lstStyle/>
          <a:p>
            <a:pPr marL="39688" algn="r" defTabSz="914400" fontAlgn="base">
              <a:spcBef>
                <a:spcPct val="0"/>
              </a:spcBef>
              <a:spcAft>
                <a:spcPct val="0"/>
              </a:spcAft>
            </a:pPr>
            <a:endParaRPr lang="en-US" sz="1400">
              <a:solidFill>
                <a:srgbClr val="000000"/>
              </a:solidFill>
              <a:latin typeface="Times New Roman" charset="0"/>
              <a:ea typeface="ヒラギノ角ゴ ProN W3" charset="0"/>
              <a:cs typeface="Times New Roman" charset="0"/>
              <a:sym typeface="Times New Roman" charset="0"/>
            </a:endParaRPr>
          </a:p>
        </p:txBody>
      </p:sp>
    </p:spTree>
    <p:extLst>
      <p:ext uri="{BB962C8B-B14F-4D97-AF65-F5344CB8AC3E}">
        <p14:creationId xmlns="" xmlns:p14="http://schemas.microsoft.com/office/powerpoint/2010/main" val="2003767322"/>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3" name="Rectangle 3"/>
          <p:cNvSpPr>
            <a:spLocks noGrp="1" noChangeArrowheads="1"/>
          </p:cNvSpPr>
          <p:nvPr>
            <p:ph type="title"/>
          </p:nvPr>
        </p:nvSpPr>
        <p:spPr>
          <a:xfrm>
            <a:off x="0" y="0"/>
            <a:ext cx="9144000" cy="1143000"/>
          </a:xfrm>
          <a:solidFill>
            <a:srgbClr val="0000FF"/>
          </a:solidFill>
        </p:spPr>
        <p:txBody>
          <a:bodyPr rIns="132080"/>
          <a:lstStyle/>
          <a:p>
            <a:pPr indent="0" algn="ctr" eaLnBrk="1" hangingPunct="1">
              <a:lnSpc>
                <a:spcPct val="90000"/>
              </a:lnSpc>
            </a:pPr>
            <a:r>
              <a:rPr lang="en-US" sz="3600" dirty="0">
                <a:solidFill>
                  <a:srgbClr val="FBF7DB"/>
                </a:solidFill>
                <a:latin typeface="Arial Bold" charset="0"/>
                <a:ea typeface="ヒラギノ角ゴ ProN W6" charset="0"/>
                <a:cs typeface="ヒラギノ角ゴ ProN W6" charset="0"/>
              </a:rPr>
              <a:t> </a:t>
            </a:r>
            <a:r>
              <a:rPr lang="en-US" sz="3600" dirty="0" smtClean="0">
                <a:solidFill>
                  <a:srgbClr val="FBF7DB"/>
                </a:solidFill>
                <a:latin typeface="Arial Bold" charset="0"/>
                <a:ea typeface="ヒラギノ角ゴ ProN W6" charset="0"/>
                <a:cs typeface="ヒラギノ角ゴ ProN W6" charset="0"/>
              </a:rPr>
              <a:t>Pain Management</a:t>
            </a:r>
            <a:endParaRPr lang="en-US" sz="3600" dirty="0">
              <a:solidFill>
                <a:srgbClr val="FBF7DB"/>
              </a:solidFill>
              <a:latin typeface="Arial Bold" charset="0"/>
              <a:ea typeface="ヒラギノ角ゴ ProN W6" charset="0"/>
              <a:cs typeface="ヒラギノ角ゴ ProN W6" charset="0"/>
            </a:endParaRPr>
          </a:p>
        </p:txBody>
      </p:sp>
      <p:sp>
        <p:nvSpPr>
          <p:cNvPr id="117764" name="Rectangle 4"/>
          <p:cNvSpPr>
            <a:spLocks noGrp="1" noChangeArrowheads="1"/>
          </p:cNvSpPr>
          <p:nvPr>
            <p:ph type="body" idx="1"/>
          </p:nvPr>
        </p:nvSpPr>
        <p:spPr>
          <a:xfrm>
            <a:off x="457200" y="1295400"/>
            <a:ext cx="8458200" cy="4704044"/>
          </a:xfrm>
        </p:spPr>
        <p:txBody>
          <a:bodyPr rIns="132080"/>
          <a:lstStyle/>
          <a:p>
            <a:endParaRPr lang="en-US" sz="2400" dirty="0" smtClean="0"/>
          </a:p>
          <a:p>
            <a:r>
              <a:rPr lang="en-US" sz="2800" dirty="0" smtClean="0"/>
              <a:t>Residents </a:t>
            </a:r>
            <a:r>
              <a:rPr lang="en-US" sz="2800" dirty="0"/>
              <a:t>have individualized, </a:t>
            </a:r>
            <a:r>
              <a:rPr lang="en-US" sz="2800" dirty="0" smtClean="0"/>
              <a:t>person-centered </a:t>
            </a:r>
            <a:r>
              <a:rPr lang="en-US" sz="2800" dirty="0"/>
              <a:t>care </a:t>
            </a:r>
            <a:r>
              <a:rPr lang="en-US" sz="2800" dirty="0" smtClean="0"/>
              <a:t>plans to ensure appropriate </a:t>
            </a:r>
            <a:r>
              <a:rPr lang="en-US" sz="2800" dirty="0"/>
              <a:t>care </a:t>
            </a:r>
            <a:r>
              <a:rPr lang="en-US" sz="2800" dirty="0" smtClean="0"/>
              <a:t>that prevents </a:t>
            </a:r>
            <a:r>
              <a:rPr lang="en-US" sz="2800" dirty="0"/>
              <a:t>and </a:t>
            </a:r>
            <a:r>
              <a:rPr lang="en-US" sz="2800" dirty="0" smtClean="0"/>
              <a:t>minimizes episodes </a:t>
            </a:r>
            <a:r>
              <a:rPr lang="en-US" sz="2800" dirty="0"/>
              <a:t>of moderate to severe pain. </a:t>
            </a:r>
            <a:endParaRPr lang="en-US" sz="2800" dirty="0" smtClean="0"/>
          </a:p>
          <a:p>
            <a:r>
              <a:rPr lang="en-US" sz="2800" dirty="0" smtClean="0"/>
              <a:t>Improves a resident’s ability to carry out </a:t>
            </a:r>
            <a:r>
              <a:rPr lang="en-US" sz="2800" dirty="0"/>
              <a:t>daily activities and </a:t>
            </a:r>
            <a:r>
              <a:rPr lang="en-US" sz="2800" dirty="0" smtClean="0"/>
              <a:t>improves quality </a:t>
            </a:r>
            <a:r>
              <a:rPr lang="en-US" sz="2800" dirty="0"/>
              <a:t>of life. </a:t>
            </a:r>
            <a:endParaRPr lang="en-US" sz="2800" dirty="0" smtClean="0"/>
          </a:p>
          <a:p>
            <a:r>
              <a:rPr lang="en-US" sz="2800" dirty="0" smtClean="0"/>
              <a:t> Prevents </a:t>
            </a:r>
            <a:r>
              <a:rPr lang="en-US" sz="2800" dirty="0"/>
              <a:t>depression, sleeplessness, restlessness</a:t>
            </a:r>
            <a:r>
              <a:rPr lang="en-US" sz="2800" dirty="0" smtClean="0"/>
              <a:t>, </a:t>
            </a:r>
            <a:r>
              <a:rPr lang="en-US" sz="2800" dirty="0"/>
              <a:t>decline in appetite and unintentional weight </a:t>
            </a:r>
            <a:r>
              <a:rPr lang="en-US" sz="2800" dirty="0" smtClean="0"/>
              <a:t>loss due to pain.</a:t>
            </a:r>
            <a:endParaRPr lang="en-US" sz="2800" dirty="0"/>
          </a:p>
        </p:txBody>
      </p:sp>
      <p:sp>
        <p:nvSpPr>
          <p:cNvPr id="117765" name="Rectangle 5"/>
          <p:cNvSpPr>
            <a:spLocks/>
          </p:cNvSpPr>
          <p:nvPr/>
        </p:nvSpPr>
        <p:spPr bwMode="auto">
          <a:xfrm>
            <a:off x="6553200" y="6245225"/>
            <a:ext cx="2146300" cy="292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40639" bIns="0"/>
          <a:lstStyle/>
          <a:p>
            <a:pPr marL="39688" algn="r" defTabSz="914400" fontAlgn="base">
              <a:spcBef>
                <a:spcPct val="0"/>
              </a:spcBef>
              <a:spcAft>
                <a:spcPct val="0"/>
              </a:spcAft>
            </a:pPr>
            <a:endParaRPr lang="en-US" sz="1400">
              <a:solidFill>
                <a:srgbClr val="000000"/>
              </a:solidFill>
              <a:latin typeface="Times New Roman" charset="0"/>
              <a:ea typeface="ヒラギノ角ゴ ProN W3" charset="0"/>
              <a:cs typeface="Times New Roman" charset="0"/>
              <a:sym typeface="Times New Roman" charset="0"/>
            </a:endParaRPr>
          </a:p>
        </p:txBody>
      </p:sp>
    </p:spTree>
    <p:extLst>
      <p:ext uri="{BB962C8B-B14F-4D97-AF65-F5344CB8AC3E}">
        <p14:creationId xmlns="" xmlns:p14="http://schemas.microsoft.com/office/powerpoint/2010/main" val="4138468993"/>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3" name="Rectangle 3"/>
          <p:cNvSpPr>
            <a:spLocks noGrp="1" noChangeArrowheads="1"/>
          </p:cNvSpPr>
          <p:nvPr>
            <p:ph type="title"/>
          </p:nvPr>
        </p:nvSpPr>
        <p:spPr>
          <a:xfrm>
            <a:off x="0" y="0"/>
            <a:ext cx="9144000" cy="1143000"/>
          </a:xfrm>
          <a:solidFill>
            <a:srgbClr val="0000FF"/>
          </a:solidFill>
        </p:spPr>
        <p:txBody>
          <a:bodyPr rIns="132080"/>
          <a:lstStyle/>
          <a:p>
            <a:pPr indent="0" algn="ctr" eaLnBrk="1" hangingPunct="1">
              <a:lnSpc>
                <a:spcPct val="90000"/>
              </a:lnSpc>
            </a:pPr>
            <a:r>
              <a:rPr lang="en-US" sz="3600" dirty="0">
                <a:solidFill>
                  <a:srgbClr val="FBF7DB"/>
                </a:solidFill>
                <a:latin typeface="Arial Bold" charset="0"/>
                <a:ea typeface="ヒラギノ角ゴ ProN W6" charset="0"/>
                <a:cs typeface="ヒラギノ角ゴ ProN W6" charset="0"/>
              </a:rPr>
              <a:t> </a:t>
            </a:r>
            <a:r>
              <a:rPr lang="en-US" sz="3600" dirty="0" smtClean="0">
                <a:solidFill>
                  <a:srgbClr val="FBF7DB"/>
                </a:solidFill>
                <a:latin typeface="Arial Bold" charset="0"/>
                <a:ea typeface="ヒラギノ角ゴ ProN W6" charset="0"/>
                <a:cs typeface="ヒラギノ角ゴ ProN W6" charset="0"/>
              </a:rPr>
              <a:t>Pressure Ulcers</a:t>
            </a:r>
            <a:endParaRPr lang="en-US" sz="3600" dirty="0">
              <a:solidFill>
                <a:srgbClr val="FBF7DB"/>
              </a:solidFill>
              <a:latin typeface="Arial Bold" charset="0"/>
              <a:ea typeface="ヒラギノ角ゴ ProN W6" charset="0"/>
              <a:cs typeface="ヒラギノ角ゴ ProN W6" charset="0"/>
            </a:endParaRPr>
          </a:p>
        </p:txBody>
      </p:sp>
      <p:sp>
        <p:nvSpPr>
          <p:cNvPr id="117764" name="Rectangle 4"/>
          <p:cNvSpPr>
            <a:spLocks noGrp="1" noChangeArrowheads="1"/>
          </p:cNvSpPr>
          <p:nvPr>
            <p:ph type="body" idx="1"/>
          </p:nvPr>
        </p:nvSpPr>
        <p:spPr>
          <a:xfrm>
            <a:off x="457200" y="1604308"/>
            <a:ext cx="8458200" cy="3833793"/>
          </a:xfrm>
        </p:spPr>
        <p:txBody>
          <a:bodyPr rIns="132080"/>
          <a:lstStyle/>
          <a:p>
            <a:pPr marL="381000" indent="-342900" eaLnBrk="1" hangingPunct="1">
              <a:buClr>
                <a:srgbClr val="000000"/>
              </a:buClr>
            </a:pPr>
            <a:r>
              <a:rPr lang="en-US" sz="3200" dirty="0" smtClean="0"/>
              <a:t>Prevents pressure ulcers or bed sores caused by staying </a:t>
            </a:r>
            <a:r>
              <a:rPr lang="en-US" sz="3200" dirty="0"/>
              <a:t>too long in one position or by tubing or devices that press on the skin.  </a:t>
            </a:r>
            <a:endParaRPr lang="en-US" sz="3200" dirty="0" smtClean="0"/>
          </a:p>
          <a:p>
            <a:pPr marL="381000" indent="-342900" eaLnBrk="1" hangingPunct="1">
              <a:buClr>
                <a:srgbClr val="000000"/>
              </a:buClr>
            </a:pPr>
            <a:r>
              <a:rPr lang="en-US" sz="3200" dirty="0" smtClean="0"/>
              <a:t>Prevents pain, infection and other complications that are caused by pressure.</a:t>
            </a:r>
            <a:endParaRPr lang="en-US" sz="2400" dirty="0">
              <a:solidFill>
                <a:srgbClr val="0000FF"/>
              </a:solidFill>
              <a:latin typeface="Arial" charset="0"/>
              <a:ea typeface="ヒラギノ角ゴ ProN W3" charset="0"/>
              <a:cs typeface="ヒラギノ角ゴ ProN W3" charset="0"/>
            </a:endParaRPr>
          </a:p>
        </p:txBody>
      </p:sp>
      <p:sp>
        <p:nvSpPr>
          <p:cNvPr id="117765" name="Rectangle 5"/>
          <p:cNvSpPr>
            <a:spLocks/>
          </p:cNvSpPr>
          <p:nvPr/>
        </p:nvSpPr>
        <p:spPr bwMode="auto">
          <a:xfrm>
            <a:off x="6553200" y="6245225"/>
            <a:ext cx="2146300" cy="292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40639" bIns="0"/>
          <a:lstStyle/>
          <a:p>
            <a:pPr marL="39688" algn="r" defTabSz="914400" fontAlgn="base">
              <a:spcBef>
                <a:spcPct val="0"/>
              </a:spcBef>
              <a:spcAft>
                <a:spcPct val="0"/>
              </a:spcAft>
            </a:pPr>
            <a:endParaRPr lang="en-US" sz="1400">
              <a:solidFill>
                <a:srgbClr val="000000"/>
              </a:solidFill>
              <a:latin typeface="Times New Roman" charset="0"/>
              <a:ea typeface="ヒラギノ角ゴ ProN W3" charset="0"/>
              <a:cs typeface="Times New Roman" charset="0"/>
              <a:sym typeface="Times New Roman" charset="0"/>
            </a:endParaRPr>
          </a:p>
        </p:txBody>
      </p:sp>
    </p:spTree>
    <p:extLst>
      <p:ext uri="{BB962C8B-B14F-4D97-AF65-F5344CB8AC3E}">
        <p14:creationId xmlns="" xmlns:p14="http://schemas.microsoft.com/office/powerpoint/2010/main" val="1905206750"/>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B6BC6024-D4C8-A54A-9452-0969C9F5B724}" type="slidenum">
              <a:rPr lang="en-US" smtClean="0"/>
              <a:pPr>
                <a:defRPr/>
              </a:pPr>
              <a:t>39</a:t>
            </a:fld>
            <a:endParaRPr lang="en-US"/>
          </a:p>
        </p:txBody>
      </p:sp>
      <p:pic>
        <p:nvPicPr>
          <p:cNvPr id="3" name="Picture 2" descr="Screen Shot 2012-05-03 at 10.22.42 A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336311" y="0"/>
            <a:ext cx="7453032" cy="6858000"/>
          </a:xfrm>
          <a:prstGeom prst="rect">
            <a:avLst/>
          </a:prstGeom>
        </p:spPr>
      </p:pic>
    </p:spTree>
    <p:extLst>
      <p:ext uri="{BB962C8B-B14F-4D97-AF65-F5344CB8AC3E}">
        <p14:creationId xmlns:p14="http://schemas.microsoft.com/office/powerpoint/2010/main" xmlns="" val="228170994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1"/>
          <p:cNvPicPr>
            <a:picLocks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33400" y="5818188"/>
            <a:ext cx="1752600"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6322" name="Rectangle 2"/>
          <p:cNvSpPr>
            <a:spLocks/>
          </p:cNvSpPr>
          <p:nvPr/>
        </p:nvSpPr>
        <p:spPr bwMode="auto">
          <a:xfrm>
            <a:off x="2438400" y="6096000"/>
            <a:ext cx="3165475"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40639" bIns="0">
            <a:spAutoFit/>
          </a:bodyPr>
          <a:lstStyle/>
          <a:p>
            <a:pPr marL="39688" algn="l"/>
            <a:r>
              <a:rPr lang="en-US" sz="2000" dirty="0">
                <a:solidFill>
                  <a:srgbClr val="003399"/>
                </a:solidFill>
                <a:latin typeface="Times New Roman Bold Italic" charset="0"/>
                <a:cs typeface="Times New Roman Bold Italic" charset="0"/>
                <a:sym typeface="Times New Roman Bold Italic" charset="0"/>
              </a:rPr>
              <a:t>www.nhqualitycampaign.org</a:t>
            </a:r>
          </a:p>
        </p:txBody>
      </p:sp>
      <p:sp>
        <p:nvSpPr>
          <p:cNvPr id="56323" name="Rectangle 3"/>
          <p:cNvSpPr>
            <a:spLocks noGrp="1" noChangeArrowheads="1"/>
          </p:cNvSpPr>
          <p:nvPr>
            <p:ph type="title"/>
          </p:nvPr>
        </p:nvSpPr>
        <p:spPr>
          <a:xfrm>
            <a:off x="0" y="0"/>
            <a:ext cx="9144000" cy="1295400"/>
          </a:xfrm>
          <a:solidFill>
            <a:srgbClr val="0000FF"/>
          </a:solidFill>
        </p:spPr>
        <p:txBody>
          <a:bodyPr rIns="132080"/>
          <a:lstStyle/>
          <a:p>
            <a:pPr indent="0" algn="ctr" eaLnBrk="1" hangingPunct="1"/>
            <a:r>
              <a:rPr lang="en-US" sz="4000" dirty="0">
                <a:solidFill>
                  <a:srgbClr val="FBF7DB"/>
                </a:solidFill>
                <a:latin typeface="Arial Bold" charset="0"/>
                <a:ea typeface="ヒラギノ角ゴ ProN W6" charset="0"/>
                <a:cs typeface="ヒラギノ角ゴ ProN W6" charset="0"/>
              </a:rPr>
              <a:t>Campaign Overview</a:t>
            </a:r>
          </a:p>
        </p:txBody>
      </p:sp>
      <p:sp>
        <p:nvSpPr>
          <p:cNvPr id="56324" name="Rectangle 4"/>
          <p:cNvSpPr>
            <a:spLocks noGrp="1" noChangeArrowheads="1"/>
          </p:cNvSpPr>
          <p:nvPr>
            <p:ph type="body" idx="1"/>
          </p:nvPr>
        </p:nvSpPr>
        <p:spPr>
          <a:xfrm>
            <a:off x="228600" y="1676400"/>
            <a:ext cx="8610600" cy="4114800"/>
          </a:xfrm>
          <a:solidFill>
            <a:srgbClr val="FFFFFF"/>
          </a:solidFill>
        </p:spPr>
        <p:txBody>
          <a:bodyPr rIns="132080"/>
          <a:lstStyle/>
          <a:p>
            <a:pPr eaLnBrk="1" hangingPunct="1">
              <a:buClr>
                <a:srgbClr val="003399"/>
              </a:buClr>
            </a:pPr>
            <a:r>
              <a:rPr lang="en-US" sz="2700" dirty="0">
                <a:latin typeface="Arial" charset="0"/>
                <a:ea typeface="ヒラギノ角ゴ ProN W3" charset="0"/>
                <a:cs typeface="ヒラギノ角ゴ ProN W3" charset="0"/>
              </a:rPr>
              <a:t>Largest national coalition (30 organizations) of nursing home </a:t>
            </a:r>
            <a:r>
              <a:rPr lang="en-US" sz="2700" dirty="0" smtClean="0">
                <a:latin typeface="Arial" charset="0"/>
                <a:ea typeface="ヒラギノ角ゴ ProN W3" charset="0"/>
                <a:cs typeface="ヒラギノ角ゴ ProN W3" charset="0"/>
              </a:rPr>
              <a:t>stakeholders working together to help nursing homes improve care</a:t>
            </a:r>
            <a:endParaRPr lang="en-US" sz="2700" dirty="0">
              <a:latin typeface="Arial" charset="0"/>
              <a:ea typeface="ヒラギノ角ゴ ProN W3" charset="0"/>
              <a:cs typeface="ヒラギノ角ゴ ProN W3" charset="0"/>
            </a:endParaRPr>
          </a:p>
          <a:p>
            <a:pPr eaLnBrk="1" hangingPunct="1">
              <a:buClr>
                <a:srgbClr val="003399"/>
              </a:buClr>
            </a:pPr>
            <a:r>
              <a:rPr lang="en-US" sz="2700" dirty="0">
                <a:latin typeface="Arial" charset="0"/>
                <a:ea typeface="ヒラギノ角ゴ ProN W3" charset="0"/>
                <a:cs typeface="ヒラギノ角ゴ ProN W3" charset="0"/>
              </a:rPr>
              <a:t>Voluntary for nursing homes  </a:t>
            </a:r>
            <a:r>
              <a:rPr lang="en-US" sz="2700" dirty="0" smtClean="0">
                <a:latin typeface="Arial" charset="0"/>
                <a:ea typeface="ヒラギノ角ゴ ProN W3" charset="0"/>
                <a:cs typeface="ヒラギノ角ゴ ProN W3" charset="0"/>
              </a:rPr>
              <a:t>(54% </a:t>
            </a:r>
            <a:r>
              <a:rPr lang="en-US" sz="2700" dirty="0">
                <a:latin typeface="Arial" charset="0"/>
                <a:ea typeface="ヒラギノ角ゴ ProN W3" charset="0"/>
                <a:cs typeface="ヒラギノ角ゴ ProN W3" charset="0"/>
              </a:rPr>
              <a:t>registered!)</a:t>
            </a:r>
          </a:p>
          <a:p>
            <a:pPr eaLnBrk="1" hangingPunct="1">
              <a:buClr>
                <a:srgbClr val="003399"/>
              </a:buClr>
            </a:pPr>
            <a:r>
              <a:rPr lang="en-US" sz="2700" dirty="0">
                <a:latin typeface="Arial" charset="0"/>
                <a:ea typeface="ヒラギノ角ゴ ProN W3" charset="0"/>
                <a:cs typeface="ヒラギノ角ゴ ProN W3" charset="0"/>
              </a:rPr>
              <a:t>Based on measurement of meaningful goals</a:t>
            </a:r>
          </a:p>
          <a:p>
            <a:pPr eaLnBrk="1" hangingPunct="1">
              <a:buClr>
                <a:srgbClr val="003399"/>
              </a:buClr>
            </a:pPr>
            <a:r>
              <a:rPr lang="en-US" sz="2700" dirty="0">
                <a:latin typeface="Arial" charset="0"/>
                <a:ea typeface="ヒラギノ角ゴ ProN W3" charset="0"/>
                <a:cs typeface="ヒラギノ角ゴ ProN W3" charset="0"/>
              </a:rPr>
              <a:t>Initially a two-year </a:t>
            </a:r>
            <a:r>
              <a:rPr lang="en-US" sz="2700" dirty="0" smtClean="0">
                <a:latin typeface="Arial" charset="0"/>
                <a:ea typeface="ヒラギノ角ゴ ProN W3" charset="0"/>
                <a:cs typeface="ヒラギノ角ゴ ProN W3" charset="0"/>
              </a:rPr>
              <a:t>campaign; incorporated </a:t>
            </a:r>
            <a:r>
              <a:rPr lang="en-US" sz="2700" dirty="0">
                <a:latin typeface="Arial" charset="0"/>
                <a:ea typeface="ヒラギノ角ゴ ProN W3" charset="0"/>
                <a:cs typeface="ヒラギノ角ゴ ProN W3" charset="0"/>
              </a:rPr>
              <a:t>in </a:t>
            </a:r>
            <a:r>
              <a:rPr lang="en-US" sz="2700" dirty="0" smtClean="0">
                <a:latin typeface="Arial" charset="0"/>
                <a:ea typeface="ヒラギノ角ゴ ProN W3" charset="0"/>
                <a:cs typeface="ヒラギノ角ゴ ProN W3" charset="0"/>
              </a:rPr>
              <a:t>2010 and recognized as 501(c)(3)in 2011</a:t>
            </a:r>
            <a:endParaRPr lang="en-US" sz="2700" dirty="0">
              <a:latin typeface="Arial" charset="0"/>
              <a:ea typeface="ヒラギノ角ゴ ProN W3" charset="0"/>
              <a:cs typeface="ヒラギノ角ゴ ProN W3" charset="0"/>
            </a:endParaRPr>
          </a:p>
          <a:p>
            <a:pPr eaLnBrk="1" hangingPunct="1">
              <a:buClr>
                <a:srgbClr val="003399"/>
              </a:buClr>
            </a:pPr>
            <a:r>
              <a:rPr lang="en-US" sz="2800" b="1" i="1" dirty="0" smtClean="0">
                <a:latin typeface="Arial" charset="0"/>
                <a:ea typeface="ヒラギノ角ゴ ProN W3" charset="0"/>
                <a:cs typeface="ヒラギノ角ゴ ProN W3" charset="0"/>
              </a:rPr>
              <a:t>The </a:t>
            </a:r>
            <a:r>
              <a:rPr lang="en-US" sz="2800" b="1" i="1" dirty="0">
                <a:latin typeface="Arial" charset="0"/>
                <a:ea typeface="ヒラギノ角ゴ ProN W3" charset="0"/>
                <a:cs typeface="ヒラギノ角ゴ ProN W3" charset="0"/>
              </a:rPr>
              <a:t>data show that </a:t>
            </a:r>
            <a:r>
              <a:rPr lang="en-US" sz="2800" b="1" i="1" dirty="0" smtClean="0">
                <a:latin typeface="Arial" charset="0"/>
                <a:ea typeface="ヒラギノ角ゴ ProN W3" charset="0"/>
                <a:cs typeface="ヒラギノ角ゴ ProN W3" charset="0"/>
              </a:rPr>
              <a:t>the Campaign works!</a:t>
            </a:r>
            <a:endParaRPr lang="en-US" sz="2800" b="1" i="1" dirty="0">
              <a:latin typeface="Arial" charset="0"/>
              <a:ea typeface="ヒラギノ角ゴ ProN W3" charset="0"/>
              <a:cs typeface="ヒラギノ角ゴ ProN W3" charset="0"/>
            </a:endParaRPr>
          </a:p>
          <a:p>
            <a:pPr algn="ctr" eaLnBrk="1" hangingPunct="1">
              <a:buClr>
                <a:srgbClr val="003399"/>
              </a:buClr>
            </a:pPr>
            <a:endParaRPr lang="en-US" sz="3100" b="1" i="1" dirty="0">
              <a:latin typeface="Arial" charset="0"/>
              <a:ea typeface="ヒラギノ角ゴ ProN W3" charset="0"/>
              <a:cs typeface="ヒラギノ角ゴ ProN W3" charset="0"/>
            </a:endParaRPr>
          </a:p>
        </p:txBody>
      </p:sp>
    </p:spTree>
    <p:extLst>
      <p:ext uri="{BB962C8B-B14F-4D97-AF65-F5344CB8AC3E}">
        <p14:creationId xmlns:p14="http://schemas.microsoft.com/office/powerpoint/2010/main" xmlns="" val="1746764165"/>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idx="4294967295"/>
          </p:nvPr>
        </p:nvSpPr>
        <p:spPr>
          <a:xfrm>
            <a:off x="0" y="0"/>
            <a:ext cx="9144000" cy="1143000"/>
          </a:xfrm>
          <a:solidFill>
            <a:srgbClr val="0000FF"/>
          </a:solidFill>
        </p:spPr>
        <p:txBody>
          <a:bodyPr/>
          <a:lstStyle/>
          <a:p>
            <a:pPr algn="ctr"/>
            <a:r>
              <a:rPr lang="en-US" sz="4000" dirty="0" smtClean="0">
                <a:solidFill>
                  <a:srgbClr val="FBF7DB"/>
                </a:solidFill>
                <a:latin typeface="Arial Bold" charset="0"/>
                <a:ea typeface="ＭＳ Ｐゴシック" charset="0"/>
                <a:cs typeface="ＭＳ Ｐゴシック" charset="0"/>
              </a:rPr>
              <a:t> Advancing Excellence </a:t>
            </a:r>
            <a:r>
              <a:rPr lang="en-US" sz="4000" dirty="0">
                <a:solidFill>
                  <a:srgbClr val="FBF7DB"/>
                </a:solidFill>
                <a:latin typeface="Arial Bold" charset="0"/>
                <a:ea typeface="ＭＳ Ｐゴシック" charset="0"/>
                <a:cs typeface="ＭＳ Ｐゴシック" charset="0"/>
              </a:rPr>
              <a:t>Tools</a:t>
            </a:r>
          </a:p>
        </p:txBody>
      </p:sp>
      <p:sp>
        <p:nvSpPr>
          <p:cNvPr id="102402" name="Content Placeholder 2"/>
          <p:cNvSpPr txBox="1">
            <a:spLocks/>
          </p:cNvSpPr>
          <p:nvPr/>
        </p:nvSpPr>
        <p:spPr bwMode="auto">
          <a:xfrm>
            <a:off x="457200" y="1219200"/>
            <a:ext cx="8305800" cy="5029200"/>
          </a:xfrm>
          <a:prstGeom prst="rect">
            <a:avLst/>
          </a:prstGeom>
          <a:noFill/>
          <a:ln w="9525">
            <a:noFill/>
            <a:miter lim="800000"/>
            <a:headEnd/>
            <a:tailEnd/>
          </a:ln>
        </p:spPr>
        <p:txBody>
          <a:bodyPr/>
          <a:lstStyle>
            <a:lvl1pPr eaLnBrk="0" hangingPunct="0">
              <a:defRPr sz="2400">
                <a:solidFill>
                  <a:srgbClr val="000000"/>
                </a:solidFill>
                <a:latin typeface="Times New Roman" charset="0"/>
                <a:ea typeface="ヒラギノ角ゴ ProN W3" charset="0"/>
                <a:cs typeface="ヒラギノ角ゴ ProN W3" charset="0"/>
                <a:sym typeface="Times New Roman" charset="0"/>
              </a:defRPr>
            </a:lvl1pPr>
            <a:lvl2pPr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eaLnBrk="1" hangingPunct="1">
              <a:defRPr/>
            </a:pPr>
            <a:endParaRPr lang="en-US" dirty="0" smtClean="0">
              <a:solidFill>
                <a:srgbClr val="0000D1"/>
              </a:solidFill>
              <a:latin typeface="Arial Bold" charset="0"/>
              <a:ea typeface="ヒラギノ明朝 ProN W3" charset="0"/>
              <a:cs typeface="ヒラギノ明朝 ProN W3" charset="0"/>
            </a:endParaRPr>
          </a:p>
          <a:p>
            <a:pPr eaLnBrk="1" hangingPunct="1">
              <a:buFont typeface="Arial" charset="0"/>
              <a:buChar char="•"/>
              <a:defRPr/>
            </a:pPr>
            <a:r>
              <a:rPr lang="en-US" sz="2800" dirty="0" smtClean="0">
                <a:solidFill>
                  <a:srgbClr val="0000D1"/>
                </a:solidFill>
                <a:latin typeface="Arial Bold" charset="0"/>
                <a:ea typeface="ヒラギノ明朝 ProN W3" charset="0"/>
                <a:cs typeface="ヒラギノ明朝 ProN W3" charset="0"/>
              </a:rPr>
              <a:t>  </a:t>
            </a:r>
            <a:r>
              <a:rPr lang="en-US" sz="2800" dirty="0" smtClean="0">
                <a:solidFill>
                  <a:srgbClr val="0000D1"/>
                </a:solidFill>
                <a:latin typeface="+mn-lt"/>
                <a:ea typeface="ヒラギノ明朝 ProN W3" charset="0"/>
                <a:cs typeface="ヒラギノ明朝 ProN W3" charset="0"/>
              </a:rPr>
              <a:t>Evidence-based, tried and tested…they work!</a:t>
            </a:r>
          </a:p>
          <a:p>
            <a:pPr eaLnBrk="1" hangingPunct="1">
              <a:buFont typeface="Arial" charset="0"/>
              <a:buChar char="•"/>
              <a:defRPr/>
            </a:pPr>
            <a:r>
              <a:rPr lang="en-US" sz="2800" dirty="0" smtClean="0">
                <a:solidFill>
                  <a:srgbClr val="0000D1"/>
                </a:solidFill>
                <a:latin typeface="+mn-lt"/>
                <a:ea typeface="ヒラギノ明朝 ProN W3" charset="0"/>
                <a:cs typeface="ヒラギノ明朝 ProN W3" charset="0"/>
              </a:rPr>
              <a:t>  Developed by experts </a:t>
            </a:r>
          </a:p>
          <a:p>
            <a:pPr eaLnBrk="1" hangingPunct="1">
              <a:buFont typeface="Arial" charset="0"/>
              <a:buChar char="•"/>
              <a:defRPr/>
            </a:pPr>
            <a:r>
              <a:rPr lang="en-US" sz="2800" dirty="0" smtClean="0">
                <a:solidFill>
                  <a:srgbClr val="0000D1"/>
                </a:solidFill>
                <a:latin typeface="+mn-lt"/>
                <a:ea typeface="ヒラギノ明朝 ProN W3" charset="0"/>
                <a:cs typeface="ヒラギノ明朝 ProN W3" charset="0"/>
              </a:rPr>
              <a:t>  Similar to one another and user-friendly</a:t>
            </a:r>
          </a:p>
          <a:p>
            <a:pPr eaLnBrk="1" hangingPunct="1">
              <a:buFont typeface="Arial" charset="0"/>
              <a:buChar char="•"/>
              <a:defRPr/>
            </a:pPr>
            <a:r>
              <a:rPr lang="en-US" sz="2800" dirty="0" smtClean="0">
                <a:solidFill>
                  <a:srgbClr val="0000D1"/>
                </a:solidFill>
                <a:latin typeface="+mn-lt"/>
                <a:ea typeface="ヒラギノ明朝 ProN W3" charset="0"/>
                <a:cs typeface="ヒラギノ明朝 ProN W3" charset="0"/>
              </a:rPr>
              <a:t>  Excel worksheet</a:t>
            </a:r>
            <a:r>
              <a:rPr lang="en-US" sz="2800" dirty="0">
                <a:solidFill>
                  <a:srgbClr val="0000D1"/>
                </a:solidFill>
                <a:latin typeface="+mn-lt"/>
                <a:ea typeface="ヒラギノ明朝 ProN W3" charset="0"/>
                <a:cs typeface="ヒラギノ明朝 ProN W3" charset="0"/>
              </a:rPr>
              <a:t>s</a:t>
            </a:r>
            <a:endParaRPr lang="en-US" sz="2800" dirty="0" smtClean="0">
              <a:solidFill>
                <a:srgbClr val="0000D1"/>
              </a:solidFill>
              <a:latin typeface="+mn-lt"/>
              <a:ea typeface="ヒラギノ明朝 ProN W3" charset="0"/>
              <a:cs typeface="ヒラギノ明朝 ProN W3" charset="0"/>
            </a:endParaRPr>
          </a:p>
          <a:p>
            <a:pPr eaLnBrk="1" hangingPunct="1">
              <a:buFont typeface="Arial" charset="0"/>
              <a:buChar char="•"/>
              <a:defRPr/>
            </a:pPr>
            <a:r>
              <a:rPr lang="en-US" sz="2800" dirty="0" smtClean="0">
                <a:solidFill>
                  <a:srgbClr val="0000D1"/>
                </a:solidFill>
                <a:latin typeface="+mn-lt"/>
                <a:ea typeface="ヒラギノ明朝 ProN W3" charset="0"/>
                <a:cs typeface="ヒラギノ明朝 ProN W3" charset="0"/>
              </a:rPr>
              <a:t>  Simple how-to instructions</a:t>
            </a:r>
          </a:p>
          <a:p>
            <a:pPr eaLnBrk="1" hangingPunct="1">
              <a:buFont typeface="Arial" charset="0"/>
              <a:buChar char="•"/>
              <a:defRPr/>
            </a:pPr>
            <a:r>
              <a:rPr lang="en-US" sz="2800" dirty="0" smtClean="0">
                <a:solidFill>
                  <a:srgbClr val="0000D1"/>
                </a:solidFill>
                <a:latin typeface="+mn-lt"/>
                <a:ea typeface="ヒラギノ明朝 ProN W3" charset="0"/>
                <a:cs typeface="ヒラギノ明朝 ProN W3" charset="0"/>
              </a:rPr>
              <a:t>  Calculations, trend graphs and charts built-in</a:t>
            </a:r>
          </a:p>
          <a:p>
            <a:pPr eaLnBrk="1" hangingPunct="1">
              <a:buFont typeface="Arial" charset="0"/>
              <a:buChar char="•"/>
              <a:defRPr/>
            </a:pPr>
            <a:r>
              <a:rPr lang="en-US" sz="2800" dirty="0" smtClean="0">
                <a:solidFill>
                  <a:srgbClr val="0000D1"/>
                </a:solidFill>
                <a:latin typeface="+mn-lt"/>
                <a:ea typeface="ヒラギノ明朝 ProN W3" charset="0"/>
                <a:cs typeface="ヒラギノ明朝 ProN W3" charset="0"/>
              </a:rPr>
              <a:t>  Downloadable and ready to use</a:t>
            </a:r>
          </a:p>
          <a:p>
            <a:pPr eaLnBrk="1" hangingPunct="1">
              <a:buFont typeface="Arial" charset="0"/>
              <a:buChar char="•"/>
              <a:defRPr/>
            </a:pPr>
            <a:r>
              <a:rPr lang="en-US" sz="2800" dirty="0">
                <a:solidFill>
                  <a:srgbClr val="0000D1"/>
                </a:solidFill>
                <a:latin typeface="+mn-lt"/>
                <a:ea typeface="ヒラギノ明朝 ProN W3" charset="0"/>
                <a:cs typeface="ヒラギノ明朝 ProN W3" charset="0"/>
              </a:rPr>
              <a:t> </a:t>
            </a:r>
            <a:r>
              <a:rPr lang="en-US" sz="2800" dirty="0" smtClean="0">
                <a:solidFill>
                  <a:srgbClr val="0000D1"/>
                </a:solidFill>
                <a:latin typeface="+mn-lt"/>
                <a:ea typeface="ヒラギノ明朝 ProN W3" charset="0"/>
                <a:cs typeface="ヒラギノ明朝 ProN W3" charset="0"/>
              </a:rPr>
              <a:t> Complimentary materials for consumers, CNAs</a:t>
            </a:r>
          </a:p>
          <a:p>
            <a:pPr eaLnBrk="1" hangingPunct="1">
              <a:buFont typeface="Arial" charset="0"/>
              <a:buChar char="•"/>
              <a:defRPr/>
            </a:pPr>
            <a:r>
              <a:rPr lang="en-US" sz="2800" dirty="0" smtClean="0">
                <a:solidFill>
                  <a:srgbClr val="0000D1"/>
                </a:solidFill>
                <a:latin typeface="+mn-lt"/>
                <a:ea typeface="ヒラギノ明朝 ProN W3" charset="0"/>
                <a:cs typeface="ヒラギノ明朝 ProN W3" charset="0"/>
              </a:rPr>
              <a:t>  Free</a:t>
            </a:r>
            <a:endParaRPr lang="en-US" dirty="0" smtClean="0">
              <a:solidFill>
                <a:srgbClr val="003399"/>
              </a:solidFill>
              <a:latin typeface="+mn-lt"/>
              <a:ea typeface="ヒラギノ明朝 ProN W3" charset="0"/>
              <a:cs typeface="ヒラギノ明朝 ProN W3" charset="0"/>
            </a:endParaRPr>
          </a:p>
        </p:txBody>
      </p:sp>
      <p:pic>
        <p:nvPicPr>
          <p:cNvPr id="4" name="Picture 1"/>
          <p:cNvPicPr>
            <a:picLocks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33400" y="5818188"/>
            <a:ext cx="1752600"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2"/>
          <p:cNvSpPr>
            <a:spLocks/>
          </p:cNvSpPr>
          <p:nvPr/>
        </p:nvSpPr>
        <p:spPr bwMode="auto">
          <a:xfrm>
            <a:off x="2438400" y="6096000"/>
            <a:ext cx="3165475"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40639" bIns="0">
            <a:spAutoFit/>
          </a:bodyPr>
          <a:lstStyle/>
          <a:p>
            <a:pPr marL="39688" algn="l"/>
            <a:r>
              <a:rPr lang="en-US" sz="2000" dirty="0" err="1">
                <a:solidFill>
                  <a:srgbClr val="003399"/>
                </a:solidFill>
                <a:latin typeface="Times New Roman Bold Italic" charset="0"/>
                <a:cs typeface="Times New Roman Bold Italic" charset="0"/>
                <a:sym typeface="Times New Roman Bold Italic" charset="0"/>
              </a:rPr>
              <a:t>www.nhqualitycampaign.org</a:t>
            </a:r>
            <a:endParaRPr lang="en-US" sz="2000" dirty="0">
              <a:solidFill>
                <a:srgbClr val="003399"/>
              </a:solidFill>
              <a:latin typeface="Times New Roman Bold Italic" charset="0"/>
              <a:cs typeface="Times New Roman Bold Italic" charset="0"/>
              <a:sym typeface="Times New Roman Bold Italic" charset="0"/>
            </a:endParaRPr>
          </a:p>
        </p:txBody>
      </p:sp>
    </p:spTree>
    <p:extLst>
      <p:ext uri="{BB962C8B-B14F-4D97-AF65-F5344CB8AC3E}">
        <p14:creationId xmlns:p14="http://schemas.microsoft.com/office/powerpoint/2010/main" xmlns="" val="1497098114"/>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p:cNvSpPr>
          <p:nvPr>
            <p:ph type="title" idx="4294967295"/>
          </p:nvPr>
        </p:nvSpPr>
        <p:spPr>
          <a:xfrm>
            <a:off x="0" y="0"/>
            <a:ext cx="9144000" cy="1066800"/>
          </a:xfrm>
          <a:solidFill>
            <a:srgbClr val="0000D1"/>
          </a:solidFill>
        </p:spPr>
        <p:txBody>
          <a:bodyPr/>
          <a:lstStyle/>
          <a:p>
            <a:pPr algn="ctr"/>
            <a:r>
              <a:rPr lang="en-US" sz="4000">
                <a:solidFill>
                  <a:srgbClr val="FBF7DB"/>
                </a:solidFill>
                <a:latin typeface="Arial Bold" charset="0"/>
                <a:ea typeface="MS PGothic" charset="0"/>
                <a:cs typeface="MS PGothic" charset="0"/>
              </a:rPr>
              <a:t>Monthly Quality Tracking</a:t>
            </a:r>
          </a:p>
        </p:txBody>
      </p:sp>
      <p:sp>
        <p:nvSpPr>
          <p:cNvPr id="73730" name="Content Placeholder 2"/>
          <p:cNvSpPr txBox="1">
            <a:spLocks/>
          </p:cNvSpPr>
          <p:nvPr/>
        </p:nvSpPr>
        <p:spPr bwMode="auto">
          <a:xfrm>
            <a:off x="914400" y="1219200"/>
            <a:ext cx="7543800" cy="5029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rgbClr val="000000"/>
                </a:solidFill>
                <a:latin typeface="Times New Roman" charset="0"/>
                <a:ea typeface="ヒラギノ角ゴ ProN W3" charset="0"/>
                <a:cs typeface="ヒラギノ角ゴ ProN W3" charset="0"/>
                <a:sym typeface="Times New Roman" charset="0"/>
              </a:defRPr>
            </a:lvl1pPr>
            <a:lvl2pPr marL="742950" indent="-285750"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algn="ctr"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algn="ctr"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algn="ctr"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algn="ctr"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eaLnBrk="1" hangingPunct="1"/>
            <a:endParaRPr lang="en-US" sz="4000" dirty="0" smtClean="0">
              <a:solidFill>
                <a:srgbClr val="0000D1"/>
              </a:solidFill>
              <a:latin typeface="Arial Bold" charset="0"/>
              <a:ea typeface="ヒラギノ明朝 ProN W3" charset="0"/>
              <a:cs typeface="ヒラギノ明朝 ProN W3" charset="0"/>
            </a:endParaRPr>
          </a:p>
          <a:p>
            <a:pPr eaLnBrk="1" hangingPunct="1"/>
            <a:endParaRPr lang="en-US" sz="4000" dirty="0">
              <a:solidFill>
                <a:srgbClr val="0000D1"/>
              </a:solidFill>
              <a:latin typeface="Arial Bold" charset="0"/>
              <a:ea typeface="ヒラギノ明朝 ProN W3" charset="0"/>
              <a:cs typeface="ヒラギノ明朝 ProN W3" charset="0"/>
            </a:endParaRPr>
          </a:p>
          <a:p>
            <a:pPr eaLnBrk="1" hangingPunct="1"/>
            <a:r>
              <a:rPr lang="en-US" sz="4000" i="1" dirty="0" smtClean="0">
                <a:solidFill>
                  <a:srgbClr val="0000D1"/>
                </a:solidFill>
                <a:latin typeface="Arial Bold" charset="0"/>
                <a:ea typeface="ヒラギノ明朝 ProN W3" charset="0"/>
                <a:cs typeface="ヒラギノ明朝 ProN W3" charset="0"/>
              </a:rPr>
              <a:t>Develop a HABIT of tracking</a:t>
            </a:r>
          </a:p>
          <a:p>
            <a:pPr eaLnBrk="1" hangingPunct="1"/>
            <a:r>
              <a:rPr lang="en-US" sz="4000" i="1" dirty="0" smtClean="0">
                <a:solidFill>
                  <a:srgbClr val="0000D1"/>
                </a:solidFill>
                <a:latin typeface="Arial Bold" charset="0"/>
                <a:ea typeface="ヒラギノ明朝 ProN W3" charset="0"/>
                <a:cs typeface="ヒラギノ明朝 ProN W3" charset="0"/>
              </a:rPr>
              <a:t>key quality information MONTHLY!!!</a:t>
            </a:r>
            <a:endParaRPr lang="en-US" sz="4000" i="1" dirty="0">
              <a:solidFill>
                <a:srgbClr val="003399"/>
              </a:solidFill>
              <a:latin typeface="Arial" charset="0"/>
              <a:ea typeface="ヒラギノ明朝 ProN W3" charset="0"/>
              <a:cs typeface="ヒラギノ明朝 ProN W3" charset="0"/>
            </a:endParaRPr>
          </a:p>
        </p:txBody>
      </p:sp>
      <p:pic>
        <p:nvPicPr>
          <p:cNvPr id="73731" name="Picture 1"/>
          <p:cNvPicPr>
            <a:picLocks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33400" y="5818188"/>
            <a:ext cx="1752600"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3732" name="Rectangle 2"/>
          <p:cNvSpPr>
            <a:spLocks/>
          </p:cNvSpPr>
          <p:nvPr/>
        </p:nvSpPr>
        <p:spPr bwMode="auto">
          <a:xfrm>
            <a:off x="2438400" y="6096000"/>
            <a:ext cx="3165475"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40639" bIns="0">
            <a:spAutoFit/>
          </a:bodyPr>
          <a:lstStyle/>
          <a:p>
            <a:pPr marL="39688"/>
            <a:r>
              <a:rPr lang="en-US" sz="2000">
                <a:solidFill>
                  <a:srgbClr val="003399"/>
                </a:solidFill>
                <a:latin typeface="Times New Roman Bold Italic" charset="0"/>
                <a:sym typeface="Times New Roman Bold Italic" charset="0"/>
              </a:rPr>
              <a:t>www.nhqualitycampaign.org</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1" name="Picture 1"/>
          <p:cNvPicPr>
            <a:picLocks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685800" y="4648200"/>
            <a:ext cx="2438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7762" name="Rectangle 2"/>
          <p:cNvSpPr>
            <a:spLocks/>
          </p:cNvSpPr>
          <p:nvPr/>
        </p:nvSpPr>
        <p:spPr bwMode="auto">
          <a:xfrm>
            <a:off x="2438400" y="6096000"/>
            <a:ext cx="3165475"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40639" bIns="0">
            <a:spAutoFit/>
          </a:bodyPr>
          <a:lstStyle/>
          <a:p>
            <a:pPr marL="39688" defTabSz="914400" fontAlgn="base">
              <a:spcBef>
                <a:spcPct val="0"/>
              </a:spcBef>
              <a:spcAft>
                <a:spcPct val="0"/>
              </a:spcAft>
            </a:pPr>
            <a:r>
              <a:rPr lang="en-US" sz="2000">
                <a:solidFill>
                  <a:srgbClr val="003399"/>
                </a:solidFill>
                <a:latin typeface="Times New Roman Bold Italic" charset="0"/>
                <a:ea typeface="ヒラギノ角ゴ ProN W3" charset="0"/>
                <a:cs typeface="ヒラギノ角ゴ ProN W3" charset="0"/>
                <a:sym typeface="Times New Roman Bold Italic" charset="0"/>
              </a:rPr>
              <a:t>www.nhqualitycampaign.org</a:t>
            </a:r>
          </a:p>
        </p:txBody>
      </p:sp>
      <p:sp>
        <p:nvSpPr>
          <p:cNvPr id="117763" name="Rectangle 3"/>
          <p:cNvSpPr>
            <a:spLocks noGrp="1" noChangeArrowheads="1"/>
          </p:cNvSpPr>
          <p:nvPr>
            <p:ph type="title"/>
          </p:nvPr>
        </p:nvSpPr>
        <p:spPr>
          <a:xfrm>
            <a:off x="0" y="0"/>
            <a:ext cx="9144000" cy="1143000"/>
          </a:xfrm>
          <a:solidFill>
            <a:srgbClr val="0000FF"/>
          </a:solidFill>
        </p:spPr>
        <p:txBody>
          <a:bodyPr rIns="132080"/>
          <a:lstStyle/>
          <a:p>
            <a:pPr indent="0" algn="ctr" eaLnBrk="1" hangingPunct="1">
              <a:lnSpc>
                <a:spcPct val="90000"/>
              </a:lnSpc>
            </a:pPr>
            <a:r>
              <a:rPr lang="en-US" sz="3600" dirty="0">
                <a:solidFill>
                  <a:srgbClr val="FBF7DB"/>
                </a:solidFill>
                <a:latin typeface="Arial Bold" charset="0"/>
                <a:ea typeface="ヒラギノ角ゴ ProN W6" charset="0"/>
                <a:cs typeface="ヒラギノ角ゴ ProN W6" charset="0"/>
              </a:rPr>
              <a:t> </a:t>
            </a:r>
            <a:r>
              <a:rPr lang="en-US" sz="3600" dirty="0" smtClean="0">
                <a:solidFill>
                  <a:srgbClr val="FBF7DB"/>
                </a:solidFill>
                <a:latin typeface="Arial Bold" charset="0"/>
                <a:ea typeface="ヒラギノ角ゴ ProN W6" charset="0"/>
                <a:cs typeface="ヒラギノ角ゴ ProN W6" charset="0"/>
              </a:rPr>
              <a:t>Questions</a:t>
            </a:r>
            <a:endParaRPr lang="en-US" sz="3600" dirty="0">
              <a:solidFill>
                <a:srgbClr val="FBF7DB"/>
              </a:solidFill>
              <a:latin typeface="Arial Bold" charset="0"/>
              <a:ea typeface="ヒラギノ角ゴ ProN W6" charset="0"/>
              <a:cs typeface="ヒラギノ角ゴ ProN W6" charset="0"/>
            </a:endParaRPr>
          </a:p>
        </p:txBody>
      </p:sp>
      <p:sp>
        <p:nvSpPr>
          <p:cNvPr id="117764" name="Rectangle 4"/>
          <p:cNvSpPr>
            <a:spLocks noGrp="1" noChangeArrowheads="1"/>
          </p:cNvSpPr>
          <p:nvPr>
            <p:ph type="body" idx="1"/>
          </p:nvPr>
        </p:nvSpPr>
        <p:spPr>
          <a:xfrm>
            <a:off x="457200" y="1295400"/>
            <a:ext cx="8458200" cy="5105400"/>
          </a:xfrm>
        </p:spPr>
        <p:txBody>
          <a:bodyPr rIns="132080"/>
          <a:lstStyle/>
          <a:p>
            <a:pPr marL="495300" indent="-457200" eaLnBrk="1" hangingPunct="1">
              <a:buClr>
                <a:srgbClr val="000000"/>
              </a:buClr>
              <a:buFont typeface="Arial Bold" charset="0"/>
              <a:buAutoNum type="arabicPeriod"/>
            </a:pPr>
            <a:endParaRPr lang="en-US" sz="1800" dirty="0" smtClean="0">
              <a:solidFill>
                <a:srgbClr val="0000FF"/>
              </a:solidFill>
              <a:latin typeface="Arial" charset="0"/>
              <a:ea typeface="ヒラギノ角ゴ ProN W3" charset="0"/>
              <a:cs typeface="ヒラギノ角ゴ ProN W3" charset="0"/>
            </a:endParaRPr>
          </a:p>
          <a:p>
            <a:pPr marL="495300" indent="-457200" eaLnBrk="1" hangingPunct="1">
              <a:buClr>
                <a:srgbClr val="000000"/>
              </a:buClr>
              <a:buFont typeface="Arial Bold" charset="0"/>
              <a:buAutoNum type="arabicPeriod"/>
            </a:pPr>
            <a:endParaRPr lang="en-US" sz="1800" dirty="0">
              <a:solidFill>
                <a:srgbClr val="0000FF"/>
              </a:solidFill>
              <a:latin typeface="Arial" charset="0"/>
              <a:ea typeface="ヒラギノ角ゴ ProN W3" charset="0"/>
              <a:cs typeface="ヒラギノ角ゴ ProN W3" charset="0"/>
            </a:endParaRPr>
          </a:p>
          <a:p>
            <a:pPr marL="38100" indent="0" algn="ctr" eaLnBrk="1" hangingPunct="1">
              <a:buClr>
                <a:srgbClr val="000000"/>
              </a:buClr>
              <a:buNone/>
            </a:pPr>
            <a:r>
              <a:rPr lang="en-US" sz="3600" dirty="0" smtClean="0">
                <a:solidFill>
                  <a:srgbClr val="0000FF"/>
                </a:solidFill>
                <a:latin typeface="Arial" charset="0"/>
                <a:ea typeface="ヒラギノ角ゴ ProN W3" charset="0"/>
                <a:cs typeface="ヒラギノ角ゴ ProN W3" charset="0"/>
              </a:rPr>
              <a:t>For additional information please contact Cheryl Phillips, M.D.</a:t>
            </a:r>
          </a:p>
          <a:p>
            <a:pPr marL="38100" indent="0" algn="ctr" eaLnBrk="1" hangingPunct="1">
              <a:buClr>
                <a:srgbClr val="000000"/>
              </a:buClr>
              <a:buNone/>
            </a:pPr>
            <a:endParaRPr lang="en-US" sz="3600" dirty="0" smtClean="0">
              <a:solidFill>
                <a:srgbClr val="0000FF"/>
              </a:solidFill>
              <a:latin typeface="Arial" charset="0"/>
              <a:ea typeface="ヒラギノ角ゴ ProN W3" charset="0"/>
              <a:cs typeface="ヒラギノ角ゴ ProN W3" charset="0"/>
            </a:endParaRPr>
          </a:p>
          <a:p>
            <a:pPr marL="38100" indent="0" algn="ctr" eaLnBrk="1" hangingPunct="1">
              <a:buClr>
                <a:srgbClr val="000000"/>
              </a:buClr>
              <a:buNone/>
            </a:pPr>
            <a:r>
              <a:rPr lang="en-US" sz="3600" dirty="0" smtClean="0">
                <a:solidFill>
                  <a:srgbClr val="0000FF"/>
                </a:solidFill>
                <a:latin typeface="Arial" charset="0"/>
                <a:ea typeface="ヒラギノ角ゴ ProN W3" charset="0"/>
                <a:cs typeface="ヒラギノ角ゴ ProN W3" charset="0"/>
                <a:hlinkClick r:id="rId4"/>
              </a:rPr>
              <a:t>cphillips@leadingage.org</a:t>
            </a:r>
            <a:endParaRPr lang="en-US" sz="3600" dirty="0" smtClean="0">
              <a:solidFill>
                <a:srgbClr val="0000FF"/>
              </a:solidFill>
              <a:latin typeface="Arial" charset="0"/>
              <a:ea typeface="ヒラギノ角ゴ ProN W3" charset="0"/>
              <a:cs typeface="ヒラギノ角ゴ ProN W3" charset="0"/>
            </a:endParaRPr>
          </a:p>
        </p:txBody>
      </p:sp>
      <p:sp>
        <p:nvSpPr>
          <p:cNvPr id="117765" name="Rectangle 5"/>
          <p:cNvSpPr>
            <a:spLocks/>
          </p:cNvSpPr>
          <p:nvPr/>
        </p:nvSpPr>
        <p:spPr bwMode="auto">
          <a:xfrm>
            <a:off x="6553200" y="6245225"/>
            <a:ext cx="2146300" cy="292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40639" bIns="0"/>
          <a:lstStyle/>
          <a:p>
            <a:pPr marL="39688" algn="r" defTabSz="914400" fontAlgn="base">
              <a:spcBef>
                <a:spcPct val="0"/>
              </a:spcBef>
              <a:spcAft>
                <a:spcPct val="0"/>
              </a:spcAft>
            </a:pPr>
            <a:endParaRPr lang="en-US" sz="1400">
              <a:solidFill>
                <a:srgbClr val="000000"/>
              </a:solidFill>
              <a:latin typeface="Times New Roman" charset="0"/>
              <a:ea typeface="ヒラギノ角ゴ ProN W3" charset="0"/>
              <a:cs typeface="Times New Roman" charset="0"/>
              <a:sym typeface="Times New Roman" charset="0"/>
            </a:endParaRPr>
          </a:p>
        </p:txBody>
      </p:sp>
    </p:spTree>
    <p:extLst>
      <p:ext uri="{BB962C8B-B14F-4D97-AF65-F5344CB8AC3E}">
        <p14:creationId xmlns="" xmlns:p14="http://schemas.microsoft.com/office/powerpoint/2010/main" val="428182329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Number Placeholder 3"/>
          <p:cNvSpPr>
            <a:spLocks noGrp="1"/>
          </p:cNvSpPr>
          <p:nvPr>
            <p:ph type="sldNum" sz="quarter" idx="10"/>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lstStyle>
            <a:lvl1pPr eaLnBrk="0" hangingPunct="0">
              <a:defRPr sz="2400">
                <a:solidFill>
                  <a:srgbClr val="000000"/>
                </a:solidFill>
                <a:latin typeface="Times New Roman" charset="0"/>
                <a:ea typeface="ヒラギノ明朝 ProN W3" charset="0"/>
                <a:cs typeface="ヒラギノ明朝 ProN W3" charset="0"/>
                <a:sym typeface="Times New Roman" charset="0"/>
              </a:defRPr>
            </a:lvl1pPr>
            <a:lvl2pPr marL="742950" indent="-285750" eaLnBrk="0" hangingPunct="0">
              <a:defRPr sz="2400">
                <a:solidFill>
                  <a:srgbClr val="000000"/>
                </a:solidFill>
                <a:latin typeface="Times New Roman" charset="0"/>
                <a:ea typeface="ヒラギノ明朝 ProN W3" charset="0"/>
                <a:cs typeface="ヒラギノ明朝 ProN W3" charset="0"/>
                <a:sym typeface="Times New Roman" charset="0"/>
              </a:defRPr>
            </a:lvl2pPr>
            <a:lvl3pPr marL="1143000" indent="-228600" eaLnBrk="0" hangingPunct="0">
              <a:defRPr sz="2400">
                <a:solidFill>
                  <a:srgbClr val="000000"/>
                </a:solidFill>
                <a:latin typeface="Times New Roman" charset="0"/>
                <a:ea typeface="ヒラギノ明朝 ProN W3" charset="0"/>
                <a:cs typeface="ヒラギノ明朝 ProN W3" charset="0"/>
                <a:sym typeface="Times New Roman" charset="0"/>
              </a:defRPr>
            </a:lvl3pPr>
            <a:lvl4pPr marL="1600200" indent="-228600" eaLnBrk="0" hangingPunct="0">
              <a:defRPr sz="2400">
                <a:solidFill>
                  <a:srgbClr val="000000"/>
                </a:solidFill>
                <a:latin typeface="Times New Roman" charset="0"/>
                <a:ea typeface="ヒラギノ明朝 ProN W3" charset="0"/>
                <a:cs typeface="ヒラギノ明朝 ProN W3" charset="0"/>
                <a:sym typeface="Times New Roman" charset="0"/>
              </a:defRPr>
            </a:lvl4pPr>
            <a:lvl5pPr marL="2057400" indent="-228600" eaLnBrk="0" hangingPunct="0">
              <a:defRPr sz="2400">
                <a:solidFill>
                  <a:srgbClr val="000000"/>
                </a:solidFill>
                <a:latin typeface="Times New Roman" charset="0"/>
                <a:ea typeface="ヒラギノ明朝 ProN W3" charset="0"/>
                <a:cs typeface="ヒラギノ明朝 ProN W3" charset="0"/>
                <a:sym typeface="Times New Roman" charset="0"/>
              </a:defRPr>
            </a:lvl5pPr>
            <a:lvl6pPr marL="2514600" indent="-228600" algn="ctr" eaLnBrk="0" fontAlgn="base" hangingPunct="0">
              <a:spcBef>
                <a:spcPct val="0"/>
              </a:spcBef>
              <a:spcAft>
                <a:spcPct val="0"/>
              </a:spcAft>
              <a:defRPr sz="2400">
                <a:solidFill>
                  <a:srgbClr val="000000"/>
                </a:solidFill>
                <a:latin typeface="Times New Roman" charset="0"/>
                <a:ea typeface="ヒラギノ明朝 ProN W3" charset="0"/>
                <a:cs typeface="ヒラギノ明朝 ProN W3" charset="0"/>
                <a:sym typeface="Times New Roman" charset="0"/>
              </a:defRPr>
            </a:lvl6pPr>
            <a:lvl7pPr marL="2971800" indent="-228600" algn="ctr" eaLnBrk="0" fontAlgn="base" hangingPunct="0">
              <a:spcBef>
                <a:spcPct val="0"/>
              </a:spcBef>
              <a:spcAft>
                <a:spcPct val="0"/>
              </a:spcAft>
              <a:defRPr sz="2400">
                <a:solidFill>
                  <a:srgbClr val="000000"/>
                </a:solidFill>
                <a:latin typeface="Times New Roman" charset="0"/>
                <a:ea typeface="ヒラギノ明朝 ProN W3" charset="0"/>
                <a:cs typeface="ヒラギノ明朝 ProN W3" charset="0"/>
                <a:sym typeface="Times New Roman" charset="0"/>
              </a:defRPr>
            </a:lvl7pPr>
            <a:lvl8pPr marL="3429000" indent="-228600" algn="ctr" eaLnBrk="0" fontAlgn="base" hangingPunct="0">
              <a:spcBef>
                <a:spcPct val="0"/>
              </a:spcBef>
              <a:spcAft>
                <a:spcPct val="0"/>
              </a:spcAft>
              <a:defRPr sz="2400">
                <a:solidFill>
                  <a:srgbClr val="000000"/>
                </a:solidFill>
                <a:latin typeface="Times New Roman" charset="0"/>
                <a:ea typeface="ヒラギノ明朝 ProN W3" charset="0"/>
                <a:cs typeface="ヒラギノ明朝 ProN W3" charset="0"/>
                <a:sym typeface="Times New Roman" charset="0"/>
              </a:defRPr>
            </a:lvl8pPr>
            <a:lvl9pPr marL="3886200" indent="-228600" algn="ctr" eaLnBrk="0" fontAlgn="base" hangingPunct="0">
              <a:spcBef>
                <a:spcPct val="0"/>
              </a:spcBef>
              <a:spcAft>
                <a:spcPct val="0"/>
              </a:spcAft>
              <a:defRPr sz="2400">
                <a:solidFill>
                  <a:srgbClr val="000000"/>
                </a:solidFill>
                <a:latin typeface="Times New Roman" charset="0"/>
                <a:ea typeface="ヒラギノ明朝 ProN W3" charset="0"/>
                <a:cs typeface="ヒラギノ明朝 ProN W3" charset="0"/>
                <a:sym typeface="Times New Roman" charset="0"/>
              </a:defRPr>
            </a:lvl9pPr>
          </a:lstStyle>
          <a:p>
            <a:pPr eaLnBrk="1" hangingPunct="1"/>
            <a:fld id="{DF4BAD12-FC14-244A-95B1-B60899E830B6}" type="slidenum">
              <a:rPr lang="en-US" sz="1400">
                <a:latin typeface="Arial" charset="0"/>
                <a:cs typeface="Arial" charset="0"/>
                <a:sym typeface="Arial" charset="0"/>
              </a:rPr>
              <a:pPr eaLnBrk="1" hangingPunct="1"/>
              <a:t>5</a:t>
            </a:fld>
            <a:endParaRPr lang="en-US" sz="1400">
              <a:latin typeface="Arial" charset="0"/>
              <a:cs typeface="Arial" charset="0"/>
              <a:sym typeface="Arial" charset="0"/>
            </a:endParaRPr>
          </a:p>
        </p:txBody>
      </p:sp>
      <p:graphicFrame>
        <p:nvGraphicFramePr>
          <p:cNvPr id="5" name="Diagram 4"/>
          <p:cNvGraphicFramePr/>
          <p:nvPr>
            <p:extLst>
              <p:ext uri="{D42A27DB-BD31-4B8C-83A1-F6EECF244321}">
                <p14:modId xmlns:p14="http://schemas.microsoft.com/office/powerpoint/2010/main" xmlns="" val="4172245428"/>
              </p:ext>
            </p:extLst>
          </p:nvPr>
        </p:nvGraphicFramePr>
        <p:xfrm>
          <a:off x="228600" y="1371600"/>
          <a:ext cx="86106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5779" name="TextBox 5"/>
          <p:cNvSpPr txBox="1">
            <a:spLocks noChangeArrowheads="1"/>
          </p:cNvSpPr>
          <p:nvPr/>
        </p:nvSpPr>
        <p:spPr bwMode="auto">
          <a:xfrm>
            <a:off x="990600" y="381000"/>
            <a:ext cx="7543800"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rgbClr val="000000"/>
                </a:solidFill>
                <a:latin typeface="Times New Roman" charset="0"/>
                <a:ea typeface="ヒラギノ明朝 ProN W3" charset="0"/>
                <a:cs typeface="ヒラギノ明朝 ProN W3" charset="0"/>
                <a:sym typeface="Times New Roman" charset="0"/>
              </a:defRPr>
            </a:lvl1pPr>
            <a:lvl2pPr marL="742950" indent="-285750" eaLnBrk="0" hangingPunct="0">
              <a:defRPr sz="2400">
                <a:solidFill>
                  <a:srgbClr val="000000"/>
                </a:solidFill>
                <a:latin typeface="Times New Roman" charset="0"/>
                <a:ea typeface="ヒラギノ明朝 ProN W3" charset="0"/>
                <a:cs typeface="ヒラギノ明朝 ProN W3" charset="0"/>
                <a:sym typeface="Times New Roman" charset="0"/>
              </a:defRPr>
            </a:lvl2pPr>
            <a:lvl3pPr marL="1143000" indent="-228600" eaLnBrk="0" hangingPunct="0">
              <a:defRPr sz="2400">
                <a:solidFill>
                  <a:srgbClr val="000000"/>
                </a:solidFill>
                <a:latin typeface="Times New Roman" charset="0"/>
                <a:ea typeface="ヒラギノ明朝 ProN W3" charset="0"/>
                <a:cs typeface="ヒラギノ明朝 ProN W3" charset="0"/>
                <a:sym typeface="Times New Roman" charset="0"/>
              </a:defRPr>
            </a:lvl3pPr>
            <a:lvl4pPr marL="1600200" indent="-228600" eaLnBrk="0" hangingPunct="0">
              <a:defRPr sz="2400">
                <a:solidFill>
                  <a:srgbClr val="000000"/>
                </a:solidFill>
                <a:latin typeface="Times New Roman" charset="0"/>
                <a:ea typeface="ヒラギノ明朝 ProN W3" charset="0"/>
                <a:cs typeface="ヒラギノ明朝 ProN W3" charset="0"/>
                <a:sym typeface="Times New Roman" charset="0"/>
              </a:defRPr>
            </a:lvl4pPr>
            <a:lvl5pPr marL="2057400" indent="-228600" eaLnBrk="0" hangingPunct="0">
              <a:defRPr sz="2400">
                <a:solidFill>
                  <a:srgbClr val="000000"/>
                </a:solidFill>
                <a:latin typeface="Times New Roman" charset="0"/>
                <a:ea typeface="ヒラギノ明朝 ProN W3" charset="0"/>
                <a:cs typeface="ヒラギノ明朝 ProN W3" charset="0"/>
                <a:sym typeface="Times New Roman" charset="0"/>
              </a:defRPr>
            </a:lvl5pPr>
            <a:lvl6pPr marL="2514600" indent="-228600" algn="ctr" eaLnBrk="0" fontAlgn="base" hangingPunct="0">
              <a:spcBef>
                <a:spcPct val="0"/>
              </a:spcBef>
              <a:spcAft>
                <a:spcPct val="0"/>
              </a:spcAft>
              <a:defRPr sz="2400">
                <a:solidFill>
                  <a:srgbClr val="000000"/>
                </a:solidFill>
                <a:latin typeface="Times New Roman" charset="0"/>
                <a:ea typeface="ヒラギノ明朝 ProN W3" charset="0"/>
                <a:cs typeface="ヒラギノ明朝 ProN W3" charset="0"/>
                <a:sym typeface="Times New Roman" charset="0"/>
              </a:defRPr>
            </a:lvl6pPr>
            <a:lvl7pPr marL="2971800" indent="-228600" algn="ctr" eaLnBrk="0" fontAlgn="base" hangingPunct="0">
              <a:spcBef>
                <a:spcPct val="0"/>
              </a:spcBef>
              <a:spcAft>
                <a:spcPct val="0"/>
              </a:spcAft>
              <a:defRPr sz="2400">
                <a:solidFill>
                  <a:srgbClr val="000000"/>
                </a:solidFill>
                <a:latin typeface="Times New Roman" charset="0"/>
                <a:ea typeface="ヒラギノ明朝 ProN W3" charset="0"/>
                <a:cs typeface="ヒラギノ明朝 ProN W3" charset="0"/>
                <a:sym typeface="Times New Roman" charset="0"/>
              </a:defRPr>
            </a:lvl7pPr>
            <a:lvl8pPr marL="3429000" indent="-228600" algn="ctr" eaLnBrk="0" fontAlgn="base" hangingPunct="0">
              <a:spcBef>
                <a:spcPct val="0"/>
              </a:spcBef>
              <a:spcAft>
                <a:spcPct val="0"/>
              </a:spcAft>
              <a:defRPr sz="2400">
                <a:solidFill>
                  <a:srgbClr val="000000"/>
                </a:solidFill>
                <a:latin typeface="Times New Roman" charset="0"/>
                <a:ea typeface="ヒラギノ明朝 ProN W3" charset="0"/>
                <a:cs typeface="ヒラギノ明朝 ProN W3" charset="0"/>
                <a:sym typeface="Times New Roman" charset="0"/>
              </a:defRPr>
            </a:lvl8pPr>
            <a:lvl9pPr marL="3886200" indent="-228600" algn="ctr" eaLnBrk="0" fontAlgn="base" hangingPunct="0">
              <a:spcBef>
                <a:spcPct val="0"/>
              </a:spcBef>
              <a:spcAft>
                <a:spcPct val="0"/>
              </a:spcAft>
              <a:defRPr sz="2400">
                <a:solidFill>
                  <a:srgbClr val="000000"/>
                </a:solidFill>
                <a:latin typeface="Times New Roman" charset="0"/>
                <a:ea typeface="ヒラギノ明朝 ProN W3" charset="0"/>
                <a:cs typeface="ヒラギノ明朝 ProN W3" charset="0"/>
                <a:sym typeface="Times New Roman" charset="0"/>
              </a:defRPr>
            </a:lvl9pPr>
          </a:lstStyle>
          <a:p>
            <a:pPr eaLnBrk="1" hangingPunct="1"/>
            <a:r>
              <a:rPr lang="en-US" sz="4400">
                <a:solidFill>
                  <a:srgbClr val="0000FF"/>
                </a:solidFill>
              </a:rPr>
              <a:t>How the Campaign Works </a:t>
            </a:r>
          </a:p>
        </p:txBody>
      </p:sp>
    </p:spTree>
    <p:extLst>
      <p:ext uri="{BB962C8B-B14F-4D97-AF65-F5344CB8AC3E}">
        <p14:creationId xmlns:p14="http://schemas.microsoft.com/office/powerpoint/2010/main" xmlns="" val="375468126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1" name="Picture 1"/>
          <p:cNvPicPr>
            <a:picLocks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33400" y="5818188"/>
            <a:ext cx="1752600"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1442" name="Rectangle 2"/>
          <p:cNvSpPr>
            <a:spLocks/>
          </p:cNvSpPr>
          <p:nvPr/>
        </p:nvSpPr>
        <p:spPr bwMode="auto">
          <a:xfrm>
            <a:off x="2438400" y="6096000"/>
            <a:ext cx="3165475"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40639" bIns="0">
            <a:spAutoFit/>
          </a:bodyPr>
          <a:lstStyle/>
          <a:p>
            <a:pPr marL="39688" algn="l"/>
            <a:r>
              <a:rPr lang="en-US" sz="2000">
                <a:solidFill>
                  <a:srgbClr val="003399"/>
                </a:solidFill>
                <a:latin typeface="Times New Roman Bold Italic" charset="0"/>
                <a:cs typeface="Times New Roman Bold Italic" charset="0"/>
                <a:sym typeface="Times New Roman Bold Italic" charset="0"/>
              </a:rPr>
              <a:t>www.nhqualitycampaign.org</a:t>
            </a:r>
          </a:p>
        </p:txBody>
      </p:sp>
      <p:sp>
        <p:nvSpPr>
          <p:cNvPr id="61443" name="Rectangle 4"/>
          <p:cNvSpPr>
            <a:spLocks noGrp="1" noChangeArrowheads="1"/>
          </p:cNvSpPr>
          <p:nvPr>
            <p:ph type="title"/>
          </p:nvPr>
        </p:nvSpPr>
        <p:spPr>
          <a:xfrm>
            <a:off x="0" y="0"/>
            <a:ext cx="9144000" cy="1143000"/>
          </a:xfrm>
          <a:solidFill>
            <a:srgbClr val="0000FF"/>
          </a:solidFill>
        </p:spPr>
        <p:txBody>
          <a:bodyPr rIns="132080"/>
          <a:lstStyle/>
          <a:p>
            <a:pPr indent="0" algn="ctr" eaLnBrk="1" hangingPunct="1"/>
            <a:r>
              <a:rPr lang="en-US" sz="3600" dirty="0" smtClean="0">
                <a:solidFill>
                  <a:srgbClr val="FBF7DB"/>
                </a:solidFill>
                <a:latin typeface="Arial Bold" charset="0"/>
                <a:ea typeface="ヒラギノ角ゴ ProN W6" charset="0"/>
                <a:cs typeface="ヒラギノ角ゴ ProN W6" charset="0"/>
              </a:rPr>
              <a:t>What does the Campaign do?</a:t>
            </a:r>
            <a:endParaRPr lang="en-US" sz="3600" dirty="0">
              <a:solidFill>
                <a:srgbClr val="FBF7DB"/>
              </a:solidFill>
              <a:latin typeface="Arial Bold" charset="0"/>
              <a:ea typeface="ヒラギノ角ゴ ProN W6" charset="0"/>
              <a:cs typeface="ヒラギノ角ゴ ProN W6" charset="0"/>
            </a:endParaRPr>
          </a:p>
        </p:txBody>
      </p:sp>
      <p:sp>
        <p:nvSpPr>
          <p:cNvPr id="61444" name="Rectangle 5"/>
          <p:cNvSpPr>
            <a:spLocks noGrp="1" noChangeArrowheads="1"/>
          </p:cNvSpPr>
          <p:nvPr>
            <p:ph type="body" idx="1"/>
          </p:nvPr>
        </p:nvSpPr>
        <p:spPr>
          <a:xfrm>
            <a:off x="381000" y="1371600"/>
            <a:ext cx="8229600" cy="5257800"/>
          </a:xfrm>
        </p:spPr>
        <p:txBody>
          <a:bodyPr rIns="132080"/>
          <a:lstStyle/>
          <a:p>
            <a:pPr eaLnBrk="1" hangingPunct="1"/>
            <a:r>
              <a:rPr lang="en-US" sz="2400" dirty="0">
                <a:solidFill>
                  <a:srgbClr val="0000D1"/>
                </a:solidFill>
                <a:latin typeface="Arial Bold" charset="0"/>
                <a:ea typeface="ヒラギノ角ゴ ProN W3" charset="0"/>
                <a:cs typeface="ヒラギノ角ゴ ProN W3" charset="0"/>
              </a:rPr>
              <a:t>Provides free, practical and evidence-based </a:t>
            </a:r>
            <a:r>
              <a:rPr lang="en-US" sz="2400" dirty="0" smtClean="0">
                <a:solidFill>
                  <a:srgbClr val="0000D1"/>
                </a:solidFill>
                <a:latin typeface="Arial Bold" charset="0"/>
                <a:ea typeface="ヒラギノ角ゴ ProN W3" charset="0"/>
                <a:cs typeface="ヒラギノ角ゴ ProN W3" charset="0"/>
              </a:rPr>
              <a:t>Quality Assurance/Process Improvement (QAPI) </a:t>
            </a:r>
            <a:r>
              <a:rPr lang="en-US" sz="2400" dirty="0" smtClean="0">
                <a:solidFill>
                  <a:srgbClr val="0000D1"/>
                </a:solidFill>
                <a:latin typeface="Arial Bold" charset="0"/>
                <a:ea typeface="ヒラギノ角ゴ ProN W3" charset="0"/>
                <a:cs typeface="ヒラギノ角ゴ ProN W3" charset="0"/>
              </a:rPr>
              <a:t>resources </a:t>
            </a:r>
            <a:r>
              <a:rPr lang="en-US" sz="2400" dirty="0">
                <a:solidFill>
                  <a:srgbClr val="0000D1"/>
                </a:solidFill>
                <a:latin typeface="Arial Bold" charset="0"/>
                <a:ea typeface="ヒラギノ角ゴ ProN W3" charset="0"/>
                <a:cs typeface="ヒラギノ角ゴ ProN W3" charset="0"/>
              </a:rPr>
              <a:t>to support quality improvement efforts in America</a:t>
            </a:r>
            <a:r>
              <a:rPr lang="ja-JP" altLang="en-US" sz="2400" dirty="0">
                <a:solidFill>
                  <a:srgbClr val="0000D1"/>
                </a:solidFill>
                <a:latin typeface="Arial Bold" charset="0"/>
                <a:ea typeface="ヒラギノ角ゴ ProN W3" charset="0"/>
                <a:cs typeface="ヒラギノ角ゴ ProN W3" charset="0"/>
              </a:rPr>
              <a:t>’</a:t>
            </a:r>
            <a:r>
              <a:rPr lang="en-US" altLang="ja-JP" sz="2400" dirty="0">
                <a:solidFill>
                  <a:srgbClr val="0000D1"/>
                </a:solidFill>
                <a:latin typeface="Arial Bold" charset="0"/>
                <a:ea typeface="ヒラギノ角ゴ ProN W3" charset="0"/>
                <a:cs typeface="ヒラギノ角ゴ ProN W3" charset="0"/>
              </a:rPr>
              <a:t>s nursing </a:t>
            </a:r>
            <a:r>
              <a:rPr lang="en-US" altLang="ja-JP" sz="2400" dirty="0" smtClean="0">
                <a:solidFill>
                  <a:srgbClr val="0000D1"/>
                </a:solidFill>
                <a:latin typeface="Arial Bold" charset="0"/>
                <a:ea typeface="ヒラギノ角ゴ ProN W3" charset="0"/>
                <a:cs typeface="ヒラギノ角ゴ ProN W3" charset="0"/>
              </a:rPr>
              <a:t>homes.</a:t>
            </a:r>
          </a:p>
          <a:p>
            <a:pPr eaLnBrk="1" hangingPunct="1"/>
            <a:r>
              <a:rPr lang="en-US" sz="2400" dirty="0" smtClean="0">
                <a:solidFill>
                  <a:srgbClr val="0000D1"/>
                </a:solidFill>
                <a:latin typeface="Arial Bold" charset="0"/>
                <a:ea typeface="ヒラギノ角ゴ ProN W3" charset="0"/>
                <a:cs typeface="ヒラギノ角ゴ ProN W3" charset="0"/>
              </a:rPr>
              <a:t>Commits support </a:t>
            </a:r>
            <a:r>
              <a:rPr lang="en-US" sz="2400" dirty="0">
                <a:solidFill>
                  <a:srgbClr val="0000D1"/>
                </a:solidFill>
                <a:latin typeface="Arial Bold" charset="0"/>
                <a:ea typeface="ヒラギノ角ゴ ProN W3" charset="0"/>
                <a:cs typeface="ヒラギノ角ゴ ProN W3" charset="0"/>
              </a:rPr>
              <a:t>to those on the frontlines of nursing home </a:t>
            </a:r>
            <a:r>
              <a:rPr lang="en-US" sz="2400" dirty="0" smtClean="0">
                <a:solidFill>
                  <a:srgbClr val="0000D1"/>
                </a:solidFill>
                <a:latin typeface="Arial Bold" charset="0"/>
                <a:ea typeface="ヒラギノ角ゴ ProN W3" charset="0"/>
                <a:cs typeface="ヒラギノ角ゴ ProN W3" charset="0"/>
              </a:rPr>
              <a:t>care and encourages engagement of frontline staff.</a:t>
            </a:r>
            <a:endParaRPr lang="en-US" sz="2400" dirty="0">
              <a:solidFill>
                <a:srgbClr val="0000D1"/>
              </a:solidFill>
              <a:latin typeface="Arial Bold" charset="0"/>
              <a:ea typeface="ヒラギノ角ゴ ProN W3" charset="0"/>
              <a:cs typeface="ヒラギノ角ゴ ProN W3" charset="0"/>
            </a:endParaRPr>
          </a:p>
          <a:p>
            <a:pPr eaLnBrk="1" hangingPunct="1"/>
            <a:r>
              <a:rPr lang="en-US" sz="2400" dirty="0" smtClean="0">
                <a:solidFill>
                  <a:srgbClr val="0000D1"/>
                </a:solidFill>
                <a:latin typeface="Arial Bold" charset="0"/>
                <a:ea typeface="ヒラギノ角ゴ ProN W3" charset="0"/>
                <a:cs typeface="ヒラギノ角ゴ ProN W3" charset="0"/>
              </a:rPr>
              <a:t>Promotes </a:t>
            </a:r>
            <a:r>
              <a:rPr lang="en-US" sz="2400" dirty="0">
                <a:solidFill>
                  <a:srgbClr val="0000D1"/>
                </a:solidFill>
                <a:latin typeface="Arial Bold" charset="0"/>
                <a:ea typeface="ヒラギノ角ゴ ProN W3" charset="0"/>
                <a:cs typeface="ヒラギノ角ゴ ProN W3" charset="0"/>
              </a:rPr>
              <a:t>open communication and transparency among  families, residents, and nursing home staff.</a:t>
            </a:r>
          </a:p>
        </p:txBody>
      </p:sp>
    </p:spTree>
    <p:extLst>
      <p:ext uri="{BB962C8B-B14F-4D97-AF65-F5344CB8AC3E}">
        <p14:creationId xmlns:p14="http://schemas.microsoft.com/office/powerpoint/2010/main" xmlns="" val="234802864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1"/>
          <p:cNvPicPr>
            <a:picLocks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33400" y="5818188"/>
            <a:ext cx="1752600"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0418" name="Rectangle 2"/>
          <p:cNvSpPr>
            <a:spLocks/>
          </p:cNvSpPr>
          <p:nvPr/>
        </p:nvSpPr>
        <p:spPr bwMode="auto">
          <a:xfrm>
            <a:off x="2438400" y="6096000"/>
            <a:ext cx="3165475"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40639" bIns="0">
            <a:spAutoFit/>
          </a:bodyPr>
          <a:lstStyle/>
          <a:p>
            <a:pPr marL="39688"/>
            <a:r>
              <a:rPr lang="en-US" sz="2000">
                <a:solidFill>
                  <a:srgbClr val="003399"/>
                </a:solidFill>
                <a:latin typeface="Times New Roman Bold Italic" charset="0"/>
                <a:cs typeface="Times New Roman Bold Italic" charset="0"/>
                <a:sym typeface="Times New Roman Bold Italic" charset="0"/>
              </a:rPr>
              <a:t>www.nhqualitycampaign.org</a:t>
            </a:r>
          </a:p>
        </p:txBody>
      </p:sp>
      <p:sp>
        <p:nvSpPr>
          <p:cNvPr id="60419" name="Rectangle 3"/>
          <p:cNvSpPr>
            <a:spLocks noGrp="1" noChangeArrowheads="1"/>
          </p:cNvSpPr>
          <p:nvPr>
            <p:ph type="title"/>
          </p:nvPr>
        </p:nvSpPr>
        <p:spPr>
          <a:xfrm>
            <a:off x="0" y="0"/>
            <a:ext cx="9144000" cy="1371600"/>
          </a:xfrm>
          <a:solidFill>
            <a:srgbClr val="0000FF"/>
          </a:solidFill>
        </p:spPr>
        <p:txBody>
          <a:bodyPr rIns="132080"/>
          <a:lstStyle/>
          <a:p>
            <a:pPr indent="0" algn="ctr" eaLnBrk="1" hangingPunct="1">
              <a:lnSpc>
                <a:spcPct val="90000"/>
              </a:lnSpc>
            </a:pPr>
            <a:r>
              <a:rPr lang="en-US" sz="3600" dirty="0" smtClean="0">
                <a:solidFill>
                  <a:srgbClr val="FBF7DB"/>
                </a:solidFill>
                <a:latin typeface="Arial Bold" charset="0"/>
                <a:ea typeface="ヒラギノ角ゴ ProN W6" charset="0"/>
                <a:cs typeface="ヒラギノ角ゴ ProN W6" charset="0"/>
              </a:rPr>
              <a:t>Key Elements of Advancing Excellence</a:t>
            </a:r>
            <a:endParaRPr lang="en-US" sz="3600" i="1" dirty="0">
              <a:solidFill>
                <a:srgbClr val="FBF7DB"/>
              </a:solidFill>
              <a:latin typeface="Arial Bold" charset="0"/>
              <a:ea typeface="ヒラギノ角ゴ ProN W6" charset="0"/>
              <a:cs typeface="ヒラギノ角ゴ ProN W6" charset="0"/>
            </a:endParaRPr>
          </a:p>
        </p:txBody>
      </p:sp>
      <p:sp>
        <p:nvSpPr>
          <p:cNvPr id="60420" name="Rectangle 4"/>
          <p:cNvSpPr>
            <a:spLocks noGrp="1" noChangeArrowheads="1"/>
          </p:cNvSpPr>
          <p:nvPr>
            <p:ph type="body" idx="1"/>
          </p:nvPr>
        </p:nvSpPr>
        <p:spPr>
          <a:xfrm>
            <a:off x="457200" y="1295400"/>
            <a:ext cx="8305800" cy="5562600"/>
          </a:xfrm>
        </p:spPr>
        <p:txBody>
          <a:bodyPr rIns="132080"/>
          <a:lstStyle/>
          <a:p>
            <a:pPr marL="39687" indent="0" eaLnBrk="1" hangingPunct="1">
              <a:buClr>
                <a:srgbClr val="000000"/>
              </a:buClr>
              <a:buNone/>
            </a:pPr>
            <a:endParaRPr lang="en-US" sz="3200" dirty="0" smtClean="0">
              <a:latin typeface="Arial" charset="0"/>
              <a:ea typeface="ヒラギノ角ゴ ProN W3" charset="0"/>
              <a:cs typeface="ヒラギノ角ゴ ProN W3" charset="0"/>
            </a:endParaRPr>
          </a:p>
          <a:p>
            <a:pPr marL="611187" indent="-571500" eaLnBrk="1" hangingPunct="1">
              <a:buClr>
                <a:srgbClr val="000000"/>
              </a:buClr>
            </a:pPr>
            <a:r>
              <a:rPr lang="en-US" sz="4000" dirty="0" smtClean="0">
                <a:latin typeface="Arial" charset="0"/>
                <a:ea typeface="ヒラギノ角ゴ ProN W3" charset="0"/>
                <a:cs typeface="ヒラギノ角ゴ ProN W3" charset="0"/>
              </a:rPr>
              <a:t>Based on meaningful issues</a:t>
            </a:r>
          </a:p>
          <a:p>
            <a:pPr marL="611187" indent="-571500" eaLnBrk="1" hangingPunct="1">
              <a:buClr>
                <a:srgbClr val="000000"/>
              </a:buClr>
            </a:pPr>
            <a:r>
              <a:rPr lang="en-US" sz="4000" dirty="0" smtClean="0">
                <a:latin typeface="Arial" charset="0"/>
                <a:ea typeface="ヒラギノ角ゴ ProN W3" charset="0"/>
                <a:cs typeface="ヒラギノ角ゴ ProN W3" charset="0"/>
              </a:rPr>
              <a:t>Aligned with national initiatives</a:t>
            </a:r>
          </a:p>
          <a:p>
            <a:pPr marL="611187" indent="-571500" eaLnBrk="1" hangingPunct="1">
              <a:buClr>
                <a:srgbClr val="000000"/>
              </a:buClr>
            </a:pPr>
            <a:r>
              <a:rPr lang="en-US" sz="4000" i="1" dirty="0" smtClean="0">
                <a:solidFill>
                  <a:srgbClr val="FF0000"/>
                </a:solidFill>
                <a:latin typeface="Arial" charset="0"/>
                <a:ea typeface="ヒラギノ角ゴ ProN W3" charset="0"/>
                <a:cs typeface="ヒラギノ角ゴ ProN W3" charset="0"/>
              </a:rPr>
              <a:t>Measurement</a:t>
            </a:r>
            <a:r>
              <a:rPr lang="en-US" sz="4000" dirty="0" smtClean="0">
                <a:latin typeface="Arial" charset="0"/>
                <a:ea typeface="ヒラギノ角ゴ ProN W3" charset="0"/>
                <a:cs typeface="ヒラギノ角ゴ ProN W3" charset="0"/>
              </a:rPr>
              <a:t> is key</a:t>
            </a:r>
          </a:p>
          <a:p>
            <a:pPr marL="611187" indent="-571500" eaLnBrk="1" hangingPunct="1">
              <a:buClr>
                <a:srgbClr val="000000"/>
              </a:buClr>
            </a:pPr>
            <a:endParaRPr lang="en-US" sz="3200" dirty="0" smtClean="0">
              <a:latin typeface="Arial" charset="0"/>
              <a:ea typeface="ヒラギノ角ゴ ProN W3" charset="0"/>
              <a:cs typeface="ヒラギノ角ゴ ProN W3" charset="0"/>
            </a:endParaRPr>
          </a:p>
          <a:p>
            <a:pPr marL="39687" indent="0" eaLnBrk="1" hangingPunct="1">
              <a:buClr>
                <a:srgbClr val="000000"/>
              </a:buClr>
              <a:buNone/>
            </a:pPr>
            <a:endParaRPr lang="en-US" sz="3200" dirty="0" smtClean="0">
              <a:latin typeface="Arial" charset="0"/>
              <a:ea typeface="ヒラギノ角ゴ ProN W3" charset="0"/>
              <a:cs typeface="ヒラギノ角ゴ ProN W3" charset="0"/>
            </a:endParaRPr>
          </a:p>
          <a:p>
            <a:pPr marL="39687" indent="0" eaLnBrk="1" hangingPunct="1">
              <a:buClr>
                <a:srgbClr val="000000"/>
              </a:buClr>
              <a:buNone/>
            </a:pPr>
            <a:endParaRPr lang="en-US" sz="3200" dirty="0" smtClean="0">
              <a:latin typeface="Arial" charset="0"/>
              <a:ea typeface="ヒラギノ角ゴ ProN W3" charset="0"/>
              <a:cs typeface="ヒラギノ角ゴ ProN W3" charset="0"/>
            </a:endParaRPr>
          </a:p>
        </p:txBody>
      </p:sp>
      <p:sp>
        <p:nvSpPr>
          <p:cNvPr id="60421" name="Rectangle 5"/>
          <p:cNvSpPr>
            <a:spLocks/>
          </p:cNvSpPr>
          <p:nvPr/>
        </p:nvSpPr>
        <p:spPr bwMode="auto">
          <a:xfrm>
            <a:off x="6553200" y="6245225"/>
            <a:ext cx="2146300" cy="292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0" tIns="0" rIns="40639" bIns="0"/>
          <a:lstStyle/>
          <a:p>
            <a:pPr marL="39688" algn="r"/>
            <a:endParaRPr lang="en-US" sz="1400">
              <a:cs typeface="Times New Roman" charset="0"/>
            </a:endParaRPr>
          </a:p>
        </p:txBody>
      </p:sp>
    </p:spTree>
    <p:extLst>
      <p:ext uri="{BB962C8B-B14F-4D97-AF65-F5344CB8AC3E}">
        <p14:creationId xmlns:p14="http://schemas.microsoft.com/office/powerpoint/2010/main" xmlns="" val="3126319748"/>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5" name="Picture 1"/>
          <p:cNvPicPr>
            <a:picLocks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33400" y="5818188"/>
            <a:ext cx="1752600"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8306" name="Rectangle 2"/>
          <p:cNvSpPr>
            <a:spLocks/>
          </p:cNvSpPr>
          <p:nvPr/>
        </p:nvSpPr>
        <p:spPr bwMode="auto">
          <a:xfrm>
            <a:off x="2438400" y="6096000"/>
            <a:ext cx="3165475"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40639" bIns="0">
            <a:spAutoFit/>
          </a:bodyPr>
          <a:lstStyle/>
          <a:p>
            <a:pPr marL="39688"/>
            <a:r>
              <a:rPr lang="en-US" sz="2000" smtClean="0">
                <a:solidFill>
                  <a:srgbClr val="003399"/>
                </a:solidFill>
                <a:latin typeface="Times New Roman Bold Italic" charset="0"/>
                <a:cs typeface="Times New Roman Bold Italic" charset="0"/>
                <a:sym typeface="Times New Roman Bold Italic" charset="0"/>
              </a:rPr>
              <a:t>www.nhqualitycampaign.org</a:t>
            </a:r>
          </a:p>
        </p:txBody>
      </p:sp>
      <p:sp>
        <p:nvSpPr>
          <p:cNvPr id="98307" name="Rectangle 3"/>
          <p:cNvSpPr>
            <a:spLocks noGrp="1" noChangeArrowheads="1"/>
          </p:cNvSpPr>
          <p:nvPr>
            <p:ph type="title"/>
          </p:nvPr>
        </p:nvSpPr>
        <p:spPr>
          <a:xfrm>
            <a:off x="0" y="0"/>
            <a:ext cx="9144000" cy="1295400"/>
          </a:xfrm>
          <a:solidFill>
            <a:srgbClr val="0000FF"/>
          </a:solidFill>
        </p:spPr>
        <p:txBody>
          <a:bodyPr rIns="132080"/>
          <a:lstStyle/>
          <a:p>
            <a:pPr indent="0" algn="ctr" eaLnBrk="1" hangingPunct="1">
              <a:lnSpc>
                <a:spcPct val="90000"/>
              </a:lnSpc>
            </a:pPr>
            <a:r>
              <a:rPr lang="en-US" sz="3600">
                <a:solidFill>
                  <a:srgbClr val="FBF7DB"/>
                </a:solidFill>
                <a:latin typeface="Arial Bold" charset="0"/>
                <a:ea typeface="ヒラギノ角ゴ ProN W6" charset="0"/>
                <a:cs typeface="ヒラギノ角ゴ ProN W6" charset="0"/>
              </a:rPr>
              <a:t>Culture Change and Advancing Excellence</a:t>
            </a:r>
            <a:endParaRPr lang="en-US" sz="3600" i="1">
              <a:solidFill>
                <a:srgbClr val="FBF7DB"/>
              </a:solidFill>
              <a:latin typeface="Arial Bold" charset="0"/>
              <a:ea typeface="ヒラギノ角ゴ ProN W6" charset="0"/>
              <a:cs typeface="ヒラギノ角ゴ ProN W6" charset="0"/>
            </a:endParaRPr>
          </a:p>
        </p:txBody>
      </p:sp>
      <p:sp>
        <p:nvSpPr>
          <p:cNvPr id="60420" name="Rectangle 4"/>
          <p:cNvSpPr>
            <a:spLocks noGrp="1" noChangeArrowheads="1"/>
          </p:cNvSpPr>
          <p:nvPr>
            <p:ph type="body" idx="1"/>
          </p:nvPr>
        </p:nvSpPr>
        <p:spPr>
          <a:xfrm>
            <a:off x="457200" y="1295400"/>
            <a:ext cx="8305800" cy="5562600"/>
          </a:xfrm>
        </p:spPr>
        <p:txBody>
          <a:bodyPr rIns="132080"/>
          <a:lstStyle/>
          <a:p>
            <a:pPr marL="39687" indent="0" eaLnBrk="1" hangingPunct="1">
              <a:buClr>
                <a:srgbClr val="000000"/>
              </a:buClr>
              <a:buFont typeface="Arial" charset="0"/>
              <a:buNone/>
              <a:defRPr/>
            </a:pPr>
            <a:endParaRPr lang="en-US" sz="1050" dirty="0" smtClean="0"/>
          </a:p>
          <a:p>
            <a:pPr marL="496887" indent="-457200" eaLnBrk="1" hangingPunct="1">
              <a:buClr>
                <a:srgbClr val="000000"/>
              </a:buClr>
              <a:defRPr/>
            </a:pPr>
            <a:r>
              <a:rPr lang="en-US" sz="3200" dirty="0" smtClean="0">
                <a:solidFill>
                  <a:srgbClr val="0000FF"/>
                </a:solidFill>
              </a:rPr>
              <a:t>Leadership</a:t>
            </a:r>
          </a:p>
          <a:p>
            <a:pPr marL="496887" indent="-457200" eaLnBrk="1" hangingPunct="1">
              <a:buClr>
                <a:srgbClr val="000000"/>
              </a:buClr>
              <a:defRPr/>
            </a:pPr>
            <a:r>
              <a:rPr lang="en-US" sz="3200" dirty="0" smtClean="0">
                <a:solidFill>
                  <a:srgbClr val="0000FF"/>
                </a:solidFill>
              </a:rPr>
              <a:t>Person-Centered</a:t>
            </a:r>
          </a:p>
          <a:p>
            <a:pPr marL="496887" indent="-457200" eaLnBrk="1" hangingPunct="1">
              <a:buClr>
                <a:srgbClr val="000000"/>
              </a:buClr>
              <a:defRPr/>
            </a:pPr>
            <a:r>
              <a:rPr lang="en-US" sz="3200" dirty="0" smtClean="0">
                <a:solidFill>
                  <a:srgbClr val="0000FF"/>
                </a:solidFill>
              </a:rPr>
              <a:t>Organizational Goals cross-over</a:t>
            </a:r>
          </a:p>
          <a:p>
            <a:pPr marL="496887" indent="-457200" eaLnBrk="1" hangingPunct="1">
              <a:buClr>
                <a:srgbClr val="000000"/>
              </a:buClr>
              <a:defRPr/>
            </a:pPr>
            <a:r>
              <a:rPr lang="en-US" sz="3200" dirty="0" smtClean="0">
                <a:solidFill>
                  <a:srgbClr val="0000FF"/>
                </a:solidFill>
              </a:rPr>
              <a:t>Complement one another</a:t>
            </a:r>
          </a:p>
          <a:p>
            <a:pPr marL="908049" lvl="1" indent="-457200" eaLnBrk="1" hangingPunct="1">
              <a:buClr>
                <a:srgbClr val="000000"/>
              </a:buClr>
              <a:defRPr/>
            </a:pPr>
            <a:r>
              <a:rPr lang="en-US" sz="3000" dirty="0" smtClean="0">
                <a:solidFill>
                  <a:srgbClr val="0000FF"/>
                </a:solidFill>
              </a:rPr>
              <a:t>AE focuses on the science of change (QA/PI)</a:t>
            </a:r>
          </a:p>
          <a:p>
            <a:pPr marL="908049" lvl="1" indent="-457200" eaLnBrk="1" hangingPunct="1">
              <a:buClr>
                <a:srgbClr val="000000"/>
              </a:buClr>
              <a:defRPr/>
            </a:pPr>
            <a:r>
              <a:rPr lang="en-US" sz="3000" dirty="0" smtClean="0">
                <a:solidFill>
                  <a:srgbClr val="0000FF"/>
                </a:solidFill>
              </a:rPr>
              <a:t>Culture change focuses on the psychology</a:t>
            </a:r>
            <a:endParaRPr lang="en-US" sz="3000" dirty="0">
              <a:solidFill>
                <a:srgbClr val="0000FF"/>
              </a:solidFill>
            </a:endParaRPr>
          </a:p>
          <a:p>
            <a:pPr marL="39687" indent="0" algn="ctr" eaLnBrk="1" hangingPunct="1">
              <a:buClr>
                <a:srgbClr val="000000"/>
              </a:buClr>
              <a:buFont typeface="Arial" charset="0"/>
              <a:buNone/>
              <a:defRPr/>
            </a:pPr>
            <a:r>
              <a:rPr lang="en-US" sz="3400" i="1" dirty="0" smtClean="0">
                <a:solidFill>
                  <a:srgbClr val="FF0000"/>
                </a:solidFill>
              </a:rPr>
              <a:t>Must have both!!!</a:t>
            </a:r>
          </a:p>
          <a:p>
            <a:pPr marL="39687" indent="0" eaLnBrk="1" hangingPunct="1">
              <a:buClr>
                <a:srgbClr val="000000"/>
              </a:buClr>
              <a:buFont typeface="Arial" charset="0"/>
              <a:buNone/>
              <a:defRPr/>
            </a:pPr>
            <a:endParaRPr lang="en-US" sz="3200" dirty="0" smtClean="0"/>
          </a:p>
          <a:p>
            <a:pPr marL="39687" indent="0" eaLnBrk="1" hangingPunct="1">
              <a:buClr>
                <a:srgbClr val="000000"/>
              </a:buClr>
              <a:buFont typeface="Arial" charset="0"/>
              <a:buNone/>
              <a:defRPr/>
            </a:pPr>
            <a:endParaRPr lang="en-US" sz="3200" dirty="0" smtClean="0"/>
          </a:p>
        </p:txBody>
      </p:sp>
      <p:sp>
        <p:nvSpPr>
          <p:cNvPr id="98309" name="Rectangle 5"/>
          <p:cNvSpPr>
            <a:spLocks/>
          </p:cNvSpPr>
          <p:nvPr/>
        </p:nvSpPr>
        <p:spPr bwMode="auto">
          <a:xfrm>
            <a:off x="6553200" y="6245225"/>
            <a:ext cx="2146300" cy="292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40639" bIns="0"/>
          <a:lstStyle/>
          <a:p>
            <a:pPr marL="39688" algn="r"/>
            <a:endParaRPr lang="en-US" sz="1400" smtClean="0">
              <a:cs typeface="Times New Roman" charset="0"/>
            </a:endParaRPr>
          </a:p>
        </p:txBody>
      </p:sp>
    </p:spTree>
    <p:extLst>
      <p:ext uri="{BB962C8B-B14F-4D97-AF65-F5344CB8AC3E}">
        <p14:creationId xmlns:p14="http://schemas.microsoft.com/office/powerpoint/2010/main" xmlns="" val="266077717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1"/>
          <p:cNvPicPr>
            <a:picLocks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33400" y="5818188"/>
            <a:ext cx="1752600"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0418" name="Rectangle 2"/>
          <p:cNvSpPr>
            <a:spLocks/>
          </p:cNvSpPr>
          <p:nvPr/>
        </p:nvSpPr>
        <p:spPr bwMode="auto">
          <a:xfrm>
            <a:off x="2438400" y="6096000"/>
            <a:ext cx="3165475"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40639" bIns="0">
            <a:spAutoFit/>
          </a:bodyPr>
          <a:lstStyle/>
          <a:p>
            <a:pPr marL="39688"/>
            <a:r>
              <a:rPr lang="en-US" sz="2000">
                <a:solidFill>
                  <a:srgbClr val="003399"/>
                </a:solidFill>
                <a:latin typeface="Times New Roman Bold Italic" charset="0"/>
                <a:cs typeface="Times New Roman Bold Italic" charset="0"/>
                <a:sym typeface="Times New Roman Bold Italic" charset="0"/>
              </a:rPr>
              <a:t>www.nhqualitycampaign.org</a:t>
            </a:r>
          </a:p>
        </p:txBody>
      </p:sp>
      <p:sp>
        <p:nvSpPr>
          <p:cNvPr id="60419" name="Rectangle 3"/>
          <p:cNvSpPr>
            <a:spLocks noGrp="1" noChangeArrowheads="1"/>
          </p:cNvSpPr>
          <p:nvPr>
            <p:ph type="title"/>
          </p:nvPr>
        </p:nvSpPr>
        <p:spPr>
          <a:xfrm>
            <a:off x="0" y="0"/>
            <a:ext cx="9144000" cy="1371600"/>
          </a:xfrm>
          <a:solidFill>
            <a:srgbClr val="0000FF"/>
          </a:solidFill>
        </p:spPr>
        <p:txBody>
          <a:bodyPr rIns="132080"/>
          <a:lstStyle/>
          <a:p>
            <a:pPr indent="0" algn="ctr" eaLnBrk="1" hangingPunct="1">
              <a:lnSpc>
                <a:spcPct val="90000"/>
              </a:lnSpc>
            </a:pPr>
            <a:r>
              <a:rPr lang="en-US" sz="3600" dirty="0" smtClean="0">
                <a:solidFill>
                  <a:srgbClr val="FBF7DB"/>
                </a:solidFill>
                <a:latin typeface="Arial Bold" charset="0"/>
                <a:ea typeface="ヒラギノ角ゴ ProN W6" charset="0"/>
                <a:cs typeface="ヒラギノ角ゴ ProN W6" charset="0"/>
              </a:rPr>
              <a:t>Our Working Hypothesis…</a:t>
            </a:r>
            <a:endParaRPr lang="en-US" sz="3600" i="1" dirty="0">
              <a:solidFill>
                <a:srgbClr val="FBF7DB"/>
              </a:solidFill>
              <a:latin typeface="Arial Bold" charset="0"/>
              <a:ea typeface="ヒラギノ角ゴ ProN W6" charset="0"/>
              <a:cs typeface="ヒラギノ角ゴ ProN W6" charset="0"/>
            </a:endParaRPr>
          </a:p>
        </p:txBody>
      </p:sp>
      <p:sp>
        <p:nvSpPr>
          <p:cNvPr id="60420" name="Rectangle 4"/>
          <p:cNvSpPr>
            <a:spLocks noGrp="1" noChangeArrowheads="1"/>
          </p:cNvSpPr>
          <p:nvPr>
            <p:ph type="body" idx="1"/>
          </p:nvPr>
        </p:nvSpPr>
        <p:spPr>
          <a:xfrm>
            <a:off x="457200" y="1295400"/>
            <a:ext cx="8305800" cy="5562600"/>
          </a:xfrm>
        </p:spPr>
        <p:txBody>
          <a:bodyPr rIns="132080"/>
          <a:lstStyle/>
          <a:p>
            <a:pPr marL="39687" indent="0" eaLnBrk="1" hangingPunct="1">
              <a:buClr>
                <a:srgbClr val="000000"/>
              </a:buClr>
              <a:buNone/>
            </a:pPr>
            <a:endParaRPr lang="en-US" sz="3200" dirty="0" smtClean="0">
              <a:latin typeface="Arial" charset="0"/>
              <a:ea typeface="ヒラギノ角ゴ ProN W3" charset="0"/>
              <a:cs typeface="ヒラギノ角ゴ ProN W3" charset="0"/>
            </a:endParaRPr>
          </a:p>
          <a:p>
            <a:pPr marL="39687" indent="0" eaLnBrk="1" hangingPunct="1">
              <a:buClr>
                <a:srgbClr val="000000"/>
              </a:buClr>
              <a:buNone/>
            </a:pPr>
            <a:r>
              <a:rPr lang="en-US" sz="4000" dirty="0" smtClean="0">
                <a:latin typeface="Arial" charset="0"/>
                <a:ea typeface="ヒラギノ角ゴ ProN W3" charset="0"/>
                <a:cs typeface="ヒラギノ角ゴ ProN W3" charset="0"/>
              </a:rPr>
              <a:t>If you have good organizational workplace practices and good care planning practices, the good clinical outcomes will follow and the staff/residents/families will be happy.</a:t>
            </a:r>
          </a:p>
          <a:p>
            <a:pPr marL="1990724" lvl="4" indent="-457200" eaLnBrk="1" hangingPunct="1">
              <a:buClr>
                <a:srgbClr val="000000"/>
              </a:buClr>
            </a:pPr>
            <a:endParaRPr lang="en-US" sz="3200" dirty="0" smtClean="0">
              <a:latin typeface="Arial" charset="0"/>
              <a:ea typeface="ヒラギノ角ゴ ProN W3" charset="0"/>
              <a:cs typeface="ヒラギノ角ゴ ProN W3" charset="0"/>
            </a:endParaRPr>
          </a:p>
          <a:p>
            <a:pPr marL="39687" indent="0" eaLnBrk="1" hangingPunct="1">
              <a:buClr>
                <a:srgbClr val="000000"/>
              </a:buClr>
              <a:buNone/>
            </a:pPr>
            <a:endParaRPr lang="en-US" sz="3200" dirty="0" smtClean="0">
              <a:latin typeface="Arial" charset="0"/>
              <a:ea typeface="ヒラギノ角ゴ ProN W3" charset="0"/>
              <a:cs typeface="ヒラギノ角ゴ ProN W3" charset="0"/>
            </a:endParaRPr>
          </a:p>
          <a:p>
            <a:pPr marL="39687" indent="0" eaLnBrk="1" hangingPunct="1">
              <a:buClr>
                <a:srgbClr val="000000"/>
              </a:buClr>
              <a:buNone/>
            </a:pPr>
            <a:endParaRPr lang="en-US" sz="3200" dirty="0" smtClean="0">
              <a:latin typeface="Arial" charset="0"/>
              <a:ea typeface="ヒラギノ角ゴ ProN W3" charset="0"/>
              <a:cs typeface="ヒラギノ角ゴ ProN W3" charset="0"/>
            </a:endParaRPr>
          </a:p>
        </p:txBody>
      </p:sp>
      <p:sp>
        <p:nvSpPr>
          <p:cNvPr id="60421" name="Rectangle 5"/>
          <p:cNvSpPr>
            <a:spLocks/>
          </p:cNvSpPr>
          <p:nvPr/>
        </p:nvSpPr>
        <p:spPr bwMode="auto">
          <a:xfrm>
            <a:off x="6553200" y="6245225"/>
            <a:ext cx="2146300" cy="292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0" tIns="0" rIns="40639" bIns="0"/>
          <a:lstStyle/>
          <a:p>
            <a:pPr marL="39688" algn="r"/>
            <a:endParaRPr lang="en-US" sz="1400">
              <a:cs typeface="Times New Roman" charset="0"/>
            </a:endParaRPr>
          </a:p>
        </p:txBody>
      </p:sp>
    </p:spTree>
    <p:extLst>
      <p:ext uri="{BB962C8B-B14F-4D97-AF65-F5344CB8AC3E}">
        <p14:creationId xmlns:p14="http://schemas.microsoft.com/office/powerpoint/2010/main" xmlns="" val="291004272"/>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AE_Teleconference">
  <a:themeElements>
    <a:clrScheme name="">
      <a:dk1>
        <a:srgbClr val="000000"/>
      </a:dk1>
      <a:lt1>
        <a:srgbClr val="F6EEB6"/>
      </a:lt1>
      <a:dk2>
        <a:srgbClr val="000000"/>
      </a:dk2>
      <a:lt2>
        <a:srgbClr val="808080"/>
      </a:lt2>
      <a:accent1>
        <a:srgbClr val="00CC99"/>
      </a:accent1>
      <a:accent2>
        <a:srgbClr val="333399"/>
      </a:accent2>
      <a:accent3>
        <a:srgbClr val="FAF5D7"/>
      </a:accent3>
      <a:accent4>
        <a:srgbClr val="000000"/>
      </a:accent4>
      <a:accent5>
        <a:srgbClr val="AAE2CA"/>
      </a:accent5>
      <a:accent6>
        <a:srgbClr val="2D2D8A"/>
      </a:accent6>
      <a:hlink>
        <a:srgbClr val="009999"/>
      </a:hlink>
      <a:folHlink>
        <a:srgbClr val="99CC00"/>
      </a:folHlink>
    </a:clrScheme>
    <a:fontScheme name="AE_Teleconference">
      <a:majorFont>
        <a:latin typeface="Arial Bold"/>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spDef>
    <a:ln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lnDef>
  </a:objectDefaults>
  <a:extraClrSchemeLst>
    <a:extraClrScheme>
      <a:clrScheme name="AE_Teleconferen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AE_Teleconference">
  <a:themeElements>
    <a:clrScheme name="">
      <a:dk1>
        <a:srgbClr val="000000"/>
      </a:dk1>
      <a:lt1>
        <a:srgbClr val="F6EEB6"/>
      </a:lt1>
      <a:dk2>
        <a:srgbClr val="000000"/>
      </a:dk2>
      <a:lt2>
        <a:srgbClr val="808080"/>
      </a:lt2>
      <a:accent1>
        <a:srgbClr val="00CC99"/>
      </a:accent1>
      <a:accent2>
        <a:srgbClr val="333399"/>
      </a:accent2>
      <a:accent3>
        <a:srgbClr val="FAF5D7"/>
      </a:accent3>
      <a:accent4>
        <a:srgbClr val="000000"/>
      </a:accent4>
      <a:accent5>
        <a:srgbClr val="AAE2CA"/>
      </a:accent5>
      <a:accent6>
        <a:srgbClr val="2D2D8A"/>
      </a:accent6>
      <a:hlink>
        <a:srgbClr val="009999"/>
      </a:hlink>
      <a:folHlink>
        <a:srgbClr val="99CC00"/>
      </a:folHlink>
    </a:clrScheme>
    <a:fontScheme name="AE_Teleconference">
      <a:majorFont>
        <a:latin typeface="Arial Bold"/>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spDef>
    <a:ln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lnDef>
  </a:objectDefaults>
  <a:extraClrSchemeLst>
    <a:extraClrScheme>
      <a:clrScheme name="AE_Teleconferen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AE_Teleconference">
  <a:themeElements>
    <a:clrScheme name="">
      <a:dk1>
        <a:srgbClr val="000000"/>
      </a:dk1>
      <a:lt1>
        <a:srgbClr val="F6EEB6"/>
      </a:lt1>
      <a:dk2>
        <a:srgbClr val="000000"/>
      </a:dk2>
      <a:lt2>
        <a:srgbClr val="808080"/>
      </a:lt2>
      <a:accent1>
        <a:srgbClr val="00CC99"/>
      </a:accent1>
      <a:accent2>
        <a:srgbClr val="333399"/>
      </a:accent2>
      <a:accent3>
        <a:srgbClr val="FAF5D7"/>
      </a:accent3>
      <a:accent4>
        <a:srgbClr val="000000"/>
      </a:accent4>
      <a:accent5>
        <a:srgbClr val="AAE2CA"/>
      </a:accent5>
      <a:accent6>
        <a:srgbClr val="2D2D8A"/>
      </a:accent6>
      <a:hlink>
        <a:srgbClr val="009999"/>
      </a:hlink>
      <a:folHlink>
        <a:srgbClr val="99CC00"/>
      </a:folHlink>
    </a:clrScheme>
    <a:fontScheme name="AE_Teleconference">
      <a:majorFont>
        <a:latin typeface="Arial Bold"/>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spDef>
    <a:ln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lnDef>
  </a:objectDefaults>
  <a:extraClrSchemeLst>
    <a:extraClrScheme>
      <a:clrScheme name="AE_Teleconferen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8_AE_Teleconference">
  <a:themeElements>
    <a:clrScheme name="">
      <a:dk1>
        <a:srgbClr val="000000"/>
      </a:dk1>
      <a:lt1>
        <a:srgbClr val="F6EEB6"/>
      </a:lt1>
      <a:dk2>
        <a:srgbClr val="000000"/>
      </a:dk2>
      <a:lt2>
        <a:srgbClr val="808080"/>
      </a:lt2>
      <a:accent1>
        <a:srgbClr val="00CC99"/>
      </a:accent1>
      <a:accent2>
        <a:srgbClr val="333399"/>
      </a:accent2>
      <a:accent3>
        <a:srgbClr val="FAF5D7"/>
      </a:accent3>
      <a:accent4>
        <a:srgbClr val="000000"/>
      </a:accent4>
      <a:accent5>
        <a:srgbClr val="AAE2CA"/>
      </a:accent5>
      <a:accent6>
        <a:srgbClr val="2D2D8A"/>
      </a:accent6>
      <a:hlink>
        <a:srgbClr val="009999"/>
      </a:hlink>
      <a:folHlink>
        <a:srgbClr val="99CC00"/>
      </a:folHlink>
    </a:clrScheme>
    <a:fontScheme name="AE_Teleconference">
      <a:majorFont>
        <a:latin typeface="Arial Bold"/>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spDef>
    <a:ln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lnDef>
  </a:objectDefaults>
  <a:extraClrSchemeLst>
    <a:extraClrScheme>
      <a:clrScheme name="AE_Teleconferen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9_AE_Teleconference">
  <a:themeElements>
    <a:clrScheme name="">
      <a:dk1>
        <a:srgbClr val="000000"/>
      </a:dk1>
      <a:lt1>
        <a:srgbClr val="F6EEB6"/>
      </a:lt1>
      <a:dk2>
        <a:srgbClr val="000000"/>
      </a:dk2>
      <a:lt2>
        <a:srgbClr val="808080"/>
      </a:lt2>
      <a:accent1>
        <a:srgbClr val="00CC99"/>
      </a:accent1>
      <a:accent2>
        <a:srgbClr val="333399"/>
      </a:accent2>
      <a:accent3>
        <a:srgbClr val="FAF5D7"/>
      </a:accent3>
      <a:accent4>
        <a:srgbClr val="000000"/>
      </a:accent4>
      <a:accent5>
        <a:srgbClr val="AAE2CA"/>
      </a:accent5>
      <a:accent6>
        <a:srgbClr val="2D2D8A"/>
      </a:accent6>
      <a:hlink>
        <a:srgbClr val="009999"/>
      </a:hlink>
      <a:folHlink>
        <a:srgbClr val="99CC00"/>
      </a:folHlink>
    </a:clrScheme>
    <a:fontScheme name="AE_Teleconference">
      <a:majorFont>
        <a:latin typeface="Arial Bold"/>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spDef>
    <a:ln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lnDef>
  </a:objectDefaults>
  <a:extraClrSchemeLst>
    <a:extraClrScheme>
      <a:clrScheme name="AE_Teleconferen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6330</TotalTime>
  <Pages>0</Pages>
  <Words>1713</Words>
  <Characters>0</Characters>
  <Application>Microsoft Office PowerPoint</Application>
  <PresentationFormat>On-screen Show (4:3)</PresentationFormat>
  <Lines>0</Lines>
  <Paragraphs>360</Paragraphs>
  <Slides>42</Slides>
  <Notes>33</Notes>
  <HiddenSlides>0</HiddenSlides>
  <MMClips>0</MMClips>
  <ScaleCrop>false</ScaleCrop>
  <HeadingPairs>
    <vt:vector size="4" baseType="variant">
      <vt:variant>
        <vt:lpstr>Theme</vt:lpstr>
      </vt:variant>
      <vt:variant>
        <vt:i4>11</vt:i4>
      </vt:variant>
      <vt:variant>
        <vt:lpstr>Slide Titles</vt:lpstr>
      </vt:variant>
      <vt:variant>
        <vt:i4>42</vt:i4>
      </vt:variant>
    </vt:vector>
  </HeadingPairs>
  <TitlesOfParts>
    <vt:vector size="53" baseType="lpstr">
      <vt:lpstr>AE_Teleconference</vt:lpstr>
      <vt:lpstr>1_AE_Teleconference</vt:lpstr>
      <vt:lpstr>3_AE_Teleconference</vt:lpstr>
      <vt:lpstr>8_AE_Teleconference</vt:lpstr>
      <vt:lpstr>9_AE_Teleconference</vt:lpstr>
      <vt:lpstr>6_Office Theme</vt:lpstr>
      <vt:lpstr>3_Office Theme</vt:lpstr>
      <vt:lpstr>7_Office Theme</vt:lpstr>
      <vt:lpstr>1_Office Theme</vt:lpstr>
      <vt:lpstr>2_Office Theme</vt:lpstr>
      <vt:lpstr>4_Office Theme</vt:lpstr>
      <vt:lpstr>Slide 1</vt:lpstr>
      <vt:lpstr> Mission</vt:lpstr>
      <vt:lpstr>AE Organizations</vt:lpstr>
      <vt:lpstr>Campaign Overview</vt:lpstr>
      <vt:lpstr>Slide 5</vt:lpstr>
      <vt:lpstr>What does the Campaign do?</vt:lpstr>
      <vt:lpstr>Key Elements of Advancing Excellence</vt:lpstr>
      <vt:lpstr>Culture Change and Advancing Excellence</vt:lpstr>
      <vt:lpstr>Our Working Hypothesis…</vt:lpstr>
      <vt:lpstr> Benefits of Participating in Advancing Excellence </vt:lpstr>
      <vt:lpstr>A Model for Change</vt:lpstr>
      <vt:lpstr>Quality Assurance/Performance Improvement (QA/PI)</vt:lpstr>
      <vt:lpstr> QAPI Techniques</vt:lpstr>
      <vt:lpstr>How does AE Help? </vt:lpstr>
      <vt:lpstr>Using Advancing Excellence for PI</vt:lpstr>
      <vt:lpstr>Slide 16</vt:lpstr>
      <vt:lpstr>Slide 17</vt:lpstr>
      <vt:lpstr>Slide 18</vt:lpstr>
      <vt:lpstr> Staff Stability  </vt:lpstr>
      <vt:lpstr>QI Process for Staff Turnover</vt:lpstr>
      <vt:lpstr>Slide 21</vt:lpstr>
      <vt:lpstr>Slide 22</vt:lpstr>
      <vt:lpstr>Slide 23</vt:lpstr>
      <vt:lpstr>Consistent Assignment</vt:lpstr>
      <vt:lpstr>Using the Consistent Assignment Tool</vt:lpstr>
      <vt:lpstr>Slide 26</vt:lpstr>
      <vt:lpstr>Slide 27</vt:lpstr>
      <vt:lpstr>Slide 28</vt:lpstr>
      <vt:lpstr>Slide 29</vt:lpstr>
      <vt:lpstr>Slide 30</vt:lpstr>
      <vt:lpstr>Person-Centered Care Planning and Decision Making </vt:lpstr>
      <vt:lpstr>Person-Centered Care Planning </vt:lpstr>
      <vt:lpstr>Hospitalizations </vt:lpstr>
      <vt:lpstr> Medications </vt:lpstr>
      <vt:lpstr> Resident Mobility</vt:lpstr>
      <vt:lpstr> Infections</vt:lpstr>
      <vt:lpstr> Pain Management</vt:lpstr>
      <vt:lpstr> Pressure Ulcers</vt:lpstr>
      <vt:lpstr>Slide 39</vt:lpstr>
      <vt:lpstr> Advancing Excellence Tools</vt:lpstr>
      <vt:lpstr>Monthly Quality Tracking</vt:lpstr>
      <vt:lpstr> 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Subtitle</dc:title>
  <dc:creator>SDPS</dc:creator>
  <cp:lastModifiedBy>cphillips</cp:lastModifiedBy>
  <cp:revision>436</cp:revision>
  <dcterms:created xsi:type="dcterms:W3CDTF">2010-11-10T12:25:49Z</dcterms:created>
  <dcterms:modified xsi:type="dcterms:W3CDTF">2012-09-05T14:23:41Z</dcterms:modified>
</cp:coreProperties>
</file>