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6.xml" ContentType="application/vnd.openxmlformats-officedocument.presentationml.slideMaster+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Default Extension="bin" ContentType="application/vnd.openxmlformats-officedocument.oleObject"/>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wmf" ContentType="image/x-wmf"/>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698" r:id="rId5"/>
    <p:sldMasterId id="2147483757" r:id="rId6"/>
  </p:sldMasterIdLst>
  <p:notesMasterIdLst>
    <p:notesMasterId r:id="rId25"/>
  </p:notesMasterIdLst>
  <p:sldIdLst>
    <p:sldId id="319" r:id="rId7"/>
    <p:sldId id="357" r:id="rId8"/>
    <p:sldId id="289" r:id="rId9"/>
    <p:sldId id="332" r:id="rId10"/>
    <p:sldId id="304" r:id="rId11"/>
    <p:sldId id="315" r:id="rId12"/>
    <p:sldId id="271" r:id="rId13"/>
    <p:sldId id="351" r:id="rId14"/>
    <p:sldId id="322" r:id="rId15"/>
    <p:sldId id="352" r:id="rId16"/>
    <p:sldId id="353" r:id="rId17"/>
    <p:sldId id="318" r:id="rId18"/>
    <p:sldId id="354" r:id="rId19"/>
    <p:sldId id="330" r:id="rId20"/>
    <p:sldId id="355" r:id="rId21"/>
    <p:sldId id="356" r:id="rId22"/>
    <p:sldId id="348" r:id="rId23"/>
    <p:sldId id="288"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B2E"/>
    <a:srgbClr val="CC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4709" autoAdjust="0"/>
  </p:normalViewPr>
  <p:slideViewPr>
    <p:cSldViewPr>
      <p:cViewPr>
        <p:scale>
          <a:sx n="66" d="100"/>
          <a:sy n="66" d="100"/>
        </p:scale>
        <p:origin x="-1110" y="-9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FE0BEA-CDA8-4489-BE63-65A46172D873}" type="doc">
      <dgm:prSet loTypeId="urn:microsoft.com/office/officeart/2005/8/layout/cycle4#3" loCatId="relationship" qsTypeId="urn:microsoft.com/office/officeart/2005/8/quickstyle/simple1#1" qsCatId="simple" csTypeId="urn:microsoft.com/office/officeart/2005/8/colors/accent1_2#1" csCatId="accent1" phldr="1"/>
      <dgm:spPr/>
      <dgm:t>
        <a:bodyPr/>
        <a:lstStyle/>
        <a:p>
          <a:endParaRPr lang="en-US"/>
        </a:p>
      </dgm:t>
    </dgm:pt>
    <dgm:pt modelId="{FC49B4A6-7023-4890-8A26-D91D22A87480}">
      <dgm:prSet phldrT="[Text]"/>
      <dgm:spPr>
        <a:solidFill>
          <a:srgbClr val="002060"/>
        </a:solidFill>
      </dgm:spPr>
      <dgm:t>
        <a:bodyPr/>
        <a:lstStyle/>
        <a:p>
          <a:r>
            <a:rPr lang="en-US" dirty="0" smtClean="0"/>
            <a:t>Accessible</a:t>
          </a:r>
          <a:endParaRPr lang="en-US" dirty="0"/>
        </a:p>
      </dgm:t>
    </dgm:pt>
    <dgm:pt modelId="{1DA36647-B3E7-4CB6-9681-BA4C1BA807BF}" type="parTrans" cxnId="{70304650-02C0-4A9E-806E-D08E469CEA21}">
      <dgm:prSet/>
      <dgm:spPr/>
      <dgm:t>
        <a:bodyPr/>
        <a:lstStyle/>
        <a:p>
          <a:endParaRPr lang="en-US"/>
        </a:p>
      </dgm:t>
    </dgm:pt>
    <dgm:pt modelId="{7F85A8F4-345B-46CD-9DAD-4577B1423AC3}" type="sibTrans" cxnId="{70304650-02C0-4A9E-806E-D08E469CEA21}">
      <dgm:prSet/>
      <dgm:spPr/>
      <dgm:t>
        <a:bodyPr/>
        <a:lstStyle/>
        <a:p>
          <a:endParaRPr lang="en-US"/>
        </a:p>
      </dgm:t>
    </dgm:pt>
    <dgm:pt modelId="{773C186B-E759-466A-87CF-7FF57BECC2F3}">
      <dgm:prSet phldrT="[Text]" custT="1"/>
      <dgm:spPr/>
      <dgm:t>
        <a:bodyPr/>
        <a:lstStyle/>
        <a:p>
          <a:r>
            <a:rPr lang="en-US" sz="2000" dirty="0" smtClean="0"/>
            <a:t>Accessible to Caregivers for school and leisure compliance (e.g. immunizations)</a:t>
          </a:r>
          <a:endParaRPr lang="en-US" sz="2000" dirty="0"/>
        </a:p>
      </dgm:t>
    </dgm:pt>
    <dgm:pt modelId="{20A69819-069F-45A2-B115-27E2AEC2BDE3}" type="parTrans" cxnId="{BDF87572-086A-4724-942A-CFEA911CF959}">
      <dgm:prSet/>
      <dgm:spPr/>
      <dgm:t>
        <a:bodyPr/>
        <a:lstStyle/>
        <a:p>
          <a:endParaRPr lang="en-US"/>
        </a:p>
      </dgm:t>
    </dgm:pt>
    <dgm:pt modelId="{0BF403AF-2F3B-4C11-BC44-BB0542152929}" type="sibTrans" cxnId="{BDF87572-086A-4724-942A-CFEA911CF959}">
      <dgm:prSet/>
      <dgm:spPr/>
      <dgm:t>
        <a:bodyPr/>
        <a:lstStyle/>
        <a:p>
          <a:endParaRPr lang="en-US"/>
        </a:p>
      </dgm:t>
    </dgm:pt>
    <dgm:pt modelId="{63EBDDB6-7838-43A9-BCBB-7F3BAA605BDB}">
      <dgm:prSet phldrT="[Text]"/>
      <dgm:spPr>
        <a:solidFill>
          <a:schemeClr val="tx2">
            <a:lumMod val="40000"/>
            <a:lumOff val="60000"/>
          </a:schemeClr>
        </a:solidFill>
      </dgm:spPr>
      <dgm:t>
        <a:bodyPr/>
        <a:lstStyle/>
        <a:p>
          <a:r>
            <a:rPr lang="en-US" dirty="0" smtClean="0">
              <a:solidFill>
                <a:schemeClr val="bg2"/>
              </a:solidFill>
            </a:rPr>
            <a:t>Interoperable</a:t>
          </a:r>
          <a:endParaRPr lang="en-US" dirty="0">
            <a:solidFill>
              <a:schemeClr val="bg2"/>
            </a:solidFill>
          </a:endParaRPr>
        </a:p>
      </dgm:t>
    </dgm:pt>
    <dgm:pt modelId="{1C5717F9-8274-4D45-9510-B1FB49019282}" type="parTrans" cxnId="{AA6B8655-AAC9-4EFD-8554-93C71075B05C}">
      <dgm:prSet/>
      <dgm:spPr/>
      <dgm:t>
        <a:bodyPr/>
        <a:lstStyle/>
        <a:p>
          <a:endParaRPr lang="en-US"/>
        </a:p>
      </dgm:t>
    </dgm:pt>
    <dgm:pt modelId="{FA33B263-3257-4C61-A826-30BC0250381F}" type="sibTrans" cxnId="{AA6B8655-AAC9-4EFD-8554-93C71075B05C}">
      <dgm:prSet/>
      <dgm:spPr/>
      <dgm:t>
        <a:bodyPr/>
        <a:lstStyle/>
        <a:p>
          <a:endParaRPr lang="en-US"/>
        </a:p>
      </dgm:t>
    </dgm:pt>
    <dgm:pt modelId="{2F6CBCB1-2B90-4343-83C2-A8243D72317F}">
      <dgm:prSet phldrT="[Text]" custT="1"/>
      <dgm:spPr/>
      <dgm:t>
        <a:bodyPr/>
        <a:lstStyle/>
        <a:p>
          <a:r>
            <a:rPr lang="en-US" sz="2000" dirty="0" smtClean="0"/>
            <a:t>Designed to allow </a:t>
          </a:r>
          <a:r>
            <a:rPr lang="en-US" sz="2000" baseline="0" dirty="0" smtClean="0"/>
            <a:t>interoperable</a:t>
          </a:r>
          <a:r>
            <a:rPr lang="en-US" sz="2000" dirty="0" smtClean="0"/>
            <a:t> exchanges</a:t>
          </a:r>
          <a:endParaRPr lang="en-US" sz="2000" dirty="0"/>
        </a:p>
      </dgm:t>
    </dgm:pt>
    <dgm:pt modelId="{16C7DB7A-0824-4550-ABF9-1B3FF1E9F2D4}" type="parTrans" cxnId="{DDDF9A88-6D9A-4352-B6B0-5943349A7E6F}">
      <dgm:prSet/>
      <dgm:spPr/>
      <dgm:t>
        <a:bodyPr/>
        <a:lstStyle/>
        <a:p>
          <a:endParaRPr lang="en-US"/>
        </a:p>
      </dgm:t>
    </dgm:pt>
    <dgm:pt modelId="{C61A4599-C1A6-42F6-8CC8-0B9DA284909F}" type="sibTrans" cxnId="{DDDF9A88-6D9A-4352-B6B0-5943349A7E6F}">
      <dgm:prSet/>
      <dgm:spPr/>
      <dgm:t>
        <a:bodyPr/>
        <a:lstStyle/>
        <a:p>
          <a:endParaRPr lang="en-US"/>
        </a:p>
      </dgm:t>
    </dgm:pt>
    <dgm:pt modelId="{A1573A6C-5002-404A-83A8-76B5A0B7FA88}">
      <dgm:prSet phldrT="[Text]"/>
      <dgm:spPr>
        <a:solidFill>
          <a:srgbClr val="002060"/>
        </a:solidFill>
      </dgm:spPr>
      <dgm:t>
        <a:bodyPr/>
        <a:lstStyle/>
        <a:p>
          <a:r>
            <a:rPr lang="en-US" dirty="0" smtClean="0"/>
            <a:t>Compatible</a:t>
          </a:r>
          <a:endParaRPr lang="en-US" dirty="0"/>
        </a:p>
      </dgm:t>
    </dgm:pt>
    <dgm:pt modelId="{D26D4F98-ACB8-4704-945C-8759D79CDA57}" type="parTrans" cxnId="{706C0350-63F7-4232-987A-E6511464C305}">
      <dgm:prSet/>
      <dgm:spPr/>
      <dgm:t>
        <a:bodyPr/>
        <a:lstStyle/>
        <a:p>
          <a:endParaRPr lang="en-US"/>
        </a:p>
      </dgm:t>
    </dgm:pt>
    <dgm:pt modelId="{516E65AB-BF67-46F9-8719-D24956FA9C98}" type="sibTrans" cxnId="{706C0350-63F7-4232-987A-E6511464C305}">
      <dgm:prSet/>
      <dgm:spPr/>
      <dgm:t>
        <a:bodyPr/>
        <a:lstStyle/>
        <a:p>
          <a:endParaRPr lang="en-US"/>
        </a:p>
      </dgm:t>
    </dgm:pt>
    <dgm:pt modelId="{F5120FC6-CB1E-439E-8015-A260D3C1D49C}">
      <dgm:prSet phldrT="[Text]" custT="1"/>
      <dgm:spPr/>
      <dgm:t>
        <a:bodyPr/>
        <a:lstStyle/>
        <a:p>
          <a:r>
            <a:rPr lang="en-US" sz="2000" dirty="0" smtClean="0"/>
            <a:t>Compatible with other EHR standards </a:t>
          </a:r>
          <a:endParaRPr lang="en-US" sz="2000" dirty="0"/>
        </a:p>
      </dgm:t>
    </dgm:pt>
    <dgm:pt modelId="{67EEC377-8F35-464E-901F-58281B765522}" type="parTrans" cxnId="{98EF6D44-AE03-40D6-BB60-ECB1EF865F3B}">
      <dgm:prSet/>
      <dgm:spPr/>
      <dgm:t>
        <a:bodyPr/>
        <a:lstStyle/>
        <a:p>
          <a:endParaRPr lang="en-US"/>
        </a:p>
      </dgm:t>
    </dgm:pt>
    <dgm:pt modelId="{4734F2E5-AAD4-4111-86AA-810AE87CBD62}" type="sibTrans" cxnId="{98EF6D44-AE03-40D6-BB60-ECB1EF865F3B}">
      <dgm:prSet/>
      <dgm:spPr/>
      <dgm:t>
        <a:bodyPr/>
        <a:lstStyle/>
        <a:p>
          <a:endParaRPr lang="en-US"/>
        </a:p>
      </dgm:t>
    </dgm:pt>
    <dgm:pt modelId="{4C4C44BE-211C-4182-872B-933FED0ED85B}">
      <dgm:prSet phldrT="[Text]"/>
      <dgm:spPr>
        <a:solidFill>
          <a:schemeClr val="tx2">
            <a:lumMod val="40000"/>
            <a:lumOff val="60000"/>
          </a:schemeClr>
        </a:solidFill>
      </dgm:spPr>
      <dgm:t>
        <a:bodyPr/>
        <a:lstStyle/>
        <a:p>
          <a:r>
            <a:rPr lang="en-US" dirty="0" smtClean="0">
              <a:solidFill>
                <a:schemeClr val="bg2"/>
              </a:solidFill>
            </a:rPr>
            <a:t>Viewable</a:t>
          </a:r>
          <a:endParaRPr lang="en-US" dirty="0">
            <a:solidFill>
              <a:schemeClr val="bg2"/>
            </a:solidFill>
          </a:endParaRPr>
        </a:p>
      </dgm:t>
    </dgm:pt>
    <dgm:pt modelId="{CA32F9AA-5DB2-4804-AB8F-00738368A30B}" type="parTrans" cxnId="{386307AD-A283-4C23-99EA-A35C22836CA1}">
      <dgm:prSet/>
      <dgm:spPr/>
      <dgm:t>
        <a:bodyPr/>
        <a:lstStyle/>
        <a:p>
          <a:endParaRPr lang="en-US"/>
        </a:p>
      </dgm:t>
    </dgm:pt>
    <dgm:pt modelId="{9AE51B0C-729B-4DDC-8BBC-1FE1FEFFC683}" type="sibTrans" cxnId="{386307AD-A283-4C23-99EA-A35C22836CA1}">
      <dgm:prSet/>
      <dgm:spPr/>
      <dgm:t>
        <a:bodyPr/>
        <a:lstStyle/>
        <a:p>
          <a:endParaRPr lang="en-US"/>
        </a:p>
      </dgm:t>
    </dgm:pt>
    <dgm:pt modelId="{76A48D48-9390-4E0E-B6A5-BBECA56A7720}">
      <dgm:prSet phldrT="[Text]" custT="1"/>
      <dgm:spPr/>
      <dgm:t>
        <a:bodyPr/>
        <a:lstStyle/>
        <a:p>
          <a:pPr>
            <a:spcAft>
              <a:spcPts val="0"/>
            </a:spcAft>
          </a:pPr>
          <a:r>
            <a:rPr lang="en-US" sz="2000" dirty="0" smtClean="0"/>
            <a:t>Usable by Caregivers to assure care appropriateness and quality</a:t>
          </a:r>
          <a:endParaRPr lang="en-US" sz="2000" dirty="0"/>
        </a:p>
      </dgm:t>
    </dgm:pt>
    <dgm:pt modelId="{C2E22C02-F9F7-4EFB-AAF5-EA8C09A1005C}" type="parTrans" cxnId="{8ADAA693-7ADE-4EBD-B8AC-79FB81D61888}">
      <dgm:prSet/>
      <dgm:spPr/>
      <dgm:t>
        <a:bodyPr/>
        <a:lstStyle/>
        <a:p>
          <a:endParaRPr lang="en-US"/>
        </a:p>
      </dgm:t>
    </dgm:pt>
    <dgm:pt modelId="{B97CDFBC-9D53-4AB5-B13A-D3E95F603332}" type="sibTrans" cxnId="{8ADAA693-7ADE-4EBD-B8AC-79FB81D61888}">
      <dgm:prSet/>
      <dgm:spPr/>
      <dgm:t>
        <a:bodyPr/>
        <a:lstStyle/>
        <a:p>
          <a:endParaRPr lang="en-US"/>
        </a:p>
      </dgm:t>
    </dgm:pt>
    <dgm:pt modelId="{62F8AC10-FE2C-4C95-AEA0-290628FC106F}" type="pres">
      <dgm:prSet presAssocID="{5AFE0BEA-CDA8-4489-BE63-65A46172D873}" presName="cycleMatrixDiagram" presStyleCnt="0">
        <dgm:presLayoutVars>
          <dgm:chMax val="1"/>
          <dgm:dir/>
          <dgm:animLvl val="lvl"/>
          <dgm:resizeHandles val="exact"/>
        </dgm:presLayoutVars>
      </dgm:prSet>
      <dgm:spPr/>
      <dgm:t>
        <a:bodyPr/>
        <a:lstStyle/>
        <a:p>
          <a:endParaRPr lang="en-US"/>
        </a:p>
      </dgm:t>
    </dgm:pt>
    <dgm:pt modelId="{9253BB35-6B61-4E88-974F-55C302112C83}" type="pres">
      <dgm:prSet presAssocID="{5AFE0BEA-CDA8-4489-BE63-65A46172D873}" presName="children" presStyleCnt="0"/>
      <dgm:spPr/>
    </dgm:pt>
    <dgm:pt modelId="{7FFBD85C-4427-43E2-9C6A-1D0966A445ED}" type="pres">
      <dgm:prSet presAssocID="{5AFE0BEA-CDA8-4489-BE63-65A46172D873}" presName="child1group" presStyleCnt="0"/>
      <dgm:spPr/>
    </dgm:pt>
    <dgm:pt modelId="{F2D64C4A-1E40-430E-BC48-01C7DA60A0DC}" type="pres">
      <dgm:prSet presAssocID="{5AFE0BEA-CDA8-4489-BE63-65A46172D873}" presName="child1" presStyleLbl="bgAcc1" presStyleIdx="0" presStyleCnt="4" custScaleX="140554" custScaleY="142136" custLinFactNeighborX="-34503" custLinFactNeighborY="17997"/>
      <dgm:spPr/>
      <dgm:t>
        <a:bodyPr/>
        <a:lstStyle/>
        <a:p>
          <a:endParaRPr lang="en-US"/>
        </a:p>
      </dgm:t>
    </dgm:pt>
    <dgm:pt modelId="{8FEE537A-72D4-4772-B520-D603DAD038E3}" type="pres">
      <dgm:prSet presAssocID="{5AFE0BEA-CDA8-4489-BE63-65A46172D873}" presName="child1Text" presStyleLbl="bgAcc1" presStyleIdx="0" presStyleCnt="4">
        <dgm:presLayoutVars>
          <dgm:bulletEnabled val="1"/>
        </dgm:presLayoutVars>
      </dgm:prSet>
      <dgm:spPr/>
      <dgm:t>
        <a:bodyPr/>
        <a:lstStyle/>
        <a:p>
          <a:endParaRPr lang="en-US"/>
        </a:p>
      </dgm:t>
    </dgm:pt>
    <dgm:pt modelId="{2E01B86E-6589-4768-AE53-E9252EA75572}" type="pres">
      <dgm:prSet presAssocID="{5AFE0BEA-CDA8-4489-BE63-65A46172D873}" presName="child2group" presStyleCnt="0"/>
      <dgm:spPr/>
    </dgm:pt>
    <dgm:pt modelId="{C56A27F4-F1E6-4C83-818E-B5CE1F30BE4C}" type="pres">
      <dgm:prSet presAssocID="{5AFE0BEA-CDA8-4489-BE63-65A46172D873}" presName="child2" presStyleLbl="bgAcc1" presStyleIdx="1" presStyleCnt="4" custScaleX="142721" custScaleY="138945" custLinFactNeighborX="24184" custLinFactNeighborY="16402"/>
      <dgm:spPr/>
      <dgm:t>
        <a:bodyPr/>
        <a:lstStyle/>
        <a:p>
          <a:endParaRPr lang="en-US"/>
        </a:p>
      </dgm:t>
    </dgm:pt>
    <dgm:pt modelId="{2141412D-E9E9-4BD5-AAF3-070133E59D77}" type="pres">
      <dgm:prSet presAssocID="{5AFE0BEA-CDA8-4489-BE63-65A46172D873}" presName="child2Text" presStyleLbl="bgAcc1" presStyleIdx="1" presStyleCnt="4">
        <dgm:presLayoutVars>
          <dgm:bulletEnabled val="1"/>
        </dgm:presLayoutVars>
      </dgm:prSet>
      <dgm:spPr/>
      <dgm:t>
        <a:bodyPr/>
        <a:lstStyle/>
        <a:p>
          <a:endParaRPr lang="en-US"/>
        </a:p>
      </dgm:t>
    </dgm:pt>
    <dgm:pt modelId="{B3DCE146-DD07-4F24-9BF8-C8C8CFDDD291}" type="pres">
      <dgm:prSet presAssocID="{5AFE0BEA-CDA8-4489-BE63-65A46172D873}" presName="child3group" presStyleCnt="0"/>
      <dgm:spPr/>
    </dgm:pt>
    <dgm:pt modelId="{0CF7D8B9-96FE-4D4F-B6E0-F9DA72017AB9}" type="pres">
      <dgm:prSet presAssocID="{5AFE0BEA-CDA8-4489-BE63-65A46172D873}" presName="child3" presStyleLbl="bgAcc1" presStyleIdx="2" presStyleCnt="4" custScaleX="142004" custLinFactNeighborX="27729" custLinFactNeighborY="-806"/>
      <dgm:spPr/>
      <dgm:t>
        <a:bodyPr/>
        <a:lstStyle/>
        <a:p>
          <a:endParaRPr lang="en-US"/>
        </a:p>
      </dgm:t>
    </dgm:pt>
    <dgm:pt modelId="{908220DF-E154-46BB-9651-7DCC54FB42E5}" type="pres">
      <dgm:prSet presAssocID="{5AFE0BEA-CDA8-4489-BE63-65A46172D873}" presName="child3Text" presStyleLbl="bgAcc1" presStyleIdx="2" presStyleCnt="4">
        <dgm:presLayoutVars>
          <dgm:bulletEnabled val="1"/>
        </dgm:presLayoutVars>
      </dgm:prSet>
      <dgm:spPr/>
      <dgm:t>
        <a:bodyPr/>
        <a:lstStyle/>
        <a:p>
          <a:endParaRPr lang="en-US"/>
        </a:p>
      </dgm:t>
    </dgm:pt>
    <dgm:pt modelId="{4506BE1E-7257-4A25-873B-0C4F9FB99422}" type="pres">
      <dgm:prSet presAssocID="{5AFE0BEA-CDA8-4489-BE63-65A46172D873}" presName="child4group" presStyleCnt="0"/>
      <dgm:spPr/>
    </dgm:pt>
    <dgm:pt modelId="{88D78A89-9550-4E64-AC90-2312427B38A7}" type="pres">
      <dgm:prSet presAssocID="{5AFE0BEA-CDA8-4489-BE63-65A46172D873}" presName="child4" presStyleLbl="bgAcc1" presStyleIdx="3" presStyleCnt="4" custScaleX="170350" custScaleY="132318" custLinFactNeighborX="-22818" custLinFactNeighborY="-17146"/>
      <dgm:spPr/>
      <dgm:t>
        <a:bodyPr/>
        <a:lstStyle/>
        <a:p>
          <a:endParaRPr lang="en-US"/>
        </a:p>
      </dgm:t>
    </dgm:pt>
    <dgm:pt modelId="{33E4B5C6-D27D-41FD-AFBB-0844EA6357A8}" type="pres">
      <dgm:prSet presAssocID="{5AFE0BEA-CDA8-4489-BE63-65A46172D873}" presName="child4Text" presStyleLbl="bgAcc1" presStyleIdx="3" presStyleCnt="4">
        <dgm:presLayoutVars>
          <dgm:bulletEnabled val="1"/>
        </dgm:presLayoutVars>
      </dgm:prSet>
      <dgm:spPr/>
      <dgm:t>
        <a:bodyPr/>
        <a:lstStyle/>
        <a:p>
          <a:endParaRPr lang="en-US"/>
        </a:p>
      </dgm:t>
    </dgm:pt>
    <dgm:pt modelId="{2F030DCE-98AC-4F5A-85A4-A8536BED1B0C}" type="pres">
      <dgm:prSet presAssocID="{5AFE0BEA-CDA8-4489-BE63-65A46172D873}" presName="childPlaceholder" presStyleCnt="0"/>
      <dgm:spPr/>
    </dgm:pt>
    <dgm:pt modelId="{CB9A9BC7-0322-4686-8AC2-F894DC6D6A80}" type="pres">
      <dgm:prSet presAssocID="{5AFE0BEA-CDA8-4489-BE63-65A46172D873}" presName="circle" presStyleCnt="0"/>
      <dgm:spPr/>
    </dgm:pt>
    <dgm:pt modelId="{652C4AC8-98B3-47AE-AFA7-B5EED513EAFC}" type="pres">
      <dgm:prSet presAssocID="{5AFE0BEA-CDA8-4489-BE63-65A46172D873}" presName="quadrant1" presStyleLbl="node1" presStyleIdx="0" presStyleCnt="4">
        <dgm:presLayoutVars>
          <dgm:chMax val="1"/>
          <dgm:bulletEnabled val="1"/>
        </dgm:presLayoutVars>
      </dgm:prSet>
      <dgm:spPr/>
      <dgm:t>
        <a:bodyPr/>
        <a:lstStyle/>
        <a:p>
          <a:endParaRPr lang="en-US"/>
        </a:p>
      </dgm:t>
    </dgm:pt>
    <dgm:pt modelId="{0A751B7C-2F47-40BA-B4DC-4CBF2CBC9DB9}" type="pres">
      <dgm:prSet presAssocID="{5AFE0BEA-CDA8-4489-BE63-65A46172D873}" presName="quadrant2" presStyleLbl="node1" presStyleIdx="1" presStyleCnt="4">
        <dgm:presLayoutVars>
          <dgm:chMax val="1"/>
          <dgm:bulletEnabled val="1"/>
        </dgm:presLayoutVars>
      </dgm:prSet>
      <dgm:spPr/>
      <dgm:t>
        <a:bodyPr/>
        <a:lstStyle/>
        <a:p>
          <a:endParaRPr lang="en-US"/>
        </a:p>
      </dgm:t>
    </dgm:pt>
    <dgm:pt modelId="{F16A7473-A04D-404F-81E7-AFC19C1DAF3B}" type="pres">
      <dgm:prSet presAssocID="{5AFE0BEA-CDA8-4489-BE63-65A46172D873}" presName="quadrant3" presStyleLbl="node1" presStyleIdx="2" presStyleCnt="4">
        <dgm:presLayoutVars>
          <dgm:chMax val="1"/>
          <dgm:bulletEnabled val="1"/>
        </dgm:presLayoutVars>
      </dgm:prSet>
      <dgm:spPr/>
      <dgm:t>
        <a:bodyPr/>
        <a:lstStyle/>
        <a:p>
          <a:endParaRPr lang="en-US"/>
        </a:p>
      </dgm:t>
    </dgm:pt>
    <dgm:pt modelId="{22ED67CB-7CB1-4755-A175-9B53AC377D8F}" type="pres">
      <dgm:prSet presAssocID="{5AFE0BEA-CDA8-4489-BE63-65A46172D873}" presName="quadrant4" presStyleLbl="node1" presStyleIdx="3" presStyleCnt="4">
        <dgm:presLayoutVars>
          <dgm:chMax val="1"/>
          <dgm:bulletEnabled val="1"/>
        </dgm:presLayoutVars>
      </dgm:prSet>
      <dgm:spPr/>
      <dgm:t>
        <a:bodyPr/>
        <a:lstStyle/>
        <a:p>
          <a:endParaRPr lang="en-US"/>
        </a:p>
      </dgm:t>
    </dgm:pt>
    <dgm:pt modelId="{6AA8632D-76E7-46A7-A938-C78F062962A2}" type="pres">
      <dgm:prSet presAssocID="{5AFE0BEA-CDA8-4489-BE63-65A46172D873}" presName="quadrantPlaceholder" presStyleCnt="0"/>
      <dgm:spPr/>
    </dgm:pt>
    <dgm:pt modelId="{071327F4-28C4-4514-8620-651BBA313758}" type="pres">
      <dgm:prSet presAssocID="{5AFE0BEA-CDA8-4489-BE63-65A46172D873}" presName="center1" presStyleLbl="fgShp" presStyleIdx="0" presStyleCnt="2"/>
      <dgm:spPr/>
    </dgm:pt>
    <dgm:pt modelId="{B820DF4F-E965-4483-86D8-B224C6AAAB23}" type="pres">
      <dgm:prSet presAssocID="{5AFE0BEA-CDA8-4489-BE63-65A46172D873}" presName="center2" presStyleLbl="fgShp" presStyleIdx="1" presStyleCnt="2"/>
      <dgm:spPr/>
    </dgm:pt>
  </dgm:ptLst>
  <dgm:cxnLst>
    <dgm:cxn modelId="{DDDF9A88-6D9A-4352-B6B0-5943349A7E6F}" srcId="{63EBDDB6-7838-43A9-BCBB-7F3BAA605BDB}" destId="{2F6CBCB1-2B90-4343-83C2-A8243D72317F}" srcOrd="0" destOrd="0" parTransId="{16C7DB7A-0824-4550-ABF9-1B3FF1E9F2D4}" sibTransId="{C61A4599-C1A6-42F6-8CC8-0B9DA284909F}"/>
    <dgm:cxn modelId="{AA6B8655-AAC9-4EFD-8554-93C71075B05C}" srcId="{5AFE0BEA-CDA8-4489-BE63-65A46172D873}" destId="{63EBDDB6-7838-43A9-BCBB-7F3BAA605BDB}" srcOrd="1" destOrd="0" parTransId="{1C5717F9-8274-4D45-9510-B1FB49019282}" sibTransId="{FA33B263-3257-4C61-A826-30BC0250381F}"/>
    <dgm:cxn modelId="{190632BC-92EB-4BEB-B5A4-325B0DD5F5F6}" type="presOf" srcId="{2F6CBCB1-2B90-4343-83C2-A8243D72317F}" destId="{2141412D-E9E9-4BD5-AAF3-070133E59D77}" srcOrd="1" destOrd="0" presId="urn:microsoft.com/office/officeart/2005/8/layout/cycle4#3"/>
    <dgm:cxn modelId="{510B342D-A0BB-4BF9-922B-99C1D525C071}" type="presOf" srcId="{63EBDDB6-7838-43A9-BCBB-7F3BAA605BDB}" destId="{0A751B7C-2F47-40BA-B4DC-4CBF2CBC9DB9}" srcOrd="0" destOrd="0" presId="urn:microsoft.com/office/officeart/2005/8/layout/cycle4#3"/>
    <dgm:cxn modelId="{386307AD-A283-4C23-99EA-A35C22836CA1}" srcId="{5AFE0BEA-CDA8-4489-BE63-65A46172D873}" destId="{4C4C44BE-211C-4182-872B-933FED0ED85B}" srcOrd="3" destOrd="0" parTransId="{CA32F9AA-5DB2-4804-AB8F-00738368A30B}" sibTransId="{9AE51B0C-729B-4DDC-8BBC-1FE1FEFFC683}"/>
    <dgm:cxn modelId="{12D545A2-B4F8-481F-AF91-07D19B616C3F}" type="presOf" srcId="{A1573A6C-5002-404A-83A8-76B5A0B7FA88}" destId="{F16A7473-A04D-404F-81E7-AFC19C1DAF3B}" srcOrd="0" destOrd="0" presId="urn:microsoft.com/office/officeart/2005/8/layout/cycle4#3"/>
    <dgm:cxn modelId="{A964F5C1-9B12-49A4-9181-B1A5199FCEB4}" type="presOf" srcId="{4C4C44BE-211C-4182-872B-933FED0ED85B}" destId="{22ED67CB-7CB1-4755-A175-9B53AC377D8F}" srcOrd="0" destOrd="0" presId="urn:microsoft.com/office/officeart/2005/8/layout/cycle4#3"/>
    <dgm:cxn modelId="{DADE0DBE-DD16-4392-87EC-66E4BC7F5563}" type="presOf" srcId="{76A48D48-9390-4E0E-B6A5-BBECA56A7720}" destId="{33E4B5C6-D27D-41FD-AFBB-0844EA6357A8}" srcOrd="1" destOrd="0" presId="urn:microsoft.com/office/officeart/2005/8/layout/cycle4#3"/>
    <dgm:cxn modelId="{8F34743B-300D-4F78-B5EF-86BEF0EEE637}" type="presOf" srcId="{FC49B4A6-7023-4890-8A26-D91D22A87480}" destId="{652C4AC8-98B3-47AE-AFA7-B5EED513EAFC}" srcOrd="0" destOrd="0" presId="urn:microsoft.com/office/officeart/2005/8/layout/cycle4#3"/>
    <dgm:cxn modelId="{98EF6D44-AE03-40D6-BB60-ECB1EF865F3B}" srcId="{A1573A6C-5002-404A-83A8-76B5A0B7FA88}" destId="{F5120FC6-CB1E-439E-8015-A260D3C1D49C}" srcOrd="0" destOrd="0" parTransId="{67EEC377-8F35-464E-901F-58281B765522}" sibTransId="{4734F2E5-AAD4-4111-86AA-810AE87CBD62}"/>
    <dgm:cxn modelId="{EF81A724-76FD-42C6-827D-1F1EB2B5FBCE}" type="presOf" srcId="{2F6CBCB1-2B90-4343-83C2-A8243D72317F}" destId="{C56A27F4-F1E6-4C83-818E-B5CE1F30BE4C}" srcOrd="0" destOrd="0" presId="urn:microsoft.com/office/officeart/2005/8/layout/cycle4#3"/>
    <dgm:cxn modelId="{E1D74D6B-CFA3-4351-BFA2-19F113AAD754}" type="presOf" srcId="{F5120FC6-CB1E-439E-8015-A260D3C1D49C}" destId="{908220DF-E154-46BB-9651-7DCC54FB42E5}" srcOrd="1" destOrd="0" presId="urn:microsoft.com/office/officeart/2005/8/layout/cycle4#3"/>
    <dgm:cxn modelId="{8ADAA693-7ADE-4EBD-B8AC-79FB81D61888}" srcId="{4C4C44BE-211C-4182-872B-933FED0ED85B}" destId="{76A48D48-9390-4E0E-B6A5-BBECA56A7720}" srcOrd="0" destOrd="0" parTransId="{C2E22C02-F9F7-4EFB-AAF5-EA8C09A1005C}" sibTransId="{B97CDFBC-9D53-4AB5-B13A-D3E95F603332}"/>
    <dgm:cxn modelId="{29C53653-7375-4A54-92CC-FA1010D5F591}" type="presOf" srcId="{773C186B-E759-466A-87CF-7FF57BECC2F3}" destId="{F2D64C4A-1E40-430E-BC48-01C7DA60A0DC}" srcOrd="0" destOrd="0" presId="urn:microsoft.com/office/officeart/2005/8/layout/cycle4#3"/>
    <dgm:cxn modelId="{66257F1B-ECCF-4DD2-9F37-8851991A8A75}" type="presOf" srcId="{773C186B-E759-466A-87CF-7FF57BECC2F3}" destId="{8FEE537A-72D4-4772-B520-D603DAD038E3}" srcOrd="1" destOrd="0" presId="urn:microsoft.com/office/officeart/2005/8/layout/cycle4#3"/>
    <dgm:cxn modelId="{7F652C04-1470-4FDD-AD88-DC4C41DC214C}" type="presOf" srcId="{76A48D48-9390-4E0E-B6A5-BBECA56A7720}" destId="{88D78A89-9550-4E64-AC90-2312427B38A7}" srcOrd="0" destOrd="0" presId="urn:microsoft.com/office/officeart/2005/8/layout/cycle4#3"/>
    <dgm:cxn modelId="{3A58DC4C-2221-47CE-B07B-FA94C694231E}" type="presOf" srcId="{F5120FC6-CB1E-439E-8015-A260D3C1D49C}" destId="{0CF7D8B9-96FE-4D4F-B6E0-F9DA72017AB9}" srcOrd="0" destOrd="0" presId="urn:microsoft.com/office/officeart/2005/8/layout/cycle4#3"/>
    <dgm:cxn modelId="{706C0350-63F7-4232-987A-E6511464C305}" srcId="{5AFE0BEA-CDA8-4489-BE63-65A46172D873}" destId="{A1573A6C-5002-404A-83A8-76B5A0B7FA88}" srcOrd="2" destOrd="0" parTransId="{D26D4F98-ACB8-4704-945C-8759D79CDA57}" sibTransId="{516E65AB-BF67-46F9-8719-D24956FA9C98}"/>
    <dgm:cxn modelId="{70304650-02C0-4A9E-806E-D08E469CEA21}" srcId="{5AFE0BEA-CDA8-4489-BE63-65A46172D873}" destId="{FC49B4A6-7023-4890-8A26-D91D22A87480}" srcOrd="0" destOrd="0" parTransId="{1DA36647-B3E7-4CB6-9681-BA4C1BA807BF}" sibTransId="{7F85A8F4-345B-46CD-9DAD-4577B1423AC3}"/>
    <dgm:cxn modelId="{BE14C457-6648-4606-AE04-D61D9E8030BA}" type="presOf" srcId="{5AFE0BEA-CDA8-4489-BE63-65A46172D873}" destId="{62F8AC10-FE2C-4C95-AEA0-290628FC106F}" srcOrd="0" destOrd="0" presId="urn:microsoft.com/office/officeart/2005/8/layout/cycle4#3"/>
    <dgm:cxn modelId="{BDF87572-086A-4724-942A-CFEA911CF959}" srcId="{FC49B4A6-7023-4890-8A26-D91D22A87480}" destId="{773C186B-E759-466A-87CF-7FF57BECC2F3}" srcOrd="0" destOrd="0" parTransId="{20A69819-069F-45A2-B115-27E2AEC2BDE3}" sibTransId="{0BF403AF-2F3B-4C11-BC44-BB0542152929}"/>
    <dgm:cxn modelId="{E5518E43-0CC7-4B2E-96C4-9BD7ED59997C}" type="presParOf" srcId="{62F8AC10-FE2C-4C95-AEA0-290628FC106F}" destId="{9253BB35-6B61-4E88-974F-55C302112C83}" srcOrd="0" destOrd="0" presId="urn:microsoft.com/office/officeart/2005/8/layout/cycle4#3"/>
    <dgm:cxn modelId="{6A53F136-DF48-460D-9F37-DABFBF6C6779}" type="presParOf" srcId="{9253BB35-6B61-4E88-974F-55C302112C83}" destId="{7FFBD85C-4427-43E2-9C6A-1D0966A445ED}" srcOrd="0" destOrd="0" presId="urn:microsoft.com/office/officeart/2005/8/layout/cycle4#3"/>
    <dgm:cxn modelId="{9711E79C-74AD-4178-B150-C18A306E7351}" type="presParOf" srcId="{7FFBD85C-4427-43E2-9C6A-1D0966A445ED}" destId="{F2D64C4A-1E40-430E-BC48-01C7DA60A0DC}" srcOrd="0" destOrd="0" presId="urn:microsoft.com/office/officeart/2005/8/layout/cycle4#3"/>
    <dgm:cxn modelId="{F018B1E0-88F1-46A1-8CAE-EA9BF47F48C6}" type="presParOf" srcId="{7FFBD85C-4427-43E2-9C6A-1D0966A445ED}" destId="{8FEE537A-72D4-4772-B520-D603DAD038E3}" srcOrd="1" destOrd="0" presId="urn:microsoft.com/office/officeart/2005/8/layout/cycle4#3"/>
    <dgm:cxn modelId="{0C4D5957-ADCD-41ED-83A3-5F3A954FA536}" type="presParOf" srcId="{9253BB35-6B61-4E88-974F-55C302112C83}" destId="{2E01B86E-6589-4768-AE53-E9252EA75572}" srcOrd="1" destOrd="0" presId="urn:microsoft.com/office/officeart/2005/8/layout/cycle4#3"/>
    <dgm:cxn modelId="{5676FF6B-5B7E-4B51-8492-65D90308C7DF}" type="presParOf" srcId="{2E01B86E-6589-4768-AE53-E9252EA75572}" destId="{C56A27F4-F1E6-4C83-818E-B5CE1F30BE4C}" srcOrd="0" destOrd="0" presId="urn:microsoft.com/office/officeart/2005/8/layout/cycle4#3"/>
    <dgm:cxn modelId="{4D008273-4F6F-4010-A9E0-2332A8111E7D}" type="presParOf" srcId="{2E01B86E-6589-4768-AE53-E9252EA75572}" destId="{2141412D-E9E9-4BD5-AAF3-070133E59D77}" srcOrd="1" destOrd="0" presId="urn:microsoft.com/office/officeart/2005/8/layout/cycle4#3"/>
    <dgm:cxn modelId="{F13C03C4-77F4-4555-A07B-F264EC9AAB18}" type="presParOf" srcId="{9253BB35-6B61-4E88-974F-55C302112C83}" destId="{B3DCE146-DD07-4F24-9BF8-C8C8CFDDD291}" srcOrd="2" destOrd="0" presId="urn:microsoft.com/office/officeart/2005/8/layout/cycle4#3"/>
    <dgm:cxn modelId="{0170F977-4C7C-4641-819B-AAE55622120E}" type="presParOf" srcId="{B3DCE146-DD07-4F24-9BF8-C8C8CFDDD291}" destId="{0CF7D8B9-96FE-4D4F-B6E0-F9DA72017AB9}" srcOrd="0" destOrd="0" presId="urn:microsoft.com/office/officeart/2005/8/layout/cycle4#3"/>
    <dgm:cxn modelId="{DEE37A86-B75F-4A36-A867-2F1FD5F93E60}" type="presParOf" srcId="{B3DCE146-DD07-4F24-9BF8-C8C8CFDDD291}" destId="{908220DF-E154-46BB-9651-7DCC54FB42E5}" srcOrd="1" destOrd="0" presId="urn:microsoft.com/office/officeart/2005/8/layout/cycle4#3"/>
    <dgm:cxn modelId="{9C24B049-2533-41F2-9319-1785A16E8EBF}" type="presParOf" srcId="{9253BB35-6B61-4E88-974F-55C302112C83}" destId="{4506BE1E-7257-4A25-873B-0C4F9FB99422}" srcOrd="3" destOrd="0" presId="urn:microsoft.com/office/officeart/2005/8/layout/cycle4#3"/>
    <dgm:cxn modelId="{C275F646-2F54-4412-8AAE-C404A12D13C3}" type="presParOf" srcId="{4506BE1E-7257-4A25-873B-0C4F9FB99422}" destId="{88D78A89-9550-4E64-AC90-2312427B38A7}" srcOrd="0" destOrd="0" presId="urn:microsoft.com/office/officeart/2005/8/layout/cycle4#3"/>
    <dgm:cxn modelId="{5527ACE5-819B-4C52-BD8C-63235BF168DD}" type="presParOf" srcId="{4506BE1E-7257-4A25-873B-0C4F9FB99422}" destId="{33E4B5C6-D27D-41FD-AFBB-0844EA6357A8}" srcOrd="1" destOrd="0" presId="urn:microsoft.com/office/officeart/2005/8/layout/cycle4#3"/>
    <dgm:cxn modelId="{E2B8E100-F0DD-461D-B59F-837A419EC6DE}" type="presParOf" srcId="{9253BB35-6B61-4E88-974F-55C302112C83}" destId="{2F030DCE-98AC-4F5A-85A4-A8536BED1B0C}" srcOrd="4" destOrd="0" presId="urn:microsoft.com/office/officeart/2005/8/layout/cycle4#3"/>
    <dgm:cxn modelId="{9BBA208E-F19D-467D-AE9E-48C8438A3D3C}" type="presParOf" srcId="{62F8AC10-FE2C-4C95-AEA0-290628FC106F}" destId="{CB9A9BC7-0322-4686-8AC2-F894DC6D6A80}" srcOrd="1" destOrd="0" presId="urn:microsoft.com/office/officeart/2005/8/layout/cycle4#3"/>
    <dgm:cxn modelId="{6D0C8BC0-14B5-435F-8DD5-690DB38DB218}" type="presParOf" srcId="{CB9A9BC7-0322-4686-8AC2-F894DC6D6A80}" destId="{652C4AC8-98B3-47AE-AFA7-B5EED513EAFC}" srcOrd="0" destOrd="0" presId="urn:microsoft.com/office/officeart/2005/8/layout/cycle4#3"/>
    <dgm:cxn modelId="{B8E5EEF1-4232-45D1-88F4-1F73043E0205}" type="presParOf" srcId="{CB9A9BC7-0322-4686-8AC2-F894DC6D6A80}" destId="{0A751B7C-2F47-40BA-B4DC-4CBF2CBC9DB9}" srcOrd="1" destOrd="0" presId="urn:microsoft.com/office/officeart/2005/8/layout/cycle4#3"/>
    <dgm:cxn modelId="{CA0661D1-DDB7-4247-9097-1A0D97300867}" type="presParOf" srcId="{CB9A9BC7-0322-4686-8AC2-F894DC6D6A80}" destId="{F16A7473-A04D-404F-81E7-AFC19C1DAF3B}" srcOrd="2" destOrd="0" presId="urn:microsoft.com/office/officeart/2005/8/layout/cycle4#3"/>
    <dgm:cxn modelId="{3781F086-C3B2-4D86-94DD-840033029C50}" type="presParOf" srcId="{CB9A9BC7-0322-4686-8AC2-F894DC6D6A80}" destId="{22ED67CB-7CB1-4755-A175-9B53AC377D8F}" srcOrd="3" destOrd="0" presId="urn:microsoft.com/office/officeart/2005/8/layout/cycle4#3"/>
    <dgm:cxn modelId="{3AD07E81-9DC1-45EE-9DCA-3B7B317433D4}" type="presParOf" srcId="{CB9A9BC7-0322-4686-8AC2-F894DC6D6A80}" destId="{6AA8632D-76E7-46A7-A938-C78F062962A2}" srcOrd="4" destOrd="0" presId="urn:microsoft.com/office/officeart/2005/8/layout/cycle4#3"/>
    <dgm:cxn modelId="{8D49DB9E-D5E5-4F61-B6B2-A485C2394133}" type="presParOf" srcId="{62F8AC10-FE2C-4C95-AEA0-290628FC106F}" destId="{071327F4-28C4-4514-8620-651BBA313758}" srcOrd="2" destOrd="0" presId="urn:microsoft.com/office/officeart/2005/8/layout/cycle4#3"/>
    <dgm:cxn modelId="{051D57C9-F31B-4E20-B0F7-2937A83554E1}" type="presParOf" srcId="{62F8AC10-FE2C-4C95-AEA0-290628FC106F}" destId="{B820DF4F-E965-4483-86D8-B224C6AAAB23}" srcOrd="3" destOrd="0" presId="urn:microsoft.com/office/officeart/2005/8/layout/cycle4#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F7D8B9-96FE-4D4F-B6E0-F9DA72017AB9}">
      <dsp:nvSpPr>
        <dsp:cNvPr id="0" name=""/>
        <dsp:cNvSpPr/>
      </dsp:nvSpPr>
      <dsp:spPr>
        <a:xfrm>
          <a:off x="5171450" y="3230692"/>
          <a:ext cx="3288337" cy="150002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Compatible with other EHR standards </a:t>
          </a:r>
          <a:endParaRPr lang="en-US" sz="2000" kern="1200" dirty="0"/>
        </a:p>
      </dsp:txBody>
      <dsp:txXfrm>
        <a:off x="6157951" y="3605699"/>
        <a:ext cx="2301836" cy="1125019"/>
      </dsp:txXfrm>
    </dsp:sp>
    <dsp:sp modelId="{88D78A89-9550-4E64-AC90-2312427B38A7}">
      <dsp:nvSpPr>
        <dsp:cNvPr id="0" name=""/>
        <dsp:cNvSpPr/>
      </dsp:nvSpPr>
      <dsp:spPr>
        <a:xfrm>
          <a:off x="0" y="2743199"/>
          <a:ext cx="3944736" cy="198480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228600" lvl="1" indent="-228600" algn="l" defTabSz="889000">
            <a:lnSpc>
              <a:spcPct val="90000"/>
            </a:lnSpc>
            <a:spcBef>
              <a:spcPct val="0"/>
            </a:spcBef>
            <a:spcAft>
              <a:spcPts val="0"/>
            </a:spcAft>
            <a:buChar char="••"/>
          </a:pPr>
          <a:r>
            <a:rPr lang="en-US" sz="2000" kern="1200" dirty="0" smtClean="0"/>
            <a:t>Usable by Caregivers to assure care appropriateness and quality</a:t>
          </a:r>
          <a:endParaRPr lang="en-US" sz="2000" kern="1200" dirty="0"/>
        </a:p>
      </dsp:txBody>
      <dsp:txXfrm>
        <a:off x="0" y="3239400"/>
        <a:ext cx="2761315" cy="1488603"/>
      </dsp:txXfrm>
    </dsp:sp>
    <dsp:sp modelId="{C56A27F4-F1E6-4C83-818E-B5CE1F30BE4C}">
      <dsp:nvSpPr>
        <dsp:cNvPr id="0" name=""/>
        <dsp:cNvSpPr/>
      </dsp:nvSpPr>
      <dsp:spPr>
        <a:xfrm>
          <a:off x="5154847" y="9168"/>
          <a:ext cx="3304940" cy="20842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Designed to allow </a:t>
          </a:r>
          <a:r>
            <a:rPr lang="en-US" sz="2000" kern="1200" baseline="0" dirty="0" smtClean="0"/>
            <a:t>interoperable</a:t>
          </a:r>
          <a:r>
            <a:rPr lang="en-US" sz="2000" kern="1200" dirty="0" smtClean="0"/>
            <a:t> exchanges</a:t>
          </a:r>
          <a:endParaRPr lang="en-US" sz="2000" kern="1200" dirty="0"/>
        </a:p>
      </dsp:txBody>
      <dsp:txXfrm>
        <a:off x="6146329" y="9168"/>
        <a:ext cx="2313458" cy="1563158"/>
      </dsp:txXfrm>
    </dsp:sp>
    <dsp:sp modelId="{F2D64C4A-1E40-430E-BC48-01C7DA60A0DC}">
      <dsp:nvSpPr>
        <dsp:cNvPr id="0" name=""/>
        <dsp:cNvSpPr/>
      </dsp:nvSpPr>
      <dsp:spPr>
        <a:xfrm>
          <a:off x="74393" y="9161"/>
          <a:ext cx="3254760" cy="213207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Accessible to Caregivers for school and leisure compliance (e.g. immunizations)</a:t>
          </a:r>
          <a:endParaRPr lang="en-US" sz="2000" kern="1200" dirty="0"/>
        </a:p>
      </dsp:txBody>
      <dsp:txXfrm>
        <a:off x="74393" y="9161"/>
        <a:ext cx="2278332" cy="1599057"/>
      </dsp:txXfrm>
    </dsp:sp>
    <dsp:sp modelId="{652C4AC8-98B3-47AE-AFA7-B5EED513EAFC}">
      <dsp:nvSpPr>
        <dsp:cNvPr id="0" name=""/>
        <dsp:cNvSpPr/>
      </dsp:nvSpPr>
      <dsp:spPr>
        <a:xfrm>
          <a:off x="2153295" y="285601"/>
          <a:ext cx="2029722" cy="2029722"/>
        </a:xfrm>
        <a:prstGeom prst="pieWedge">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Accessible</a:t>
          </a:r>
          <a:endParaRPr lang="en-US" sz="1600" kern="1200" dirty="0"/>
        </a:p>
      </dsp:txBody>
      <dsp:txXfrm>
        <a:off x="2153295" y="285601"/>
        <a:ext cx="2029722" cy="2029722"/>
      </dsp:txXfrm>
    </dsp:sp>
    <dsp:sp modelId="{0A751B7C-2F47-40BA-B4DC-4CBF2CBC9DB9}">
      <dsp:nvSpPr>
        <dsp:cNvPr id="0" name=""/>
        <dsp:cNvSpPr/>
      </dsp:nvSpPr>
      <dsp:spPr>
        <a:xfrm rot="5400000">
          <a:off x="4276769" y="285601"/>
          <a:ext cx="2029722" cy="2029722"/>
        </a:xfrm>
        <a:prstGeom prst="pieWedge">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2"/>
              </a:solidFill>
            </a:rPr>
            <a:t>Interoperable</a:t>
          </a:r>
          <a:endParaRPr lang="en-US" sz="1600" kern="1200" dirty="0">
            <a:solidFill>
              <a:schemeClr val="bg2"/>
            </a:solidFill>
          </a:endParaRPr>
        </a:p>
      </dsp:txBody>
      <dsp:txXfrm rot="5400000">
        <a:off x="4276769" y="285601"/>
        <a:ext cx="2029722" cy="2029722"/>
      </dsp:txXfrm>
    </dsp:sp>
    <dsp:sp modelId="{F16A7473-A04D-404F-81E7-AFC19C1DAF3B}">
      <dsp:nvSpPr>
        <dsp:cNvPr id="0" name=""/>
        <dsp:cNvSpPr/>
      </dsp:nvSpPr>
      <dsp:spPr>
        <a:xfrm rot="10800000">
          <a:off x="4276769" y="2409075"/>
          <a:ext cx="2029722" cy="2029722"/>
        </a:xfrm>
        <a:prstGeom prst="pieWedge">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Compatible</a:t>
          </a:r>
          <a:endParaRPr lang="en-US" sz="1600" kern="1200" dirty="0"/>
        </a:p>
      </dsp:txBody>
      <dsp:txXfrm rot="10800000">
        <a:off x="4276769" y="2409075"/>
        <a:ext cx="2029722" cy="2029722"/>
      </dsp:txXfrm>
    </dsp:sp>
    <dsp:sp modelId="{22ED67CB-7CB1-4755-A175-9B53AC377D8F}">
      <dsp:nvSpPr>
        <dsp:cNvPr id="0" name=""/>
        <dsp:cNvSpPr/>
      </dsp:nvSpPr>
      <dsp:spPr>
        <a:xfrm rot="16200000">
          <a:off x="2153295" y="2409075"/>
          <a:ext cx="2029722" cy="2029722"/>
        </a:xfrm>
        <a:prstGeom prst="pieWedge">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2"/>
              </a:solidFill>
            </a:rPr>
            <a:t>Viewable</a:t>
          </a:r>
          <a:endParaRPr lang="en-US" sz="1600" kern="1200" dirty="0">
            <a:solidFill>
              <a:schemeClr val="bg2"/>
            </a:solidFill>
          </a:endParaRPr>
        </a:p>
      </dsp:txBody>
      <dsp:txXfrm rot="16200000">
        <a:off x="2153295" y="2409075"/>
        <a:ext cx="2029722" cy="2029722"/>
      </dsp:txXfrm>
    </dsp:sp>
    <dsp:sp modelId="{071327F4-28C4-4514-8620-651BBA313758}">
      <dsp:nvSpPr>
        <dsp:cNvPr id="0" name=""/>
        <dsp:cNvSpPr/>
      </dsp:nvSpPr>
      <dsp:spPr>
        <a:xfrm>
          <a:off x="3879497" y="1940317"/>
          <a:ext cx="700793" cy="609385"/>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20DF4F-E965-4483-86D8-B224C6AAAB23}">
      <dsp:nvSpPr>
        <dsp:cNvPr id="0" name=""/>
        <dsp:cNvSpPr/>
      </dsp:nvSpPr>
      <dsp:spPr>
        <a:xfrm rot="10800000">
          <a:off x="3879497" y="2174696"/>
          <a:ext cx="700793" cy="609385"/>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3">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AB853B91-FC00-4D1F-A0A4-9CD2024EF693}" type="datetimeFigureOut">
              <a:rPr lang="en-US"/>
              <a:pPr>
                <a:defRPr/>
              </a:pPr>
              <a:t>10/17/2012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B8F56D42-7CE0-435B-A02A-C1BFD06D435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65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6CDCF1-7914-4A93-98F0-D41A695523C7}" type="slidenum">
              <a:rPr lang="en-US">
                <a:ea typeface="ＭＳ Ｐゴシック"/>
                <a:cs typeface="ＭＳ Ｐゴシック"/>
              </a:rPr>
              <a:pPr fontAlgn="base">
                <a:spcBef>
                  <a:spcPct val="0"/>
                </a:spcBef>
                <a:spcAft>
                  <a:spcPct val="0"/>
                </a:spcAft>
                <a:defRPr/>
              </a:pPr>
              <a:t>3</a:t>
            </a:fld>
            <a:endParaRPr lang="en-US">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86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9DD68E5-5DCE-4226-82F3-04FD2C87AF49}" type="slidenum">
              <a:rPr lang="en-US">
                <a:ea typeface="ＭＳ Ｐゴシック"/>
                <a:cs typeface="ＭＳ Ｐゴシック"/>
              </a:rPr>
              <a:pPr fontAlgn="base">
                <a:spcBef>
                  <a:spcPct val="0"/>
                </a:spcBef>
                <a:spcAft>
                  <a:spcPct val="0"/>
                </a:spcAft>
                <a:defRPr/>
              </a:pPr>
              <a:t>4</a:t>
            </a:fld>
            <a:endParaRPr lang="en-US">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Slide Image Placeholder 1"/>
          <p:cNvSpPr>
            <a:spLocks noGrp="1" noRot="1" noChangeAspect="1"/>
          </p:cNvSpPr>
          <p:nvPr>
            <p:ph type="sldImg"/>
          </p:nvPr>
        </p:nvSpPr>
        <p:spPr bwMode="auto">
          <a:noFill/>
          <a:ln>
            <a:solidFill>
              <a:srgbClr val="000000"/>
            </a:solidFill>
            <a:miter lim="800000"/>
            <a:headEnd/>
            <a:tailEnd/>
          </a:ln>
        </p:spPr>
      </p:sp>
      <p:sp>
        <p:nvSpPr>
          <p:cNvPr id="1105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24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0A85D7-8527-4100-AE48-5AA9B5B6FF42}" type="slidenum">
              <a:rPr lang="en-US">
                <a:ea typeface="ＭＳ Ｐゴシック"/>
                <a:cs typeface="ＭＳ Ｐゴシック"/>
              </a:rPr>
              <a:pPr fontAlgn="base">
                <a:spcBef>
                  <a:spcPct val="0"/>
                </a:spcBef>
                <a:spcAft>
                  <a:spcPct val="0"/>
                </a:spcAft>
                <a:defRPr/>
              </a:pPr>
              <a:t>11</a:t>
            </a:fld>
            <a:endParaRPr lang="en-US">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A8A3723-5DAF-4D74-8C26-76089EA18072}" type="slidenum">
              <a:rPr lang="en-US" smtClean="0"/>
              <a:pPr/>
              <a:t>13</a:t>
            </a:fld>
            <a:endParaRPr lang="en-US"/>
          </a:p>
        </p:txBody>
      </p:sp>
    </p:spTree>
    <p:extLst>
      <p:ext uri="{BB962C8B-B14F-4D97-AF65-F5344CB8AC3E}">
        <p14:creationId xmlns="" xmlns:p14="http://schemas.microsoft.com/office/powerpoint/2010/main" val="1283702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5.xml"/><Relationship Id="rId1" Type="http://schemas.openxmlformats.org/officeDocument/2006/relationships/vmlDrawing" Target="../drawings/vmlDrawing2.v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6.xml"/><Relationship Id="rId1" Type="http://schemas.openxmlformats.org/officeDocument/2006/relationships/vmlDrawing" Target="../drawings/vmlDrawing4.v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346C"/>
        </a:solidFill>
        <a:effectLst/>
      </p:bgPr>
    </p:bg>
    <p:spTree>
      <p:nvGrpSpPr>
        <p:cNvPr id="1" name=""/>
        <p:cNvGrpSpPr/>
        <p:nvPr/>
      </p:nvGrpSpPr>
      <p:grpSpPr>
        <a:xfrm>
          <a:off x="0" y="0"/>
          <a:ext cx="0" cy="0"/>
          <a:chOff x="0" y="0"/>
          <a:chExt cx="0" cy="0"/>
        </a:xfrm>
      </p:grpSpPr>
      <p:sp>
        <p:nvSpPr>
          <p:cNvPr id="4" name="Rectangle 41"/>
          <p:cNvSpPr>
            <a:spLocks noChangeArrowheads="1"/>
          </p:cNvSpPr>
          <p:nvPr/>
        </p:nvSpPr>
        <p:spPr bwMode="auto">
          <a:xfrm>
            <a:off x="0" y="0"/>
            <a:ext cx="9144000" cy="1352550"/>
          </a:xfrm>
          <a:prstGeom prst="rect">
            <a:avLst/>
          </a:prstGeom>
          <a:solidFill>
            <a:schemeClr val="bg1"/>
          </a:solidFill>
          <a:ln w="9525">
            <a:noFill/>
            <a:miter lim="800000"/>
            <a:headEnd/>
            <a:tailEnd/>
          </a:ln>
        </p:spPr>
        <p:txBody>
          <a:bodyPr wrap="none" anchor="ctr"/>
          <a:lstStyle/>
          <a:p>
            <a:endParaRPr lang="en-US"/>
          </a:p>
        </p:txBody>
      </p:sp>
      <p:sp>
        <p:nvSpPr>
          <p:cNvPr id="5" name="Rectangle 25"/>
          <p:cNvSpPr>
            <a:spLocks noChangeArrowheads="1"/>
          </p:cNvSpPr>
          <p:nvPr/>
        </p:nvSpPr>
        <p:spPr bwMode="auto">
          <a:xfrm>
            <a:off x="0" y="6337300"/>
            <a:ext cx="9144000" cy="520700"/>
          </a:xfrm>
          <a:prstGeom prst="rect">
            <a:avLst/>
          </a:prstGeom>
          <a:solidFill>
            <a:schemeClr val="bg1"/>
          </a:solidFill>
          <a:ln w="9525">
            <a:noFill/>
            <a:miter lim="800000"/>
            <a:headEnd/>
            <a:tailEnd/>
          </a:ln>
        </p:spPr>
        <p:txBody>
          <a:bodyPr wrap="none" anchor="ctr"/>
          <a:lstStyle/>
          <a:p>
            <a:endParaRPr lang="en-US"/>
          </a:p>
        </p:txBody>
      </p:sp>
      <p:pic>
        <p:nvPicPr>
          <p:cNvPr id="6" name="Picture 39" descr="Westat_Standard_Tag"/>
          <p:cNvPicPr>
            <a:picLocks noChangeAspect="1" noChangeArrowheads="1"/>
          </p:cNvPicPr>
          <p:nvPr/>
        </p:nvPicPr>
        <p:blipFill>
          <a:blip r:embed="rId2" cstate="print"/>
          <a:srcRect/>
          <a:stretch>
            <a:fillRect/>
          </a:stretch>
        </p:blipFill>
        <p:spPr bwMode="auto">
          <a:xfrm>
            <a:off x="725488" y="417513"/>
            <a:ext cx="3419475" cy="561975"/>
          </a:xfrm>
          <a:prstGeom prst="rect">
            <a:avLst/>
          </a:prstGeom>
          <a:noFill/>
          <a:ln w="9525">
            <a:noFill/>
            <a:miter lim="800000"/>
            <a:headEnd/>
            <a:tailEnd/>
          </a:ln>
        </p:spPr>
      </p:pic>
      <p:sp>
        <p:nvSpPr>
          <p:cNvPr id="5124" name="Rectangle 4"/>
          <p:cNvSpPr>
            <a:spLocks noGrp="1" noChangeArrowheads="1"/>
          </p:cNvSpPr>
          <p:nvPr>
            <p:ph type="ctrTitle"/>
          </p:nvPr>
        </p:nvSpPr>
        <p:spPr>
          <a:xfrm>
            <a:off x="803275" y="1452563"/>
            <a:ext cx="7643813" cy="2420937"/>
          </a:xfrm>
        </p:spPr>
        <p:txBody>
          <a:bodyPr anchor="t"/>
          <a:lstStyle>
            <a:lvl1pPr>
              <a:defRPr sz="3200">
                <a:solidFill>
                  <a:schemeClr val="bg1"/>
                </a:solidFill>
              </a:defRPr>
            </a:lvl1pPr>
          </a:lstStyle>
          <a:p>
            <a:r>
              <a:rPr lang="en-US" smtClean="0"/>
              <a:t>Click to edit Master title style</a:t>
            </a:r>
            <a:endParaRPr lang="en-US"/>
          </a:p>
        </p:txBody>
      </p:sp>
      <p:sp>
        <p:nvSpPr>
          <p:cNvPr id="5125" name="Rectangle 5"/>
          <p:cNvSpPr>
            <a:spLocks noGrp="1" noChangeArrowheads="1"/>
          </p:cNvSpPr>
          <p:nvPr>
            <p:ph type="subTitle" idx="1"/>
          </p:nvPr>
        </p:nvSpPr>
        <p:spPr>
          <a:xfrm>
            <a:off x="817563" y="4124325"/>
            <a:ext cx="7634287" cy="1727200"/>
          </a:xfrm>
        </p:spPr>
        <p:txBody>
          <a:bodyPr/>
          <a:lstStyle>
            <a:lvl1pPr marL="0" indent="0" algn="r">
              <a:buFont typeface="Times" pitchFamily="1" charset="0"/>
              <a:buNone/>
              <a:defRPr sz="2000"/>
            </a:lvl1pPr>
          </a:lstStyle>
          <a:p>
            <a:r>
              <a:rPr lang="en-US" smtClean="0"/>
              <a:t>Click to edit Master subtitle style</a:t>
            </a:r>
            <a:endParaRPr lang="en-US"/>
          </a:p>
        </p:txBody>
      </p:sp>
      <p:sp>
        <p:nvSpPr>
          <p:cNvPr id="7" name="Rectangle 6"/>
          <p:cNvSpPr>
            <a:spLocks noGrp="1" noChangeArrowheads="1"/>
          </p:cNvSpPr>
          <p:nvPr>
            <p:ph type="dt" sz="half" idx="10"/>
          </p:nvPr>
        </p:nvSpPr>
        <p:spPr>
          <a:xfrm>
            <a:off x="7102475" y="6489700"/>
            <a:ext cx="1397000" cy="311150"/>
          </a:xfrm>
        </p:spPr>
        <p:txBody>
          <a:bodyPr anchor="t"/>
          <a:lstStyle>
            <a:lvl1pPr>
              <a:defRPr dirty="0">
                <a:solidFill>
                  <a:srgbClr val="00346C"/>
                </a:solidFill>
              </a:defRPr>
            </a:lvl1pPr>
          </a:lstStyle>
          <a:p>
            <a:pPr>
              <a:defRPr/>
            </a:pPr>
            <a:endParaRPr lang="en-US"/>
          </a:p>
        </p:txBody>
      </p:sp>
      <p:sp>
        <p:nvSpPr>
          <p:cNvPr id="8" name="Footer Placeholder 7"/>
          <p:cNvSpPr>
            <a:spLocks noGrp="1" noChangeArrowheads="1"/>
          </p:cNvSpPr>
          <p:nvPr>
            <p:ph type="ftr" sz="quarter" idx="11"/>
          </p:nvPr>
        </p:nvSpPr>
        <p:spPr bwMode="auto">
          <a:xfrm>
            <a:off x="311150" y="6488113"/>
            <a:ext cx="6092825" cy="306387"/>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200" b="1">
                <a:solidFill>
                  <a:schemeClr val="bg1"/>
                </a:solidFill>
                <a:latin typeface="ITC Franklin Gothic Demi" pitchFamily="1" charset="0"/>
                <a:ea typeface="+mn-ea"/>
                <a:cs typeface="+mn-cs"/>
              </a:defRPr>
            </a:lvl1pPr>
          </a:lstStyle>
          <a:p>
            <a:pPr>
              <a:defRPr/>
            </a:pPr>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C3FEE711-B9EF-4EA8-9B0C-E7A043B30195}" type="slidenum">
              <a:rPr lang="en-US"/>
              <a:pPr>
                <a:defRPr/>
              </a:pPr>
              <a:t>‹#›</a:t>
            </a:fld>
            <a:endParaRPr lang="en-US" dirty="0"/>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9750" y="152400"/>
            <a:ext cx="2027238"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03275" y="152400"/>
            <a:ext cx="5934075"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731549C0-DAEB-4CDC-A4DB-FF2B5884AE89}" type="slidenum">
              <a:rPr lang="en-US"/>
              <a:pPr>
                <a:defRPr/>
              </a:pPr>
              <a:t>‹#›</a:t>
            </a:fld>
            <a:endParaRPr lang="en-US" dirty="0"/>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03275" y="152400"/>
            <a:ext cx="810895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03275" y="1676400"/>
            <a:ext cx="8113713"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F517670B-B058-4C4A-B154-ACF791C2D039}" type="slidenum">
              <a:rPr lang="en-US"/>
              <a:pPr>
                <a:defRPr/>
              </a:pPr>
              <a:t>‹#›</a:t>
            </a:fld>
            <a:endParaRPr lang="en-US" dirty="0"/>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BC211EE5-8C4B-4175-ACCD-20E925C6D5AC}" type="slidenum">
              <a:rPr lang="en-US"/>
              <a:pPr>
                <a:defRPr/>
              </a:pPr>
              <a:t>‹#›</a:t>
            </a:fld>
            <a:endParaRPr lang="en-U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E667B441-C13C-4233-98D0-03AEDB2C39BE}" type="slidenum">
              <a:rPr lang="en-US"/>
              <a:pPr>
                <a:defRPr/>
              </a:pPr>
              <a:t>‹#›</a:t>
            </a:fld>
            <a:endParaRPr lang="en-US" dirty="0"/>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0F94A3A1-BBC0-4F75-BC5A-37543E62245D}" type="slidenum">
              <a:rPr lang="en-US"/>
              <a:pPr>
                <a:defRPr/>
              </a:pPr>
              <a:t>‹#›</a:t>
            </a:fld>
            <a:endParaRPr lang="en-US" dirty="0"/>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87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87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15FF7E41-CDF0-41E4-9AAB-9FFECB807CD6}" type="slidenum">
              <a:rPr lang="en-US"/>
              <a:pPr>
                <a:defRPr/>
              </a:pPr>
              <a:t>‹#›</a:t>
            </a:fld>
            <a:endParaRPr lang="en-US" dirty="0"/>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4E6D3AAD-8A17-43B9-BDAE-E57FD32A570D}" type="slidenum">
              <a:rPr lang="en-US"/>
              <a:pPr>
                <a:defRPr/>
              </a:pPr>
              <a:t>‹#›</a:t>
            </a:fld>
            <a:endParaRPr lang="en-US" dirty="0"/>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20633988-6355-4974-81E1-1B1B457B1ABD}" type="slidenum">
              <a:rPr lang="en-US"/>
              <a:pPr>
                <a:defRPr/>
              </a:pPr>
              <a:t>‹#›</a:t>
            </a:fld>
            <a:endParaRPr lang="en-US" dirty="0"/>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C82389CB-68E4-4CBC-A683-373ED1FBA424}"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4835DDFE-36CA-4B68-83BE-891B2C964A83}" type="slidenum">
              <a:rPr lang="en-US"/>
              <a:pPr>
                <a:defRPr/>
              </a:pPr>
              <a:t>‹#›</a:t>
            </a:fld>
            <a:endParaRPr lang="en-US" dirty="0"/>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FBEDAE7A-F78B-48E1-B872-61FB49D92EE1}" type="slidenum">
              <a:rPr lang="en-US"/>
              <a:pPr>
                <a:defRPr/>
              </a:pPr>
              <a:t>‹#›</a:t>
            </a:fld>
            <a:endParaRPr lang="en-US" dirty="0"/>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F6008DB2-0571-4803-8B7A-002418D1CFC4}" type="slidenum">
              <a:rPr lang="en-US"/>
              <a:pPr>
                <a:defRPr/>
              </a:pPr>
              <a:t>‹#›</a:t>
            </a:fld>
            <a:endParaRPr lang="en-US" dirty="0"/>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37D559D2-B82A-45E4-AD40-38D1B0DB0E74}" type="slidenum">
              <a:rPr lang="en-US"/>
              <a:pPr>
                <a:defRPr/>
              </a:pPr>
              <a:t>‹#›</a:t>
            </a:fld>
            <a:endParaRPr lang="en-US" dirty="0"/>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9875" y="71438"/>
            <a:ext cx="2066925" cy="5541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17513" y="71438"/>
            <a:ext cx="6049962"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C3E3C721-40E2-4CED-97E2-62BEE7529370}" type="slidenum">
              <a:rPr lang="en-US"/>
              <a:pPr>
                <a:defRPr/>
              </a:pPr>
              <a:t>‹#›</a:t>
            </a:fld>
            <a:endParaRPr lang="en-US" dirty="0"/>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sldNum" sz="quarter" idx="11"/>
          </p:nvPr>
        </p:nvSpPr>
        <p:spPr>
          <a:ln/>
        </p:spPr>
        <p:txBody>
          <a:bodyPr/>
          <a:lstStyle>
            <a:lvl1pPr>
              <a:defRPr/>
            </a:lvl1pPr>
          </a:lstStyle>
          <a:p>
            <a:pPr>
              <a:defRPr/>
            </a:pPr>
            <a:fld id="{C0AF9977-1177-436D-9522-76E958634EE6}"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sldNum" sz="quarter" idx="11"/>
          </p:nvPr>
        </p:nvSpPr>
        <p:spPr>
          <a:ln/>
        </p:spPr>
        <p:txBody>
          <a:bodyPr/>
          <a:lstStyle>
            <a:lvl1pPr>
              <a:defRPr/>
            </a:lvl1pPr>
          </a:lstStyle>
          <a:p>
            <a:pPr>
              <a:defRPr/>
            </a:pPr>
            <a:fld id="{92EFDB4F-ECD3-4B0D-8105-DF62F7384E5A}"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sldNum" sz="quarter" idx="11"/>
          </p:nvPr>
        </p:nvSpPr>
        <p:spPr>
          <a:ln/>
        </p:spPr>
        <p:txBody>
          <a:bodyPr/>
          <a:lstStyle>
            <a:lvl1pPr>
              <a:defRPr/>
            </a:lvl1pPr>
          </a:lstStyle>
          <a:p>
            <a:pPr>
              <a:defRPr/>
            </a:pPr>
            <a:fld id="{76054F2F-0A7F-4C3A-8ED1-A02AA71407F2}"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3275" y="1676400"/>
            <a:ext cx="391318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68863" y="1676400"/>
            <a:ext cx="3914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sldNum" sz="quarter" idx="11"/>
          </p:nvPr>
        </p:nvSpPr>
        <p:spPr>
          <a:ln/>
        </p:spPr>
        <p:txBody>
          <a:bodyPr/>
          <a:lstStyle>
            <a:lvl1pPr>
              <a:defRPr/>
            </a:lvl1pPr>
          </a:lstStyle>
          <a:p>
            <a:pPr>
              <a:defRPr/>
            </a:pPr>
            <a:fld id="{26C1B362-815F-4E43-A5DA-7553E3771131}"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sldNum" sz="quarter" idx="11"/>
          </p:nvPr>
        </p:nvSpPr>
        <p:spPr>
          <a:ln/>
        </p:spPr>
        <p:txBody>
          <a:bodyPr/>
          <a:lstStyle>
            <a:lvl1pPr>
              <a:defRPr/>
            </a:lvl1pPr>
          </a:lstStyle>
          <a:p>
            <a:pPr>
              <a:defRPr/>
            </a:pPr>
            <a:fld id="{95088B00-43E7-4AF8-9DF0-B5C484C6F392}"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sldNum" sz="quarter" idx="11"/>
          </p:nvPr>
        </p:nvSpPr>
        <p:spPr>
          <a:ln/>
        </p:spPr>
        <p:txBody>
          <a:bodyPr/>
          <a:lstStyle>
            <a:lvl1pPr>
              <a:defRPr/>
            </a:lvl1pPr>
          </a:lstStyle>
          <a:p>
            <a:pPr>
              <a:defRPr/>
            </a:pPr>
            <a:fld id="{736E3000-4472-4A9D-8110-68A21D0B43F7}"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64AE56D8-25C2-49F1-B619-2D26900DB7F2}" type="slidenum">
              <a:rPr lang="en-US"/>
              <a:pPr>
                <a:defRPr/>
              </a:pPr>
              <a:t>‹#›</a:t>
            </a:fld>
            <a:endParaRPr lang="en-US" dirty="0"/>
          </a:p>
        </p:txBody>
      </p:sp>
    </p:spTree>
  </p:cSld>
  <p:clrMapOvr>
    <a:masterClrMapping/>
  </p:clrMapOvr>
  <p:transitio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sldNum" sz="quarter" idx="11"/>
          </p:nvPr>
        </p:nvSpPr>
        <p:spPr>
          <a:ln/>
        </p:spPr>
        <p:txBody>
          <a:bodyPr/>
          <a:lstStyle>
            <a:lvl1pPr>
              <a:defRPr/>
            </a:lvl1pPr>
          </a:lstStyle>
          <a:p>
            <a:pPr>
              <a:defRPr/>
            </a:pPr>
            <a:fld id="{E3A1B0BC-354A-46D1-BE31-76AFDE771B55}"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sldNum" sz="quarter" idx="11"/>
          </p:nvPr>
        </p:nvSpPr>
        <p:spPr>
          <a:ln/>
        </p:spPr>
        <p:txBody>
          <a:bodyPr/>
          <a:lstStyle>
            <a:lvl1pPr>
              <a:defRPr/>
            </a:lvl1pPr>
          </a:lstStyle>
          <a:p>
            <a:pPr>
              <a:defRPr/>
            </a:pPr>
            <a:fld id="{11DC300C-42A0-46B9-B9BA-C6ED2324A9E1}"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sldNum" sz="quarter" idx="11"/>
          </p:nvPr>
        </p:nvSpPr>
        <p:spPr>
          <a:ln/>
        </p:spPr>
        <p:txBody>
          <a:bodyPr/>
          <a:lstStyle>
            <a:lvl1pPr>
              <a:defRPr/>
            </a:lvl1pPr>
          </a:lstStyle>
          <a:p>
            <a:pPr>
              <a:defRPr/>
            </a:pPr>
            <a:fld id="{B06EEC27-7583-40F1-84C8-01CB739D03CF}"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sldNum" sz="quarter" idx="11"/>
          </p:nvPr>
        </p:nvSpPr>
        <p:spPr>
          <a:ln/>
        </p:spPr>
        <p:txBody>
          <a:bodyPr/>
          <a:lstStyle>
            <a:lvl1pPr>
              <a:defRPr/>
            </a:lvl1pPr>
          </a:lstStyle>
          <a:p>
            <a:pPr>
              <a:defRPr/>
            </a:pPr>
            <a:fld id="{B70ED495-751E-4CD3-9295-2140EED73250}"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8150" y="152400"/>
            <a:ext cx="1995488"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01688" y="152400"/>
            <a:ext cx="5834062"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sldNum" sz="quarter" idx="11"/>
          </p:nvPr>
        </p:nvSpPr>
        <p:spPr>
          <a:ln/>
        </p:spPr>
        <p:txBody>
          <a:bodyPr/>
          <a:lstStyle>
            <a:lvl1pPr>
              <a:defRPr/>
            </a:lvl1pPr>
          </a:lstStyle>
          <a:p>
            <a:pPr>
              <a:defRPr/>
            </a:pPr>
            <a:fld id="{03E14385-1D08-4A05-8CEE-FF60CC1243B7}" type="slidenum">
              <a:rPr lang="en-US"/>
              <a:pPr>
                <a:defRPr/>
              </a:pPr>
              <a:t>‹#›</a:t>
            </a:fld>
            <a:endParaRPr lang="en-US" dirty="0">
              <a:latin typeface="Trebuchet MS" pitchFamily="1" charset="0"/>
            </a:endParaRPr>
          </a:p>
        </p:txBody>
      </p:sp>
    </p:spTree>
  </p:cSld>
  <p:clrMapOvr>
    <a:masterClrMapping/>
  </p:clrMapOvr>
  <p:transition>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58412C99-3A31-4428-813E-4EAFDB491C37}" type="slidenum">
              <a:rPr lang="en-US"/>
              <a:pPr>
                <a:defRPr/>
              </a:pPr>
              <a:t>‹#›</a:t>
            </a:fld>
            <a:endParaRPr lang="en-US" dirty="0"/>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F8140055-27BD-4677-83E8-2FF8F6B5889A}" type="slidenum">
              <a:rPr lang="en-US"/>
              <a:pPr>
                <a:defRPr/>
              </a:pPr>
              <a:t>‹#›</a:t>
            </a:fld>
            <a:endParaRPr lang="en-US" dirty="0"/>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FE22710-D515-4628-B52E-1F778804D13E}" type="slidenum">
              <a:rPr lang="en-US"/>
              <a:pPr>
                <a:defRPr/>
              </a:pPr>
              <a:t>‹#›</a:t>
            </a:fld>
            <a:endParaRPr lang="en-US" dirty="0"/>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87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87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9EA455F2-BEA1-4B30-8E2E-DD8534C19A76}" type="slidenum">
              <a:rPr lang="en-US"/>
              <a:pPr>
                <a:defRPr/>
              </a:pPr>
              <a:t>‹#›</a:t>
            </a:fld>
            <a:endParaRPr lang="en-US" dirty="0"/>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6C30F919-AEB0-4342-9984-8BA04386364B}"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3275" y="1676400"/>
            <a:ext cx="397986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35538" y="1676400"/>
            <a:ext cx="39814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7E6541A9-7FC0-4252-876C-C6726C0B971B}" type="slidenum">
              <a:rPr lang="en-US"/>
              <a:pPr>
                <a:defRPr/>
              </a:pPr>
              <a:t>‹#›</a:t>
            </a:fld>
            <a:endParaRPr lang="en-US" dirty="0"/>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37D4B948-23CB-4637-B148-1365F222D787}" type="slidenum">
              <a:rPr lang="en-US"/>
              <a:pPr>
                <a:defRPr/>
              </a:pPr>
              <a:t>‹#›</a:t>
            </a:fld>
            <a:endParaRPr lang="en-US" dirty="0"/>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9BBF84C0-B01F-4ACD-A399-D7DF32BE7B40}" type="slidenum">
              <a:rPr lang="en-US"/>
              <a:pPr>
                <a:defRPr/>
              </a:pPr>
              <a:t>‹#›</a:t>
            </a:fld>
            <a:endParaRPr lang="en-US" dirty="0"/>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0F8D0801-5797-4693-822C-92F9CFDD7594}" type="slidenum">
              <a:rPr lang="en-US"/>
              <a:pPr>
                <a:defRPr/>
              </a:pPr>
              <a:t>‹#›</a:t>
            </a:fld>
            <a:endParaRPr lang="en-US" dirty="0"/>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D50D6DA4-2FA7-4BDA-901F-B13F7416E01B}" type="slidenum">
              <a:rPr lang="en-US"/>
              <a:pPr>
                <a:defRPr/>
              </a:pPr>
              <a:t>‹#›</a:t>
            </a:fld>
            <a:endParaRPr lang="en-US" dirty="0"/>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F7AA1789-DA00-4A82-9322-B596060E70E3}" type="slidenum">
              <a:rPr lang="en-US"/>
              <a:pPr>
                <a:defRPr/>
              </a:pPr>
              <a:t>‹#›</a:t>
            </a:fld>
            <a:endParaRPr lang="en-US" dirty="0"/>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9875" y="71438"/>
            <a:ext cx="2066925" cy="5541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17513" y="71438"/>
            <a:ext cx="6049962"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4EEF2A55-FE87-4EAD-8778-A6196C82AD51}" type="slidenum">
              <a:rPr lang="en-US"/>
              <a:pPr>
                <a:defRPr/>
              </a:pPr>
              <a:t>‹#›</a:t>
            </a:fld>
            <a:endParaRPr lang="en-US" dirty="0"/>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p:spPr>
          <p:txBody>
            <a:bodyPr wrap="none" anchor="ctr"/>
            <a:lstStyle/>
            <a:p>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p:spPr>
          <p:txBody>
            <a:bodyPr wrap="none" anchor="ctr"/>
            <a:lstStyle/>
            <a:p>
              <a:endParaRPr lang="en-US"/>
            </a:p>
          </p:txBody>
        </p:sp>
      </p:grpSp>
      <p:graphicFrame>
        <p:nvGraphicFramePr>
          <p:cNvPr id="7" name="Object 2"/>
          <p:cNvGraphicFramePr>
            <a:graphicFrameLocks noChangeAspect="1"/>
          </p:cNvGraphicFramePr>
          <p:nvPr/>
        </p:nvGraphicFramePr>
        <p:xfrm>
          <a:off x="990600" y="381000"/>
          <a:ext cx="7162800" cy="1695450"/>
        </p:xfrm>
        <a:graphic>
          <a:graphicData uri="http://schemas.openxmlformats.org/presentationml/2006/ole">
            <p:oleObj spid="_x0000_s54274" name="Photo Editor Photo" r:id="rId3" imgW="6400000" imgH="1514686" progId="">
              <p:embed/>
            </p:oleObj>
          </a:graphicData>
        </a:graphic>
      </p:graphicFrame>
      <p:sp>
        <p:nvSpPr>
          <p:cNvPr id="93186"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93187"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transition>
    <p:wipe dir="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194DB0B4-9920-45E8-A82D-7A4E49D99FAA}" type="slidenum">
              <a:rPr lang="en-US"/>
              <a:pPr>
                <a:defRPr/>
              </a:pPr>
              <a:t>‹#›</a:t>
            </a:fld>
            <a:endParaRPr lang="en-US" dirty="0"/>
          </a:p>
        </p:txBody>
      </p:sp>
    </p:spTree>
  </p:cSld>
  <p:clrMapOvr>
    <a:masterClrMapping/>
  </p:clrMapOvr>
  <p:transition>
    <p:wipe dir="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p:spPr>
          <p:txBody>
            <a:bodyPr wrap="none" anchor="ctr"/>
            <a:lstStyle/>
            <a:p>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p:spPr>
          <p:txBody>
            <a:bodyPr wrap="none" anchor="ctr"/>
            <a:lstStyle/>
            <a:p>
              <a:endParaRPr lang="en-US"/>
            </a:p>
          </p:txBody>
        </p:sp>
      </p:grpSp>
      <p:graphicFrame>
        <p:nvGraphicFramePr>
          <p:cNvPr id="7" name="Object 2"/>
          <p:cNvGraphicFramePr>
            <a:graphicFrameLocks noChangeAspect="1"/>
          </p:cNvGraphicFramePr>
          <p:nvPr/>
        </p:nvGraphicFramePr>
        <p:xfrm>
          <a:off x="990600" y="381000"/>
          <a:ext cx="7162800" cy="1695450"/>
        </p:xfrm>
        <a:graphic>
          <a:graphicData uri="http://schemas.openxmlformats.org/presentationml/2006/ole">
            <p:oleObj spid="_x0000_s55298" name="Photo Editor Photo" r:id="rId3" imgW="6400000" imgH="1514686" progId="">
              <p:embed/>
            </p:oleObj>
          </a:graphicData>
        </a:graphic>
      </p:graphicFrame>
      <p:sp>
        <p:nvSpPr>
          <p:cNvPr id="93186"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93187"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transition>
    <p:wipe dir="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FABB2059-8414-4E8A-AF8C-61639251297B}" type="slidenum">
              <a:rPr lang="en-US"/>
              <a:pPr>
                <a:defRPr/>
              </a:pPr>
              <a:t>‹#›</a:t>
            </a:fld>
            <a:endParaRPr lang="en-US" dirty="0"/>
          </a:p>
        </p:txBody>
      </p:sp>
    </p:spTree>
  </p:cSld>
  <p:clrMapOvr>
    <a:masterClrMapping/>
  </p:clrMapOvr>
  <p:transition>
    <p:wipe dir="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A52B867B-54ED-47EA-887B-DAC6C62ECDD8}" type="slidenum">
              <a:rPr lang="en-US"/>
              <a:pPr>
                <a:defRPr/>
              </a:pPr>
              <a:t>‹#›</a:t>
            </a:fld>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1E5EBF4C-18EC-4288-9AB3-27B84F568720}" type="slidenum">
              <a:rPr lang="en-US"/>
              <a:pPr>
                <a:defRPr/>
              </a:pPr>
              <a:t>‹#›</a:t>
            </a:fld>
            <a:endParaRPr lang="en-US" dirty="0"/>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4EE65C45-9417-4613-B7DC-79C791C06240}" type="slidenum">
              <a:rPr lang="en-US"/>
              <a:pPr>
                <a:defRPr/>
              </a:pPr>
              <a:t>‹#›</a:t>
            </a:fld>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3.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vmlDrawing" Target="../drawings/vmlDrawing1.v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oleObject" Target="../embeddings/oleObject1.bin"/></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vmlDrawing" Target="../drawings/vmlDrawing3.v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oleObject" Target="../embeddings/oleObject3.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3"/>
          <p:cNvSpPr>
            <a:spLocks noChangeArrowheads="1"/>
          </p:cNvSpPr>
          <p:nvPr/>
        </p:nvSpPr>
        <p:spPr bwMode="auto">
          <a:xfrm>
            <a:off x="0" y="1354138"/>
            <a:ext cx="9144000" cy="4983162"/>
          </a:xfrm>
          <a:prstGeom prst="rect">
            <a:avLst/>
          </a:prstGeom>
          <a:solidFill>
            <a:srgbClr val="00346C"/>
          </a:solidFill>
          <a:ln w="9525">
            <a:noFill/>
            <a:miter lim="800000"/>
            <a:headEnd/>
            <a:tailEnd/>
          </a:ln>
        </p:spPr>
        <p:txBody>
          <a:bodyPr wrap="none" anchor="ctr"/>
          <a:lstStyle/>
          <a:p>
            <a:endParaRPr lang="en-US" sz="2400"/>
          </a:p>
        </p:txBody>
      </p:sp>
      <p:sp>
        <p:nvSpPr>
          <p:cNvPr id="1027" name="Rectangle 2"/>
          <p:cNvSpPr>
            <a:spLocks noGrp="1" noChangeArrowheads="1"/>
          </p:cNvSpPr>
          <p:nvPr>
            <p:ph type="title"/>
          </p:nvPr>
        </p:nvSpPr>
        <p:spPr bwMode="auto">
          <a:xfrm>
            <a:off x="803275" y="152400"/>
            <a:ext cx="8108950"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dt" sz="half" idx="2"/>
          </p:nvPr>
        </p:nvSpPr>
        <p:spPr bwMode="auto">
          <a:xfrm>
            <a:off x="4572000" y="6364288"/>
            <a:ext cx="1905000" cy="3175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fontAlgn="auto">
              <a:spcBef>
                <a:spcPts val="0"/>
              </a:spcBef>
              <a:spcAft>
                <a:spcPts val="0"/>
              </a:spcAft>
              <a:defRPr sz="1200" dirty="0">
                <a:solidFill>
                  <a:schemeClr val="bg1"/>
                </a:solidFill>
                <a:latin typeface="Trebuchet MS" pitchFamily="1"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8559800" y="6440488"/>
            <a:ext cx="482600" cy="3175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fontAlgn="auto">
              <a:spcBef>
                <a:spcPts val="0"/>
              </a:spcBef>
              <a:spcAft>
                <a:spcPts val="0"/>
              </a:spcAft>
              <a:defRPr sz="1200">
                <a:solidFill>
                  <a:srgbClr val="00346C"/>
                </a:solidFill>
                <a:latin typeface="+mn-lt"/>
                <a:ea typeface="+mn-ea"/>
                <a:cs typeface="+mn-cs"/>
              </a:defRPr>
            </a:lvl1pPr>
          </a:lstStyle>
          <a:p>
            <a:pPr>
              <a:defRPr/>
            </a:pPr>
            <a:fld id="{F91321E3-03D3-44D6-A9CE-9B117ACAB8DD}" type="slidenum">
              <a:rPr lang="en-US"/>
              <a:pPr>
                <a:defRPr/>
              </a:pPr>
              <a:t>‹#›</a:t>
            </a:fld>
            <a:endParaRPr lang="en-US" dirty="0"/>
          </a:p>
        </p:txBody>
      </p:sp>
      <p:sp>
        <p:nvSpPr>
          <p:cNvPr id="2" name="Rectangle 3"/>
          <p:cNvSpPr>
            <a:spLocks noGrp="1" noChangeArrowheads="1"/>
          </p:cNvSpPr>
          <p:nvPr>
            <p:ph type="body" idx="1"/>
          </p:nvPr>
        </p:nvSpPr>
        <p:spPr bwMode="auto">
          <a:xfrm>
            <a:off x="803275" y="1676400"/>
            <a:ext cx="8113713"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1" name="Picture 42" descr="Westat_Wordmark"/>
          <p:cNvPicPr>
            <a:picLocks noChangeAspect="1" noChangeArrowheads="1"/>
          </p:cNvPicPr>
          <p:nvPr/>
        </p:nvPicPr>
        <p:blipFill>
          <a:blip r:embed="rId14" cstate="print"/>
          <a:srcRect/>
          <a:stretch>
            <a:fillRect/>
          </a:stretch>
        </p:blipFill>
        <p:spPr bwMode="auto">
          <a:xfrm>
            <a:off x="428625" y="6529388"/>
            <a:ext cx="676275" cy="149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6"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transition>
    <p:wipe dir="r"/>
  </p:transition>
  <p:hf hdr="0" ftr="0" dt="0"/>
  <p:txStyles>
    <p:titleStyle>
      <a:lvl1pPr algn="l" rtl="0" eaLnBrk="0" fontAlgn="base" hangingPunct="0">
        <a:lnSpc>
          <a:spcPct val="90000"/>
        </a:lnSpc>
        <a:spcBef>
          <a:spcPct val="0"/>
        </a:spcBef>
        <a:spcAft>
          <a:spcPct val="0"/>
        </a:spcAft>
        <a:defRPr sz="3000">
          <a:solidFill>
            <a:srgbClr val="00346C"/>
          </a:solidFill>
          <a:latin typeface="+mj-lt"/>
          <a:ea typeface="+mj-ea"/>
          <a:cs typeface="ＭＳ Ｐゴシック"/>
        </a:defRPr>
      </a:lvl1pPr>
      <a:lvl2pPr algn="l" rtl="0" eaLnBrk="0" fontAlgn="base" hangingPunct="0">
        <a:lnSpc>
          <a:spcPct val="90000"/>
        </a:lnSpc>
        <a:spcBef>
          <a:spcPct val="0"/>
        </a:spcBef>
        <a:spcAft>
          <a:spcPct val="0"/>
        </a:spcAft>
        <a:defRPr sz="3000">
          <a:solidFill>
            <a:srgbClr val="00346C"/>
          </a:solidFill>
          <a:latin typeface="Arial" charset="0"/>
          <a:ea typeface="ＭＳ Ｐゴシック" pitchFamily="1" charset="-128"/>
          <a:cs typeface="ＭＳ Ｐゴシック"/>
        </a:defRPr>
      </a:lvl2pPr>
      <a:lvl3pPr algn="l" rtl="0" eaLnBrk="0" fontAlgn="base" hangingPunct="0">
        <a:lnSpc>
          <a:spcPct val="90000"/>
        </a:lnSpc>
        <a:spcBef>
          <a:spcPct val="0"/>
        </a:spcBef>
        <a:spcAft>
          <a:spcPct val="0"/>
        </a:spcAft>
        <a:defRPr sz="3000">
          <a:solidFill>
            <a:srgbClr val="00346C"/>
          </a:solidFill>
          <a:latin typeface="Arial" charset="0"/>
          <a:ea typeface="ＭＳ Ｐゴシック" pitchFamily="1" charset="-128"/>
          <a:cs typeface="ＭＳ Ｐゴシック"/>
        </a:defRPr>
      </a:lvl3pPr>
      <a:lvl4pPr algn="l" rtl="0" eaLnBrk="0" fontAlgn="base" hangingPunct="0">
        <a:lnSpc>
          <a:spcPct val="90000"/>
        </a:lnSpc>
        <a:spcBef>
          <a:spcPct val="0"/>
        </a:spcBef>
        <a:spcAft>
          <a:spcPct val="0"/>
        </a:spcAft>
        <a:defRPr sz="3000">
          <a:solidFill>
            <a:srgbClr val="00346C"/>
          </a:solidFill>
          <a:latin typeface="Arial" charset="0"/>
          <a:ea typeface="ＭＳ Ｐゴシック" pitchFamily="1" charset="-128"/>
          <a:cs typeface="ＭＳ Ｐゴシック"/>
        </a:defRPr>
      </a:lvl4pPr>
      <a:lvl5pPr algn="l" rtl="0" eaLnBrk="0" fontAlgn="base" hangingPunct="0">
        <a:lnSpc>
          <a:spcPct val="90000"/>
        </a:lnSpc>
        <a:spcBef>
          <a:spcPct val="0"/>
        </a:spcBef>
        <a:spcAft>
          <a:spcPct val="0"/>
        </a:spcAft>
        <a:defRPr sz="3000">
          <a:solidFill>
            <a:srgbClr val="00346C"/>
          </a:solidFill>
          <a:latin typeface="Arial" charset="0"/>
          <a:ea typeface="ＭＳ Ｐゴシック" pitchFamily="1" charset="-128"/>
          <a:cs typeface="ＭＳ Ｐゴシック"/>
        </a:defRPr>
      </a:lvl5pPr>
      <a:lvl6pPr marL="457200" algn="l" rtl="0" eaLnBrk="1" fontAlgn="base" hangingPunct="1">
        <a:lnSpc>
          <a:spcPct val="90000"/>
        </a:lnSpc>
        <a:spcBef>
          <a:spcPct val="0"/>
        </a:spcBef>
        <a:spcAft>
          <a:spcPct val="0"/>
        </a:spcAft>
        <a:defRPr sz="3000">
          <a:solidFill>
            <a:srgbClr val="00346C"/>
          </a:solidFill>
          <a:latin typeface="Arial" charset="0"/>
          <a:ea typeface="ＭＳ Ｐゴシック" pitchFamily="1" charset="-128"/>
        </a:defRPr>
      </a:lvl6pPr>
      <a:lvl7pPr marL="914400" algn="l" rtl="0" eaLnBrk="1" fontAlgn="base" hangingPunct="1">
        <a:lnSpc>
          <a:spcPct val="90000"/>
        </a:lnSpc>
        <a:spcBef>
          <a:spcPct val="0"/>
        </a:spcBef>
        <a:spcAft>
          <a:spcPct val="0"/>
        </a:spcAft>
        <a:defRPr sz="3000">
          <a:solidFill>
            <a:srgbClr val="00346C"/>
          </a:solidFill>
          <a:latin typeface="Arial" charset="0"/>
          <a:ea typeface="ＭＳ Ｐゴシック" pitchFamily="1" charset="-128"/>
        </a:defRPr>
      </a:lvl7pPr>
      <a:lvl8pPr marL="1371600" algn="l" rtl="0" eaLnBrk="1" fontAlgn="base" hangingPunct="1">
        <a:lnSpc>
          <a:spcPct val="90000"/>
        </a:lnSpc>
        <a:spcBef>
          <a:spcPct val="0"/>
        </a:spcBef>
        <a:spcAft>
          <a:spcPct val="0"/>
        </a:spcAft>
        <a:defRPr sz="3000">
          <a:solidFill>
            <a:srgbClr val="00346C"/>
          </a:solidFill>
          <a:latin typeface="Arial" charset="0"/>
          <a:ea typeface="ＭＳ Ｐゴシック" pitchFamily="1" charset="-128"/>
        </a:defRPr>
      </a:lvl8pPr>
      <a:lvl9pPr marL="1828800" algn="l" rtl="0" eaLnBrk="1" fontAlgn="base" hangingPunct="1">
        <a:lnSpc>
          <a:spcPct val="90000"/>
        </a:lnSpc>
        <a:spcBef>
          <a:spcPct val="0"/>
        </a:spcBef>
        <a:spcAft>
          <a:spcPct val="0"/>
        </a:spcAft>
        <a:defRPr sz="3000">
          <a:solidFill>
            <a:srgbClr val="00346C"/>
          </a:solidFill>
          <a:latin typeface="Arial" charset="0"/>
          <a:ea typeface="ＭＳ Ｐゴシック" pitchFamily="1" charset="-128"/>
        </a:defRPr>
      </a:lvl9pPr>
    </p:titleStyle>
    <p:bodyStyle>
      <a:lvl1pPr marL="228600" indent="-228600" algn="l" rtl="0" eaLnBrk="0" fontAlgn="base" hangingPunct="0">
        <a:spcBef>
          <a:spcPct val="20000"/>
        </a:spcBef>
        <a:spcAft>
          <a:spcPct val="20000"/>
        </a:spcAft>
        <a:buClr>
          <a:schemeClr val="bg1"/>
        </a:buClr>
        <a:buSzPct val="110000"/>
        <a:buFont typeface="Times" pitchFamily="18" charset="0"/>
        <a:buChar char="•"/>
        <a:defRPr sz="2700">
          <a:solidFill>
            <a:schemeClr val="bg1"/>
          </a:solidFill>
          <a:latin typeface="+mn-lt"/>
          <a:ea typeface="+mn-ea"/>
          <a:cs typeface="ＭＳ Ｐゴシック"/>
        </a:defRPr>
      </a:lvl1pPr>
      <a:lvl2pPr marL="685800" indent="-228600" algn="l" rtl="0" eaLnBrk="0" fontAlgn="base" hangingPunct="0">
        <a:spcBef>
          <a:spcPct val="20000"/>
        </a:spcBef>
        <a:spcAft>
          <a:spcPct val="0"/>
        </a:spcAft>
        <a:buClr>
          <a:srgbClr val="00346C"/>
        </a:buClr>
        <a:buSzPct val="110000"/>
        <a:buFont typeface="Wingdings" pitchFamily="2" charset="2"/>
        <a:buChar char="§"/>
        <a:defRPr sz="2200">
          <a:solidFill>
            <a:schemeClr val="bg1"/>
          </a:solidFill>
          <a:latin typeface="+mn-lt"/>
          <a:ea typeface="+mn-ea"/>
          <a:cs typeface="ＭＳ Ｐゴシック"/>
        </a:defRPr>
      </a:lvl2pPr>
      <a:lvl3pPr marL="1143000" indent="-228600" algn="l" rtl="0" eaLnBrk="0" fontAlgn="base" hangingPunct="0">
        <a:spcBef>
          <a:spcPct val="20000"/>
        </a:spcBef>
        <a:spcAft>
          <a:spcPct val="0"/>
        </a:spcAft>
        <a:buChar char="•"/>
        <a:defRPr sz="2000">
          <a:solidFill>
            <a:schemeClr val="bg1"/>
          </a:solidFill>
          <a:latin typeface="+mn-lt"/>
          <a:ea typeface="+mn-ea"/>
          <a:cs typeface="ＭＳ Ｐゴシック"/>
        </a:defRPr>
      </a:lvl3pPr>
      <a:lvl4pPr marL="1600200" indent="-228600" algn="l" rtl="0" eaLnBrk="0" fontAlgn="base" hangingPunct="0">
        <a:spcBef>
          <a:spcPct val="20000"/>
        </a:spcBef>
        <a:spcAft>
          <a:spcPct val="0"/>
        </a:spcAft>
        <a:buChar char="–"/>
        <a:defRPr>
          <a:solidFill>
            <a:schemeClr val="bg1"/>
          </a:solidFill>
          <a:latin typeface="+mn-lt"/>
          <a:ea typeface="+mn-ea"/>
          <a:cs typeface="ＭＳ Ｐゴシック"/>
        </a:defRPr>
      </a:lvl4pPr>
      <a:lvl5pPr marL="2057400" indent="-228600" algn="l" rtl="0" eaLnBrk="0" fontAlgn="base" hangingPunct="0">
        <a:spcBef>
          <a:spcPct val="20000"/>
        </a:spcBef>
        <a:spcAft>
          <a:spcPct val="0"/>
        </a:spcAft>
        <a:buChar char="»"/>
        <a:defRPr>
          <a:solidFill>
            <a:schemeClr val="bg1"/>
          </a:solidFill>
          <a:latin typeface="+mn-lt"/>
          <a:ea typeface="+mn-ea"/>
          <a:cs typeface="ＭＳ Ｐゴシック"/>
        </a:defRPr>
      </a:lvl5pPr>
      <a:lvl6pPr marL="2514600" indent="-228600" algn="l" rtl="0" eaLnBrk="1" fontAlgn="base" hangingPunct="1">
        <a:spcBef>
          <a:spcPct val="20000"/>
        </a:spcBef>
        <a:spcAft>
          <a:spcPct val="0"/>
        </a:spcAft>
        <a:buChar char="»"/>
        <a:defRPr>
          <a:solidFill>
            <a:schemeClr val="bg1"/>
          </a:solidFill>
          <a:latin typeface="+mn-lt"/>
          <a:ea typeface="+mn-ea"/>
        </a:defRPr>
      </a:lvl6pPr>
      <a:lvl7pPr marL="2971800" indent="-228600" algn="l" rtl="0" eaLnBrk="1" fontAlgn="base" hangingPunct="1">
        <a:spcBef>
          <a:spcPct val="20000"/>
        </a:spcBef>
        <a:spcAft>
          <a:spcPct val="0"/>
        </a:spcAft>
        <a:buChar char="»"/>
        <a:defRPr>
          <a:solidFill>
            <a:schemeClr val="bg1"/>
          </a:solidFill>
          <a:latin typeface="+mn-lt"/>
          <a:ea typeface="+mn-ea"/>
        </a:defRPr>
      </a:lvl7pPr>
      <a:lvl8pPr marL="3429000" indent="-228600" algn="l" rtl="0" eaLnBrk="1" fontAlgn="base" hangingPunct="1">
        <a:spcBef>
          <a:spcPct val="20000"/>
        </a:spcBef>
        <a:spcAft>
          <a:spcPct val="0"/>
        </a:spcAft>
        <a:buChar char="»"/>
        <a:defRPr>
          <a:solidFill>
            <a:schemeClr val="bg1"/>
          </a:solidFill>
          <a:latin typeface="+mn-lt"/>
          <a:ea typeface="+mn-ea"/>
        </a:defRPr>
      </a:lvl8pPr>
      <a:lvl9pPr marL="3886200" indent="-228600" algn="l" rtl="0" eaLnBrk="1" fontAlgn="base" hangingPunct="1">
        <a:spcBef>
          <a:spcPct val="20000"/>
        </a:spcBef>
        <a:spcAft>
          <a:spcPct val="0"/>
        </a:spcAft>
        <a:buChar char="»"/>
        <a:defRPr>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12"/>
          <p:cNvSpPr>
            <a:spLocks noChangeArrowheads="1"/>
          </p:cNvSpPr>
          <p:nvPr/>
        </p:nvSpPr>
        <p:spPr bwMode="auto">
          <a:xfrm>
            <a:off x="0" y="533400"/>
            <a:ext cx="9144000" cy="5803900"/>
          </a:xfrm>
          <a:prstGeom prst="rect">
            <a:avLst/>
          </a:prstGeom>
          <a:solidFill>
            <a:srgbClr val="00346C"/>
          </a:solidFill>
          <a:ln w="9525">
            <a:noFill/>
            <a:miter lim="800000"/>
            <a:headEnd/>
            <a:tailEnd/>
          </a:ln>
        </p:spPr>
        <p:txBody>
          <a:bodyPr wrap="none" anchor="ctr"/>
          <a:lstStyle/>
          <a:p>
            <a:endParaRPr lang="en-US" sz="2400"/>
          </a:p>
        </p:txBody>
      </p:sp>
      <p:sp>
        <p:nvSpPr>
          <p:cNvPr id="14340" name="Rectangle 4"/>
          <p:cNvSpPr>
            <a:spLocks noGrp="1" noChangeArrowheads="1"/>
          </p:cNvSpPr>
          <p:nvPr>
            <p:ph type="dt" sz="half" idx="2"/>
          </p:nvPr>
        </p:nvSpPr>
        <p:spPr bwMode="auto">
          <a:xfrm>
            <a:off x="4570413" y="6361113"/>
            <a:ext cx="21336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200" dirty="0">
                <a:solidFill>
                  <a:srgbClr val="00346C"/>
                </a:solidFill>
                <a:latin typeface="+mn-lt"/>
                <a:ea typeface="+mn-ea"/>
                <a:cs typeface="+mn-cs"/>
              </a:defRPr>
            </a:lvl1pPr>
          </a:lstStyle>
          <a:p>
            <a:pPr>
              <a:defRPr/>
            </a:pPr>
            <a:endParaRPr lang="en-US"/>
          </a:p>
        </p:txBody>
      </p:sp>
      <p:sp>
        <p:nvSpPr>
          <p:cNvPr id="14342" name="Rectangle 6"/>
          <p:cNvSpPr>
            <a:spLocks noGrp="1" noChangeArrowheads="1"/>
          </p:cNvSpPr>
          <p:nvPr>
            <p:ph type="sldNum" sz="quarter" idx="4"/>
          </p:nvPr>
        </p:nvSpPr>
        <p:spPr bwMode="auto">
          <a:xfrm>
            <a:off x="8555038" y="6462713"/>
            <a:ext cx="484187"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a:solidFill>
                  <a:srgbClr val="00346C"/>
                </a:solidFill>
                <a:latin typeface="+mn-lt"/>
                <a:ea typeface="+mn-ea"/>
                <a:cs typeface="+mn-cs"/>
              </a:defRPr>
            </a:lvl1pPr>
          </a:lstStyle>
          <a:p>
            <a:pPr>
              <a:defRPr/>
            </a:pPr>
            <a:fld id="{48B2C3FE-6A7E-4299-87BD-CE325329CB3B}" type="slidenum">
              <a:rPr lang="en-US"/>
              <a:pPr>
                <a:defRPr/>
              </a:pPr>
              <a:t>‹#›</a:t>
            </a:fld>
            <a:endParaRPr lang="en-US" dirty="0"/>
          </a:p>
        </p:txBody>
      </p:sp>
      <p:sp>
        <p:nvSpPr>
          <p:cNvPr id="2053" name="Rectangle 2"/>
          <p:cNvSpPr>
            <a:spLocks noGrp="1" noChangeArrowheads="1"/>
          </p:cNvSpPr>
          <p:nvPr>
            <p:ph type="title"/>
          </p:nvPr>
        </p:nvSpPr>
        <p:spPr bwMode="auto">
          <a:xfrm>
            <a:off x="417513" y="71438"/>
            <a:ext cx="8269287" cy="665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2054" name="Rectangle 20"/>
          <p:cNvSpPr>
            <a:spLocks noGrp="1" noChangeArrowheads="1"/>
          </p:cNvSpPr>
          <p:nvPr>
            <p:ph type="body" idx="1"/>
          </p:nvPr>
        </p:nvSpPr>
        <p:spPr bwMode="auto">
          <a:xfrm>
            <a:off x="457200" y="10874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5" name="Picture 21" descr="Westat_Wordmark"/>
          <p:cNvPicPr>
            <a:picLocks noChangeAspect="1" noChangeArrowheads="1"/>
          </p:cNvPicPr>
          <p:nvPr/>
        </p:nvPicPr>
        <p:blipFill>
          <a:blip r:embed="rId13" cstate="print"/>
          <a:srcRect/>
          <a:stretch>
            <a:fillRect/>
          </a:stretch>
        </p:blipFill>
        <p:spPr bwMode="auto">
          <a:xfrm>
            <a:off x="428625" y="6529388"/>
            <a:ext cx="676275" cy="149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hf hdr="0" ftr="0" dt="0"/>
  <p:txStyles>
    <p:titleStyle>
      <a:lvl1pPr algn="l" rtl="0" eaLnBrk="0" fontAlgn="base" hangingPunct="0">
        <a:spcBef>
          <a:spcPct val="0"/>
        </a:spcBef>
        <a:spcAft>
          <a:spcPct val="0"/>
        </a:spcAft>
        <a:defRPr sz="2400" b="1">
          <a:solidFill>
            <a:srgbClr val="00346C"/>
          </a:solidFill>
          <a:latin typeface="+mj-lt"/>
          <a:ea typeface="+mj-ea"/>
          <a:cs typeface="+mj-cs"/>
        </a:defRPr>
      </a:lvl1pPr>
      <a:lvl2pPr algn="l" rtl="0" eaLnBrk="0" fontAlgn="base" hangingPunct="0">
        <a:spcBef>
          <a:spcPct val="0"/>
        </a:spcBef>
        <a:spcAft>
          <a:spcPct val="0"/>
        </a:spcAft>
        <a:defRPr sz="2400" b="1">
          <a:solidFill>
            <a:srgbClr val="00346C"/>
          </a:solidFill>
          <a:latin typeface="Arial" charset="0"/>
        </a:defRPr>
      </a:lvl2pPr>
      <a:lvl3pPr algn="l" rtl="0" eaLnBrk="0" fontAlgn="base" hangingPunct="0">
        <a:spcBef>
          <a:spcPct val="0"/>
        </a:spcBef>
        <a:spcAft>
          <a:spcPct val="0"/>
        </a:spcAft>
        <a:defRPr sz="2400" b="1">
          <a:solidFill>
            <a:srgbClr val="00346C"/>
          </a:solidFill>
          <a:latin typeface="Arial" charset="0"/>
        </a:defRPr>
      </a:lvl3pPr>
      <a:lvl4pPr algn="l" rtl="0" eaLnBrk="0" fontAlgn="base" hangingPunct="0">
        <a:spcBef>
          <a:spcPct val="0"/>
        </a:spcBef>
        <a:spcAft>
          <a:spcPct val="0"/>
        </a:spcAft>
        <a:defRPr sz="2400" b="1">
          <a:solidFill>
            <a:srgbClr val="00346C"/>
          </a:solidFill>
          <a:latin typeface="Arial" charset="0"/>
        </a:defRPr>
      </a:lvl4pPr>
      <a:lvl5pPr algn="l" rtl="0" eaLnBrk="0" fontAlgn="base" hangingPunct="0">
        <a:spcBef>
          <a:spcPct val="0"/>
        </a:spcBef>
        <a:spcAft>
          <a:spcPct val="0"/>
        </a:spcAft>
        <a:defRPr sz="2400" b="1">
          <a:solidFill>
            <a:srgbClr val="00346C"/>
          </a:solidFill>
          <a:latin typeface="Arial" charset="0"/>
        </a:defRPr>
      </a:lvl5pPr>
      <a:lvl6pPr marL="457200" algn="l" rtl="0" eaLnBrk="1" fontAlgn="base" hangingPunct="1">
        <a:spcBef>
          <a:spcPct val="0"/>
        </a:spcBef>
        <a:spcAft>
          <a:spcPct val="0"/>
        </a:spcAft>
        <a:defRPr sz="2400" b="1">
          <a:solidFill>
            <a:srgbClr val="00346C"/>
          </a:solidFill>
          <a:latin typeface="Arial" charset="0"/>
        </a:defRPr>
      </a:lvl6pPr>
      <a:lvl7pPr marL="914400" algn="l" rtl="0" eaLnBrk="1" fontAlgn="base" hangingPunct="1">
        <a:spcBef>
          <a:spcPct val="0"/>
        </a:spcBef>
        <a:spcAft>
          <a:spcPct val="0"/>
        </a:spcAft>
        <a:defRPr sz="2400" b="1">
          <a:solidFill>
            <a:srgbClr val="00346C"/>
          </a:solidFill>
          <a:latin typeface="Arial" charset="0"/>
        </a:defRPr>
      </a:lvl7pPr>
      <a:lvl8pPr marL="1371600" algn="l" rtl="0" eaLnBrk="1" fontAlgn="base" hangingPunct="1">
        <a:spcBef>
          <a:spcPct val="0"/>
        </a:spcBef>
        <a:spcAft>
          <a:spcPct val="0"/>
        </a:spcAft>
        <a:defRPr sz="2400" b="1">
          <a:solidFill>
            <a:srgbClr val="00346C"/>
          </a:solidFill>
          <a:latin typeface="Arial" charset="0"/>
        </a:defRPr>
      </a:lvl8pPr>
      <a:lvl9pPr marL="1828800" algn="l" rtl="0" eaLnBrk="1" fontAlgn="base" hangingPunct="1">
        <a:spcBef>
          <a:spcPct val="0"/>
        </a:spcBef>
        <a:spcAft>
          <a:spcPct val="0"/>
        </a:spcAft>
        <a:defRPr sz="2400" b="1">
          <a:solidFill>
            <a:srgbClr val="00346C"/>
          </a:solidFill>
          <a:latin typeface="Arial" charset="0"/>
        </a:defRPr>
      </a:lvl9pPr>
    </p:titleStyle>
    <p:bodyStyle>
      <a:lvl1pPr marL="342900" indent="-342900" algn="l" rtl="0" eaLnBrk="0" fontAlgn="base" hangingPunct="0">
        <a:spcBef>
          <a:spcPct val="20000"/>
        </a:spcBef>
        <a:spcAft>
          <a:spcPct val="20000"/>
        </a:spcAft>
        <a:buChar char="•"/>
        <a:defRPr sz="2700">
          <a:solidFill>
            <a:schemeClr val="bg1"/>
          </a:solidFill>
          <a:latin typeface="+mn-lt"/>
          <a:ea typeface="+mn-ea"/>
          <a:cs typeface="+mn-cs"/>
        </a:defRPr>
      </a:lvl1pPr>
      <a:lvl2pPr marL="742950" indent="-285750" algn="l" rtl="0" eaLnBrk="0" fontAlgn="base" hangingPunct="0">
        <a:spcBef>
          <a:spcPct val="20000"/>
        </a:spcBef>
        <a:spcAft>
          <a:spcPct val="0"/>
        </a:spcAft>
        <a:buClr>
          <a:srgbClr val="8DA1C5"/>
        </a:buClr>
        <a:buSzPct val="110000"/>
        <a:buFont typeface="Wingdings" pitchFamily="2" charset="2"/>
        <a:buChar char="§"/>
        <a:defRPr sz="2200">
          <a:solidFill>
            <a:schemeClr val="bg1"/>
          </a:solidFill>
          <a:latin typeface="+mn-lt"/>
        </a:defRPr>
      </a:lvl2pPr>
      <a:lvl3pPr marL="1143000" indent="-228600" algn="l" rtl="0" eaLnBrk="0" fontAlgn="base" hangingPunct="0">
        <a:spcBef>
          <a:spcPct val="20000"/>
        </a:spcBef>
        <a:spcAft>
          <a:spcPct val="0"/>
        </a:spcAft>
        <a:buChar char="•"/>
        <a:defRPr sz="2000">
          <a:solidFill>
            <a:schemeClr val="bg1"/>
          </a:solidFill>
          <a:latin typeface="+mn-lt"/>
        </a:defRPr>
      </a:lvl3pPr>
      <a:lvl4pPr marL="1600200" indent="-228600" algn="l" rtl="0" eaLnBrk="0" fontAlgn="base" hangingPunct="0">
        <a:spcBef>
          <a:spcPct val="20000"/>
        </a:spcBef>
        <a:spcAft>
          <a:spcPct val="0"/>
        </a:spcAft>
        <a:buChar char="–"/>
        <a:defRPr>
          <a:solidFill>
            <a:schemeClr val="bg1"/>
          </a:solidFill>
          <a:latin typeface="+mn-lt"/>
        </a:defRPr>
      </a:lvl4pPr>
      <a:lvl5pPr marL="2057400" indent="-228600" algn="l" rtl="0" eaLnBrk="0" fontAlgn="base" hangingPunct="0">
        <a:spcBef>
          <a:spcPct val="20000"/>
        </a:spcBef>
        <a:spcAft>
          <a:spcPct val="0"/>
        </a:spcAft>
        <a:buChar char="»"/>
        <a:defRPr>
          <a:solidFill>
            <a:schemeClr val="bg1"/>
          </a:solidFill>
          <a:latin typeface="+mn-lt"/>
        </a:defRPr>
      </a:lvl5pPr>
      <a:lvl6pPr marL="2514600" indent="-228600" algn="l" rtl="0" eaLnBrk="1" fontAlgn="base" hangingPunct="1">
        <a:spcBef>
          <a:spcPct val="20000"/>
        </a:spcBef>
        <a:spcAft>
          <a:spcPct val="0"/>
        </a:spcAft>
        <a:buChar char="»"/>
        <a:defRPr>
          <a:solidFill>
            <a:schemeClr val="bg1"/>
          </a:solidFill>
          <a:latin typeface="+mn-lt"/>
        </a:defRPr>
      </a:lvl6pPr>
      <a:lvl7pPr marL="2971800" indent="-228600" algn="l" rtl="0" eaLnBrk="1" fontAlgn="base" hangingPunct="1">
        <a:spcBef>
          <a:spcPct val="20000"/>
        </a:spcBef>
        <a:spcAft>
          <a:spcPct val="0"/>
        </a:spcAft>
        <a:buChar char="»"/>
        <a:defRPr>
          <a:solidFill>
            <a:schemeClr val="bg1"/>
          </a:solidFill>
          <a:latin typeface="+mn-lt"/>
        </a:defRPr>
      </a:lvl7pPr>
      <a:lvl8pPr marL="3429000" indent="-228600" algn="l" rtl="0" eaLnBrk="1" fontAlgn="base" hangingPunct="1">
        <a:spcBef>
          <a:spcPct val="20000"/>
        </a:spcBef>
        <a:spcAft>
          <a:spcPct val="0"/>
        </a:spcAft>
        <a:buChar char="»"/>
        <a:defRPr>
          <a:solidFill>
            <a:schemeClr val="bg1"/>
          </a:solidFill>
          <a:latin typeface="+mn-lt"/>
        </a:defRPr>
      </a:lvl8pPr>
      <a:lvl9pPr marL="3886200" indent="-228600" algn="l" rtl="0" eaLnBrk="1" fontAlgn="base" hangingPunct="1">
        <a:spcBef>
          <a:spcPct val="20000"/>
        </a:spcBef>
        <a:spcAft>
          <a:spcPct val="0"/>
        </a:spcAft>
        <a:buChar char="»"/>
        <a:defRPr>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9"/>
          <p:cNvSpPr>
            <a:spLocks noChangeArrowheads="1"/>
          </p:cNvSpPr>
          <p:nvPr/>
        </p:nvSpPr>
        <p:spPr bwMode="auto">
          <a:xfrm>
            <a:off x="0" y="6334125"/>
            <a:ext cx="9144000" cy="523875"/>
          </a:xfrm>
          <a:prstGeom prst="rect">
            <a:avLst/>
          </a:prstGeom>
          <a:solidFill>
            <a:srgbClr val="00346C"/>
          </a:solidFill>
          <a:ln w="9525">
            <a:noFill/>
            <a:miter lim="800000"/>
            <a:headEnd/>
            <a:tailEnd/>
          </a:ln>
        </p:spPr>
        <p:txBody>
          <a:bodyPr wrap="none" anchor="ctr"/>
          <a:lstStyle/>
          <a:p>
            <a:endParaRPr lang="en-US"/>
          </a:p>
        </p:txBody>
      </p:sp>
      <p:sp>
        <p:nvSpPr>
          <p:cNvPr id="3075" name="Rectangle 4"/>
          <p:cNvSpPr>
            <a:spLocks noChangeArrowheads="1"/>
          </p:cNvSpPr>
          <p:nvPr/>
        </p:nvSpPr>
        <p:spPr bwMode="auto">
          <a:xfrm>
            <a:off x="4013200" y="0"/>
            <a:ext cx="5130800" cy="1352550"/>
          </a:xfrm>
          <a:prstGeom prst="rect">
            <a:avLst/>
          </a:prstGeom>
          <a:gradFill rotWithShape="0">
            <a:gsLst>
              <a:gs pos="0">
                <a:schemeClr val="bg1"/>
              </a:gs>
              <a:gs pos="100000">
                <a:srgbClr val="8DA1C5"/>
              </a:gs>
            </a:gsLst>
            <a:lin ang="0" scaled="1"/>
          </a:gradFill>
          <a:ln w="9525">
            <a:noFill/>
            <a:miter lim="800000"/>
            <a:headEnd/>
            <a:tailEnd/>
          </a:ln>
        </p:spPr>
        <p:txBody>
          <a:bodyPr wrap="none" anchor="ctr"/>
          <a:lstStyle/>
          <a:p>
            <a:endParaRPr lang="en-US"/>
          </a:p>
        </p:txBody>
      </p:sp>
      <p:sp>
        <p:nvSpPr>
          <p:cNvPr id="3076" name="Rectangle 7"/>
          <p:cNvSpPr>
            <a:spLocks noGrp="1" noChangeArrowheads="1"/>
          </p:cNvSpPr>
          <p:nvPr>
            <p:ph type="title"/>
          </p:nvPr>
        </p:nvSpPr>
        <p:spPr bwMode="auto">
          <a:xfrm>
            <a:off x="801688" y="152400"/>
            <a:ext cx="7966075"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8920" name="Rectangle 8"/>
          <p:cNvSpPr>
            <a:spLocks noGrp="1" noChangeArrowheads="1"/>
          </p:cNvSpPr>
          <p:nvPr>
            <p:ph type="dt" sz="half" idx="2"/>
          </p:nvPr>
        </p:nvSpPr>
        <p:spPr bwMode="auto">
          <a:xfrm>
            <a:off x="4572000" y="6364288"/>
            <a:ext cx="1905000" cy="3175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fontAlgn="auto">
              <a:spcBef>
                <a:spcPts val="0"/>
              </a:spcBef>
              <a:spcAft>
                <a:spcPts val="0"/>
              </a:spcAft>
              <a:defRPr sz="1200" dirty="0">
                <a:solidFill>
                  <a:schemeClr val="bg1"/>
                </a:solidFill>
                <a:latin typeface="Trebuchet MS" pitchFamily="1" charset="0"/>
                <a:ea typeface="+mn-ea"/>
                <a:cs typeface="+mn-cs"/>
              </a:defRPr>
            </a:lvl1pPr>
          </a:lstStyle>
          <a:p>
            <a:pPr>
              <a:defRPr/>
            </a:pPr>
            <a:endParaRPr lang="en-US"/>
          </a:p>
        </p:txBody>
      </p:sp>
      <p:sp>
        <p:nvSpPr>
          <p:cNvPr id="38921" name="Rectangle 9"/>
          <p:cNvSpPr>
            <a:spLocks noGrp="1" noChangeArrowheads="1"/>
          </p:cNvSpPr>
          <p:nvPr>
            <p:ph type="sldNum" sz="quarter" idx="4"/>
          </p:nvPr>
        </p:nvSpPr>
        <p:spPr bwMode="auto">
          <a:xfrm>
            <a:off x="8559800" y="6427788"/>
            <a:ext cx="482600" cy="3175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fontAlgn="auto">
              <a:spcBef>
                <a:spcPts val="0"/>
              </a:spcBef>
              <a:spcAft>
                <a:spcPts val="0"/>
              </a:spcAft>
              <a:defRPr sz="1200">
                <a:solidFill>
                  <a:schemeClr val="bg1"/>
                </a:solidFill>
                <a:latin typeface="+mn-lt"/>
                <a:ea typeface="+mn-ea"/>
                <a:cs typeface="+mn-cs"/>
              </a:defRPr>
            </a:lvl1pPr>
          </a:lstStyle>
          <a:p>
            <a:pPr>
              <a:defRPr/>
            </a:pPr>
            <a:fld id="{BA7F2377-8A0E-4E21-AC2F-F8A3C48A4AF5}" type="slidenum">
              <a:rPr lang="en-US"/>
              <a:pPr>
                <a:defRPr/>
              </a:pPr>
              <a:t>‹#›</a:t>
            </a:fld>
            <a:endParaRPr lang="en-US" dirty="0">
              <a:latin typeface="Trebuchet MS" pitchFamily="1" charset="0"/>
            </a:endParaRPr>
          </a:p>
        </p:txBody>
      </p:sp>
      <p:sp>
        <p:nvSpPr>
          <p:cNvPr id="3079" name="Rectangle 10"/>
          <p:cNvSpPr>
            <a:spLocks noGrp="1" noChangeArrowheads="1"/>
          </p:cNvSpPr>
          <p:nvPr>
            <p:ph type="body" idx="1"/>
          </p:nvPr>
        </p:nvSpPr>
        <p:spPr bwMode="auto">
          <a:xfrm>
            <a:off x="803275" y="1676400"/>
            <a:ext cx="7980363"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0" name="Rectangle 28"/>
          <p:cNvSpPr>
            <a:spLocks noChangeArrowheads="1"/>
          </p:cNvSpPr>
          <p:nvPr/>
        </p:nvSpPr>
        <p:spPr bwMode="auto">
          <a:xfrm>
            <a:off x="0" y="1319213"/>
            <a:ext cx="9144000" cy="42862"/>
          </a:xfrm>
          <a:prstGeom prst="rect">
            <a:avLst/>
          </a:prstGeom>
          <a:solidFill>
            <a:srgbClr val="00346C"/>
          </a:solidFill>
          <a:ln w="9525">
            <a:noFill/>
            <a:miter lim="800000"/>
            <a:headEnd/>
            <a:tailEnd/>
          </a:ln>
        </p:spPr>
        <p:txBody>
          <a:bodyPr wrap="none" lIns="88697" tIns="44348" rIns="88697" bIns="44348" anchor="ctr"/>
          <a:lstStyle/>
          <a:p>
            <a:endParaRPr lang="en-US"/>
          </a:p>
        </p:txBody>
      </p:sp>
      <p:pic>
        <p:nvPicPr>
          <p:cNvPr id="3081" name="Picture 32" descr="Westat_Wordmark_white"/>
          <p:cNvPicPr>
            <a:picLocks noChangeAspect="1" noChangeArrowheads="1"/>
          </p:cNvPicPr>
          <p:nvPr/>
        </p:nvPicPr>
        <p:blipFill>
          <a:blip r:embed="rId13" cstate="print"/>
          <a:srcRect/>
          <a:stretch>
            <a:fillRect/>
          </a:stretch>
        </p:blipFill>
        <p:spPr bwMode="auto">
          <a:xfrm>
            <a:off x="433388" y="6523038"/>
            <a:ext cx="676275" cy="149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transition>
    <p:wipe dir="r"/>
  </p:transition>
  <p:hf hdr="0" ftr="0" dt="0"/>
  <p:txStyles>
    <p:titleStyle>
      <a:lvl1pPr algn="l" rtl="0" eaLnBrk="0" fontAlgn="base" hangingPunct="0">
        <a:lnSpc>
          <a:spcPct val="90000"/>
        </a:lnSpc>
        <a:spcBef>
          <a:spcPct val="0"/>
        </a:spcBef>
        <a:spcAft>
          <a:spcPct val="0"/>
        </a:spcAft>
        <a:defRPr sz="3000">
          <a:solidFill>
            <a:srgbClr val="00346C"/>
          </a:solidFill>
          <a:latin typeface="+mj-lt"/>
          <a:ea typeface="+mj-ea"/>
          <a:cs typeface="ＭＳ Ｐゴシック"/>
        </a:defRPr>
      </a:lvl1pPr>
      <a:lvl2pPr algn="l" rtl="0" eaLnBrk="0" fontAlgn="base" hangingPunct="0">
        <a:lnSpc>
          <a:spcPct val="90000"/>
        </a:lnSpc>
        <a:spcBef>
          <a:spcPct val="0"/>
        </a:spcBef>
        <a:spcAft>
          <a:spcPct val="0"/>
        </a:spcAft>
        <a:defRPr sz="3000">
          <a:solidFill>
            <a:srgbClr val="00346C"/>
          </a:solidFill>
          <a:latin typeface="Arial" charset="0"/>
          <a:ea typeface="ＭＳ Ｐゴシック" pitchFamily="1" charset="-128"/>
          <a:cs typeface="ＭＳ Ｐゴシック"/>
        </a:defRPr>
      </a:lvl2pPr>
      <a:lvl3pPr algn="l" rtl="0" eaLnBrk="0" fontAlgn="base" hangingPunct="0">
        <a:lnSpc>
          <a:spcPct val="90000"/>
        </a:lnSpc>
        <a:spcBef>
          <a:spcPct val="0"/>
        </a:spcBef>
        <a:spcAft>
          <a:spcPct val="0"/>
        </a:spcAft>
        <a:defRPr sz="3000">
          <a:solidFill>
            <a:srgbClr val="00346C"/>
          </a:solidFill>
          <a:latin typeface="Arial" charset="0"/>
          <a:ea typeface="ＭＳ Ｐゴシック" pitchFamily="1" charset="-128"/>
          <a:cs typeface="ＭＳ Ｐゴシック"/>
        </a:defRPr>
      </a:lvl3pPr>
      <a:lvl4pPr algn="l" rtl="0" eaLnBrk="0" fontAlgn="base" hangingPunct="0">
        <a:lnSpc>
          <a:spcPct val="90000"/>
        </a:lnSpc>
        <a:spcBef>
          <a:spcPct val="0"/>
        </a:spcBef>
        <a:spcAft>
          <a:spcPct val="0"/>
        </a:spcAft>
        <a:defRPr sz="3000">
          <a:solidFill>
            <a:srgbClr val="00346C"/>
          </a:solidFill>
          <a:latin typeface="Arial" charset="0"/>
          <a:ea typeface="ＭＳ Ｐゴシック" pitchFamily="1" charset="-128"/>
          <a:cs typeface="ＭＳ Ｐゴシック"/>
        </a:defRPr>
      </a:lvl4pPr>
      <a:lvl5pPr algn="l" rtl="0" eaLnBrk="0" fontAlgn="base" hangingPunct="0">
        <a:lnSpc>
          <a:spcPct val="90000"/>
        </a:lnSpc>
        <a:spcBef>
          <a:spcPct val="0"/>
        </a:spcBef>
        <a:spcAft>
          <a:spcPct val="0"/>
        </a:spcAft>
        <a:defRPr sz="3000">
          <a:solidFill>
            <a:srgbClr val="00346C"/>
          </a:solidFill>
          <a:latin typeface="Arial" charset="0"/>
          <a:ea typeface="ＭＳ Ｐゴシック" pitchFamily="1" charset="-128"/>
          <a:cs typeface="ＭＳ Ｐゴシック"/>
        </a:defRPr>
      </a:lvl5pPr>
      <a:lvl6pPr marL="457200" algn="l" rtl="0" eaLnBrk="1" fontAlgn="base" hangingPunct="1">
        <a:lnSpc>
          <a:spcPct val="90000"/>
        </a:lnSpc>
        <a:spcBef>
          <a:spcPct val="0"/>
        </a:spcBef>
        <a:spcAft>
          <a:spcPct val="0"/>
        </a:spcAft>
        <a:defRPr sz="3000">
          <a:solidFill>
            <a:srgbClr val="00346C"/>
          </a:solidFill>
          <a:latin typeface="Arial" charset="0"/>
          <a:ea typeface="ＭＳ Ｐゴシック" pitchFamily="1" charset="-128"/>
        </a:defRPr>
      </a:lvl6pPr>
      <a:lvl7pPr marL="914400" algn="l" rtl="0" eaLnBrk="1" fontAlgn="base" hangingPunct="1">
        <a:lnSpc>
          <a:spcPct val="90000"/>
        </a:lnSpc>
        <a:spcBef>
          <a:spcPct val="0"/>
        </a:spcBef>
        <a:spcAft>
          <a:spcPct val="0"/>
        </a:spcAft>
        <a:defRPr sz="3000">
          <a:solidFill>
            <a:srgbClr val="00346C"/>
          </a:solidFill>
          <a:latin typeface="Arial" charset="0"/>
          <a:ea typeface="ＭＳ Ｐゴシック" pitchFamily="1" charset="-128"/>
        </a:defRPr>
      </a:lvl7pPr>
      <a:lvl8pPr marL="1371600" algn="l" rtl="0" eaLnBrk="1" fontAlgn="base" hangingPunct="1">
        <a:lnSpc>
          <a:spcPct val="90000"/>
        </a:lnSpc>
        <a:spcBef>
          <a:spcPct val="0"/>
        </a:spcBef>
        <a:spcAft>
          <a:spcPct val="0"/>
        </a:spcAft>
        <a:defRPr sz="3000">
          <a:solidFill>
            <a:srgbClr val="00346C"/>
          </a:solidFill>
          <a:latin typeface="Arial" charset="0"/>
          <a:ea typeface="ＭＳ Ｐゴシック" pitchFamily="1" charset="-128"/>
        </a:defRPr>
      </a:lvl8pPr>
      <a:lvl9pPr marL="1828800" algn="l" rtl="0" eaLnBrk="1" fontAlgn="base" hangingPunct="1">
        <a:lnSpc>
          <a:spcPct val="90000"/>
        </a:lnSpc>
        <a:spcBef>
          <a:spcPct val="0"/>
        </a:spcBef>
        <a:spcAft>
          <a:spcPct val="0"/>
        </a:spcAft>
        <a:defRPr sz="3000">
          <a:solidFill>
            <a:srgbClr val="00346C"/>
          </a:solidFill>
          <a:latin typeface="Arial" charset="0"/>
          <a:ea typeface="ＭＳ Ｐゴシック" pitchFamily="1" charset="-128"/>
        </a:defRPr>
      </a:lvl9pPr>
    </p:titleStyle>
    <p:bodyStyle>
      <a:lvl1pPr marL="228600" indent="-228600" algn="l" rtl="0" eaLnBrk="0" fontAlgn="base" hangingPunct="0">
        <a:spcBef>
          <a:spcPct val="20000"/>
        </a:spcBef>
        <a:spcAft>
          <a:spcPct val="20000"/>
        </a:spcAft>
        <a:buClr>
          <a:srgbClr val="00346C"/>
        </a:buClr>
        <a:buSzPct val="110000"/>
        <a:buFont typeface="Times" pitchFamily="18" charset="0"/>
        <a:buChar char="•"/>
        <a:defRPr sz="2700">
          <a:solidFill>
            <a:srgbClr val="00346C"/>
          </a:solidFill>
          <a:latin typeface="+mn-lt"/>
          <a:ea typeface="+mn-ea"/>
          <a:cs typeface="ＭＳ Ｐゴシック"/>
        </a:defRPr>
      </a:lvl1pPr>
      <a:lvl2pPr marL="685800" indent="-228600" algn="l" rtl="0" eaLnBrk="0" fontAlgn="base" hangingPunct="0">
        <a:spcBef>
          <a:spcPct val="20000"/>
        </a:spcBef>
        <a:spcAft>
          <a:spcPct val="0"/>
        </a:spcAft>
        <a:buClr>
          <a:srgbClr val="8DA1C5"/>
        </a:buClr>
        <a:buSzPct val="110000"/>
        <a:buFont typeface="Wingdings" pitchFamily="2" charset="2"/>
        <a:buChar char="§"/>
        <a:defRPr sz="2200">
          <a:solidFill>
            <a:srgbClr val="00346C"/>
          </a:solidFill>
          <a:latin typeface="+mn-lt"/>
          <a:ea typeface="+mn-ea"/>
          <a:cs typeface="ＭＳ Ｐゴシック"/>
        </a:defRPr>
      </a:lvl2pPr>
      <a:lvl3pPr marL="1143000" indent="-228600" algn="l" rtl="0" eaLnBrk="0" fontAlgn="base" hangingPunct="0">
        <a:spcBef>
          <a:spcPct val="20000"/>
        </a:spcBef>
        <a:spcAft>
          <a:spcPct val="0"/>
        </a:spcAft>
        <a:buChar char="•"/>
        <a:defRPr sz="2000">
          <a:solidFill>
            <a:srgbClr val="00346C"/>
          </a:solidFill>
          <a:latin typeface="+mn-lt"/>
          <a:ea typeface="+mn-ea"/>
          <a:cs typeface="ＭＳ Ｐゴシック"/>
        </a:defRPr>
      </a:lvl3pPr>
      <a:lvl4pPr marL="1600200" indent="-228600" algn="l" rtl="0" eaLnBrk="0" fontAlgn="base" hangingPunct="0">
        <a:spcBef>
          <a:spcPct val="20000"/>
        </a:spcBef>
        <a:spcAft>
          <a:spcPct val="0"/>
        </a:spcAft>
        <a:buChar char="–"/>
        <a:defRPr>
          <a:solidFill>
            <a:srgbClr val="00346C"/>
          </a:solidFill>
          <a:latin typeface="+mn-lt"/>
          <a:ea typeface="+mn-ea"/>
          <a:cs typeface="ＭＳ Ｐゴシック"/>
        </a:defRPr>
      </a:lvl4pPr>
      <a:lvl5pPr marL="2057400" indent="-228600" algn="l" rtl="0" eaLnBrk="0" fontAlgn="base" hangingPunct="0">
        <a:spcBef>
          <a:spcPct val="20000"/>
        </a:spcBef>
        <a:spcAft>
          <a:spcPct val="0"/>
        </a:spcAft>
        <a:buChar char="»"/>
        <a:defRPr>
          <a:solidFill>
            <a:srgbClr val="00346C"/>
          </a:solidFill>
          <a:latin typeface="+mn-lt"/>
          <a:ea typeface="+mn-ea"/>
          <a:cs typeface="ＭＳ Ｐゴシック"/>
        </a:defRPr>
      </a:lvl5pPr>
      <a:lvl6pPr marL="2514600" indent="-228600" algn="l" rtl="0" eaLnBrk="1" fontAlgn="base" hangingPunct="1">
        <a:spcBef>
          <a:spcPct val="20000"/>
        </a:spcBef>
        <a:spcAft>
          <a:spcPct val="0"/>
        </a:spcAft>
        <a:buChar char="»"/>
        <a:defRPr>
          <a:solidFill>
            <a:srgbClr val="00346C"/>
          </a:solidFill>
          <a:latin typeface="+mn-lt"/>
          <a:ea typeface="+mn-ea"/>
        </a:defRPr>
      </a:lvl6pPr>
      <a:lvl7pPr marL="2971800" indent="-228600" algn="l" rtl="0" eaLnBrk="1" fontAlgn="base" hangingPunct="1">
        <a:spcBef>
          <a:spcPct val="20000"/>
        </a:spcBef>
        <a:spcAft>
          <a:spcPct val="0"/>
        </a:spcAft>
        <a:buChar char="»"/>
        <a:defRPr>
          <a:solidFill>
            <a:srgbClr val="00346C"/>
          </a:solidFill>
          <a:latin typeface="+mn-lt"/>
          <a:ea typeface="+mn-ea"/>
        </a:defRPr>
      </a:lvl7pPr>
      <a:lvl8pPr marL="3429000" indent="-228600" algn="l" rtl="0" eaLnBrk="1" fontAlgn="base" hangingPunct="1">
        <a:spcBef>
          <a:spcPct val="20000"/>
        </a:spcBef>
        <a:spcAft>
          <a:spcPct val="0"/>
        </a:spcAft>
        <a:buChar char="»"/>
        <a:defRPr>
          <a:solidFill>
            <a:srgbClr val="00346C"/>
          </a:solidFill>
          <a:latin typeface="+mn-lt"/>
          <a:ea typeface="+mn-ea"/>
        </a:defRPr>
      </a:lvl8pPr>
      <a:lvl9pPr marL="3886200" indent="-228600" algn="l" rtl="0" eaLnBrk="1" fontAlgn="base" hangingPunct="1">
        <a:spcBef>
          <a:spcPct val="20000"/>
        </a:spcBef>
        <a:spcAft>
          <a:spcPct val="0"/>
        </a:spcAft>
        <a:buChar char="»"/>
        <a:defRPr>
          <a:solidFill>
            <a:srgbClr val="00346C"/>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9050" y="0"/>
            <a:ext cx="9128125" cy="542925"/>
          </a:xfrm>
          <a:prstGeom prst="rect">
            <a:avLst/>
          </a:prstGeom>
          <a:gradFill rotWithShape="0">
            <a:gsLst>
              <a:gs pos="0">
                <a:schemeClr val="bg1"/>
              </a:gs>
              <a:gs pos="100000">
                <a:srgbClr val="8DA1C5"/>
              </a:gs>
            </a:gsLst>
            <a:lin ang="0" scaled="1"/>
          </a:gradFill>
          <a:ln w="9525">
            <a:noFill/>
            <a:miter lim="800000"/>
            <a:headEnd/>
            <a:tailEnd/>
          </a:ln>
        </p:spPr>
        <p:txBody>
          <a:bodyPr wrap="none" anchor="ctr"/>
          <a:lstStyle/>
          <a:p>
            <a:endParaRPr lang="en-US"/>
          </a:p>
        </p:txBody>
      </p:sp>
      <p:sp>
        <p:nvSpPr>
          <p:cNvPr id="4099" name="Rectangle 3"/>
          <p:cNvSpPr>
            <a:spLocks noChangeArrowheads="1"/>
          </p:cNvSpPr>
          <p:nvPr/>
        </p:nvSpPr>
        <p:spPr bwMode="auto">
          <a:xfrm>
            <a:off x="0" y="6337300"/>
            <a:ext cx="9144000" cy="520700"/>
          </a:xfrm>
          <a:prstGeom prst="rect">
            <a:avLst/>
          </a:prstGeom>
          <a:solidFill>
            <a:srgbClr val="8DA1C5"/>
          </a:solidFill>
          <a:ln w="9525">
            <a:noFill/>
            <a:miter lim="800000"/>
            <a:headEnd/>
            <a:tailEnd/>
          </a:ln>
        </p:spPr>
        <p:txBody>
          <a:bodyPr wrap="none" anchor="ctr"/>
          <a:lstStyle/>
          <a:p>
            <a:endParaRPr lang="en-US"/>
          </a:p>
        </p:txBody>
      </p:sp>
      <p:sp>
        <p:nvSpPr>
          <p:cNvPr id="142341" name="Rectangle 5"/>
          <p:cNvSpPr>
            <a:spLocks noGrp="1" noChangeArrowheads="1"/>
          </p:cNvSpPr>
          <p:nvPr>
            <p:ph type="dt" sz="half" idx="2"/>
          </p:nvPr>
        </p:nvSpPr>
        <p:spPr bwMode="auto">
          <a:xfrm>
            <a:off x="4570413" y="6361113"/>
            <a:ext cx="21336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200" dirty="0">
                <a:solidFill>
                  <a:srgbClr val="00346C"/>
                </a:solidFill>
                <a:latin typeface="+mn-lt"/>
                <a:ea typeface="+mn-ea"/>
                <a:cs typeface="+mn-cs"/>
              </a:defRPr>
            </a:lvl1pPr>
          </a:lstStyle>
          <a:p>
            <a:pPr>
              <a:defRPr/>
            </a:pPr>
            <a:endParaRPr lang="en-US"/>
          </a:p>
        </p:txBody>
      </p:sp>
      <p:sp>
        <p:nvSpPr>
          <p:cNvPr id="142342" name="Rectangle 6"/>
          <p:cNvSpPr>
            <a:spLocks noGrp="1" noChangeArrowheads="1"/>
          </p:cNvSpPr>
          <p:nvPr>
            <p:ph type="sldNum" sz="quarter" idx="4"/>
          </p:nvPr>
        </p:nvSpPr>
        <p:spPr bwMode="auto">
          <a:xfrm>
            <a:off x="8555038" y="6462713"/>
            <a:ext cx="484187"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a:solidFill>
                  <a:srgbClr val="00346C"/>
                </a:solidFill>
                <a:latin typeface="+mn-lt"/>
                <a:ea typeface="+mn-ea"/>
                <a:cs typeface="+mn-cs"/>
              </a:defRPr>
            </a:lvl1pPr>
          </a:lstStyle>
          <a:p>
            <a:pPr>
              <a:defRPr/>
            </a:pPr>
            <a:fld id="{955BF970-F5FB-4A4D-BDC6-6AC9E521ACE6}" type="slidenum">
              <a:rPr lang="en-US"/>
              <a:pPr>
                <a:defRPr/>
              </a:pPr>
              <a:t>‹#›</a:t>
            </a:fld>
            <a:endParaRPr lang="en-US" dirty="0"/>
          </a:p>
        </p:txBody>
      </p:sp>
      <p:sp>
        <p:nvSpPr>
          <p:cNvPr id="4102" name="Rectangle 7"/>
          <p:cNvSpPr>
            <a:spLocks noGrp="1" noChangeArrowheads="1"/>
          </p:cNvSpPr>
          <p:nvPr>
            <p:ph type="title"/>
          </p:nvPr>
        </p:nvSpPr>
        <p:spPr bwMode="auto">
          <a:xfrm>
            <a:off x="417513" y="71438"/>
            <a:ext cx="8269287" cy="665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103" name="Rectangle 9"/>
          <p:cNvSpPr>
            <a:spLocks noGrp="1" noChangeArrowheads="1"/>
          </p:cNvSpPr>
          <p:nvPr>
            <p:ph type="body" idx="1"/>
          </p:nvPr>
        </p:nvSpPr>
        <p:spPr bwMode="auto">
          <a:xfrm>
            <a:off x="457200" y="10874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4104" name="Picture 10" descr="Westat_Wordmark"/>
          <p:cNvPicPr>
            <a:picLocks noChangeAspect="1" noChangeArrowheads="1"/>
          </p:cNvPicPr>
          <p:nvPr/>
        </p:nvPicPr>
        <p:blipFill>
          <a:blip r:embed="rId13" cstate="print"/>
          <a:srcRect/>
          <a:stretch>
            <a:fillRect/>
          </a:stretch>
        </p:blipFill>
        <p:spPr bwMode="auto">
          <a:xfrm>
            <a:off x="428625" y="6529388"/>
            <a:ext cx="676275" cy="149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transition/>
  <p:hf hdr="0" ftr="0" dt="0"/>
  <p:txStyles>
    <p:titleStyle>
      <a:lvl1pPr algn="l" rtl="0" eaLnBrk="0" fontAlgn="base" hangingPunct="0">
        <a:spcBef>
          <a:spcPct val="0"/>
        </a:spcBef>
        <a:spcAft>
          <a:spcPct val="0"/>
        </a:spcAft>
        <a:defRPr sz="2400" b="1">
          <a:solidFill>
            <a:srgbClr val="00346C"/>
          </a:solidFill>
          <a:latin typeface="+mj-lt"/>
          <a:ea typeface="+mj-ea"/>
          <a:cs typeface="+mj-cs"/>
        </a:defRPr>
      </a:lvl1pPr>
      <a:lvl2pPr algn="l" rtl="0" eaLnBrk="0" fontAlgn="base" hangingPunct="0">
        <a:spcBef>
          <a:spcPct val="0"/>
        </a:spcBef>
        <a:spcAft>
          <a:spcPct val="0"/>
        </a:spcAft>
        <a:defRPr sz="2400" b="1">
          <a:solidFill>
            <a:srgbClr val="00346C"/>
          </a:solidFill>
          <a:latin typeface="Arial" charset="0"/>
        </a:defRPr>
      </a:lvl2pPr>
      <a:lvl3pPr algn="l" rtl="0" eaLnBrk="0" fontAlgn="base" hangingPunct="0">
        <a:spcBef>
          <a:spcPct val="0"/>
        </a:spcBef>
        <a:spcAft>
          <a:spcPct val="0"/>
        </a:spcAft>
        <a:defRPr sz="2400" b="1">
          <a:solidFill>
            <a:srgbClr val="00346C"/>
          </a:solidFill>
          <a:latin typeface="Arial" charset="0"/>
        </a:defRPr>
      </a:lvl3pPr>
      <a:lvl4pPr algn="l" rtl="0" eaLnBrk="0" fontAlgn="base" hangingPunct="0">
        <a:spcBef>
          <a:spcPct val="0"/>
        </a:spcBef>
        <a:spcAft>
          <a:spcPct val="0"/>
        </a:spcAft>
        <a:defRPr sz="2400" b="1">
          <a:solidFill>
            <a:srgbClr val="00346C"/>
          </a:solidFill>
          <a:latin typeface="Arial" charset="0"/>
        </a:defRPr>
      </a:lvl4pPr>
      <a:lvl5pPr algn="l" rtl="0" eaLnBrk="0" fontAlgn="base" hangingPunct="0">
        <a:spcBef>
          <a:spcPct val="0"/>
        </a:spcBef>
        <a:spcAft>
          <a:spcPct val="0"/>
        </a:spcAft>
        <a:defRPr sz="2400" b="1">
          <a:solidFill>
            <a:srgbClr val="00346C"/>
          </a:solidFill>
          <a:latin typeface="Arial" charset="0"/>
        </a:defRPr>
      </a:lvl5pPr>
      <a:lvl6pPr marL="457200" algn="l" rtl="0" eaLnBrk="1" fontAlgn="base" hangingPunct="1">
        <a:spcBef>
          <a:spcPct val="0"/>
        </a:spcBef>
        <a:spcAft>
          <a:spcPct val="0"/>
        </a:spcAft>
        <a:defRPr sz="2400" b="1">
          <a:solidFill>
            <a:srgbClr val="00346C"/>
          </a:solidFill>
          <a:latin typeface="Arial" charset="0"/>
        </a:defRPr>
      </a:lvl6pPr>
      <a:lvl7pPr marL="914400" algn="l" rtl="0" eaLnBrk="1" fontAlgn="base" hangingPunct="1">
        <a:spcBef>
          <a:spcPct val="0"/>
        </a:spcBef>
        <a:spcAft>
          <a:spcPct val="0"/>
        </a:spcAft>
        <a:defRPr sz="2400" b="1">
          <a:solidFill>
            <a:srgbClr val="00346C"/>
          </a:solidFill>
          <a:latin typeface="Arial" charset="0"/>
        </a:defRPr>
      </a:lvl7pPr>
      <a:lvl8pPr marL="1371600" algn="l" rtl="0" eaLnBrk="1" fontAlgn="base" hangingPunct="1">
        <a:spcBef>
          <a:spcPct val="0"/>
        </a:spcBef>
        <a:spcAft>
          <a:spcPct val="0"/>
        </a:spcAft>
        <a:defRPr sz="2400" b="1">
          <a:solidFill>
            <a:srgbClr val="00346C"/>
          </a:solidFill>
          <a:latin typeface="Arial" charset="0"/>
        </a:defRPr>
      </a:lvl8pPr>
      <a:lvl9pPr marL="1828800" algn="l" rtl="0" eaLnBrk="1" fontAlgn="base" hangingPunct="1">
        <a:spcBef>
          <a:spcPct val="0"/>
        </a:spcBef>
        <a:spcAft>
          <a:spcPct val="0"/>
        </a:spcAft>
        <a:defRPr sz="2400" b="1">
          <a:solidFill>
            <a:srgbClr val="00346C"/>
          </a:solidFill>
          <a:latin typeface="Arial" charset="0"/>
        </a:defRPr>
      </a:lvl9pPr>
    </p:titleStyle>
    <p:bodyStyle>
      <a:lvl1pPr marL="342900" indent="-342900" algn="l" rtl="0" eaLnBrk="0" fontAlgn="base" hangingPunct="0">
        <a:spcBef>
          <a:spcPct val="20000"/>
        </a:spcBef>
        <a:spcAft>
          <a:spcPct val="20000"/>
        </a:spcAft>
        <a:buChar char="•"/>
        <a:defRPr sz="2700">
          <a:solidFill>
            <a:srgbClr val="00346C"/>
          </a:solidFill>
          <a:latin typeface="+mn-lt"/>
          <a:ea typeface="+mn-ea"/>
          <a:cs typeface="+mn-cs"/>
        </a:defRPr>
      </a:lvl1pPr>
      <a:lvl2pPr marL="742950" indent="-285750" algn="l" rtl="0" eaLnBrk="0" fontAlgn="base" hangingPunct="0">
        <a:spcBef>
          <a:spcPct val="20000"/>
        </a:spcBef>
        <a:spcAft>
          <a:spcPct val="0"/>
        </a:spcAft>
        <a:buClr>
          <a:srgbClr val="5288B3"/>
        </a:buClr>
        <a:buSzPct val="110000"/>
        <a:buFont typeface="Wingdings" pitchFamily="2" charset="2"/>
        <a:buChar char="§"/>
        <a:defRPr sz="2200">
          <a:solidFill>
            <a:srgbClr val="00346C"/>
          </a:solidFill>
          <a:latin typeface="+mn-lt"/>
        </a:defRPr>
      </a:lvl2pPr>
      <a:lvl3pPr marL="1143000" indent="-228600" algn="l" rtl="0" eaLnBrk="0" fontAlgn="base" hangingPunct="0">
        <a:spcBef>
          <a:spcPct val="20000"/>
        </a:spcBef>
        <a:spcAft>
          <a:spcPct val="0"/>
        </a:spcAft>
        <a:buChar char="•"/>
        <a:defRPr sz="2000">
          <a:solidFill>
            <a:srgbClr val="00346C"/>
          </a:solidFill>
          <a:latin typeface="+mn-lt"/>
        </a:defRPr>
      </a:lvl3pPr>
      <a:lvl4pPr marL="1600200" indent="-228600" algn="l" rtl="0" eaLnBrk="0" fontAlgn="base" hangingPunct="0">
        <a:spcBef>
          <a:spcPct val="20000"/>
        </a:spcBef>
        <a:spcAft>
          <a:spcPct val="0"/>
        </a:spcAft>
        <a:buChar char="–"/>
        <a:defRPr>
          <a:solidFill>
            <a:srgbClr val="00346C"/>
          </a:solidFill>
          <a:latin typeface="+mn-lt"/>
        </a:defRPr>
      </a:lvl4pPr>
      <a:lvl5pPr marL="2057400" indent="-228600" algn="l" rtl="0" eaLnBrk="0" fontAlgn="base" hangingPunct="0">
        <a:spcBef>
          <a:spcPct val="20000"/>
        </a:spcBef>
        <a:spcAft>
          <a:spcPct val="0"/>
        </a:spcAft>
        <a:buChar char="»"/>
        <a:defRPr>
          <a:solidFill>
            <a:srgbClr val="00346C"/>
          </a:solidFill>
          <a:latin typeface="+mn-lt"/>
        </a:defRPr>
      </a:lvl5pPr>
      <a:lvl6pPr marL="2514600" indent="-228600" algn="l" rtl="0" eaLnBrk="1" fontAlgn="base" hangingPunct="1">
        <a:spcBef>
          <a:spcPct val="20000"/>
        </a:spcBef>
        <a:spcAft>
          <a:spcPct val="0"/>
        </a:spcAft>
        <a:buChar char="»"/>
        <a:defRPr>
          <a:solidFill>
            <a:srgbClr val="00346C"/>
          </a:solidFill>
          <a:latin typeface="+mn-lt"/>
        </a:defRPr>
      </a:lvl6pPr>
      <a:lvl7pPr marL="2971800" indent="-228600" algn="l" rtl="0" eaLnBrk="1" fontAlgn="base" hangingPunct="1">
        <a:spcBef>
          <a:spcPct val="20000"/>
        </a:spcBef>
        <a:spcAft>
          <a:spcPct val="0"/>
        </a:spcAft>
        <a:buChar char="»"/>
        <a:defRPr>
          <a:solidFill>
            <a:srgbClr val="00346C"/>
          </a:solidFill>
          <a:latin typeface="+mn-lt"/>
        </a:defRPr>
      </a:lvl7pPr>
      <a:lvl8pPr marL="3429000" indent="-228600" algn="l" rtl="0" eaLnBrk="1" fontAlgn="base" hangingPunct="1">
        <a:spcBef>
          <a:spcPct val="20000"/>
        </a:spcBef>
        <a:spcAft>
          <a:spcPct val="0"/>
        </a:spcAft>
        <a:buChar char="»"/>
        <a:defRPr>
          <a:solidFill>
            <a:srgbClr val="00346C"/>
          </a:solidFill>
          <a:latin typeface="+mn-lt"/>
        </a:defRPr>
      </a:lvl8pPr>
      <a:lvl9pPr marL="3886200" indent="-228600" algn="l" rtl="0" eaLnBrk="1" fontAlgn="base" hangingPunct="1">
        <a:spcBef>
          <a:spcPct val="20000"/>
        </a:spcBef>
        <a:spcAft>
          <a:spcPct val="0"/>
        </a:spcAft>
        <a:buChar char="»"/>
        <a:defRPr>
          <a:solidFill>
            <a:srgbClr val="00346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92163"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5124" name="Group 4"/>
          <p:cNvGrpSpPr>
            <a:grpSpLocks/>
          </p:cNvGrpSpPr>
          <p:nvPr/>
        </p:nvGrpSpPr>
        <p:grpSpPr bwMode="auto">
          <a:xfrm>
            <a:off x="0" y="1333500"/>
            <a:ext cx="7986713" cy="19050"/>
            <a:chOff x="0" y="840"/>
            <a:chExt cx="5660" cy="12"/>
          </a:xfrm>
        </p:grpSpPr>
        <p:sp>
          <p:nvSpPr>
            <p:cNvPr id="5126" name="Line 5"/>
            <p:cNvSpPr>
              <a:spLocks noChangeShapeType="1"/>
            </p:cNvSpPr>
            <p:nvPr/>
          </p:nvSpPr>
          <p:spPr bwMode="auto">
            <a:xfrm>
              <a:off x="5" y="852"/>
              <a:ext cx="5655" cy="0"/>
            </a:xfrm>
            <a:prstGeom prst="line">
              <a:avLst/>
            </a:prstGeom>
            <a:noFill/>
            <a:ln w="50800">
              <a:solidFill>
                <a:srgbClr val="001760"/>
              </a:solidFill>
              <a:round/>
              <a:headEnd/>
              <a:tailEnd/>
            </a:ln>
          </p:spPr>
          <p:txBody>
            <a:bodyPr wrap="none" anchor="ctr"/>
            <a:lstStyle/>
            <a:p>
              <a:endParaRPr lang="en-US"/>
            </a:p>
          </p:txBody>
        </p:sp>
        <p:sp>
          <p:nvSpPr>
            <p:cNvPr id="5127" name="Line 6"/>
            <p:cNvSpPr>
              <a:spLocks noChangeShapeType="1"/>
            </p:cNvSpPr>
            <p:nvPr/>
          </p:nvSpPr>
          <p:spPr bwMode="auto">
            <a:xfrm>
              <a:off x="0" y="840"/>
              <a:ext cx="5655" cy="0"/>
            </a:xfrm>
            <a:prstGeom prst="line">
              <a:avLst/>
            </a:prstGeom>
            <a:noFill/>
            <a:ln w="50800">
              <a:solidFill>
                <a:srgbClr val="99CCFF"/>
              </a:solidFill>
              <a:round/>
              <a:headEnd/>
              <a:tailEnd/>
            </a:ln>
          </p:spPr>
          <p:txBody>
            <a:bodyPr wrap="none" anchor="ctr"/>
            <a:lstStyle/>
            <a:p>
              <a:endParaRPr lang="en-US"/>
            </a:p>
          </p:txBody>
        </p:sp>
      </p:grpSp>
      <p:graphicFrame>
        <p:nvGraphicFramePr>
          <p:cNvPr id="5125" name="Object 7"/>
          <p:cNvGraphicFramePr>
            <a:graphicFrameLocks noChangeAspect="1"/>
          </p:cNvGraphicFramePr>
          <p:nvPr/>
        </p:nvGraphicFramePr>
        <p:xfrm>
          <a:off x="142875" y="317500"/>
          <a:ext cx="1428750" cy="671513"/>
        </p:xfrm>
        <a:graphic>
          <a:graphicData uri="http://schemas.openxmlformats.org/presentationml/2006/ole">
            <p:oleObj spid="_x0000_s5125" name="Photo Editor Photo" r:id="rId14"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ransition>
    <p:wipe dir="r"/>
  </p:transition>
  <p:timing>
    <p:tnLst>
      <p:par>
        <p:cTn id="1" dur="indefinite" restart="never" nodeType="tmRoot"/>
      </p:par>
    </p:tnLst>
  </p:timing>
  <p:hf hdr="0" ftr="0" dt="0"/>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92163"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6148" name="Group 4"/>
          <p:cNvGrpSpPr>
            <a:grpSpLocks/>
          </p:cNvGrpSpPr>
          <p:nvPr/>
        </p:nvGrpSpPr>
        <p:grpSpPr bwMode="auto">
          <a:xfrm>
            <a:off x="0" y="1333500"/>
            <a:ext cx="7986713" cy="19050"/>
            <a:chOff x="0" y="840"/>
            <a:chExt cx="5660" cy="12"/>
          </a:xfrm>
        </p:grpSpPr>
        <p:sp>
          <p:nvSpPr>
            <p:cNvPr id="6150" name="Line 5"/>
            <p:cNvSpPr>
              <a:spLocks noChangeShapeType="1"/>
            </p:cNvSpPr>
            <p:nvPr/>
          </p:nvSpPr>
          <p:spPr bwMode="auto">
            <a:xfrm>
              <a:off x="5" y="852"/>
              <a:ext cx="5655" cy="0"/>
            </a:xfrm>
            <a:prstGeom prst="line">
              <a:avLst/>
            </a:prstGeom>
            <a:noFill/>
            <a:ln w="50800">
              <a:solidFill>
                <a:srgbClr val="001760"/>
              </a:solidFill>
              <a:round/>
              <a:headEnd/>
              <a:tailEnd/>
            </a:ln>
          </p:spPr>
          <p:txBody>
            <a:bodyPr wrap="none" anchor="ctr"/>
            <a:lstStyle/>
            <a:p>
              <a:endParaRPr lang="en-US"/>
            </a:p>
          </p:txBody>
        </p:sp>
        <p:sp>
          <p:nvSpPr>
            <p:cNvPr id="6151" name="Line 6"/>
            <p:cNvSpPr>
              <a:spLocks noChangeShapeType="1"/>
            </p:cNvSpPr>
            <p:nvPr/>
          </p:nvSpPr>
          <p:spPr bwMode="auto">
            <a:xfrm>
              <a:off x="0" y="840"/>
              <a:ext cx="5655" cy="0"/>
            </a:xfrm>
            <a:prstGeom prst="line">
              <a:avLst/>
            </a:prstGeom>
            <a:noFill/>
            <a:ln w="50800">
              <a:solidFill>
                <a:srgbClr val="99CCFF"/>
              </a:solidFill>
              <a:round/>
              <a:headEnd/>
              <a:tailEnd/>
            </a:ln>
          </p:spPr>
          <p:txBody>
            <a:bodyPr wrap="none" anchor="ctr"/>
            <a:lstStyle/>
            <a:p>
              <a:endParaRPr lang="en-US"/>
            </a:p>
          </p:txBody>
        </p:sp>
      </p:grpSp>
      <p:graphicFrame>
        <p:nvGraphicFramePr>
          <p:cNvPr id="6149" name="Object 7"/>
          <p:cNvGraphicFramePr>
            <a:graphicFrameLocks noChangeAspect="1"/>
          </p:cNvGraphicFramePr>
          <p:nvPr/>
        </p:nvGraphicFramePr>
        <p:xfrm>
          <a:off x="142875" y="317500"/>
          <a:ext cx="1428750" cy="671513"/>
        </p:xfrm>
        <a:graphic>
          <a:graphicData uri="http://schemas.openxmlformats.org/presentationml/2006/ole">
            <p:oleObj spid="_x0000_s6149" name="Photo Editor Photo" r:id="rId14"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848"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ransition>
    <p:wipe dir="r"/>
  </p:transition>
  <p:timing>
    <p:tnLst>
      <p:par>
        <p:cTn id="1" dur="indefinite" restart="never" nodeType="tmRoot"/>
      </p:par>
    </p:tnLst>
  </p:timing>
  <p:hf hdr="0" ftr="0"/>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8.xml.rels><?xml version="1.0" encoding="UTF-8" standalone="yes"?>
<Relationships xmlns="http://schemas.openxmlformats.org/package/2006/relationships"><Relationship Id="rId3" Type="http://schemas.openxmlformats.org/officeDocument/2006/relationships/hyperlink" Target="mailto:loisolinger@westat.com" TargetMode="External"/><Relationship Id="rId2" Type="http://schemas.openxmlformats.org/officeDocument/2006/relationships/hyperlink" Target="mailto:scottfinley@westat.com" TargetMode="External"/><Relationship Id="rId1" Type="http://schemas.openxmlformats.org/officeDocument/2006/relationships/slideLayout" Target="../slideLayouts/slideLayout52.xml"/><Relationship Id="rId6" Type="http://schemas.openxmlformats.org/officeDocument/2006/relationships/image" Target="../media/image16.wmf"/><Relationship Id="rId5" Type="http://schemas.openxmlformats.org/officeDocument/2006/relationships/hyperlink" Target="mailto:Thomas.Novak@CMS.hhs.gov" TargetMode="External"/><Relationship Id="rId4" Type="http://schemas.openxmlformats.org/officeDocument/2006/relationships/hyperlink" Target="mailto:Erin.grace@AHRQ.hhs.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52.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52.xml"/><Relationship Id="rId6" Type="http://schemas.openxmlformats.org/officeDocument/2006/relationships/image" Target="../media/image12.gif"/><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ctrTitle"/>
          </p:nvPr>
        </p:nvSpPr>
        <p:spPr>
          <a:xfrm>
            <a:off x="533400" y="2743200"/>
            <a:ext cx="7789863" cy="914400"/>
          </a:xfrm>
        </p:spPr>
        <p:txBody>
          <a:bodyPr/>
          <a:lstStyle/>
          <a:p>
            <a:pPr>
              <a:defRPr/>
            </a:pPr>
            <a:r>
              <a:rPr lang="en-US" sz="4100" dirty="0" smtClean="0"/>
              <a:t>Model </a:t>
            </a:r>
            <a:r>
              <a:rPr lang="en-US" sz="4100" dirty="0"/>
              <a:t>Children’s EHR Format</a:t>
            </a:r>
            <a:r>
              <a:rPr lang="en-US" sz="4100" dirty="0">
                <a:solidFill>
                  <a:schemeClr val="tx1"/>
                </a:solidFill>
              </a:rPr>
              <a:t> </a:t>
            </a:r>
            <a:r>
              <a:rPr lang="en-US" sz="1500" dirty="0">
                <a:solidFill>
                  <a:schemeClr val="tx1"/>
                </a:solidFill>
              </a:rPr>
              <a:t/>
            </a:r>
            <a:br>
              <a:rPr lang="en-US" sz="1500" dirty="0">
                <a:solidFill>
                  <a:schemeClr val="tx1"/>
                </a:solidFill>
              </a:rPr>
            </a:br>
            <a:endParaRPr lang="en-US" sz="1500" dirty="0">
              <a:solidFill>
                <a:schemeClr val="tx1"/>
              </a:solidFill>
            </a:endParaRPr>
          </a:p>
        </p:txBody>
      </p:sp>
      <p:sp>
        <p:nvSpPr>
          <p:cNvPr id="95235" name="Rectangle 3"/>
          <p:cNvSpPr>
            <a:spLocks noGrp="1" noChangeArrowheads="1"/>
          </p:cNvSpPr>
          <p:nvPr>
            <p:ph type="subTitle" idx="1"/>
          </p:nvPr>
        </p:nvSpPr>
        <p:spPr/>
        <p:txBody>
          <a:bodyPr/>
          <a:lstStyle/>
          <a:p>
            <a:pPr>
              <a:defRPr/>
            </a:pPr>
            <a:endParaRPr lang="en-US" sz="4800" b="1" dirty="0"/>
          </a:p>
          <a:p>
            <a:pPr>
              <a:defRPr/>
            </a:pPr>
            <a:endParaRPr lang="en-US" dirty="0"/>
          </a:p>
        </p:txBody>
      </p:sp>
      <p:sp>
        <p:nvSpPr>
          <p:cNvPr id="20484" name="Rectangle 4"/>
          <p:cNvSpPr>
            <a:spLocks noChangeArrowheads="1"/>
          </p:cNvSpPr>
          <p:nvPr/>
        </p:nvSpPr>
        <p:spPr bwMode="auto">
          <a:xfrm>
            <a:off x="2057400" y="5657671"/>
            <a:ext cx="7086600" cy="830997"/>
          </a:xfrm>
          <a:prstGeom prst="rect">
            <a:avLst/>
          </a:prstGeom>
          <a:noFill/>
          <a:ln w="12700">
            <a:noFill/>
            <a:miter lim="800000"/>
            <a:headEnd/>
            <a:tailEnd/>
          </a:ln>
        </p:spPr>
        <p:txBody>
          <a:bodyPr>
            <a:spAutoFit/>
          </a:bodyPr>
          <a:lstStyle/>
          <a:p>
            <a:pPr algn="r" eaLnBrk="0" hangingPunct="0"/>
            <a:r>
              <a:rPr lang="en-US" sz="2400" dirty="0">
                <a:latin typeface="Times New Roman" pitchFamily="18" charset="0"/>
              </a:rPr>
              <a:t>Erin Grace, </a:t>
            </a:r>
            <a:r>
              <a:rPr lang="en-US" sz="2400" dirty="0" smtClean="0">
                <a:latin typeface="Times New Roman" pitchFamily="18" charset="0"/>
              </a:rPr>
              <a:t>MHA</a:t>
            </a:r>
          </a:p>
          <a:p>
            <a:pPr algn="r" eaLnBrk="0" hangingPunct="0"/>
            <a:r>
              <a:rPr lang="en-US" sz="2400" dirty="0" smtClean="0">
                <a:latin typeface="Times New Roman" pitchFamily="18" charset="0"/>
              </a:rPr>
              <a:t>Senior Manager, Health IT</a:t>
            </a:r>
          </a:p>
        </p:txBody>
      </p:sp>
      <p:sp>
        <p:nvSpPr>
          <p:cNvPr id="20485" name="Rectangle 5"/>
          <p:cNvSpPr>
            <a:spLocks noChangeArrowheads="1"/>
          </p:cNvSpPr>
          <p:nvPr/>
        </p:nvSpPr>
        <p:spPr bwMode="auto">
          <a:xfrm>
            <a:off x="381000" y="3962400"/>
            <a:ext cx="8305800" cy="1815882"/>
          </a:xfrm>
          <a:prstGeom prst="rect">
            <a:avLst/>
          </a:prstGeom>
          <a:noFill/>
          <a:ln w="12700">
            <a:noFill/>
            <a:miter lim="800000"/>
            <a:headEnd/>
            <a:tailEnd/>
          </a:ln>
        </p:spPr>
        <p:txBody>
          <a:bodyPr wrap="square">
            <a:spAutoFit/>
          </a:bodyPr>
          <a:lstStyle/>
          <a:p>
            <a:pPr algn="ctr" eaLnBrk="0" hangingPunct="0"/>
            <a:r>
              <a:rPr lang="en-US" sz="2800" dirty="0" smtClean="0">
                <a:solidFill>
                  <a:schemeClr val="tx2"/>
                </a:solidFill>
                <a:latin typeface="Times New Roman" pitchFamily="18" charset="0"/>
              </a:rPr>
              <a:t>AHRQ 2012 Annual Conference</a:t>
            </a:r>
          </a:p>
          <a:p>
            <a:pPr algn="ctr" eaLnBrk="0" hangingPunct="0"/>
            <a:r>
              <a:rPr lang="en-US" sz="2800" dirty="0" smtClean="0">
                <a:solidFill>
                  <a:schemeClr val="tx2"/>
                </a:solidFill>
                <a:latin typeface="Times New Roman" pitchFamily="18" charset="0"/>
              </a:rPr>
              <a:t>Session #97: Improving Quality of Care for Children</a:t>
            </a:r>
            <a:endParaRPr lang="en-US" sz="2800" dirty="0">
              <a:solidFill>
                <a:schemeClr val="tx2"/>
              </a:solidFill>
              <a:latin typeface="Times New Roman" pitchFamily="18" charset="0"/>
            </a:endParaRPr>
          </a:p>
          <a:p>
            <a:pPr algn="ctr" eaLnBrk="0" hangingPunct="0"/>
            <a:r>
              <a:rPr lang="en-US" sz="2800" dirty="0" smtClean="0">
                <a:solidFill>
                  <a:schemeClr val="tx2"/>
                </a:solidFill>
                <a:latin typeface="Times New Roman" pitchFamily="18" charset="0"/>
              </a:rPr>
              <a:t>Bethesda, MD</a:t>
            </a:r>
          </a:p>
          <a:p>
            <a:pPr algn="ctr" eaLnBrk="0" hangingPunct="0"/>
            <a:r>
              <a:rPr lang="en-US" sz="2800" dirty="0" smtClean="0">
                <a:solidFill>
                  <a:schemeClr val="tx2"/>
                </a:solidFill>
                <a:latin typeface="Times New Roman" pitchFamily="18" charset="0"/>
              </a:rPr>
              <a:t>September 11, 2012</a:t>
            </a:r>
            <a:endParaRPr lang="en-US" sz="2800" dirty="0">
              <a:solidFill>
                <a:schemeClr val="tx2"/>
              </a:solidFill>
              <a:latin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Work</a:t>
            </a:r>
            <a:endParaRPr lang="en-US" dirty="0"/>
          </a:p>
        </p:txBody>
      </p:sp>
      <p:sp>
        <p:nvSpPr>
          <p:cNvPr id="3" name="Content Placeholder 2"/>
          <p:cNvSpPr>
            <a:spLocks noGrp="1"/>
          </p:cNvSpPr>
          <p:nvPr>
            <p:ph idx="1"/>
          </p:nvPr>
        </p:nvSpPr>
        <p:spPr/>
        <p:txBody>
          <a:bodyPr/>
          <a:lstStyle/>
          <a:p>
            <a:r>
              <a:rPr lang="en-US" dirty="0" smtClean="0"/>
              <a:t>Focus</a:t>
            </a:r>
          </a:p>
          <a:p>
            <a:pPr lvl="1"/>
            <a:r>
              <a:rPr lang="en-US" dirty="0" smtClean="0"/>
              <a:t>Requirements for the unique </a:t>
            </a:r>
            <a:r>
              <a:rPr lang="en-US" i="1" dirty="0" smtClean="0"/>
              <a:t>incremental</a:t>
            </a:r>
            <a:r>
              <a:rPr lang="en-US" dirty="0" smtClean="0"/>
              <a:t> needs of children</a:t>
            </a:r>
          </a:p>
          <a:p>
            <a:pPr lvl="1"/>
            <a:r>
              <a:rPr lang="en-US" dirty="0" smtClean="0"/>
              <a:t>Build on existing foundational work</a:t>
            </a:r>
          </a:p>
          <a:p>
            <a:pPr lvl="1"/>
            <a:r>
              <a:rPr lang="en-US" dirty="0" smtClean="0"/>
              <a:t>Suitable for existing and potential systems</a:t>
            </a:r>
          </a:p>
          <a:p>
            <a:pPr lvl="1"/>
            <a:r>
              <a:rPr lang="en-US" dirty="0" smtClean="0"/>
              <a:t>Primary care and general inpatient needs</a:t>
            </a:r>
          </a:p>
          <a:p>
            <a:r>
              <a:rPr lang="en-US" dirty="0" smtClean="0"/>
              <a:t>Constraints</a:t>
            </a:r>
          </a:p>
          <a:p>
            <a:pPr lvl="1"/>
            <a:r>
              <a:rPr lang="en-US" dirty="0" smtClean="0"/>
              <a:t>Schedule for Format development</a:t>
            </a:r>
          </a:p>
          <a:p>
            <a:pPr lvl="1"/>
            <a:r>
              <a:rPr lang="en-US" dirty="0" smtClean="0"/>
              <a:t>Not a standards-setting process</a:t>
            </a:r>
          </a:p>
        </p:txBody>
      </p:sp>
      <p:sp>
        <p:nvSpPr>
          <p:cNvPr id="4" name="Slide Number Placeholder 3"/>
          <p:cNvSpPr txBox="1">
            <a:spLocks/>
          </p:cNvSpPr>
          <p:nvPr/>
        </p:nvSpPr>
        <p:spPr>
          <a:xfrm>
            <a:off x="8681872" y="6539245"/>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en-US" dirty="0" smtClean="0">
                <a:cs typeface="ＭＳ Ｐゴシック"/>
              </a:rPr>
              <a:t> </a:t>
            </a:r>
            <a:fld id="{4AC7AB32-E312-4A2C-B55E-534FA2781052}" type="slidenum">
              <a:rPr lang="en-US" smtClean="0">
                <a:cs typeface="ＭＳ Ｐゴシック"/>
              </a:rPr>
              <a:pPr fontAlgn="base">
                <a:spcBef>
                  <a:spcPct val="0"/>
                </a:spcBef>
                <a:spcAft>
                  <a:spcPct val="0"/>
                </a:spcAft>
              </a:pPr>
              <a:t>10</a:t>
            </a:fld>
            <a:endParaRPr lang="en-US" dirty="0">
              <a:cs typeface="ＭＳ Ｐゴシック"/>
            </a:endParaRPr>
          </a:p>
        </p:txBody>
      </p:sp>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idx="4294967295"/>
          </p:nvPr>
        </p:nvSpPr>
        <p:spPr>
          <a:xfrm>
            <a:off x="1981200" y="228600"/>
            <a:ext cx="6697662" cy="876300"/>
          </a:xfrm>
        </p:spPr>
        <p:txBody>
          <a:bodyPr lIns="91440" tIns="45720" rIns="91440" bIns="45720"/>
          <a:lstStyle/>
          <a:p>
            <a:pPr eaLnBrk="1" hangingPunct="1">
              <a:defRPr/>
            </a:pPr>
            <a:r>
              <a:rPr lang="en-US" sz="3600" dirty="0"/>
              <a:t>Technical Expert Panel (TEP)</a:t>
            </a:r>
          </a:p>
        </p:txBody>
      </p:sp>
      <p:sp>
        <p:nvSpPr>
          <p:cNvPr id="55298" name="Content Placeholder 2"/>
          <p:cNvSpPr>
            <a:spLocks noGrp="1"/>
          </p:cNvSpPr>
          <p:nvPr>
            <p:ph idx="4294967295"/>
          </p:nvPr>
        </p:nvSpPr>
        <p:spPr>
          <a:xfrm>
            <a:off x="465138" y="1676400"/>
            <a:ext cx="7993062" cy="3581400"/>
          </a:xfrm>
        </p:spPr>
        <p:txBody>
          <a:bodyPr lIns="91440" tIns="45720" rIns="91440" bIns="45720"/>
          <a:lstStyle/>
          <a:p>
            <a:pPr eaLnBrk="1" hangingPunct="1">
              <a:defRPr/>
            </a:pPr>
            <a:r>
              <a:rPr lang="en-US" dirty="0"/>
              <a:t>Provide </a:t>
            </a:r>
            <a:r>
              <a:rPr lang="en-US" dirty="0" smtClean="0"/>
              <a:t>guidance </a:t>
            </a:r>
            <a:r>
              <a:rPr lang="en-US" dirty="0"/>
              <a:t>to </a:t>
            </a:r>
            <a:r>
              <a:rPr lang="en-US" dirty="0" smtClean="0"/>
              <a:t>project</a:t>
            </a:r>
            <a:endParaRPr lang="en-US" dirty="0"/>
          </a:p>
          <a:p>
            <a:pPr eaLnBrk="1" hangingPunct="1">
              <a:defRPr/>
            </a:pPr>
            <a:r>
              <a:rPr lang="en-US" dirty="0"/>
              <a:t>Review key documents and deliverables</a:t>
            </a:r>
          </a:p>
          <a:p>
            <a:pPr eaLnBrk="1" hangingPunct="1">
              <a:defRPr/>
            </a:pPr>
            <a:r>
              <a:rPr lang="en-US" dirty="0" smtClean="0"/>
              <a:t>Provide expertise on issues with EHRs used for children</a:t>
            </a:r>
            <a:endParaRPr lang="en-US" dirty="0"/>
          </a:p>
          <a:p>
            <a:pPr eaLnBrk="1" hangingPunct="1">
              <a:defRPr/>
            </a:pPr>
            <a:r>
              <a:rPr lang="en-US" dirty="0"/>
              <a:t>Serve as a resource on specific clinical, technical, and child welfare </a:t>
            </a:r>
            <a:r>
              <a:rPr lang="en-US" dirty="0" smtClean="0"/>
              <a:t>issues</a:t>
            </a:r>
            <a:endParaRPr lang="en-US" dirty="0"/>
          </a:p>
        </p:txBody>
      </p:sp>
      <p:sp>
        <p:nvSpPr>
          <p:cNvPr id="6" name="Slide Number Placeholder 3"/>
          <p:cNvSpPr txBox="1">
            <a:spLocks/>
          </p:cNvSpPr>
          <p:nvPr/>
        </p:nvSpPr>
        <p:spPr>
          <a:xfrm>
            <a:off x="8661400" y="6539245"/>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11</a:t>
            </a:fld>
            <a:endParaRPr lang="en-US" dirty="0">
              <a:cs typeface="ＭＳ Ｐゴシック"/>
            </a:endParaRPr>
          </a:p>
        </p:txBody>
      </p:sp>
    </p:spTree>
    <p:extLst>
      <p:ext uri="{BB962C8B-B14F-4D97-AF65-F5344CB8AC3E}">
        <p14:creationId xmlns="" xmlns:p14="http://schemas.microsoft.com/office/powerpoint/2010/main" val="2399614696"/>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idx="4294967295"/>
          </p:nvPr>
        </p:nvSpPr>
        <p:spPr/>
        <p:txBody>
          <a:bodyPr lIns="91440" tIns="45720" rIns="91440" bIns="45720"/>
          <a:lstStyle/>
          <a:p>
            <a:pPr eaLnBrk="1" hangingPunct="1">
              <a:defRPr/>
            </a:pPr>
            <a:r>
              <a:rPr lang="en-US" dirty="0"/>
              <a:t>TEP Representation</a:t>
            </a:r>
          </a:p>
        </p:txBody>
      </p:sp>
      <p:sp>
        <p:nvSpPr>
          <p:cNvPr id="57346" name="Content Placeholder 2"/>
          <p:cNvSpPr>
            <a:spLocks noGrp="1"/>
          </p:cNvSpPr>
          <p:nvPr>
            <p:ph idx="4294967295"/>
          </p:nvPr>
        </p:nvSpPr>
        <p:spPr>
          <a:xfrm>
            <a:off x="803275" y="1676400"/>
            <a:ext cx="8112125" cy="4343400"/>
          </a:xfrm>
        </p:spPr>
        <p:txBody>
          <a:bodyPr lIns="91440" tIns="45720" rIns="91440" bIns="45720"/>
          <a:lstStyle/>
          <a:p>
            <a:pPr eaLnBrk="1" hangingPunct="1">
              <a:defRPr/>
            </a:pPr>
            <a:r>
              <a:rPr lang="en-US" sz="2800" dirty="0"/>
              <a:t>Physician Informaticians</a:t>
            </a:r>
          </a:p>
          <a:p>
            <a:pPr marL="742950" lvl="1" indent="-163513" eaLnBrk="1" hangingPunct="1">
              <a:defRPr/>
            </a:pPr>
            <a:r>
              <a:rPr lang="en-US" dirty="0"/>
              <a:t>Children’s health focus</a:t>
            </a:r>
          </a:p>
          <a:p>
            <a:pPr marL="742950" lvl="1" indent="-163513" eaLnBrk="1" hangingPunct="1">
              <a:defRPr/>
            </a:pPr>
            <a:r>
              <a:rPr lang="en-US" dirty="0"/>
              <a:t>More general health focus</a:t>
            </a:r>
          </a:p>
          <a:p>
            <a:pPr eaLnBrk="1" hangingPunct="1">
              <a:defRPr/>
            </a:pPr>
            <a:r>
              <a:rPr lang="en-US" sz="2800" dirty="0"/>
              <a:t>Non-Physician clinicians</a:t>
            </a:r>
          </a:p>
          <a:p>
            <a:pPr eaLnBrk="1" hangingPunct="1">
              <a:defRPr/>
            </a:pPr>
            <a:r>
              <a:rPr lang="en-US" sz="2800" dirty="0"/>
              <a:t>Children’s advocacy organizations</a:t>
            </a:r>
          </a:p>
          <a:p>
            <a:pPr eaLnBrk="1" hangingPunct="1">
              <a:defRPr/>
            </a:pPr>
            <a:r>
              <a:rPr lang="en-US" sz="2800" dirty="0"/>
              <a:t>Medicaid</a:t>
            </a:r>
          </a:p>
          <a:p>
            <a:pPr eaLnBrk="1" hangingPunct="1">
              <a:defRPr/>
            </a:pPr>
            <a:r>
              <a:rPr lang="en-US" sz="2800" dirty="0"/>
              <a:t>Vendor</a:t>
            </a:r>
          </a:p>
          <a:p>
            <a:pPr eaLnBrk="1" hangingPunct="1">
              <a:defRPr/>
            </a:pPr>
            <a:r>
              <a:rPr lang="en-US" sz="2800" dirty="0" smtClean="0"/>
              <a:t>Federal Agencies (ONC, IHS)</a:t>
            </a:r>
          </a:p>
          <a:p>
            <a:pPr eaLnBrk="1" hangingPunct="1">
              <a:defRPr/>
            </a:pPr>
            <a:endParaRPr lang="en-US" sz="2800" dirty="0"/>
          </a:p>
        </p:txBody>
      </p:sp>
      <p:sp>
        <p:nvSpPr>
          <p:cNvPr id="5" name="Slide Number Placeholder 4"/>
          <p:cNvSpPr>
            <a:spLocks noGrp="1"/>
          </p:cNvSpPr>
          <p:nvPr>
            <p:ph type="sldNum" sz="quarter" idx="4294967295"/>
          </p:nvPr>
        </p:nvSpPr>
        <p:spPr bwMode="auto">
          <a:xfrm>
            <a:off x="8559800" y="6440488"/>
            <a:ext cx="482600" cy="317500"/>
          </a:xfrm>
          <a:prstGeom prst="rect">
            <a:avLst/>
          </a:prstGeom>
          <a:ln>
            <a:miter lim="800000"/>
            <a:headEnd/>
            <a:tailEnd/>
          </a:ln>
        </p:spPr>
        <p:txBody>
          <a:bodyPr anchor="b"/>
          <a:lstStyle/>
          <a:p>
            <a:pPr algn="r" fontAlgn="auto">
              <a:spcBef>
                <a:spcPts val="0"/>
              </a:spcBef>
              <a:spcAft>
                <a:spcPts val="0"/>
              </a:spcAft>
              <a:defRPr/>
            </a:pPr>
            <a:fld id="{FEA60A95-D845-4FD5-B718-892A1748BA7B}" type="slidenum">
              <a:rPr lang="en-US" sz="1600">
                <a:latin typeface="+mn-lt"/>
                <a:ea typeface="+mn-ea"/>
              </a:rPr>
              <a:pPr algn="r" fontAlgn="auto">
                <a:spcBef>
                  <a:spcPts val="0"/>
                </a:spcBef>
                <a:spcAft>
                  <a:spcPts val="0"/>
                </a:spcAft>
                <a:defRPr/>
              </a:pPr>
              <a:t>12</a:t>
            </a:fld>
            <a:endParaRPr lang="en-US" sz="1600" dirty="0">
              <a:latin typeface="+mn-lt"/>
              <a:ea typeface="+mn-ea"/>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Gap Analysis</a:t>
            </a:r>
            <a:endParaRPr lang="en-US" dirty="0"/>
          </a:p>
        </p:txBody>
      </p:sp>
      <p:sp>
        <p:nvSpPr>
          <p:cNvPr id="3" name="Content Placeholder 2"/>
          <p:cNvSpPr>
            <a:spLocks noGrp="1"/>
          </p:cNvSpPr>
          <p:nvPr>
            <p:ph idx="1"/>
          </p:nvPr>
        </p:nvSpPr>
        <p:spPr/>
        <p:txBody>
          <a:bodyPr/>
          <a:lstStyle/>
          <a:p>
            <a:r>
              <a:rPr lang="en-US" dirty="0" smtClean="0"/>
              <a:t>Conducted by Intermountain Healthcare</a:t>
            </a:r>
          </a:p>
          <a:p>
            <a:r>
              <a:rPr lang="en-US" dirty="0" smtClean="0"/>
              <a:t>Identified key topic areas</a:t>
            </a:r>
          </a:p>
          <a:p>
            <a:r>
              <a:rPr lang="en-US" dirty="0" smtClean="0"/>
              <a:t>Drafted initial requirements</a:t>
            </a:r>
            <a:endParaRPr lang="en-US" dirty="0"/>
          </a:p>
        </p:txBody>
      </p:sp>
      <p:sp>
        <p:nvSpPr>
          <p:cNvPr id="4" name="Slide Number Placeholder 3"/>
          <p:cNvSpPr txBox="1">
            <a:spLocks/>
          </p:cNvSpPr>
          <p:nvPr/>
        </p:nvSpPr>
        <p:spPr>
          <a:xfrm>
            <a:off x="8654576" y="6539245"/>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13</a:t>
            </a:fld>
            <a:endParaRPr lang="en-US" dirty="0">
              <a:cs typeface="ＭＳ Ｐゴシック"/>
            </a:endParaRP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t>Topics</a:t>
            </a:r>
            <a:endParaRPr lang="en-US" dirty="0"/>
          </a:p>
        </p:txBody>
      </p:sp>
      <p:sp>
        <p:nvSpPr>
          <p:cNvPr id="6" name="Content Placeholder 5"/>
          <p:cNvSpPr>
            <a:spLocks noGrp="1"/>
          </p:cNvSpPr>
          <p:nvPr>
            <p:ph sz="half" idx="1"/>
          </p:nvPr>
        </p:nvSpPr>
        <p:spPr/>
        <p:txBody>
          <a:bodyPr/>
          <a:lstStyle/>
          <a:p>
            <a:pPr>
              <a:defRPr/>
            </a:pPr>
            <a:r>
              <a:rPr lang="en-US" sz="2000" dirty="0" smtClean="0"/>
              <a:t>Activity Clearance</a:t>
            </a:r>
          </a:p>
          <a:p>
            <a:pPr>
              <a:defRPr/>
            </a:pPr>
            <a:r>
              <a:rPr lang="en-US" sz="2000" dirty="0" smtClean="0"/>
              <a:t>Birth Information</a:t>
            </a:r>
          </a:p>
          <a:p>
            <a:pPr>
              <a:defRPr/>
            </a:pPr>
            <a:r>
              <a:rPr lang="en-US" sz="2000" dirty="0" smtClean="0"/>
              <a:t>Child Abuse Reporting Form </a:t>
            </a:r>
          </a:p>
          <a:p>
            <a:pPr>
              <a:defRPr/>
            </a:pPr>
            <a:r>
              <a:rPr lang="en-US" sz="2000" dirty="0" smtClean="0"/>
              <a:t>Child Welfare </a:t>
            </a:r>
          </a:p>
          <a:p>
            <a:pPr>
              <a:defRPr/>
            </a:pPr>
            <a:r>
              <a:rPr lang="en-US" sz="2000" dirty="0" smtClean="0"/>
              <a:t>Children with Special Health Care Needs </a:t>
            </a:r>
          </a:p>
          <a:p>
            <a:pPr>
              <a:defRPr/>
            </a:pPr>
            <a:r>
              <a:rPr lang="en-US" sz="2000" dirty="0" smtClean="0"/>
              <a:t>Growth data </a:t>
            </a:r>
          </a:p>
          <a:p>
            <a:pPr>
              <a:defRPr/>
            </a:pPr>
            <a:r>
              <a:rPr lang="en-US" sz="2000" dirty="0" smtClean="0"/>
              <a:t>Immunizations</a:t>
            </a:r>
          </a:p>
          <a:p>
            <a:pPr>
              <a:defRPr/>
            </a:pPr>
            <a:r>
              <a:rPr lang="en-US" sz="2000" dirty="0" smtClean="0"/>
              <a:t>Medication Management</a:t>
            </a:r>
          </a:p>
          <a:p>
            <a:pPr>
              <a:defRPr/>
            </a:pPr>
            <a:r>
              <a:rPr lang="en-US" sz="2000" dirty="0" smtClean="0"/>
              <a:t>Newborn Screening</a:t>
            </a:r>
          </a:p>
          <a:p>
            <a:pPr>
              <a:defRPr/>
            </a:pPr>
            <a:r>
              <a:rPr lang="en-US" sz="2000" dirty="0" smtClean="0"/>
              <a:t>Parents, Guardians, and Family Relationship Data</a:t>
            </a:r>
          </a:p>
          <a:p>
            <a:pPr>
              <a:defRPr/>
            </a:pPr>
            <a:r>
              <a:rPr lang="en-US" sz="2000" dirty="0"/>
              <a:t>Patient (Child) Identifier</a:t>
            </a:r>
          </a:p>
          <a:p>
            <a:pPr>
              <a:defRPr/>
            </a:pPr>
            <a:endParaRPr lang="en-US" sz="1200" dirty="0" smtClean="0"/>
          </a:p>
          <a:p>
            <a:pPr>
              <a:defRPr/>
            </a:pPr>
            <a:endParaRPr lang="en-US" sz="1200" dirty="0" smtClean="0"/>
          </a:p>
          <a:p>
            <a:pPr>
              <a:defRPr/>
            </a:pPr>
            <a:endParaRPr lang="en-US" sz="1200" dirty="0"/>
          </a:p>
        </p:txBody>
      </p:sp>
      <p:sp>
        <p:nvSpPr>
          <p:cNvPr id="9" name="Content Placeholder 8"/>
          <p:cNvSpPr>
            <a:spLocks noGrp="1"/>
          </p:cNvSpPr>
          <p:nvPr>
            <p:ph sz="half" idx="2"/>
          </p:nvPr>
        </p:nvSpPr>
        <p:spPr/>
        <p:txBody>
          <a:bodyPr/>
          <a:lstStyle/>
          <a:p>
            <a:pPr>
              <a:defRPr/>
            </a:pPr>
            <a:r>
              <a:rPr lang="en-US" sz="2000" dirty="0"/>
              <a:t>Patient Portals – Personal Health Record (PHR)</a:t>
            </a:r>
          </a:p>
          <a:p>
            <a:pPr>
              <a:defRPr/>
            </a:pPr>
            <a:r>
              <a:rPr lang="en-US" sz="2000" dirty="0" smtClean="0"/>
              <a:t>Prenatal Screening </a:t>
            </a:r>
          </a:p>
          <a:p>
            <a:pPr>
              <a:defRPr/>
            </a:pPr>
            <a:r>
              <a:rPr lang="en-US" sz="2000" dirty="0" smtClean="0"/>
              <a:t>Primary Care</a:t>
            </a:r>
          </a:p>
          <a:p>
            <a:pPr>
              <a:defRPr/>
            </a:pPr>
            <a:r>
              <a:rPr lang="en-US" sz="2000" dirty="0" smtClean="0"/>
              <a:t>Quality Measures</a:t>
            </a:r>
          </a:p>
          <a:p>
            <a:pPr>
              <a:defRPr/>
            </a:pPr>
            <a:r>
              <a:rPr lang="en-US" sz="2000" dirty="0" smtClean="0"/>
              <a:t>Registry Linkages </a:t>
            </a:r>
          </a:p>
          <a:p>
            <a:pPr>
              <a:defRPr/>
            </a:pPr>
            <a:r>
              <a:rPr lang="en-US" sz="2000" dirty="0" smtClean="0"/>
              <a:t>School-based Linkages </a:t>
            </a:r>
          </a:p>
          <a:p>
            <a:pPr>
              <a:defRPr/>
            </a:pPr>
            <a:r>
              <a:rPr lang="en-US" sz="2000" dirty="0" smtClean="0"/>
              <a:t>Security and Confidentiality </a:t>
            </a:r>
          </a:p>
          <a:p>
            <a:pPr>
              <a:defRPr/>
            </a:pPr>
            <a:r>
              <a:rPr lang="en-US" sz="2000" dirty="0" smtClean="0"/>
              <a:t>Special Terminology and Information </a:t>
            </a:r>
          </a:p>
          <a:p>
            <a:pPr>
              <a:defRPr/>
            </a:pPr>
            <a:r>
              <a:rPr lang="en-US" sz="2000" dirty="0" smtClean="0"/>
              <a:t>Specialized Scales and Scoring </a:t>
            </a:r>
          </a:p>
          <a:p>
            <a:pPr>
              <a:defRPr/>
            </a:pPr>
            <a:r>
              <a:rPr lang="en-US" sz="2000" dirty="0" smtClean="0"/>
              <a:t>Well Child and Preventive Care</a:t>
            </a:r>
          </a:p>
          <a:p>
            <a:pPr>
              <a:spcBef>
                <a:spcPts val="0"/>
              </a:spcBef>
              <a:spcAft>
                <a:spcPts val="0"/>
              </a:spcAft>
              <a:buFont typeface="Wingdings" pitchFamily="2" charset="2"/>
              <a:buNone/>
              <a:defRPr/>
            </a:pPr>
            <a:r>
              <a:rPr lang="en-US" sz="1400" dirty="0" smtClean="0"/>
              <a:t>	</a:t>
            </a:r>
            <a:endParaRPr lang="en-US" sz="1200" dirty="0" smtClean="0"/>
          </a:p>
        </p:txBody>
      </p:sp>
      <p:sp>
        <p:nvSpPr>
          <p:cNvPr id="34821" name="Slide Number Placeholder 9"/>
          <p:cNvSpPr>
            <a:spLocks noGrp="1"/>
          </p:cNvSpPr>
          <p:nvPr>
            <p:ph type="sldNum" sz="quarter" idx="4294967295"/>
          </p:nvPr>
        </p:nvSpPr>
        <p:spPr bwMode="auto">
          <a:xfrm>
            <a:off x="8610600" y="6400800"/>
            <a:ext cx="609600" cy="428625"/>
          </a:xfrm>
          <a:prstGeom prst="rect">
            <a:avLst/>
          </a:prstGeom>
          <a:noFill/>
          <a:ln>
            <a:miter lim="800000"/>
            <a:headEnd/>
            <a:tailEnd/>
          </a:ln>
        </p:spPr>
        <p:txBody>
          <a:bodyPr/>
          <a:lstStyle/>
          <a:p>
            <a:fld id="{E1DD2737-DCC4-4F11-8A70-3F12431EDF98}" type="slidenum">
              <a:rPr lang="en-US" sz="1600">
                <a:solidFill>
                  <a:srgbClr val="FFFFFF"/>
                </a:solidFill>
              </a:rPr>
              <a:pPr/>
              <a:t>14</a:t>
            </a:fld>
            <a:endParaRPr lang="en-US" sz="1600"/>
          </a:p>
        </p:txBody>
      </p:sp>
    </p:spTree>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a:xfrm>
            <a:off x="1447800" y="342900"/>
            <a:ext cx="6697663" cy="876300"/>
          </a:xfrm>
        </p:spPr>
        <p:txBody>
          <a:bodyPr/>
          <a:lstStyle/>
          <a:p>
            <a:r>
              <a:rPr lang="en-US" dirty="0" smtClean="0"/>
              <a:t>Requirements Development Process</a:t>
            </a:r>
          </a:p>
        </p:txBody>
      </p:sp>
      <p:sp>
        <p:nvSpPr>
          <p:cNvPr id="56322" name="Content Placeholder 2"/>
          <p:cNvSpPr>
            <a:spLocks noGrp="1"/>
          </p:cNvSpPr>
          <p:nvPr>
            <p:ph idx="1"/>
          </p:nvPr>
        </p:nvSpPr>
        <p:spPr/>
        <p:txBody>
          <a:bodyPr/>
          <a:lstStyle/>
          <a:p>
            <a:pPr>
              <a:buNone/>
            </a:pPr>
            <a:r>
              <a:rPr lang="en-US" sz="3600" dirty="0" smtClean="0"/>
              <a:t>For each topic area:</a:t>
            </a:r>
          </a:p>
          <a:p>
            <a:r>
              <a:rPr lang="en-US" dirty="0" smtClean="0"/>
              <a:t>Review findings from gap analysis</a:t>
            </a:r>
          </a:p>
          <a:p>
            <a:r>
              <a:rPr lang="en-US" dirty="0" smtClean="0"/>
              <a:t>Initial requirements for some topics drafted by TEP</a:t>
            </a:r>
          </a:p>
          <a:p>
            <a:r>
              <a:rPr lang="en-US" dirty="0" smtClean="0"/>
              <a:t>Additional requirements drafted by subject matter expert (SME)</a:t>
            </a:r>
          </a:p>
          <a:p>
            <a:r>
              <a:rPr lang="en-US" dirty="0" smtClean="0"/>
              <a:t>Project team review</a:t>
            </a:r>
          </a:p>
          <a:p>
            <a:r>
              <a:rPr lang="en-US" dirty="0" smtClean="0"/>
              <a:t>Outside SME and TEP review(s) </a:t>
            </a:r>
          </a:p>
        </p:txBody>
      </p:sp>
      <p:sp>
        <p:nvSpPr>
          <p:cNvPr id="56323" name="Slide Number Placeholder 3"/>
          <p:cNvSpPr>
            <a:spLocks noGrp="1"/>
          </p:cNvSpPr>
          <p:nvPr>
            <p:ph type="sldNum" sz="quarter" idx="4294967295"/>
          </p:nvPr>
        </p:nvSpPr>
        <p:spPr>
          <a:xfrm>
            <a:off x="8673910" y="6540500"/>
            <a:ext cx="482600" cy="317500"/>
          </a:xfrm>
          <a:prstGeom prst="rect">
            <a:avLst/>
          </a:prstGeom>
          <a:noFill/>
        </p:spPr>
        <p:txBody>
          <a:bodyPr/>
          <a:lstStyle/>
          <a:p>
            <a:pPr fontAlgn="base">
              <a:spcBef>
                <a:spcPct val="0"/>
              </a:spcBef>
              <a:spcAft>
                <a:spcPct val="0"/>
              </a:spcAft>
            </a:pPr>
            <a:fld id="{4AC7AB32-E312-4A2C-B55E-534FA2781052}" type="slidenum">
              <a:rPr lang="en-US">
                <a:cs typeface="ＭＳ Ｐゴシック"/>
              </a:rPr>
              <a:pPr fontAlgn="base">
                <a:spcBef>
                  <a:spcPct val="0"/>
                </a:spcBef>
                <a:spcAft>
                  <a:spcPct val="0"/>
                </a:spcAft>
              </a:pPr>
              <a:t>15</a:t>
            </a:fld>
            <a:endParaRPr lang="en-US" dirty="0">
              <a:cs typeface="ＭＳ Ｐゴシック"/>
            </a:endParaRPr>
          </a:p>
        </p:txBody>
      </p:sp>
    </p:spTree>
    <p:extLst>
      <p:ext uri="{BB962C8B-B14F-4D97-AF65-F5344CB8AC3E}">
        <p14:creationId xmlns="" xmlns:p14="http://schemas.microsoft.com/office/powerpoint/2010/main" val="3323260183"/>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Work</a:t>
            </a:r>
            <a:endParaRPr lang="en-US" dirty="0"/>
          </a:p>
        </p:txBody>
      </p:sp>
      <p:sp>
        <p:nvSpPr>
          <p:cNvPr id="3" name="Content Placeholder 2"/>
          <p:cNvSpPr>
            <a:spLocks noGrp="1"/>
          </p:cNvSpPr>
          <p:nvPr>
            <p:ph idx="1"/>
          </p:nvPr>
        </p:nvSpPr>
        <p:spPr/>
        <p:txBody>
          <a:bodyPr/>
          <a:lstStyle/>
          <a:p>
            <a:r>
              <a:rPr lang="en-US" dirty="0" smtClean="0"/>
              <a:t>Completing conformance testing of select number of existing EHR systems</a:t>
            </a:r>
          </a:p>
          <a:p>
            <a:r>
              <a:rPr lang="en-US" dirty="0" smtClean="0"/>
              <a:t>Adding more robust EPSDT requirements language</a:t>
            </a:r>
          </a:p>
          <a:p>
            <a:r>
              <a:rPr lang="en-US" dirty="0" smtClean="0"/>
              <a:t>Cleaning up database before broad public release</a:t>
            </a:r>
          </a:p>
          <a:p>
            <a:r>
              <a:rPr lang="en-US" dirty="0" smtClean="0"/>
              <a:t>Developing a feedback methodology</a:t>
            </a:r>
          </a:p>
          <a:p>
            <a:r>
              <a:rPr lang="en-US" dirty="0" smtClean="0"/>
              <a:t>Targeted Release Fall 2012</a:t>
            </a:r>
          </a:p>
          <a:p>
            <a:endParaRPr lang="en-US"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idx="4294967295"/>
          </p:nvPr>
        </p:nvSpPr>
        <p:spPr>
          <a:xfrm>
            <a:off x="1447800" y="457200"/>
            <a:ext cx="6697663" cy="876300"/>
          </a:xfrm>
        </p:spPr>
        <p:txBody>
          <a:bodyPr lIns="91440" tIns="45720" rIns="91440" bIns="45720"/>
          <a:lstStyle/>
          <a:p>
            <a:pPr eaLnBrk="1" hangingPunct="1">
              <a:defRPr/>
            </a:pPr>
            <a:r>
              <a:rPr lang="en-US"/>
              <a:t>Target Audiences for Format</a:t>
            </a:r>
          </a:p>
        </p:txBody>
      </p:sp>
      <p:sp>
        <p:nvSpPr>
          <p:cNvPr id="68610" name="Content Placeholder 2"/>
          <p:cNvSpPr>
            <a:spLocks noGrp="1"/>
          </p:cNvSpPr>
          <p:nvPr>
            <p:ph idx="4294967295"/>
          </p:nvPr>
        </p:nvSpPr>
        <p:spPr>
          <a:xfrm>
            <a:off x="533400" y="1447800"/>
            <a:ext cx="8113713" cy="5105400"/>
          </a:xfrm>
        </p:spPr>
        <p:txBody>
          <a:bodyPr lIns="91440" tIns="45720" rIns="91440" bIns="45720"/>
          <a:lstStyle/>
          <a:p>
            <a:pPr eaLnBrk="1" hangingPunct="1">
              <a:defRPr/>
            </a:pPr>
            <a:r>
              <a:rPr lang="en-US" dirty="0"/>
              <a:t>CHIPRA Demonstration grantees</a:t>
            </a:r>
          </a:p>
          <a:p>
            <a:pPr eaLnBrk="1" hangingPunct="1">
              <a:defRPr/>
            </a:pPr>
            <a:r>
              <a:rPr lang="en-US" dirty="0"/>
              <a:t>Developers of existing EHR products</a:t>
            </a:r>
          </a:p>
          <a:p>
            <a:pPr eaLnBrk="1" hangingPunct="1">
              <a:defRPr/>
            </a:pPr>
            <a:r>
              <a:rPr lang="en-US" dirty="0"/>
              <a:t>New developers</a:t>
            </a:r>
          </a:p>
          <a:p>
            <a:pPr eaLnBrk="1" hangingPunct="1">
              <a:defRPr/>
            </a:pPr>
            <a:r>
              <a:rPr lang="en-US" dirty="0"/>
              <a:t>System purchasers</a:t>
            </a:r>
          </a:p>
          <a:p>
            <a:pPr eaLnBrk="1" hangingPunct="1">
              <a:defRPr/>
            </a:pPr>
            <a:r>
              <a:rPr lang="en-US" dirty="0"/>
              <a:t>Certifying bodies</a:t>
            </a:r>
          </a:p>
          <a:p>
            <a:pPr eaLnBrk="1" hangingPunct="1">
              <a:defRPr/>
            </a:pPr>
            <a:r>
              <a:rPr lang="en-US" dirty="0"/>
              <a:t>Standards groups</a:t>
            </a:r>
          </a:p>
          <a:p>
            <a:pPr eaLnBrk="1" hangingPunct="1">
              <a:defRPr/>
            </a:pPr>
            <a:r>
              <a:rPr lang="en-US" dirty="0"/>
              <a:t>Regulators</a:t>
            </a:r>
          </a:p>
          <a:p>
            <a:pPr eaLnBrk="1" hangingPunct="1">
              <a:defRPr/>
            </a:pPr>
            <a:r>
              <a:rPr lang="en-US" dirty="0"/>
              <a:t>Users/developers of “Meaningful Use” criteria</a:t>
            </a:r>
          </a:p>
        </p:txBody>
      </p:sp>
      <p:sp>
        <p:nvSpPr>
          <p:cNvPr id="35844" name="Slide Number Placeholder 3"/>
          <p:cNvSpPr txBox="1">
            <a:spLocks/>
          </p:cNvSpPr>
          <p:nvPr/>
        </p:nvSpPr>
        <p:spPr bwMode="auto">
          <a:xfrm>
            <a:off x="8661400" y="6400800"/>
            <a:ext cx="482600" cy="457200"/>
          </a:xfrm>
          <a:prstGeom prst="rect">
            <a:avLst/>
          </a:prstGeom>
          <a:noFill/>
          <a:ln w="9525">
            <a:noFill/>
            <a:miter lim="800000"/>
            <a:headEnd/>
            <a:tailEnd/>
          </a:ln>
        </p:spPr>
        <p:txBody>
          <a:bodyPr/>
          <a:lstStyle/>
          <a:p>
            <a:fld id="{EDE075FF-4724-4E36-9073-0AF938909250}" type="slidenum">
              <a:rPr lang="en-US" sz="1600">
                <a:solidFill>
                  <a:srgbClr val="FFFFFF"/>
                </a:solidFill>
              </a:rPr>
              <a:pPr/>
              <a:t>17</a:t>
            </a:fld>
            <a:endParaRPr lang="en-US" sz="1600">
              <a:solidFill>
                <a:srgbClr val="FFFFFF"/>
              </a:solidFill>
            </a:endParaRP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idx="4294967295"/>
          </p:nvPr>
        </p:nvSpPr>
        <p:spPr/>
        <p:txBody>
          <a:bodyPr lIns="91440" tIns="45720" rIns="91440" bIns="45720"/>
          <a:lstStyle/>
          <a:p>
            <a:pPr eaLnBrk="1" hangingPunct="1">
              <a:defRPr/>
            </a:pPr>
            <a:r>
              <a:rPr lang="en-US"/>
              <a:t>Contact Information</a:t>
            </a:r>
          </a:p>
        </p:txBody>
      </p:sp>
      <p:sp>
        <p:nvSpPr>
          <p:cNvPr id="84994" name="Content Placeholder 2"/>
          <p:cNvSpPr>
            <a:spLocks noGrp="1"/>
          </p:cNvSpPr>
          <p:nvPr>
            <p:ph sz="half" idx="4294967295"/>
          </p:nvPr>
        </p:nvSpPr>
        <p:spPr>
          <a:xfrm>
            <a:off x="4572000" y="2209800"/>
            <a:ext cx="4572000" cy="2286000"/>
          </a:xfrm>
        </p:spPr>
        <p:txBody>
          <a:bodyPr lIns="91440" tIns="45720" rIns="91440" bIns="45720"/>
          <a:lstStyle/>
          <a:p>
            <a:pPr eaLnBrk="1" hangingPunct="1">
              <a:lnSpc>
                <a:spcPct val="100000"/>
              </a:lnSpc>
              <a:defRPr/>
            </a:pPr>
            <a:r>
              <a:rPr lang="en-US" sz="2200" dirty="0"/>
              <a:t>Scott Finley, MD, MPH</a:t>
            </a:r>
            <a:br>
              <a:rPr lang="en-US" sz="2200" dirty="0"/>
            </a:br>
            <a:r>
              <a:rPr lang="en-US" sz="2200" dirty="0"/>
              <a:t>Principal Investigator, </a:t>
            </a:r>
            <a:r>
              <a:rPr lang="en-US" sz="2200" dirty="0" err="1"/>
              <a:t>Westat</a:t>
            </a:r>
            <a:r>
              <a:rPr lang="en-US" sz="2200" dirty="0"/>
              <a:t/>
            </a:r>
            <a:br>
              <a:rPr lang="en-US" sz="2200" dirty="0"/>
            </a:br>
            <a:r>
              <a:rPr lang="en-US" sz="2200" dirty="0" smtClean="0">
                <a:hlinkClick r:id="rId2"/>
              </a:rPr>
              <a:t>ScottFinley@Westat.com</a:t>
            </a:r>
            <a:endParaRPr lang="en-US" sz="2200" dirty="0" smtClean="0"/>
          </a:p>
          <a:p>
            <a:pPr eaLnBrk="1" hangingPunct="1">
              <a:lnSpc>
                <a:spcPct val="100000"/>
              </a:lnSpc>
              <a:defRPr/>
            </a:pPr>
            <a:endParaRPr lang="en-US" sz="2200" dirty="0"/>
          </a:p>
          <a:p>
            <a:pPr eaLnBrk="1" hangingPunct="1">
              <a:lnSpc>
                <a:spcPct val="100000"/>
              </a:lnSpc>
              <a:spcBef>
                <a:spcPct val="0"/>
              </a:spcBef>
              <a:defRPr/>
            </a:pPr>
            <a:r>
              <a:rPr lang="en-US" sz="2200" dirty="0"/>
              <a:t>Lois </a:t>
            </a:r>
            <a:r>
              <a:rPr lang="en-US" sz="2200" dirty="0" err="1"/>
              <a:t>Olinger</a:t>
            </a:r>
            <a:r>
              <a:rPr lang="en-US" sz="2200" dirty="0"/>
              <a:t>, MA </a:t>
            </a:r>
          </a:p>
          <a:p>
            <a:pPr eaLnBrk="1" hangingPunct="1">
              <a:lnSpc>
                <a:spcPct val="100000"/>
              </a:lnSpc>
              <a:spcBef>
                <a:spcPct val="0"/>
              </a:spcBef>
              <a:buFont typeface="Wingdings" pitchFamily="2" charset="2"/>
              <a:buNone/>
              <a:defRPr/>
            </a:pPr>
            <a:r>
              <a:rPr lang="en-US" sz="2200" dirty="0"/>
              <a:t>	Project Manager , </a:t>
            </a:r>
            <a:r>
              <a:rPr lang="en-US" sz="2200" dirty="0" err="1"/>
              <a:t>Westat</a:t>
            </a:r>
            <a:r>
              <a:rPr lang="en-US" sz="2200" dirty="0"/>
              <a:t>       </a:t>
            </a:r>
          </a:p>
          <a:p>
            <a:pPr eaLnBrk="1" hangingPunct="1">
              <a:lnSpc>
                <a:spcPct val="100000"/>
              </a:lnSpc>
              <a:spcBef>
                <a:spcPct val="0"/>
              </a:spcBef>
              <a:buFont typeface="Wingdings" pitchFamily="2" charset="2"/>
              <a:buNone/>
              <a:defRPr/>
            </a:pPr>
            <a:r>
              <a:rPr lang="en-US" sz="2200" dirty="0"/>
              <a:t>     </a:t>
            </a:r>
            <a:r>
              <a:rPr lang="en-US" sz="2200" dirty="0" smtClean="0"/>
              <a:t> </a:t>
            </a:r>
            <a:r>
              <a:rPr lang="en-US" sz="2200" dirty="0" smtClean="0">
                <a:hlinkClick r:id="rId3"/>
              </a:rPr>
              <a:t>LoisOlinger@Westat.com</a:t>
            </a:r>
            <a:r>
              <a:rPr lang="en-US" sz="2200" dirty="0" smtClean="0"/>
              <a:t> </a:t>
            </a:r>
            <a:endParaRPr lang="en-US" sz="2200" dirty="0"/>
          </a:p>
          <a:p>
            <a:pPr eaLnBrk="1" hangingPunct="1">
              <a:buFont typeface="Wingdings" pitchFamily="2" charset="2"/>
              <a:buNone/>
              <a:defRPr/>
            </a:pPr>
            <a:endParaRPr lang="en-US" sz="2400" dirty="0"/>
          </a:p>
        </p:txBody>
      </p:sp>
      <p:sp>
        <p:nvSpPr>
          <p:cNvPr id="84995" name="Content Placeholder 6"/>
          <p:cNvSpPr>
            <a:spLocks noGrp="1"/>
          </p:cNvSpPr>
          <p:nvPr>
            <p:ph sz="half" idx="4294967295"/>
          </p:nvPr>
        </p:nvSpPr>
        <p:spPr>
          <a:xfrm>
            <a:off x="152400" y="2286000"/>
            <a:ext cx="4876800" cy="3429000"/>
          </a:xfrm>
        </p:spPr>
        <p:txBody>
          <a:bodyPr lIns="91440" tIns="45720" rIns="91440" bIns="45720"/>
          <a:lstStyle/>
          <a:p>
            <a:pPr eaLnBrk="1" hangingPunct="1">
              <a:defRPr/>
            </a:pPr>
            <a:r>
              <a:rPr lang="en-US" sz="2200" dirty="0"/>
              <a:t>Erin Grace, MHA                      AHRQ Project Officer </a:t>
            </a:r>
            <a:r>
              <a:rPr lang="en-US" sz="2200" dirty="0" smtClean="0">
                <a:hlinkClick r:id="rId4"/>
              </a:rPr>
              <a:t>Erin.Grace@AHRQ.hhs.gov</a:t>
            </a:r>
            <a:r>
              <a:rPr lang="en-US" sz="2200" dirty="0" smtClean="0"/>
              <a:t> </a:t>
            </a:r>
          </a:p>
          <a:p>
            <a:pPr eaLnBrk="1" hangingPunct="1">
              <a:defRPr/>
            </a:pPr>
            <a:endParaRPr lang="en-US" sz="2200" dirty="0"/>
          </a:p>
          <a:p>
            <a:pPr eaLnBrk="1" hangingPunct="1">
              <a:lnSpc>
                <a:spcPct val="100000"/>
              </a:lnSpc>
              <a:spcBef>
                <a:spcPts val="0"/>
              </a:spcBef>
              <a:defRPr/>
            </a:pPr>
            <a:r>
              <a:rPr lang="en-US" sz="2200" dirty="0" smtClean="0"/>
              <a:t>Tom Novak</a:t>
            </a:r>
          </a:p>
          <a:p>
            <a:pPr eaLnBrk="1" hangingPunct="1">
              <a:lnSpc>
                <a:spcPct val="100000"/>
              </a:lnSpc>
              <a:spcBef>
                <a:spcPts val="0"/>
              </a:spcBef>
              <a:buNone/>
              <a:defRPr/>
            </a:pPr>
            <a:r>
              <a:rPr lang="en-US" sz="2200" dirty="0" smtClean="0"/>
              <a:t>	CMS </a:t>
            </a:r>
            <a:r>
              <a:rPr lang="en-US" sz="2200" dirty="0"/>
              <a:t>Project Lead </a:t>
            </a:r>
            <a:r>
              <a:rPr lang="en-US" sz="2200" dirty="0" smtClean="0">
                <a:solidFill>
                  <a:schemeClr val="tx2"/>
                </a:solidFill>
                <a:hlinkClick r:id="rId5"/>
              </a:rPr>
              <a:t>Thomas.Novak@CMS.hhs.gov</a:t>
            </a:r>
            <a:r>
              <a:rPr lang="en-US" sz="2200" dirty="0" smtClean="0">
                <a:solidFill>
                  <a:schemeClr val="tx2"/>
                </a:solidFill>
              </a:rPr>
              <a:t>     </a:t>
            </a:r>
            <a:endParaRPr lang="en-US" sz="2200" dirty="0">
              <a:solidFill>
                <a:schemeClr val="tx2"/>
              </a:solidFill>
            </a:endParaRPr>
          </a:p>
        </p:txBody>
      </p:sp>
      <p:pic>
        <p:nvPicPr>
          <p:cNvPr id="45061" name="Picture 2" descr="C:\Documents and Settings\Russell_c\Temporary Internet Files\Content.IE5\ZRB8GOGK\MC900198759[1].wmf"/>
          <p:cNvPicPr>
            <a:picLocks noChangeAspect="1" noChangeArrowheads="1"/>
          </p:cNvPicPr>
          <p:nvPr/>
        </p:nvPicPr>
        <p:blipFill>
          <a:blip r:embed="rId6" cstate="print"/>
          <a:srcRect/>
          <a:stretch>
            <a:fillRect/>
          </a:stretch>
        </p:blipFill>
        <p:spPr bwMode="auto">
          <a:xfrm>
            <a:off x="7581900" y="228600"/>
            <a:ext cx="1562100" cy="1562100"/>
          </a:xfrm>
          <a:prstGeom prst="rect">
            <a:avLst/>
          </a:prstGeom>
          <a:noFill/>
          <a:ln w="9525">
            <a:noFill/>
            <a:miter lim="800000"/>
            <a:headEnd/>
            <a:tailEnd/>
          </a:ln>
        </p:spPr>
      </p:pic>
      <p:sp>
        <p:nvSpPr>
          <p:cNvPr id="7" name="Slide Number Placeholder 6"/>
          <p:cNvSpPr>
            <a:spLocks noGrp="1"/>
          </p:cNvSpPr>
          <p:nvPr>
            <p:ph type="sldNum" sz="quarter" idx="4294967295"/>
          </p:nvPr>
        </p:nvSpPr>
        <p:spPr bwMode="auto">
          <a:xfrm>
            <a:off x="8559800" y="6440488"/>
            <a:ext cx="482600" cy="317500"/>
          </a:xfrm>
          <a:prstGeom prst="rect">
            <a:avLst/>
          </a:prstGeom>
          <a:ln>
            <a:miter lim="800000"/>
            <a:headEnd/>
            <a:tailEnd/>
          </a:ln>
        </p:spPr>
        <p:txBody>
          <a:bodyPr anchor="b"/>
          <a:lstStyle/>
          <a:p>
            <a:pPr algn="r" fontAlgn="auto">
              <a:spcBef>
                <a:spcPts val="0"/>
              </a:spcBef>
              <a:spcAft>
                <a:spcPts val="0"/>
              </a:spcAft>
              <a:defRPr/>
            </a:pPr>
            <a:fld id="{D7C30AE1-D7DD-403D-8B59-29A37F885254}" type="slidenum">
              <a:rPr lang="en-US" sz="1600">
                <a:latin typeface="+mn-lt"/>
                <a:ea typeface="+mn-ea"/>
              </a:rPr>
              <a:pPr algn="r" fontAlgn="auto">
                <a:spcBef>
                  <a:spcPts val="0"/>
                </a:spcBef>
                <a:spcAft>
                  <a:spcPts val="0"/>
                </a:spcAft>
                <a:defRPr/>
              </a:pPr>
              <a:t>18</a:t>
            </a:fld>
            <a:endParaRPr lang="en-US" sz="1600" dirty="0">
              <a:latin typeface="+mn-lt"/>
              <a:ea typeface="+mn-ea"/>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CHIPRA Legislation</a:t>
            </a:r>
          </a:p>
          <a:p>
            <a:r>
              <a:rPr lang="en-US" dirty="0" smtClean="0"/>
              <a:t>Project Team</a:t>
            </a:r>
          </a:p>
          <a:p>
            <a:r>
              <a:rPr lang="en-US" dirty="0" smtClean="0"/>
              <a:t>Scope of the Project</a:t>
            </a:r>
          </a:p>
          <a:p>
            <a:r>
              <a:rPr lang="en-US" dirty="0" smtClean="0"/>
              <a:t>Progress</a:t>
            </a:r>
          </a:p>
          <a:p>
            <a:r>
              <a:rPr lang="en-US" dirty="0" smtClean="0"/>
              <a:t>Next Steps</a:t>
            </a:r>
          </a:p>
          <a:p>
            <a:endParaRPr lang="en-US" dirty="0" smtClean="0"/>
          </a:p>
          <a:p>
            <a:endParaRPr 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idx="4294967295"/>
          </p:nvPr>
        </p:nvSpPr>
        <p:spPr>
          <a:xfrm>
            <a:off x="1752600" y="609600"/>
            <a:ext cx="7391400" cy="762000"/>
          </a:xfrm>
        </p:spPr>
        <p:txBody>
          <a:bodyPr lIns="91440" tIns="45720" rIns="91440" bIns="45720"/>
          <a:lstStyle/>
          <a:p>
            <a:pPr eaLnBrk="1" hangingPunct="1">
              <a:defRPr/>
            </a:pPr>
            <a:r>
              <a:rPr lang="en-US" sz="3200"/>
              <a:t>Children’s Health Insurance Program Reauthorization Act of 2009 (CHIPRA)</a:t>
            </a:r>
          </a:p>
        </p:txBody>
      </p:sp>
      <p:sp>
        <p:nvSpPr>
          <p:cNvPr id="60418" name="Content Placeholder 2"/>
          <p:cNvSpPr>
            <a:spLocks noGrp="1"/>
          </p:cNvSpPr>
          <p:nvPr>
            <p:ph idx="4294967295"/>
          </p:nvPr>
        </p:nvSpPr>
        <p:spPr>
          <a:xfrm>
            <a:off x="304800" y="1676400"/>
            <a:ext cx="8612188" cy="4114800"/>
          </a:xfrm>
        </p:spPr>
        <p:txBody>
          <a:bodyPr lIns="91440" tIns="45720" rIns="91440" bIns="45720"/>
          <a:lstStyle/>
          <a:p>
            <a:pPr eaLnBrk="1" hangingPunct="1">
              <a:defRPr/>
            </a:pPr>
            <a:r>
              <a:rPr lang="en-US" dirty="0"/>
              <a:t>Section 401 (f) Development of </a:t>
            </a:r>
            <a:r>
              <a:rPr lang="en-US" dirty="0" smtClean="0"/>
              <a:t>a Model </a:t>
            </a:r>
            <a:r>
              <a:rPr lang="en-US" dirty="0"/>
              <a:t>EHR Format for Children Enrolled in Medicaid or CHIP</a:t>
            </a:r>
          </a:p>
          <a:p>
            <a:pPr eaLnBrk="1" hangingPunct="1">
              <a:defRPr/>
            </a:pPr>
            <a:r>
              <a:rPr lang="en-US" dirty="0"/>
              <a:t>By 1/1/2010 the Secretary shall establish a program to encourage the development &amp; dissemination of a model EHR Format for children</a:t>
            </a:r>
          </a:p>
          <a:p>
            <a:pPr lvl="1" eaLnBrk="1" hangingPunct="1">
              <a:defRPr/>
            </a:pPr>
            <a:endParaRPr lang="en-US" dirty="0"/>
          </a:p>
          <a:p>
            <a:pPr lvl="1" eaLnBrk="1" hangingPunct="1">
              <a:defRPr/>
            </a:pPr>
            <a:endParaRPr lang="en-US" dirty="0"/>
          </a:p>
          <a:p>
            <a:pPr eaLnBrk="1" hangingPunct="1">
              <a:defRPr/>
            </a:pPr>
            <a:endParaRPr lang="en-US" dirty="0"/>
          </a:p>
        </p:txBody>
      </p:sp>
      <p:sp>
        <p:nvSpPr>
          <p:cNvPr id="5" name="Slide Number Placeholder 4"/>
          <p:cNvSpPr>
            <a:spLocks noGrp="1"/>
          </p:cNvSpPr>
          <p:nvPr>
            <p:ph type="sldNum" sz="quarter" idx="4294967295"/>
          </p:nvPr>
        </p:nvSpPr>
        <p:spPr bwMode="auto">
          <a:xfrm>
            <a:off x="8559800" y="6440488"/>
            <a:ext cx="482600" cy="317500"/>
          </a:xfrm>
          <a:prstGeom prst="rect">
            <a:avLst/>
          </a:prstGeom>
          <a:ln>
            <a:miter lim="800000"/>
            <a:headEnd/>
            <a:tailEnd/>
          </a:ln>
        </p:spPr>
        <p:txBody>
          <a:bodyPr anchor="b"/>
          <a:lstStyle/>
          <a:p>
            <a:pPr algn="r" fontAlgn="auto">
              <a:spcBef>
                <a:spcPts val="0"/>
              </a:spcBef>
              <a:spcAft>
                <a:spcPts val="0"/>
              </a:spcAft>
              <a:defRPr/>
            </a:pPr>
            <a:fld id="{C6F98FF9-225D-43C2-AEED-5B8CF8C70FA6}" type="slidenum">
              <a:rPr lang="en-US" sz="1600">
                <a:latin typeface="+mn-lt"/>
                <a:ea typeface="+mn-ea"/>
              </a:rPr>
              <a:pPr algn="r" fontAlgn="auto">
                <a:spcBef>
                  <a:spcPts val="0"/>
                </a:spcBef>
                <a:spcAft>
                  <a:spcPts val="0"/>
                </a:spcAft>
                <a:defRPr/>
              </a:pPr>
              <a:t>3</a:t>
            </a:fld>
            <a:endParaRPr lang="en-US" sz="1600" dirty="0">
              <a:latin typeface="+mn-lt"/>
              <a:ea typeface="+mn-ea"/>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idx="4294967295"/>
          </p:nvPr>
        </p:nvSpPr>
        <p:spPr/>
        <p:txBody>
          <a:bodyPr lIns="91440" tIns="45720" rIns="91440" bIns="45720"/>
          <a:lstStyle/>
          <a:p>
            <a:pPr eaLnBrk="1" hangingPunct="1">
              <a:defRPr/>
            </a:pPr>
            <a:r>
              <a:rPr lang="en-US" sz="3400"/>
              <a:t>By law, the model EHR Format for children must be:</a:t>
            </a:r>
          </a:p>
        </p:txBody>
      </p:sp>
      <p:graphicFrame>
        <p:nvGraphicFramePr>
          <p:cNvPr id="4" name="Content Placeholder 3" descr="This graphic shows a figure with a circle in the center. The circle is divided into four quarters Each quarter reflects the CHIPRA mandated features. Each of the four feasures also has an associated definition that is shown next to the feature:&#10;&#10;Quarter 1: Accessble: accessable to parents, caregivers and consumers&#10;&#10;Quarter 2: Viewable: viewable and understandable by parents and caregivers to assure quality&#10;&#10;Quarter 3: Interoperable: designed to allow interoperable exchanges&#10;&#10;Quarter 4: Compatable: compatible with other standards"/>
          <p:cNvGraphicFramePr>
            <a:graphicFrameLocks noGrp="1"/>
          </p:cNvGraphicFramePr>
          <p:nvPr>
            <p:ph idx="4294967295"/>
          </p:nvPr>
        </p:nvGraphicFramePr>
        <p:xfrm>
          <a:off x="381000" y="1600200"/>
          <a:ext cx="8459788"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4294967295"/>
          </p:nvPr>
        </p:nvSpPr>
        <p:spPr bwMode="auto">
          <a:xfrm>
            <a:off x="8559800" y="6440488"/>
            <a:ext cx="482600" cy="317500"/>
          </a:xfrm>
          <a:prstGeom prst="rect">
            <a:avLst/>
          </a:prstGeom>
          <a:ln>
            <a:miter lim="800000"/>
            <a:headEnd/>
            <a:tailEnd/>
          </a:ln>
        </p:spPr>
        <p:txBody>
          <a:bodyPr anchor="b"/>
          <a:lstStyle/>
          <a:p>
            <a:pPr algn="r" fontAlgn="auto">
              <a:spcBef>
                <a:spcPts val="0"/>
              </a:spcBef>
              <a:spcAft>
                <a:spcPts val="0"/>
              </a:spcAft>
              <a:defRPr/>
            </a:pPr>
            <a:fld id="{0C7B8358-EB1F-45CC-AA5F-ED9DB05A1DC1}" type="slidenum">
              <a:rPr lang="en-US" sz="1600">
                <a:latin typeface="+mn-lt"/>
                <a:ea typeface="+mn-ea"/>
              </a:rPr>
              <a:pPr algn="r" fontAlgn="auto">
                <a:spcBef>
                  <a:spcPts val="0"/>
                </a:spcBef>
                <a:spcAft>
                  <a:spcPts val="0"/>
                </a:spcAft>
                <a:defRPr/>
              </a:pPr>
              <a:t>4</a:t>
            </a:fld>
            <a:endParaRPr lang="en-US" sz="1600" dirty="0">
              <a:latin typeface="+mn-lt"/>
              <a:ea typeface="+mn-ea"/>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idx="4294967295"/>
          </p:nvPr>
        </p:nvSpPr>
        <p:spPr/>
        <p:txBody>
          <a:bodyPr lIns="91440" tIns="45720" rIns="91440" bIns="45720"/>
          <a:lstStyle/>
          <a:p>
            <a:pPr eaLnBrk="1" hangingPunct="1">
              <a:defRPr/>
            </a:pPr>
            <a:r>
              <a:rPr lang="en-US" dirty="0"/>
              <a:t>Sponsoring Agencies</a:t>
            </a:r>
          </a:p>
        </p:txBody>
      </p:sp>
      <p:sp>
        <p:nvSpPr>
          <p:cNvPr id="53250" name="Content Placeholder 2"/>
          <p:cNvSpPr>
            <a:spLocks noGrp="1"/>
          </p:cNvSpPr>
          <p:nvPr>
            <p:ph idx="4294967295"/>
          </p:nvPr>
        </p:nvSpPr>
        <p:spPr/>
        <p:txBody>
          <a:bodyPr lIns="91440" tIns="45720" rIns="91440" bIns="45720"/>
          <a:lstStyle/>
          <a:p>
            <a:pPr eaLnBrk="1" hangingPunct="1">
              <a:buFont typeface="Wingdings" pitchFamily="2" charset="2"/>
              <a:buNone/>
              <a:defRPr/>
            </a:pPr>
            <a:r>
              <a:rPr lang="en-US" dirty="0"/>
              <a:t>AHRQ:</a:t>
            </a:r>
          </a:p>
          <a:p>
            <a:pPr eaLnBrk="1" hangingPunct="1">
              <a:defRPr/>
            </a:pPr>
            <a:endParaRPr lang="en-US" sz="2500" dirty="0"/>
          </a:p>
          <a:p>
            <a:pPr eaLnBrk="1" hangingPunct="1">
              <a:defRPr/>
            </a:pPr>
            <a:endParaRPr lang="en-US" sz="2800" dirty="0"/>
          </a:p>
          <a:p>
            <a:pPr eaLnBrk="1" hangingPunct="1">
              <a:buFont typeface="Wingdings" pitchFamily="2" charset="2"/>
              <a:buNone/>
              <a:defRPr/>
            </a:pPr>
            <a:endParaRPr lang="en-US" sz="2800" dirty="0"/>
          </a:p>
        </p:txBody>
      </p:sp>
      <p:pic>
        <p:nvPicPr>
          <p:cNvPr id="25604" name="Picture 3" descr="AHRQ Logo"/>
          <p:cNvPicPr>
            <a:picLocks noChangeAspect="1"/>
          </p:cNvPicPr>
          <p:nvPr/>
        </p:nvPicPr>
        <p:blipFill>
          <a:blip r:embed="rId2" cstate="print"/>
          <a:srcRect/>
          <a:stretch>
            <a:fillRect/>
          </a:stretch>
        </p:blipFill>
        <p:spPr bwMode="auto">
          <a:xfrm>
            <a:off x="685800" y="1600200"/>
            <a:ext cx="6249988" cy="609600"/>
          </a:xfrm>
          <a:prstGeom prst="rect">
            <a:avLst/>
          </a:prstGeom>
          <a:noFill/>
          <a:ln w="9525">
            <a:noFill/>
            <a:miter lim="800000"/>
            <a:headEnd/>
            <a:tailEnd/>
          </a:ln>
        </p:spPr>
      </p:pic>
      <p:pic>
        <p:nvPicPr>
          <p:cNvPr id="25605" name="Content Placeholder 9" descr="CMS banner"/>
          <p:cNvPicPr>
            <a:picLocks noChangeAspect="1"/>
          </p:cNvPicPr>
          <p:nvPr/>
        </p:nvPicPr>
        <p:blipFill>
          <a:blip r:embed="rId3" cstate="print"/>
          <a:srcRect/>
          <a:stretch>
            <a:fillRect/>
          </a:stretch>
        </p:blipFill>
        <p:spPr bwMode="auto">
          <a:xfrm>
            <a:off x="685800" y="3429000"/>
            <a:ext cx="7416800" cy="684213"/>
          </a:xfrm>
          <a:prstGeom prst="rect">
            <a:avLst/>
          </a:prstGeom>
          <a:noFill/>
          <a:ln w="9525">
            <a:noFill/>
            <a:miter lim="800000"/>
            <a:headEnd/>
            <a:tailEnd/>
          </a:ln>
        </p:spPr>
      </p:pic>
      <p:sp>
        <p:nvSpPr>
          <p:cNvPr id="7" name="Slide Number Placeholder 6"/>
          <p:cNvSpPr>
            <a:spLocks noGrp="1"/>
          </p:cNvSpPr>
          <p:nvPr>
            <p:ph type="sldNum" sz="quarter" idx="4294967295"/>
          </p:nvPr>
        </p:nvSpPr>
        <p:spPr bwMode="auto">
          <a:xfrm>
            <a:off x="8559800" y="6440488"/>
            <a:ext cx="482600" cy="317500"/>
          </a:xfrm>
          <a:prstGeom prst="rect">
            <a:avLst/>
          </a:prstGeom>
          <a:ln>
            <a:miter lim="800000"/>
            <a:headEnd/>
            <a:tailEnd/>
          </a:ln>
        </p:spPr>
        <p:txBody>
          <a:bodyPr anchor="b"/>
          <a:lstStyle/>
          <a:p>
            <a:pPr algn="r" fontAlgn="auto">
              <a:spcBef>
                <a:spcPts val="0"/>
              </a:spcBef>
              <a:spcAft>
                <a:spcPts val="0"/>
              </a:spcAft>
              <a:defRPr/>
            </a:pPr>
            <a:fld id="{540B402C-2FBD-4ADD-807F-6244EBB79B33}" type="slidenum">
              <a:rPr lang="en-US" sz="1600">
                <a:latin typeface="+mn-lt"/>
                <a:ea typeface="+mn-ea"/>
              </a:rPr>
              <a:pPr algn="r" fontAlgn="auto">
                <a:spcBef>
                  <a:spcPts val="0"/>
                </a:spcBef>
                <a:spcAft>
                  <a:spcPts val="0"/>
                </a:spcAft>
                <a:defRPr/>
              </a:pPr>
              <a:t>5</a:t>
            </a:fld>
            <a:endParaRPr lang="en-US" sz="1600" dirty="0">
              <a:latin typeface="+mn-lt"/>
              <a:ea typeface="+mn-ea"/>
            </a:endParaRP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idx="4294967295"/>
          </p:nvPr>
        </p:nvSpPr>
        <p:spPr/>
        <p:txBody>
          <a:bodyPr lIns="91440" tIns="45720" rIns="91440" bIns="45720"/>
          <a:lstStyle/>
          <a:p>
            <a:pPr eaLnBrk="1" hangingPunct="1">
              <a:defRPr/>
            </a:pPr>
            <a:r>
              <a:rPr lang="en-US"/>
              <a:t>Project Team</a:t>
            </a:r>
          </a:p>
        </p:txBody>
      </p:sp>
      <p:sp>
        <p:nvSpPr>
          <p:cNvPr id="54274" name="Content Placeholder 2"/>
          <p:cNvSpPr>
            <a:spLocks noGrp="1"/>
          </p:cNvSpPr>
          <p:nvPr>
            <p:ph sz="half" idx="4294967295"/>
          </p:nvPr>
        </p:nvSpPr>
        <p:spPr>
          <a:xfrm>
            <a:off x="609600" y="2667000"/>
            <a:ext cx="2819400" cy="457200"/>
          </a:xfrm>
        </p:spPr>
        <p:txBody>
          <a:bodyPr lIns="91440" tIns="45720" rIns="91440" bIns="45720"/>
          <a:lstStyle/>
          <a:p>
            <a:pPr eaLnBrk="1" hangingPunct="1">
              <a:buFont typeface="Wingdings" pitchFamily="2" charset="2"/>
              <a:buNone/>
              <a:defRPr/>
            </a:pPr>
            <a:endParaRPr lang="en-US" sz="3100"/>
          </a:p>
          <a:p>
            <a:pPr lvl="1" eaLnBrk="1" hangingPunct="1">
              <a:buFontTx/>
              <a:buNone/>
              <a:defRPr/>
            </a:pPr>
            <a:r>
              <a:rPr lang="en-US"/>
              <a:t>	</a:t>
            </a:r>
          </a:p>
          <a:p>
            <a:pPr lvl="1" eaLnBrk="1" hangingPunct="1">
              <a:buFontTx/>
              <a:buNone/>
              <a:defRPr/>
            </a:pPr>
            <a:r>
              <a:rPr lang="en-US" sz="2400"/>
              <a:t>Subcontractors:</a:t>
            </a:r>
          </a:p>
          <a:p>
            <a:pPr lvl="1" eaLnBrk="1" hangingPunct="1">
              <a:buFontTx/>
              <a:buNone/>
              <a:defRPr/>
            </a:pPr>
            <a:endParaRPr lang="en-US" sz="2400"/>
          </a:p>
        </p:txBody>
      </p:sp>
      <p:sp>
        <p:nvSpPr>
          <p:cNvPr id="54275" name="Content Placeholder 7"/>
          <p:cNvSpPr>
            <a:spLocks noGrp="1"/>
          </p:cNvSpPr>
          <p:nvPr>
            <p:ph sz="half" idx="4294967295"/>
          </p:nvPr>
        </p:nvSpPr>
        <p:spPr>
          <a:xfrm>
            <a:off x="1920875" y="1784350"/>
            <a:ext cx="6681788" cy="2787650"/>
          </a:xfrm>
        </p:spPr>
        <p:txBody>
          <a:bodyPr lIns="91440" tIns="45720" rIns="91440" bIns="45720"/>
          <a:lstStyle/>
          <a:p>
            <a:pPr lvl="1" eaLnBrk="1" hangingPunct="1">
              <a:defRPr/>
            </a:pPr>
            <a:endParaRPr lang="en-US"/>
          </a:p>
          <a:p>
            <a:pPr lvl="1" eaLnBrk="1" hangingPunct="1">
              <a:defRPr/>
            </a:pPr>
            <a:endParaRPr lang="en-US"/>
          </a:p>
        </p:txBody>
      </p:sp>
      <p:sp>
        <p:nvSpPr>
          <p:cNvPr id="8" name="Slide Number Placeholder 7"/>
          <p:cNvSpPr>
            <a:spLocks noGrp="1"/>
          </p:cNvSpPr>
          <p:nvPr>
            <p:ph type="sldNum" sz="quarter" idx="4294967295"/>
          </p:nvPr>
        </p:nvSpPr>
        <p:spPr bwMode="auto">
          <a:xfrm>
            <a:off x="8559800" y="6440488"/>
            <a:ext cx="482600" cy="317500"/>
          </a:xfrm>
          <a:prstGeom prst="rect">
            <a:avLst/>
          </a:prstGeom>
          <a:ln>
            <a:miter lim="800000"/>
            <a:headEnd/>
            <a:tailEnd/>
          </a:ln>
        </p:spPr>
        <p:txBody>
          <a:bodyPr anchor="b"/>
          <a:lstStyle/>
          <a:p>
            <a:pPr algn="r" fontAlgn="auto">
              <a:spcBef>
                <a:spcPts val="0"/>
              </a:spcBef>
              <a:spcAft>
                <a:spcPts val="0"/>
              </a:spcAft>
              <a:defRPr/>
            </a:pPr>
            <a:fld id="{77F0E95E-88D5-438B-B40D-21C64BFBAB16}" type="slidenum">
              <a:rPr lang="en-US" sz="1600">
                <a:latin typeface="+mn-lt"/>
                <a:ea typeface="+mn-ea"/>
              </a:rPr>
              <a:pPr algn="r" fontAlgn="auto">
                <a:spcBef>
                  <a:spcPts val="0"/>
                </a:spcBef>
                <a:spcAft>
                  <a:spcPts val="0"/>
                </a:spcAft>
                <a:defRPr/>
              </a:pPr>
              <a:t>6</a:t>
            </a:fld>
            <a:endParaRPr lang="en-US" sz="1600" dirty="0">
              <a:latin typeface="+mn-lt"/>
              <a:ea typeface="+mn-ea"/>
            </a:endParaRPr>
          </a:p>
        </p:txBody>
      </p:sp>
      <p:pic>
        <p:nvPicPr>
          <p:cNvPr id="27654" name="Content Placeholder 4" descr="AAP.jpg"/>
          <p:cNvPicPr>
            <a:picLocks noChangeAspect="1"/>
          </p:cNvPicPr>
          <p:nvPr/>
        </p:nvPicPr>
        <p:blipFill>
          <a:blip r:embed="rId2" cstate="print"/>
          <a:srcRect/>
          <a:stretch>
            <a:fillRect/>
          </a:stretch>
        </p:blipFill>
        <p:spPr bwMode="auto">
          <a:xfrm>
            <a:off x="533400" y="3581400"/>
            <a:ext cx="4116388" cy="838200"/>
          </a:xfrm>
          <a:prstGeom prst="rect">
            <a:avLst/>
          </a:prstGeom>
          <a:noFill/>
          <a:ln w="9525">
            <a:noFill/>
            <a:miter lim="800000"/>
            <a:headEnd/>
            <a:tailEnd/>
          </a:ln>
        </p:spPr>
      </p:pic>
      <p:pic>
        <p:nvPicPr>
          <p:cNvPr id="27655" name="Content Placeholder 5" descr="AAFP.gif"/>
          <p:cNvPicPr>
            <a:picLocks noChangeAspect="1"/>
          </p:cNvPicPr>
          <p:nvPr/>
        </p:nvPicPr>
        <p:blipFill>
          <a:blip r:embed="rId3" cstate="print"/>
          <a:srcRect/>
          <a:stretch>
            <a:fillRect/>
          </a:stretch>
        </p:blipFill>
        <p:spPr bwMode="auto">
          <a:xfrm>
            <a:off x="5638800" y="3581400"/>
            <a:ext cx="2095500" cy="922338"/>
          </a:xfrm>
          <a:prstGeom prst="rect">
            <a:avLst/>
          </a:prstGeom>
          <a:noFill/>
          <a:ln w="9525">
            <a:noFill/>
            <a:miter lim="800000"/>
            <a:headEnd/>
            <a:tailEnd/>
          </a:ln>
        </p:spPr>
      </p:pic>
      <p:pic>
        <p:nvPicPr>
          <p:cNvPr id="27656" name="Picture 10" descr="Fox.bmp"/>
          <p:cNvPicPr>
            <a:picLocks noChangeAspect="1"/>
          </p:cNvPicPr>
          <p:nvPr/>
        </p:nvPicPr>
        <p:blipFill>
          <a:blip r:embed="rId4" cstate="print"/>
          <a:srcRect t="-14285" r="83344"/>
          <a:stretch>
            <a:fillRect/>
          </a:stretch>
        </p:blipFill>
        <p:spPr bwMode="auto">
          <a:xfrm>
            <a:off x="5867400" y="5562600"/>
            <a:ext cx="914400" cy="609600"/>
          </a:xfrm>
          <a:prstGeom prst="rect">
            <a:avLst/>
          </a:prstGeom>
          <a:noFill/>
          <a:ln w="9525">
            <a:noFill/>
            <a:miter lim="800000"/>
            <a:headEnd/>
            <a:tailEnd/>
          </a:ln>
        </p:spPr>
      </p:pic>
      <p:pic>
        <p:nvPicPr>
          <p:cNvPr id="27657" name="Picture 12" descr="Westat.jpg"/>
          <p:cNvPicPr>
            <a:picLocks noChangeAspect="1"/>
          </p:cNvPicPr>
          <p:nvPr/>
        </p:nvPicPr>
        <p:blipFill>
          <a:blip r:embed="rId5" cstate="print"/>
          <a:srcRect r="21858"/>
          <a:stretch>
            <a:fillRect/>
          </a:stretch>
        </p:blipFill>
        <p:spPr bwMode="auto">
          <a:xfrm>
            <a:off x="533400" y="2057400"/>
            <a:ext cx="6019800" cy="873125"/>
          </a:xfrm>
          <a:prstGeom prst="rect">
            <a:avLst/>
          </a:prstGeom>
          <a:noFill/>
          <a:ln w="9525">
            <a:noFill/>
            <a:miter lim="800000"/>
            <a:headEnd/>
            <a:tailEnd/>
          </a:ln>
        </p:spPr>
      </p:pic>
      <p:pic>
        <p:nvPicPr>
          <p:cNvPr id="14" name="Picture 13" descr="duke.gif"/>
          <p:cNvPicPr>
            <a:picLocks noChangeAspect="1"/>
          </p:cNvPicPr>
          <p:nvPr/>
        </p:nvPicPr>
        <p:blipFill>
          <a:blip r:embed="rId6" cstate="print">
            <a:duotone>
              <a:schemeClr val="accent3">
                <a:shade val="45000"/>
                <a:satMod val="135000"/>
              </a:schemeClr>
              <a:prstClr val="white"/>
            </a:duotone>
          </a:blip>
          <a:stretch>
            <a:fillRect/>
          </a:stretch>
        </p:blipFill>
        <p:spPr>
          <a:xfrm>
            <a:off x="4495800" y="4724400"/>
            <a:ext cx="2943225" cy="609600"/>
          </a:xfrm>
          <a:prstGeom prst="rect">
            <a:avLst/>
          </a:prstGeom>
          <a:solidFill>
            <a:srgbClr val="CCFF99"/>
          </a:solidFill>
          <a:effectLst>
            <a:outerShdw blurRad="50800" dist="50800" dir="5400000" algn="ctr" rotWithShape="0">
              <a:srgbClr val="CCFF99"/>
            </a:outerShdw>
          </a:effectLst>
          <a:scene3d>
            <a:camera prst="orthographicFront"/>
            <a:lightRig rig="threePt" dir="t"/>
          </a:scene3d>
          <a:sp3d extrusionH="76200" contourW="12700">
            <a:extrusionClr>
              <a:srgbClr val="CCFF99"/>
            </a:extrusionClr>
            <a:contourClr>
              <a:srgbClr val="CCFF99"/>
            </a:contourClr>
          </a:sp3d>
        </p:spPr>
      </p:pic>
      <p:pic>
        <p:nvPicPr>
          <p:cNvPr id="27659" name="Picture 14" descr="chids logo.jpg"/>
          <p:cNvPicPr>
            <a:picLocks noChangeAspect="1"/>
          </p:cNvPicPr>
          <p:nvPr/>
        </p:nvPicPr>
        <p:blipFill>
          <a:blip r:embed="rId7" cstate="print"/>
          <a:srcRect/>
          <a:stretch>
            <a:fillRect/>
          </a:stretch>
        </p:blipFill>
        <p:spPr bwMode="auto">
          <a:xfrm>
            <a:off x="457200" y="4724400"/>
            <a:ext cx="2219325" cy="1279525"/>
          </a:xfrm>
          <a:prstGeom prst="rect">
            <a:avLst/>
          </a:prstGeom>
          <a:noFill/>
          <a:ln w="9525">
            <a:noFill/>
            <a:miter lim="800000"/>
            <a:headEnd/>
            <a:tailEnd/>
          </a:ln>
        </p:spPr>
      </p:pic>
      <p:sp>
        <p:nvSpPr>
          <p:cNvPr id="16" name="Rectangle 15"/>
          <p:cNvSpPr/>
          <p:nvPr/>
        </p:nvSpPr>
        <p:spPr bwMode="auto">
          <a:xfrm>
            <a:off x="609600" y="1752600"/>
            <a:ext cx="2057400" cy="228600"/>
          </a:xfrm>
          <a:prstGeom prst="rect">
            <a:avLst/>
          </a:prstGeom>
          <a:solidFill>
            <a:schemeClr val="accent2">
              <a:lumMod val="75000"/>
            </a:schemeClr>
          </a:solidFill>
          <a:ln w="9525" cap="flat" cmpd="sng" algn="ctr">
            <a:solidFill>
              <a:schemeClr val="tx1"/>
            </a:solidFill>
            <a:prstDash val="solid"/>
            <a:round/>
            <a:headEnd type="none" w="med" len="med"/>
            <a:tailEnd type="none" w="med" len="med"/>
          </a:ln>
          <a:effectLst/>
        </p:spPr>
        <p:txBody>
          <a:bodyPr wrap="none" lIns="88697" tIns="44348" rIns="88697" bIns="44348" anchor="ctr"/>
          <a:lstStyle/>
          <a:p>
            <a:pPr algn="ctr" eaLnBrk="0" hangingPunct="0">
              <a:defRPr/>
            </a:pPr>
            <a:r>
              <a:rPr lang="en-US" sz="1600">
                <a:latin typeface="Arial" charset="0"/>
                <a:ea typeface="ＭＳ Ｐゴシック"/>
                <a:cs typeface="ＭＳ Ｐゴシック"/>
              </a:rPr>
              <a:t>Prime Contractor:</a:t>
            </a:r>
          </a:p>
        </p:txBody>
      </p:sp>
      <p:sp>
        <p:nvSpPr>
          <p:cNvPr id="27661" name="Rectangle 16"/>
          <p:cNvSpPr>
            <a:spLocks noChangeArrowheads="1"/>
          </p:cNvSpPr>
          <p:nvPr/>
        </p:nvSpPr>
        <p:spPr bwMode="auto">
          <a:xfrm>
            <a:off x="533400" y="3276600"/>
            <a:ext cx="2057400" cy="228600"/>
          </a:xfrm>
          <a:prstGeom prst="rect">
            <a:avLst/>
          </a:prstGeom>
          <a:solidFill>
            <a:srgbClr val="002060"/>
          </a:solidFill>
          <a:ln w="9525" algn="ctr">
            <a:solidFill>
              <a:schemeClr val="tx1"/>
            </a:solidFill>
            <a:round/>
            <a:headEnd/>
            <a:tailEnd/>
          </a:ln>
        </p:spPr>
        <p:txBody>
          <a:bodyPr wrap="none" lIns="88697" tIns="44348" rIns="88697" bIns="44348" anchor="ctr"/>
          <a:lstStyle/>
          <a:p>
            <a:pPr algn="ctr" eaLnBrk="0" hangingPunct="0"/>
            <a:r>
              <a:rPr lang="en-US" sz="1600"/>
              <a:t>Subcontractors:</a:t>
            </a:r>
          </a:p>
        </p:txBody>
      </p:sp>
      <p:pic>
        <p:nvPicPr>
          <p:cNvPr id="27662" name="Picture 14" descr="Intermountain logo.jpg"/>
          <p:cNvPicPr>
            <a:picLocks noChangeAspect="1"/>
          </p:cNvPicPr>
          <p:nvPr/>
        </p:nvPicPr>
        <p:blipFill>
          <a:blip r:embed="rId8" cstate="print"/>
          <a:srcRect/>
          <a:stretch>
            <a:fillRect/>
          </a:stretch>
        </p:blipFill>
        <p:spPr bwMode="auto">
          <a:xfrm>
            <a:off x="3048000" y="5486400"/>
            <a:ext cx="1652588" cy="7016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idx="4294967295"/>
          </p:nvPr>
        </p:nvSpPr>
        <p:spPr/>
        <p:txBody>
          <a:bodyPr lIns="91440" tIns="45720" rIns="91440" bIns="45720"/>
          <a:lstStyle/>
          <a:p>
            <a:pPr eaLnBrk="1" hangingPunct="1">
              <a:defRPr/>
            </a:pPr>
            <a:r>
              <a:rPr lang="en-US"/>
              <a:t>What is a “Format?”</a:t>
            </a:r>
          </a:p>
        </p:txBody>
      </p:sp>
      <p:sp>
        <p:nvSpPr>
          <p:cNvPr id="3" name="Content Placeholder 2"/>
          <p:cNvSpPr>
            <a:spLocks noGrp="1"/>
          </p:cNvSpPr>
          <p:nvPr>
            <p:ph idx="4294967295"/>
          </p:nvPr>
        </p:nvSpPr>
        <p:spPr/>
        <p:txBody>
          <a:bodyPr lIns="91440" tIns="45720" rIns="91440" bIns="45720"/>
          <a:lstStyle/>
          <a:p>
            <a:pPr eaLnBrk="1" hangingPunct="1">
              <a:buFont typeface="Wingdings" pitchFamily="2" charset="2"/>
              <a:buNone/>
              <a:defRPr/>
            </a:pPr>
            <a:r>
              <a:rPr lang="en-US"/>
              <a:t>Requirements for:</a:t>
            </a:r>
          </a:p>
          <a:p>
            <a:pPr eaLnBrk="1" hangingPunct="1">
              <a:defRPr/>
            </a:pPr>
            <a:r>
              <a:rPr lang="en-US"/>
              <a:t>A minimum set of data elements</a:t>
            </a:r>
          </a:p>
          <a:p>
            <a:pPr eaLnBrk="1" hangingPunct="1">
              <a:defRPr/>
            </a:pPr>
            <a:r>
              <a:rPr lang="en-US"/>
              <a:t>Applicable data standards</a:t>
            </a:r>
          </a:p>
          <a:p>
            <a:pPr eaLnBrk="1" hangingPunct="1">
              <a:defRPr/>
            </a:pPr>
            <a:r>
              <a:rPr lang="en-US"/>
              <a:t>Usability</a:t>
            </a:r>
          </a:p>
          <a:p>
            <a:pPr eaLnBrk="1" hangingPunct="1">
              <a:defRPr/>
            </a:pPr>
            <a:r>
              <a:rPr lang="en-US"/>
              <a:t>Functionality</a:t>
            </a:r>
          </a:p>
          <a:p>
            <a:pPr eaLnBrk="1" hangingPunct="1">
              <a:defRPr/>
            </a:pPr>
            <a:r>
              <a:rPr lang="en-US"/>
              <a:t>Interoperability</a:t>
            </a:r>
          </a:p>
          <a:p>
            <a:pPr eaLnBrk="1" hangingPunct="1">
              <a:defRPr/>
            </a:pPr>
            <a:endParaRPr lang="en-US"/>
          </a:p>
        </p:txBody>
      </p:sp>
      <p:pic>
        <p:nvPicPr>
          <p:cNvPr id="28676" name="Picture 3" descr="C:\Documents and Settings\Russell_c\Temporary Internet Files\Content.IE5\5VA1EBF6\MP900439455[1].jpg&#10;&#10;Two children holding hands"/>
          <p:cNvPicPr>
            <a:picLocks noChangeAspect="1" noChangeArrowheads="1"/>
          </p:cNvPicPr>
          <p:nvPr/>
        </p:nvPicPr>
        <p:blipFill>
          <a:blip r:embed="rId2" cstate="print"/>
          <a:srcRect t="5952" b="5952"/>
          <a:stretch>
            <a:fillRect/>
          </a:stretch>
        </p:blipFill>
        <p:spPr bwMode="auto">
          <a:xfrm>
            <a:off x="7829550" y="0"/>
            <a:ext cx="1314450" cy="1600200"/>
          </a:xfrm>
          <a:prstGeom prst="rect">
            <a:avLst/>
          </a:prstGeom>
          <a:noFill/>
          <a:ln w="9525">
            <a:noFill/>
            <a:miter lim="800000"/>
            <a:headEnd/>
            <a:tailEnd/>
          </a:ln>
        </p:spPr>
      </p:pic>
      <p:sp>
        <p:nvSpPr>
          <p:cNvPr id="6" name="Slide Number Placeholder 5"/>
          <p:cNvSpPr>
            <a:spLocks noGrp="1"/>
          </p:cNvSpPr>
          <p:nvPr>
            <p:ph type="sldNum" sz="quarter" idx="4294967295"/>
          </p:nvPr>
        </p:nvSpPr>
        <p:spPr bwMode="auto">
          <a:xfrm>
            <a:off x="8559800" y="6440488"/>
            <a:ext cx="482600" cy="317500"/>
          </a:xfrm>
          <a:prstGeom prst="rect">
            <a:avLst/>
          </a:prstGeom>
          <a:ln>
            <a:miter lim="800000"/>
            <a:headEnd/>
            <a:tailEnd/>
          </a:ln>
        </p:spPr>
        <p:txBody>
          <a:bodyPr anchor="b"/>
          <a:lstStyle/>
          <a:p>
            <a:pPr algn="r" fontAlgn="auto">
              <a:spcBef>
                <a:spcPts val="0"/>
              </a:spcBef>
              <a:spcAft>
                <a:spcPts val="0"/>
              </a:spcAft>
              <a:defRPr/>
            </a:pPr>
            <a:fld id="{066F745C-B129-4670-8F6A-B71A68546BD9}" type="slidenum">
              <a:rPr lang="en-US" sz="1600">
                <a:latin typeface="+mn-lt"/>
                <a:ea typeface="+mn-ea"/>
              </a:rPr>
              <a:pPr algn="r" fontAlgn="auto">
                <a:spcBef>
                  <a:spcPts val="0"/>
                </a:spcBef>
                <a:spcAft>
                  <a:spcPts val="0"/>
                </a:spcAft>
                <a:defRPr/>
              </a:pPr>
              <a:t>7</a:t>
            </a:fld>
            <a:endParaRPr lang="en-US" sz="1600" dirty="0">
              <a:latin typeface="+mn-lt"/>
              <a:ea typeface="+mn-ea"/>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Purpose</a:t>
            </a:r>
          </a:p>
        </p:txBody>
      </p:sp>
      <p:sp>
        <p:nvSpPr>
          <p:cNvPr id="3" name="Content Placeholder 2"/>
          <p:cNvSpPr>
            <a:spLocks noGrp="1"/>
          </p:cNvSpPr>
          <p:nvPr>
            <p:ph idx="1"/>
          </p:nvPr>
        </p:nvSpPr>
        <p:spPr/>
        <p:txBody>
          <a:bodyPr/>
          <a:lstStyle/>
          <a:p>
            <a:pPr marL="0" indent="0">
              <a:buNone/>
            </a:pPr>
            <a:r>
              <a:rPr lang="en-US" dirty="0"/>
              <a:t>Existing EHR systems often do not optimally support the provision of health care to </a:t>
            </a:r>
            <a:r>
              <a:rPr lang="en-US" dirty="0" smtClean="0"/>
              <a:t>children</a:t>
            </a:r>
          </a:p>
          <a:p>
            <a:pPr marL="0" indent="0">
              <a:buNone/>
            </a:pPr>
            <a:r>
              <a:rPr lang="en-US" dirty="0"/>
              <a:t>Project </a:t>
            </a:r>
            <a:r>
              <a:rPr lang="en-US" dirty="0" smtClean="0"/>
              <a:t>components</a:t>
            </a:r>
          </a:p>
          <a:p>
            <a:pPr marL="914400" lvl="1" indent="-457200">
              <a:buClr>
                <a:schemeClr val="tx2"/>
              </a:buClr>
              <a:buFont typeface="Arial" pitchFamily="34" charset="0"/>
              <a:buChar char="■"/>
            </a:pPr>
            <a:r>
              <a:rPr lang="en-US" sz="2400" dirty="0"/>
              <a:t>Identify gaps between existing systems and an optimal EHR for children</a:t>
            </a:r>
          </a:p>
          <a:p>
            <a:pPr marL="914400" lvl="1" indent="-457200">
              <a:buClr>
                <a:schemeClr val="tx2"/>
              </a:buClr>
              <a:buFont typeface="Arial" pitchFamily="34" charset="0"/>
              <a:buChar char="■"/>
            </a:pPr>
            <a:r>
              <a:rPr lang="en-US" sz="2400" dirty="0"/>
              <a:t>Design, develop, test, and disseminate a Format based on those gaps</a:t>
            </a:r>
          </a:p>
          <a:p>
            <a:pPr marL="914400" lvl="1" indent="-457200">
              <a:buClr>
                <a:schemeClr val="tx2"/>
              </a:buClr>
              <a:buFont typeface="Arial" pitchFamily="34" charset="0"/>
              <a:buChar char="■"/>
            </a:pPr>
            <a:r>
              <a:rPr lang="en-US" sz="2400" dirty="0"/>
              <a:t>Assess existing products for conformance with the Format</a:t>
            </a:r>
          </a:p>
          <a:p>
            <a:pPr marL="914400" lvl="1" indent="-457200">
              <a:buClr>
                <a:schemeClr val="tx2"/>
              </a:buClr>
              <a:buFont typeface="Arial" pitchFamily="34" charset="0"/>
              <a:buChar char="■"/>
            </a:pPr>
            <a:r>
              <a:rPr lang="en-US" sz="2400" dirty="0"/>
              <a:t>Demonstrate use of the Format in prototype </a:t>
            </a:r>
            <a:r>
              <a:rPr lang="en-US" sz="2400" dirty="0" smtClean="0"/>
              <a:t>development</a:t>
            </a:r>
            <a:endParaRPr lang="en-US" dirty="0" smtClean="0"/>
          </a:p>
        </p:txBody>
      </p:sp>
      <p:sp>
        <p:nvSpPr>
          <p:cNvPr id="4" name="Rectangle 3"/>
          <p:cNvSpPr/>
          <p:nvPr/>
        </p:nvSpPr>
        <p:spPr>
          <a:xfrm>
            <a:off x="8702854" y="6520259"/>
            <a:ext cx="441146" cy="369332"/>
          </a:xfrm>
          <a:prstGeom prst="rect">
            <a:avLst/>
          </a:prstGeom>
        </p:spPr>
        <p:txBody>
          <a:bodyPr wrap="none">
            <a:spAutoFit/>
          </a:bodyPr>
          <a:lstStyle/>
          <a:p>
            <a:fld id="{4AC7AB32-E312-4A2C-B55E-534FA2781052}" type="slidenum">
              <a:rPr lang="en-US">
                <a:solidFill>
                  <a:srgbClr val="FFFFFF"/>
                </a:solidFill>
                <a:cs typeface="ＭＳ Ｐゴシック"/>
              </a:rPr>
              <a:pPr/>
              <a:t>8</a:t>
            </a:fld>
            <a:endParaRPr lang="en-US" dirty="0"/>
          </a:p>
        </p:txBody>
      </p:sp>
    </p:spTree>
    <p:extLst>
      <p:ext uri="{BB962C8B-B14F-4D97-AF65-F5344CB8AC3E}">
        <p14:creationId xmlns="" xmlns:p14="http://schemas.microsoft.com/office/powerpoint/2010/main" val="1311354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545263" cy="876300"/>
          </a:xfrm>
        </p:spPr>
        <p:txBody>
          <a:bodyPr>
            <a:normAutofit fontScale="90000"/>
          </a:bodyPr>
          <a:lstStyle/>
          <a:p>
            <a:pPr>
              <a:defRPr/>
            </a:pPr>
            <a:r>
              <a:rPr lang="en-US" dirty="0" smtClean="0"/>
              <a:t>Model Children’s EHR Format and Meaningful Use</a:t>
            </a:r>
            <a:endParaRPr lang="en-US" dirty="0"/>
          </a:p>
        </p:txBody>
      </p:sp>
      <p:sp>
        <p:nvSpPr>
          <p:cNvPr id="3" name="Content Placeholder 2"/>
          <p:cNvSpPr>
            <a:spLocks noGrp="1"/>
          </p:cNvSpPr>
          <p:nvPr>
            <p:ph idx="1"/>
          </p:nvPr>
        </p:nvSpPr>
        <p:spPr/>
        <p:txBody>
          <a:bodyPr/>
          <a:lstStyle/>
          <a:p>
            <a:pPr>
              <a:defRPr/>
            </a:pPr>
            <a:r>
              <a:rPr lang="en-US" dirty="0" smtClean="0"/>
              <a:t>The goal is that the model format will be integrated into the EHR certification requirements for a future stage of Meaningful Use.</a:t>
            </a:r>
          </a:p>
          <a:p>
            <a:pPr lvl="1">
              <a:defRPr/>
            </a:pPr>
            <a:r>
              <a:rPr lang="en-US" dirty="0" smtClean="0"/>
              <a:t>MU definition in future stages to include additional pediatric-relevant objectives and clinical quality measures</a:t>
            </a:r>
          </a:p>
          <a:p>
            <a:pPr lvl="1">
              <a:defRPr/>
            </a:pPr>
            <a:r>
              <a:rPr lang="en-US" dirty="0" smtClean="0"/>
              <a:t>ONC EHR certification criteria to follow suit</a:t>
            </a:r>
          </a:p>
        </p:txBody>
      </p:sp>
      <p:sp>
        <p:nvSpPr>
          <p:cNvPr id="4" name="Slide Number Placeholder 4"/>
          <p:cNvSpPr txBox="1">
            <a:spLocks/>
          </p:cNvSpPr>
          <p:nvPr/>
        </p:nvSpPr>
        <p:spPr bwMode="auto">
          <a:xfrm>
            <a:off x="8559800" y="6440488"/>
            <a:ext cx="482600" cy="317500"/>
          </a:xfrm>
          <a:prstGeom prst="rect">
            <a:avLst/>
          </a:prstGeom>
          <a:ln>
            <a:miter lim="800000"/>
            <a:headEnd/>
            <a:tailEnd/>
          </a:ln>
        </p:spPr>
        <p:txBody>
          <a:bodyPr anchor="b"/>
          <a:lstStyle/>
          <a:p>
            <a:pPr algn="r" fontAlgn="auto">
              <a:spcBef>
                <a:spcPts val="0"/>
              </a:spcBef>
              <a:spcAft>
                <a:spcPts val="0"/>
              </a:spcAft>
              <a:defRPr/>
            </a:pPr>
            <a:fld id="{3D13EC72-5724-4282-A386-A7ACF55BED97}" type="slidenum">
              <a:rPr lang="en-US" sz="1600">
                <a:latin typeface="+mn-lt"/>
                <a:ea typeface="+mn-ea"/>
              </a:rPr>
              <a:pPr algn="r" fontAlgn="auto">
                <a:spcBef>
                  <a:spcPts val="0"/>
                </a:spcBef>
                <a:spcAft>
                  <a:spcPts val="0"/>
                </a:spcAft>
                <a:defRPr/>
              </a:pPr>
              <a:t>9</a:t>
            </a:fld>
            <a:endParaRPr lang="en-US" sz="1600" dirty="0">
              <a:latin typeface="+mn-lt"/>
              <a:ea typeface="+mn-ea"/>
            </a:endParaRPr>
          </a:p>
        </p:txBody>
      </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Westat_basic">
  <a:themeElements>
    <a:clrScheme name="Westat_basic_12_4_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estat_basic_12_4_07">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8697" tIns="44348" rIns="88697" bIns="4434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8697" tIns="44348" rIns="88697" bIns="4434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Westat_basic_12_4_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estat_basic_12_4_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estat_basic_12_4_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estat_basic_12_4_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estat_basic_12_4_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estat_basic_12_4_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estat_basic_12_4_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estat_basic_12_4_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estat_basic_12_4_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estat_basic_12_4_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estat_basic_12_4_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estat_basic_12_4_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8697" tIns="44348" rIns="88697" bIns="4434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8697" tIns="44348" rIns="88697" bIns="4434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8697" tIns="44348" rIns="88697" bIns="4434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8697" tIns="44348" rIns="88697" bIns="4434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8697" tIns="44348" rIns="88697" bIns="4434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8697" tIns="44348" rIns="88697" bIns="4434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master slide AHRQ">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master slide AHRQ">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ter slide AHRQ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 AHRQ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 AHRQ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 AHRQ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 AHRQ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 AHRQ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 AHRQ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master slide AHRQ">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master slide AHRQ">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ter slide AHRQ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 AHRQ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 AHRQ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 AHRQ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 AHRQ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 AHRQ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 AHRQ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Westat_blue</Template>
  <TotalTime>7287</TotalTime>
  <Words>612</Words>
  <Application>Microsoft Office PowerPoint</Application>
  <PresentationFormat>On-screen Show (4:3)</PresentationFormat>
  <Paragraphs>155</Paragraphs>
  <Slides>18</Slides>
  <Notes>4</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18</vt:i4>
      </vt:variant>
    </vt:vector>
  </HeadingPairs>
  <TitlesOfParts>
    <vt:vector size="25" baseType="lpstr">
      <vt:lpstr>Westat_basic</vt:lpstr>
      <vt:lpstr>Blank Presentation</vt:lpstr>
      <vt:lpstr>1_Blank Presentation</vt:lpstr>
      <vt:lpstr>2_Blank Presentation</vt:lpstr>
      <vt:lpstr>master slide AHRQ</vt:lpstr>
      <vt:lpstr>1_master slide AHRQ</vt:lpstr>
      <vt:lpstr>Photo Editor Photo</vt:lpstr>
      <vt:lpstr>Model Children’s EHR Format  </vt:lpstr>
      <vt:lpstr>Overview</vt:lpstr>
      <vt:lpstr>Children’s Health Insurance Program Reauthorization Act of 2009 (CHIPRA)</vt:lpstr>
      <vt:lpstr>By law, the model EHR Format for children must be:</vt:lpstr>
      <vt:lpstr>Sponsoring Agencies</vt:lpstr>
      <vt:lpstr>Project Team</vt:lpstr>
      <vt:lpstr>What is a “Format?”</vt:lpstr>
      <vt:lpstr>Project Purpose</vt:lpstr>
      <vt:lpstr>Model Children’s EHR Format and Meaningful Use</vt:lpstr>
      <vt:lpstr>Scope of Work</vt:lpstr>
      <vt:lpstr>Technical Expert Panel (TEP)</vt:lpstr>
      <vt:lpstr>TEP Representation</vt:lpstr>
      <vt:lpstr>Gap Analysis</vt:lpstr>
      <vt:lpstr>Topics</vt:lpstr>
      <vt:lpstr>Requirements Development Process</vt:lpstr>
      <vt:lpstr>Current Work</vt:lpstr>
      <vt:lpstr>Target Audiences for Format</vt:lpstr>
      <vt:lpstr>Contact Information</vt:lpstr>
    </vt:vector>
  </TitlesOfParts>
  <Company>Westat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TRACK B: Update on CHIPRA Model Children's EHR Format</dc:title>
  <dc:subject>Developing a CHILD EHR Format</dc:subject>
  <dc:creator>Erin Grace</dc:creator>
  <cp:keywords>Childrens EHR, CHIPRA, Child EHR Format</cp:keywords>
  <cp:lastModifiedBy>DHHS</cp:lastModifiedBy>
  <cp:revision>410</cp:revision>
  <dcterms:created xsi:type="dcterms:W3CDTF">2010-07-22T05:54:31Z</dcterms:created>
  <dcterms:modified xsi:type="dcterms:W3CDTF">2012-10-17T16:51:38Z</dcterms:modified>
</cp:coreProperties>
</file>