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0" r:id="rId1"/>
    <p:sldMasterId id="2147484147" r:id="rId2"/>
  </p:sldMasterIdLst>
  <p:notesMasterIdLst>
    <p:notesMasterId r:id="rId39"/>
  </p:notesMasterIdLst>
  <p:handoutMasterIdLst>
    <p:handoutMasterId r:id="rId40"/>
  </p:handoutMasterIdLst>
  <p:sldIdLst>
    <p:sldId id="485" r:id="rId3"/>
    <p:sldId id="486" r:id="rId4"/>
    <p:sldId id="487" r:id="rId5"/>
    <p:sldId id="510" r:id="rId6"/>
    <p:sldId id="526" r:id="rId7"/>
    <p:sldId id="586" r:id="rId8"/>
    <p:sldId id="571" r:id="rId9"/>
    <p:sldId id="587" r:id="rId10"/>
    <p:sldId id="564" r:id="rId11"/>
    <p:sldId id="537" r:id="rId12"/>
    <p:sldId id="536" r:id="rId13"/>
    <p:sldId id="614" r:id="rId14"/>
    <p:sldId id="588" r:id="rId15"/>
    <p:sldId id="622" r:id="rId16"/>
    <p:sldId id="590" r:id="rId17"/>
    <p:sldId id="615" r:id="rId18"/>
    <p:sldId id="594" r:id="rId19"/>
    <p:sldId id="597" r:id="rId20"/>
    <p:sldId id="621" r:id="rId21"/>
    <p:sldId id="593" r:id="rId22"/>
    <p:sldId id="616" r:id="rId23"/>
    <p:sldId id="599" r:id="rId24"/>
    <p:sldId id="600" r:id="rId25"/>
    <p:sldId id="601" r:id="rId26"/>
    <p:sldId id="603" r:id="rId27"/>
    <p:sldId id="602" r:id="rId28"/>
    <p:sldId id="604" r:id="rId29"/>
    <p:sldId id="605" r:id="rId30"/>
    <p:sldId id="619" r:id="rId31"/>
    <p:sldId id="609" r:id="rId32"/>
    <p:sldId id="608" r:id="rId33"/>
    <p:sldId id="620" r:id="rId34"/>
    <p:sldId id="610" r:id="rId35"/>
    <p:sldId id="611" r:id="rId36"/>
    <p:sldId id="612" r:id="rId37"/>
    <p:sldId id="613" r:id="rId38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waddell" initials="jlw" lastIdx="19" clrIdx="0"/>
  <p:cmAuthor id="1" name="Maureen Maurer" initials="MM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2FFF0"/>
    <a:srgbClr val="FFCC33"/>
    <a:srgbClr val="FF9933"/>
    <a:srgbClr val="B33D25"/>
    <a:srgbClr val="996633"/>
    <a:srgbClr val="B2B12B"/>
    <a:srgbClr val="CC6600"/>
    <a:srgbClr val="00814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17" autoAdjust="0"/>
    <p:restoredTop sz="71543" autoAdjust="0"/>
  </p:normalViewPr>
  <p:slideViewPr>
    <p:cSldViewPr>
      <p:cViewPr varScale="1">
        <p:scale>
          <a:sx n="76" d="100"/>
          <a:sy n="76" d="100"/>
        </p:scale>
        <p:origin x="-25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640" y="-82"/>
      </p:cViewPr>
      <p:guideLst>
        <p:guide orient="horz" pos="2924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D2B92B-4BEA-4C71-8668-CEAFB085B882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82630D-63BE-4494-BE1A-B3B46D454C9E}">
      <dgm:prSet phldrT="[Text]"/>
      <dgm:spPr/>
      <dgm:t>
        <a:bodyPr/>
        <a:lstStyle/>
        <a:p>
          <a:r>
            <a:rPr lang="en-US" dirty="0" smtClean="0"/>
            <a:t>Learn</a:t>
          </a:r>
          <a:endParaRPr lang="en-US" dirty="0"/>
        </a:p>
      </dgm:t>
    </dgm:pt>
    <dgm:pt modelId="{139FAAFB-153D-468A-9854-9C28FE26E5C6}" type="parTrans" cxnId="{7412BDB5-EFCD-4120-9B3A-CDB031656CB6}">
      <dgm:prSet/>
      <dgm:spPr/>
      <dgm:t>
        <a:bodyPr/>
        <a:lstStyle/>
        <a:p>
          <a:endParaRPr lang="en-US"/>
        </a:p>
      </dgm:t>
    </dgm:pt>
    <dgm:pt modelId="{96050901-CECA-480A-BD9B-F3CD36944C18}" type="sibTrans" cxnId="{7412BDB5-EFCD-4120-9B3A-CDB031656CB6}">
      <dgm:prSet/>
      <dgm:spPr/>
      <dgm:t>
        <a:bodyPr/>
        <a:lstStyle/>
        <a:p>
          <a:endParaRPr lang="en-US"/>
        </a:p>
      </dgm:t>
    </dgm:pt>
    <dgm:pt modelId="{786F3814-838A-4908-8EDC-E929C313A26D}">
      <dgm:prSet phldrT="[Text]"/>
      <dgm:spPr/>
      <dgm:t>
        <a:bodyPr/>
        <a:lstStyle/>
        <a:p>
          <a:r>
            <a:rPr lang="en-US" dirty="0" smtClean="0"/>
            <a:t>Objective overview of background, issues, and options presented</a:t>
          </a:r>
          <a:endParaRPr lang="en-US" dirty="0"/>
        </a:p>
      </dgm:t>
    </dgm:pt>
    <dgm:pt modelId="{C6FD2DBB-DDA7-499C-9496-42D3E8BC375B}" type="parTrans" cxnId="{3CBB84F6-4E39-4297-A44A-04B6AE919F72}">
      <dgm:prSet/>
      <dgm:spPr/>
      <dgm:t>
        <a:bodyPr/>
        <a:lstStyle/>
        <a:p>
          <a:endParaRPr lang="en-US"/>
        </a:p>
      </dgm:t>
    </dgm:pt>
    <dgm:pt modelId="{7BB4C6B7-E90B-4E70-ABAC-A52FD8C51717}" type="sibTrans" cxnId="{3CBB84F6-4E39-4297-A44A-04B6AE919F72}">
      <dgm:prSet/>
      <dgm:spPr/>
      <dgm:t>
        <a:bodyPr/>
        <a:lstStyle/>
        <a:p>
          <a:endParaRPr lang="en-US"/>
        </a:p>
      </dgm:t>
    </dgm:pt>
    <dgm:pt modelId="{728916FF-F684-4FFF-A034-42CE93AAED52}">
      <dgm:prSet phldrT="[Text]"/>
      <dgm:spPr/>
      <dgm:t>
        <a:bodyPr/>
        <a:lstStyle/>
        <a:p>
          <a:r>
            <a:rPr lang="en-US" dirty="0" smtClean="0"/>
            <a:t>Deliberate</a:t>
          </a:r>
          <a:endParaRPr lang="en-US" dirty="0"/>
        </a:p>
      </dgm:t>
    </dgm:pt>
    <dgm:pt modelId="{6D015F2C-DE2D-4B3B-B8EA-3CEA939A5113}" type="parTrans" cxnId="{78DEF8E5-5DEE-4438-9C3B-1FFA8558C7B3}">
      <dgm:prSet/>
      <dgm:spPr/>
      <dgm:t>
        <a:bodyPr/>
        <a:lstStyle/>
        <a:p>
          <a:endParaRPr lang="en-US"/>
        </a:p>
      </dgm:t>
    </dgm:pt>
    <dgm:pt modelId="{C61AB6F4-2F50-46B2-80B2-7A39463721CF}" type="sibTrans" cxnId="{78DEF8E5-5DEE-4438-9C3B-1FFA8558C7B3}">
      <dgm:prSet/>
      <dgm:spPr/>
      <dgm:t>
        <a:bodyPr/>
        <a:lstStyle/>
        <a:p>
          <a:endParaRPr lang="en-US"/>
        </a:p>
      </dgm:t>
    </dgm:pt>
    <dgm:pt modelId="{F7075250-C6EA-48D0-B058-6AF1191B2480}">
      <dgm:prSet phldrT="[Text]"/>
      <dgm:spPr/>
      <dgm:t>
        <a:bodyPr/>
        <a:lstStyle/>
        <a:p>
          <a:r>
            <a:rPr lang="en-US" dirty="0" smtClean="0"/>
            <a:t>Participants exchange reasons, perspectives, and values</a:t>
          </a:r>
          <a:endParaRPr lang="en-US" dirty="0"/>
        </a:p>
      </dgm:t>
    </dgm:pt>
    <dgm:pt modelId="{0250D3D2-B6D8-4B6F-8E62-B923C7D4758A}" type="parTrans" cxnId="{2B801776-D33F-4A82-B636-3B3291E81E85}">
      <dgm:prSet/>
      <dgm:spPr/>
      <dgm:t>
        <a:bodyPr/>
        <a:lstStyle/>
        <a:p>
          <a:endParaRPr lang="en-US"/>
        </a:p>
      </dgm:t>
    </dgm:pt>
    <dgm:pt modelId="{FD1DAFCA-7977-4634-97B5-A383F1DF4BB9}" type="sibTrans" cxnId="{2B801776-D33F-4A82-B636-3B3291E81E85}">
      <dgm:prSet/>
      <dgm:spPr/>
      <dgm:t>
        <a:bodyPr/>
        <a:lstStyle/>
        <a:p>
          <a:endParaRPr lang="en-US"/>
        </a:p>
      </dgm:t>
    </dgm:pt>
    <dgm:pt modelId="{27ED45BF-61BC-47B7-AE2A-229A08CCAC79}">
      <dgm:prSet phldrT="[Text]"/>
      <dgm:spPr/>
      <dgm:t>
        <a:bodyPr/>
        <a:lstStyle/>
        <a:p>
          <a:r>
            <a:rPr lang="en-US" dirty="0" smtClean="0"/>
            <a:t>Report</a:t>
          </a:r>
          <a:endParaRPr lang="en-US" dirty="0"/>
        </a:p>
      </dgm:t>
    </dgm:pt>
    <dgm:pt modelId="{C5668B63-B296-4F9F-8DE1-869559745256}" type="parTrans" cxnId="{2D44AE18-6615-4B3A-8EEE-B78A12796070}">
      <dgm:prSet/>
      <dgm:spPr/>
      <dgm:t>
        <a:bodyPr/>
        <a:lstStyle/>
        <a:p>
          <a:endParaRPr lang="en-US"/>
        </a:p>
      </dgm:t>
    </dgm:pt>
    <dgm:pt modelId="{1C274B76-F3A1-4A62-84FE-88D30C9F2DEE}" type="sibTrans" cxnId="{2D44AE18-6615-4B3A-8EEE-B78A12796070}">
      <dgm:prSet/>
      <dgm:spPr/>
      <dgm:t>
        <a:bodyPr/>
        <a:lstStyle/>
        <a:p>
          <a:endParaRPr lang="en-US"/>
        </a:p>
      </dgm:t>
    </dgm:pt>
    <dgm:pt modelId="{9FB5D69D-9F38-4D68-8969-B4867AE9A092}">
      <dgm:prSet phldrT="[Text]"/>
      <dgm:spPr/>
      <dgm:t>
        <a:bodyPr/>
        <a:lstStyle/>
        <a:p>
          <a:r>
            <a:rPr lang="en-US" dirty="0" smtClean="0"/>
            <a:t>A summary or transcript of deliberation is prepared for </a:t>
          </a:r>
          <a:r>
            <a:rPr lang="en-US" dirty="0" err="1" smtClean="0"/>
            <a:t>decisionmakers</a:t>
          </a:r>
          <a:endParaRPr lang="en-US" dirty="0"/>
        </a:p>
      </dgm:t>
    </dgm:pt>
    <dgm:pt modelId="{4963660D-DC1D-47DF-9887-44161A5858A3}" type="parTrans" cxnId="{DA82E9D0-40A7-4A1D-A985-E74896BB5A67}">
      <dgm:prSet/>
      <dgm:spPr/>
      <dgm:t>
        <a:bodyPr/>
        <a:lstStyle/>
        <a:p>
          <a:endParaRPr lang="en-US"/>
        </a:p>
      </dgm:t>
    </dgm:pt>
    <dgm:pt modelId="{A28ED249-F215-4BA9-A9D9-AD9C60C078F0}" type="sibTrans" cxnId="{DA82E9D0-40A7-4A1D-A985-E74896BB5A67}">
      <dgm:prSet/>
      <dgm:spPr/>
      <dgm:t>
        <a:bodyPr/>
        <a:lstStyle/>
        <a:p>
          <a:endParaRPr lang="en-US"/>
        </a:p>
      </dgm:t>
    </dgm:pt>
    <dgm:pt modelId="{96A4DB33-B2F0-4FFF-BBE1-67A87E6B7C0E}">
      <dgm:prSet/>
      <dgm:spPr/>
      <dgm:t>
        <a:bodyPr/>
        <a:lstStyle/>
        <a:p>
          <a:r>
            <a:rPr lang="en-US" dirty="0" smtClean="0"/>
            <a:t>Convene</a:t>
          </a:r>
          <a:endParaRPr lang="en-US" dirty="0"/>
        </a:p>
      </dgm:t>
    </dgm:pt>
    <dgm:pt modelId="{1953F763-C518-4EDE-A639-9DD763ECA527}" type="parTrans" cxnId="{3604052D-D479-49DC-8F24-8E723386FF9E}">
      <dgm:prSet/>
      <dgm:spPr/>
      <dgm:t>
        <a:bodyPr/>
        <a:lstStyle/>
        <a:p>
          <a:endParaRPr lang="en-US"/>
        </a:p>
      </dgm:t>
    </dgm:pt>
    <dgm:pt modelId="{98C73B90-7AF6-407C-8D7F-D58E804586B3}" type="sibTrans" cxnId="{3604052D-D479-49DC-8F24-8E723386FF9E}">
      <dgm:prSet/>
      <dgm:spPr/>
      <dgm:t>
        <a:bodyPr/>
        <a:lstStyle/>
        <a:p>
          <a:endParaRPr lang="en-US"/>
        </a:p>
      </dgm:t>
    </dgm:pt>
    <dgm:pt modelId="{5377C2CB-1FF0-4851-A1BD-E2FC6083B0D8}">
      <dgm:prSet/>
      <dgm:spPr/>
      <dgm:t>
        <a:bodyPr/>
        <a:lstStyle/>
        <a:p>
          <a:r>
            <a:rPr lang="en-US" dirty="0" smtClean="0"/>
            <a:t>Individuals from a broad range of perspectives gather through live or virtual channels</a:t>
          </a:r>
          <a:endParaRPr lang="en-US" dirty="0"/>
        </a:p>
      </dgm:t>
    </dgm:pt>
    <dgm:pt modelId="{C85EB136-4255-4F20-B00C-2E5AB53C13F2}" type="parTrans" cxnId="{BA37E748-2B20-4001-B23A-4CA775788C93}">
      <dgm:prSet/>
      <dgm:spPr/>
      <dgm:t>
        <a:bodyPr/>
        <a:lstStyle/>
        <a:p>
          <a:endParaRPr lang="en-US"/>
        </a:p>
      </dgm:t>
    </dgm:pt>
    <dgm:pt modelId="{90E346AF-7C50-40DD-8EA7-776588EBEF14}" type="sibTrans" cxnId="{BA37E748-2B20-4001-B23A-4CA775788C93}">
      <dgm:prSet/>
      <dgm:spPr/>
      <dgm:t>
        <a:bodyPr/>
        <a:lstStyle/>
        <a:p>
          <a:endParaRPr lang="en-US"/>
        </a:p>
      </dgm:t>
    </dgm:pt>
    <dgm:pt modelId="{4E75CF26-BE5C-43D3-9CBA-D05CB6E757A2}" type="pres">
      <dgm:prSet presAssocID="{E0D2B92B-4BEA-4C71-8668-CEAFB085B8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A224D0-6886-4A3C-9896-A5752AD6A81F}" type="pres">
      <dgm:prSet presAssocID="{E0D2B92B-4BEA-4C71-8668-CEAFB085B882}" presName="tSp" presStyleCnt="0"/>
      <dgm:spPr/>
    </dgm:pt>
    <dgm:pt modelId="{398DE0D3-191F-410F-92E6-405FB5669262}" type="pres">
      <dgm:prSet presAssocID="{E0D2B92B-4BEA-4C71-8668-CEAFB085B882}" presName="bSp" presStyleCnt="0"/>
      <dgm:spPr/>
    </dgm:pt>
    <dgm:pt modelId="{7FF101CC-A7AE-46E5-BBA5-0AD3653FB0EB}" type="pres">
      <dgm:prSet presAssocID="{E0D2B92B-4BEA-4C71-8668-CEAFB085B882}" presName="process" presStyleCnt="0"/>
      <dgm:spPr/>
    </dgm:pt>
    <dgm:pt modelId="{1358E207-8CCB-49E5-B5EA-DE25D2ABBB37}" type="pres">
      <dgm:prSet presAssocID="{96A4DB33-B2F0-4FFF-BBE1-67A87E6B7C0E}" presName="composite1" presStyleCnt="0"/>
      <dgm:spPr/>
    </dgm:pt>
    <dgm:pt modelId="{C03FF4BC-011F-40DD-AA3A-B65D33C91952}" type="pres">
      <dgm:prSet presAssocID="{96A4DB33-B2F0-4FFF-BBE1-67A87E6B7C0E}" presName="dummyNode1" presStyleLbl="node1" presStyleIdx="0" presStyleCnt="4"/>
      <dgm:spPr/>
    </dgm:pt>
    <dgm:pt modelId="{2F52856D-D122-4782-B5CA-CEDF4013F8B6}" type="pres">
      <dgm:prSet presAssocID="{96A4DB33-B2F0-4FFF-BBE1-67A87E6B7C0E}" presName="childNode1" presStyleLbl="bgAcc1" presStyleIdx="0" presStyleCnt="4" custLinFactNeighborX="-5553" custLinFactNeighborY="-53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FE3202-094F-4F0E-9E09-077F029F22CD}" type="pres">
      <dgm:prSet presAssocID="{96A4DB33-B2F0-4FFF-BBE1-67A87E6B7C0E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46AE6-16E7-4007-A7E0-55DBA7EE76E3}" type="pres">
      <dgm:prSet presAssocID="{96A4DB33-B2F0-4FFF-BBE1-67A87E6B7C0E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4EAEC0-8612-4BBC-AB88-BAEC75BD3245}" type="pres">
      <dgm:prSet presAssocID="{96A4DB33-B2F0-4FFF-BBE1-67A87E6B7C0E}" presName="connSite1" presStyleCnt="0"/>
      <dgm:spPr/>
    </dgm:pt>
    <dgm:pt modelId="{6540BCFF-B183-4719-AE47-FF783BC79F8A}" type="pres">
      <dgm:prSet presAssocID="{98C73B90-7AF6-407C-8D7F-D58E804586B3}" presName="Name9" presStyleLbl="sibTrans2D1" presStyleIdx="0" presStyleCnt="3"/>
      <dgm:spPr/>
      <dgm:t>
        <a:bodyPr/>
        <a:lstStyle/>
        <a:p>
          <a:endParaRPr lang="en-US"/>
        </a:p>
      </dgm:t>
    </dgm:pt>
    <dgm:pt modelId="{093701EE-8DDB-45EE-AB65-3D854C1E2F60}" type="pres">
      <dgm:prSet presAssocID="{9D82630D-63BE-4494-BE1A-B3B46D454C9E}" presName="composite2" presStyleCnt="0"/>
      <dgm:spPr/>
    </dgm:pt>
    <dgm:pt modelId="{2C02F6E9-739C-4417-9B71-06E2A8B319C7}" type="pres">
      <dgm:prSet presAssocID="{9D82630D-63BE-4494-BE1A-B3B46D454C9E}" presName="dummyNode2" presStyleLbl="node1" presStyleIdx="0" presStyleCnt="4"/>
      <dgm:spPr/>
    </dgm:pt>
    <dgm:pt modelId="{A8885865-CF98-44DF-8B70-D1154042EE16}" type="pres">
      <dgm:prSet presAssocID="{9D82630D-63BE-4494-BE1A-B3B46D454C9E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15CCC8-CAF2-423D-ADB9-B8DC8A0D6004}" type="pres">
      <dgm:prSet presAssocID="{9D82630D-63BE-4494-BE1A-B3B46D454C9E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98A2D9-D8B6-4232-846A-C2EFC93FCDE4}" type="pres">
      <dgm:prSet presAssocID="{9D82630D-63BE-4494-BE1A-B3B46D454C9E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11A851-448B-45B4-BF7E-D6461C64D5A8}" type="pres">
      <dgm:prSet presAssocID="{9D82630D-63BE-4494-BE1A-B3B46D454C9E}" presName="connSite2" presStyleCnt="0"/>
      <dgm:spPr/>
    </dgm:pt>
    <dgm:pt modelId="{D55F5FB2-BDC5-467A-BC1B-FE38A4B475A0}" type="pres">
      <dgm:prSet presAssocID="{96050901-CECA-480A-BD9B-F3CD36944C18}" presName="Name18" presStyleLbl="sibTrans2D1" presStyleIdx="1" presStyleCnt="3"/>
      <dgm:spPr/>
      <dgm:t>
        <a:bodyPr/>
        <a:lstStyle/>
        <a:p>
          <a:endParaRPr lang="en-US"/>
        </a:p>
      </dgm:t>
    </dgm:pt>
    <dgm:pt modelId="{E735E656-9147-40B1-A157-383DFA36CA8A}" type="pres">
      <dgm:prSet presAssocID="{728916FF-F684-4FFF-A034-42CE93AAED52}" presName="composite1" presStyleCnt="0"/>
      <dgm:spPr/>
    </dgm:pt>
    <dgm:pt modelId="{F1203A9F-9ACE-4B45-A2F8-9EB0E8FD1851}" type="pres">
      <dgm:prSet presAssocID="{728916FF-F684-4FFF-A034-42CE93AAED52}" presName="dummyNode1" presStyleLbl="node1" presStyleIdx="1" presStyleCnt="4"/>
      <dgm:spPr/>
    </dgm:pt>
    <dgm:pt modelId="{7103EC7C-0AB7-4FA4-87D1-FFCF0EB84FCA}" type="pres">
      <dgm:prSet presAssocID="{728916FF-F684-4FFF-A034-42CE93AAED52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C620C-4397-4652-86ED-33FBD4C4C497}" type="pres">
      <dgm:prSet presAssocID="{728916FF-F684-4FFF-A034-42CE93AAED52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1E9B36-CA84-4B6E-BCD0-DD61E2460013}" type="pres">
      <dgm:prSet presAssocID="{728916FF-F684-4FFF-A034-42CE93AAED52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E67672-44CA-40AC-AFA1-5740303353B3}" type="pres">
      <dgm:prSet presAssocID="{728916FF-F684-4FFF-A034-42CE93AAED52}" presName="connSite1" presStyleCnt="0"/>
      <dgm:spPr/>
    </dgm:pt>
    <dgm:pt modelId="{6D7BD110-6BBF-4610-9B07-D3ECABB9D4AC}" type="pres">
      <dgm:prSet presAssocID="{C61AB6F4-2F50-46B2-80B2-7A39463721CF}" presName="Name9" presStyleLbl="sibTrans2D1" presStyleIdx="2" presStyleCnt="3"/>
      <dgm:spPr/>
      <dgm:t>
        <a:bodyPr/>
        <a:lstStyle/>
        <a:p>
          <a:endParaRPr lang="en-US"/>
        </a:p>
      </dgm:t>
    </dgm:pt>
    <dgm:pt modelId="{643FFC79-9254-492E-A5DF-8FC8727E3E5A}" type="pres">
      <dgm:prSet presAssocID="{27ED45BF-61BC-47B7-AE2A-229A08CCAC79}" presName="composite2" presStyleCnt="0"/>
      <dgm:spPr/>
    </dgm:pt>
    <dgm:pt modelId="{89F73353-EF2A-4CC0-A3E1-A23554FCFDDF}" type="pres">
      <dgm:prSet presAssocID="{27ED45BF-61BC-47B7-AE2A-229A08CCAC79}" presName="dummyNode2" presStyleLbl="node1" presStyleIdx="2" presStyleCnt="4"/>
      <dgm:spPr/>
    </dgm:pt>
    <dgm:pt modelId="{ABD17A09-C4DA-46FA-959E-E6AE2CE5AED9}" type="pres">
      <dgm:prSet presAssocID="{27ED45BF-61BC-47B7-AE2A-229A08CCAC79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7BE995-BECC-4FAA-A351-F922D7790C7A}" type="pres">
      <dgm:prSet presAssocID="{27ED45BF-61BC-47B7-AE2A-229A08CCAC79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3345C0-C32F-41B7-AD57-FEA29275DE4B}" type="pres">
      <dgm:prSet presAssocID="{27ED45BF-61BC-47B7-AE2A-229A08CCAC79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A8EC28-0DD7-4A72-AA9E-2CCAF281D0A1}" type="pres">
      <dgm:prSet presAssocID="{27ED45BF-61BC-47B7-AE2A-229A08CCAC79}" presName="connSite2" presStyleCnt="0"/>
      <dgm:spPr/>
    </dgm:pt>
  </dgm:ptLst>
  <dgm:cxnLst>
    <dgm:cxn modelId="{0A3F835C-3C27-498B-86AC-A8C93C5A7655}" type="presOf" srcId="{E0D2B92B-4BEA-4C71-8668-CEAFB085B882}" destId="{4E75CF26-BE5C-43D3-9CBA-D05CB6E757A2}" srcOrd="0" destOrd="0" presId="urn:microsoft.com/office/officeart/2005/8/layout/hProcess4"/>
    <dgm:cxn modelId="{78792625-9F5C-49E9-8CCB-22E3B206C5EC}" type="presOf" srcId="{F7075250-C6EA-48D0-B058-6AF1191B2480}" destId="{7103EC7C-0AB7-4FA4-87D1-FFCF0EB84FCA}" srcOrd="0" destOrd="0" presId="urn:microsoft.com/office/officeart/2005/8/layout/hProcess4"/>
    <dgm:cxn modelId="{231E7A97-5E62-4DD8-AAB8-C8B2EFB1C509}" type="presOf" srcId="{728916FF-F684-4FFF-A034-42CE93AAED52}" destId="{F21E9B36-CA84-4B6E-BCD0-DD61E2460013}" srcOrd="0" destOrd="0" presId="urn:microsoft.com/office/officeart/2005/8/layout/hProcess4"/>
    <dgm:cxn modelId="{2D44AE18-6615-4B3A-8EEE-B78A12796070}" srcId="{E0D2B92B-4BEA-4C71-8668-CEAFB085B882}" destId="{27ED45BF-61BC-47B7-AE2A-229A08CCAC79}" srcOrd="3" destOrd="0" parTransId="{C5668B63-B296-4F9F-8DE1-869559745256}" sibTransId="{1C274B76-F3A1-4A62-84FE-88D30C9F2DEE}"/>
    <dgm:cxn modelId="{2B801776-D33F-4A82-B636-3B3291E81E85}" srcId="{728916FF-F684-4FFF-A034-42CE93AAED52}" destId="{F7075250-C6EA-48D0-B058-6AF1191B2480}" srcOrd="0" destOrd="0" parTransId="{0250D3D2-B6D8-4B6F-8E62-B923C7D4758A}" sibTransId="{FD1DAFCA-7977-4634-97B5-A383F1DF4BB9}"/>
    <dgm:cxn modelId="{DA82E9D0-40A7-4A1D-A985-E74896BB5A67}" srcId="{27ED45BF-61BC-47B7-AE2A-229A08CCAC79}" destId="{9FB5D69D-9F38-4D68-8969-B4867AE9A092}" srcOrd="0" destOrd="0" parTransId="{4963660D-DC1D-47DF-9887-44161A5858A3}" sibTransId="{A28ED249-F215-4BA9-A9D9-AD9C60C078F0}"/>
    <dgm:cxn modelId="{78DEF8E5-5DEE-4438-9C3B-1FFA8558C7B3}" srcId="{E0D2B92B-4BEA-4C71-8668-CEAFB085B882}" destId="{728916FF-F684-4FFF-A034-42CE93AAED52}" srcOrd="2" destOrd="0" parTransId="{6D015F2C-DE2D-4B3B-B8EA-3CEA939A5113}" sibTransId="{C61AB6F4-2F50-46B2-80B2-7A39463721CF}"/>
    <dgm:cxn modelId="{C8D50E68-B179-46E8-9667-AD677C1026E7}" type="presOf" srcId="{96050901-CECA-480A-BD9B-F3CD36944C18}" destId="{D55F5FB2-BDC5-467A-BC1B-FE38A4B475A0}" srcOrd="0" destOrd="0" presId="urn:microsoft.com/office/officeart/2005/8/layout/hProcess4"/>
    <dgm:cxn modelId="{3CBB84F6-4E39-4297-A44A-04B6AE919F72}" srcId="{9D82630D-63BE-4494-BE1A-B3B46D454C9E}" destId="{786F3814-838A-4908-8EDC-E929C313A26D}" srcOrd="0" destOrd="0" parTransId="{C6FD2DBB-DDA7-499C-9496-42D3E8BC375B}" sibTransId="{7BB4C6B7-E90B-4E70-ABAC-A52FD8C51717}"/>
    <dgm:cxn modelId="{E73CD19E-C57B-486E-8DFB-CFF7D06F3A2E}" type="presOf" srcId="{96A4DB33-B2F0-4FFF-BBE1-67A87E6B7C0E}" destId="{17546AE6-16E7-4007-A7E0-55DBA7EE76E3}" srcOrd="0" destOrd="0" presId="urn:microsoft.com/office/officeart/2005/8/layout/hProcess4"/>
    <dgm:cxn modelId="{DF823779-531E-4439-82AE-F080128774E0}" type="presOf" srcId="{786F3814-838A-4908-8EDC-E929C313A26D}" destId="{A8885865-CF98-44DF-8B70-D1154042EE16}" srcOrd="0" destOrd="0" presId="urn:microsoft.com/office/officeart/2005/8/layout/hProcess4"/>
    <dgm:cxn modelId="{FB1EA2F7-6894-490A-B4B4-6B5090629C71}" type="presOf" srcId="{27ED45BF-61BC-47B7-AE2A-229A08CCAC79}" destId="{E33345C0-C32F-41B7-AD57-FEA29275DE4B}" srcOrd="0" destOrd="0" presId="urn:microsoft.com/office/officeart/2005/8/layout/hProcess4"/>
    <dgm:cxn modelId="{9CA97F82-5722-48B5-8882-35D0DD85B5F0}" type="presOf" srcId="{5377C2CB-1FF0-4851-A1BD-E2FC6083B0D8}" destId="{4FFE3202-094F-4F0E-9E09-077F029F22CD}" srcOrd="1" destOrd="0" presId="urn:microsoft.com/office/officeart/2005/8/layout/hProcess4"/>
    <dgm:cxn modelId="{99B0A0C6-41B6-42D1-A152-A158FC5E41E3}" type="presOf" srcId="{5377C2CB-1FF0-4851-A1BD-E2FC6083B0D8}" destId="{2F52856D-D122-4782-B5CA-CEDF4013F8B6}" srcOrd="0" destOrd="0" presId="urn:microsoft.com/office/officeart/2005/8/layout/hProcess4"/>
    <dgm:cxn modelId="{F88FA750-0532-4F79-9A45-30EDC158B58C}" type="presOf" srcId="{F7075250-C6EA-48D0-B058-6AF1191B2480}" destId="{6B4C620C-4397-4652-86ED-33FBD4C4C497}" srcOrd="1" destOrd="0" presId="urn:microsoft.com/office/officeart/2005/8/layout/hProcess4"/>
    <dgm:cxn modelId="{3604052D-D479-49DC-8F24-8E723386FF9E}" srcId="{E0D2B92B-4BEA-4C71-8668-CEAFB085B882}" destId="{96A4DB33-B2F0-4FFF-BBE1-67A87E6B7C0E}" srcOrd="0" destOrd="0" parTransId="{1953F763-C518-4EDE-A639-9DD763ECA527}" sibTransId="{98C73B90-7AF6-407C-8D7F-D58E804586B3}"/>
    <dgm:cxn modelId="{ACDBBC43-5BBB-49C0-9F42-9F15A5DED6D6}" type="presOf" srcId="{9FB5D69D-9F38-4D68-8969-B4867AE9A092}" destId="{ABD17A09-C4DA-46FA-959E-E6AE2CE5AED9}" srcOrd="0" destOrd="0" presId="urn:microsoft.com/office/officeart/2005/8/layout/hProcess4"/>
    <dgm:cxn modelId="{F9708C0B-175B-43DC-9062-A6938234AF9F}" type="presOf" srcId="{98C73B90-7AF6-407C-8D7F-D58E804586B3}" destId="{6540BCFF-B183-4719-AE47-FF783BC79F8A}" srcOrd="0" destOrd="0" presId="urn:microsoft.com/office/officeart/2005/8/layout/hProcess4"/>
    <dgm:cxn modelId="{BA37E748-2B20-4001-B23A-4CA775788C93}" srcId="{96A4DB33-B2F0-4FFF-BBE1-67A87E6B7C0E}" destId="{5377C2CB-1FF0-4851-A1BD-E2FC6083B0D8}" srcOrd="0" destOrd="0" parTransId="{C85EB136-4255-4F20-B00C-2E5AB53C13F2}" sibTransId="{90E346AF-7C50-40DD-8EA7-776588EBEF14}"/>
    <dgm:cxn modelId="{30D82A64-C955-4EA3-B328-047A40F30CAD}" type="presOf" srcId="{C61AB6F4-2F50-46B2-80B2-7A39463721CF}" destId="{6D7BD110-6BBF-4610-9B07-D3ECABB9D4AC}" srcOrd="0" destOrd="0" presId="urn:microsoft.com/office/officeart/2005/8/layout/hProcess4"/>
    <dgm:cxn modelId="{6E794996-1949-4449-A941-35C6B34D5E3D}" type="presOf" srcId="{9D82630D-63BE-4494-BE1A-B3B46D454C9E}" destId="{A398A2D9-D8B6-4232-846A-C2EFC93FCDE4}" srcOrd="0" destOrd="0" presId="urn:microsoft.com/office/officeart/2005/8/layout/hProcess4"/>
    <dgm:cxn modelId="{83C64FEE-75FA-4EFC-82AA-F7FE1D213075}" type="presOf" srcId="{786F3814-838A-4908-8EDC-E929C313A26D}" destId="{4315CCC8-CAF2-423D-ADB9-B8DC8A0D6004}" srcOrd="1" destOrd="0" presId="urn:microsoft.com/office/officeart/2005/8/layout/hProcess4"/>
    <dgm:cxn modelId="{A66396C9-ABD2-4686-A60A-02E1CEE9A9A1}" type="presOf" srcId="{9FB5D69D-9F38-4D68-8969-B4867AE9A092}" destId="{CF7BE995-BECC-4FAA-A351-F922D7790C7A}" srcOrd="1" destOrd="0" presId="urn:microsoft.com/office/officeart/2005/8/layout/hProcess4"/>
    <dgm:cxn modelId="{7412BDB5-EFCD-4120-9B3A-CDB031656CB6}" srcId="{E0D2B92B-4BEA-4C71-8668-CEAFB085B882}" destId="{9D82630D-63BE-4494-BE1A-B3B46D454C9E}" srcOrd="1" destOrd="0" parTransId="{139FAAFB-153D-468A-9854-9C28FE26E5C6}" sibTransId="{96050901-CECA-480A-BD9B-F3CD36944C18}"/>
    <dgm:cxn modelId="{C57E94E9-C7B7-45EC-BA03-AE0F5075BA1D}" type="presParOf" srcId="{4E75CF26-BE5C-43D3-9CBA-D05CB6E757A2}" destId="{CEA224D0-6886-4A3C-9896-A5752AD6A81F}" srcOrd="0" destOrd="0" presId="urn:microsoft.com/office/officeart/2005/8/layout/hProcess4"/>
    <dgm:cxn modelId="{8C688AA3-BFE5-4EC3-BC1B-899909BCE607}" type="presParOf" srcId="{4E75CF26-BE5C-43D3-9CBA-D05CB6E757A2}" destId="{398DE0D3-191F-410F-92E6-405FB5669262}" srcOrd="1" destOrd="0" presId="urn:microsoft.com/office/officeart/2005/8/layout/hProcess4"/>
    <dgm:cxn modelId="{EF93D3BB-0051-4DB0-B9F3-7F6B45A9946B}" type="presParOf" srcId="{4E75CF26-BE5C-43D3-9CBA-D05CB6E757A2}" destId="{7FF101CC-A7AE-46E5-BBA5-0AD3653FB0EB}" srcOrd="2" destOrd="0" presId="urn:microsoft.com/office/officeart/2005/8/layout/hProcess4"/>
    <dgm:cxn modelId="{70E18183-1045-4AB2-AE7D-6FDFB35B1122}" type="presParOf" srcId="{7FF101CC-A7AE-46E5-BBA5-0AD3653FB0EB}" destId="{1358E207-8CCB-49E5-B5EA-DE25D2ABBB37}" srcOrd="0" destOrd="0" presId="urn:microsoft.com/office/officeart/2005/8/layout/hProcess4"/>
    <dgm:cxn modelId="{03FF4C4E-E33A-4DF9-A40B-787E48C16DFB}" type="presParOf" srcId="{1358E207-8CCB-49E5-B5EA-DE25D2ABBB37}" destId="{C03FF4BC-011F-40DD-AA3A-B65D33C91952}" srcOrd="0" destOrd="0" presId="urn:microsoft.com/office/officeart/2005/8/layout/hProcess4"/>
    <dgm:cxn modelId="{E06C9DBF-CED2-444B-A0E9-830C3E84A0A1}" type="presParOf" srcId="{1358E207-8CCB-49E5-B5EA-DE25D2ABBB37}" destId="{2F52856D-D122-4782-B5CA-CEDF4013F8B6}" srcOrd="1" destOrd="0" presId="urn:microsoft.com/office/officeart/2005/8/layout/hProcess4"/>
    <dgm:cxn modelId="{C87104FB-0BA5-4592-8C5B-4631E39D42CC}" type="presParOf" srcId="{1358E207-8CCB-49E5-B5EA-DE25D2ABBB37}" destId="{4FFE3202-094F-4F0E-9E09-077F029F22CD}" srcOrd="2" destOrd="0" presId="urn:microsoft.com/office/officeart/2005/8/layout/hProcess4"/>
    <dgm:cxn modelId="{5141AE89-24FD-4C5E-959D-62047827CA2D}" type="presParOf" srcId="{1358E207-8CCB-49E5-B5EA-DE25D2ABBB37}" destId="{17546AE6-16E7-4007-A7E0-55DBA7EE76E3}" srcOrd="3" destOrd="0" presId="urn:microsoft.com/office/officeart/2005/8/layout/hProcess4"/>
    <dgm:cxn modelId="{408DF2EE-78CE-4248-8B97-67C9CB58CB80}" type="presParOf" srcId="{1358E207-8CCB-49E5-B5EA-DE25D2ABBB37}" destId="{674EAEC0-8612-4BBC-AB88-BAEC75BD3245}" srcOrd="4" destOrd="0" presId="urn:microsoft.com/office/officeart/2005/8/layout/hProcess4"/>
    <dgm:cxn modelId="{93AC5186-ABF0-4DB9-A424-F0759CE61769}" type="presParOf" srcId="{7FF101CC-A7AE-46E5-BBA5-0AD3653FB0EB}" destId="{6540BCFF-B183-4719-AE47-FF783BC79F8A}" srcOrd="1" destOrd="0" presId="urn:microsoft.com/office/officeart/2005/8/layout/hProcess4"/>
    <dgm:cxn modelId="{B7289AE7-E58F-458E-95EE-5F10C0172C15}" type="presParOf" srcId="{7FF101CC-A7AE-46E5-BBA5-0AD3653FB0EB}" destId="{093701EE-8DDB-45EE-AB65-3D854C1E2F60}" srcOrd="2" destOrd="0" presId="urn:microsoft.com/office/officeart/2005/8/layout/hProcess4"/>
    <dgm:cxn modelId="{9F499CBE-5F6B-4DB0-B87C-5D840832E544}" type="presParOf" srcId="{093701EE-8DDB-45EE-AB65-3D854C1E2F60}" destId="{2C02F6E9-739C-4417-9B71-06E2A8B319C7}" srcOrd="0" destOrd="0" presId="urn:microsoft.com/office/officeart/2005/8/layout/hProcess4"/>
    <dgm:cxn modelId="{55A0B76F-A4D0-43C8-A040-CFB879C02A30}" type="presParOf" srcId="{093701EE-8DDB-45EE-AB65-3D854C1E2F60}" destId="{A8885865-CF98-44DF-8B70-D1154042EE16}" srcOrd="1" destOrd="0" presId="urn:microsoft.com/office/officeart/2005/8/layout/hProcess4"/>
    <dgm:cxn modelId="{5236F77D-C05F-4A8A-8AC1-FF6186879462}" type="presParOf" srcId="{093701EE-8DDB-45EE-AB65-3D854C1E2F60}" destId="{4315CCC8-CAF2-423D-ADB9-B8DC8A0D6004}" srcOrd="2" destOrd="0" presId="urn:microsoft.com/office/officeart/2005/8/layout/hProcess4"/>
    <dgm:cxn modelId="{0E833451-CA9E-40BA-9750-A7D6C3961F6D}" type="presParOf" srcId="{093701EE-8DDB-45EE-AB65-3D854C1E2F60}" destId="{A398A2D9-D8B6-4232-846A-C2EFC93FCDE4}" srcOrd="3" destOrd="0" presId="urn:microsoft.com/office/officeart/2005/8/layout/hProcess4"/>
    <dgm:cxn modelId="{6CD7EB0D-9AA7-47EA-B66E-0F16C86B7483}" type="presParOf" srcId="{093701EE-8DDB-45EE-AB65-3D854C1E2F60}" destId="{5211A851-448B-45B4-BF7E-D6461C64D5A8}" srcOrd="4" destOrd="0" presId="urn:microsoft.com/office/officeart/2005/8/layout/hProcess4"/>
    <dgm:cxn modelId="{8820EB4E-BEE7-471A-8BFD-7FD5CEE53997}" type="presParOf" srcId="{7FF101CC-A7AE-46E5-BBA5-0AD3653FB0EB}" destId="{D55F5FB2-BDC5-467A-BC1B-FE38A4B475A0}" srcOrd="3" destOrd="0" presId="urn:microsoft.com/office/officeart/2005/8/layout/hProcess4"/>
    <dgm:cxn modelId="{4862ABA4-702B-4C1D-A735-2F45186ADF01}" type="presParOf" srcId="{7FF101CC-A7AE-46E5-BBA5-0AD3653FB0EB}" destId="{E735E656-9147-40B1-A157-383DFA36CA8A}" srcOrd="4" destOrd="0" presId="urn:microsoft.com/office/officeart/2005/8/layout/hProcess4"/>
    <dgm:cxn modelId="{FE6E9885-E6E9-4926-B2C7-40DEB47B6C58}" type="presParOf" srcId="{E735E656-9147-40B1-A157-383DFA36CA8A}" destId="{F1203A9F-9ACE-4B45-A2F8-9EB0E8FD1851}" srcOrd="0" destOrd="0" presId="urn:microsoft.com/office/officeart/2005/8/layout/hProcess4"/>
    <dgm:cxn modelId="{5DA4DEDF-E032-45BD-B1D8-BB16B72516FB}" type="presParOf" srcId="{E735E656-9147-40B1-A157-383DFA36CA8A}" destId="{7103EC7C-0AB7-4FA4-87D1-FFCF0EB84FCA}" srcOrd="1" destOrd="0" presId="urn:microsoft.com/office/officeart/2005/8/layout/hProcess4"/>
    <dgm:cxn modelId="{8BB93DA1-2650-4309-8FB1-A19EE11C6216}" type="presParOf" srcId="{E735E656-9147-40B1-A157-383DFA36CA8A}" destId="{6B4C620C-4397-4652-86ED-33FBD4C4C497}" srcOrd="2" destOrd="0" presId="urn:microsoft.com/office/officeart/2005/8/layout/hProcess4"/>
    <dgm:cxn modelId="{D29364D5-FEA3-4D35-B3B1-3E31CB0BC9EE}" type="presParOf" srcId="{E735E656-9147-40B1-A157-383DFA36CA8A}" destId="{F21E9B36-CA84-4B6E-BCD0-DD61E2460013}" srcOrd="3" destOrd="0" presId="urn:microsoft.com/office/officeart/2005/8/layout/hProcess4"/>
    <dgm:cxn modelId="{CD314ED5-9C28-4285-B78E-C253792CAB92}" type="presParOf" srcId="{E735E656-9147-40B1-A157-383DFA36CA8A}" destId="{06E67672-44CA-40AC-AFA1-5740303353B3}" srcOrd="4" destOrd="0" presId="urn:microsoft.com/office/officeart/2005/8/layout/hProcess4"/>
    <dgm:cxn modelId="{32205E01-FD15-4992-853B-814466624D79}" type="presParOf" srcId="{7FF101CC-A7AE-46E5-BBA5-0AD3653FB0EB}" destId="{6D7BD110-6BBF-4610-9B07-D3ECABB9D4AC}" srcOrd="5" destOrd="0" presId="urn:microsoft.com/office/officeart/2005/8/layout/hProcess4"/>
    <dgm:cxn modelId="{A9FF3C18-ADAC-4C98-BD11-24F68401D820}" type="presParOf" srcId="{7FF101CC-A7AE-46E5-BBA5-0AD3653FB0EB}" destId="{643FFC79-9254-492E-A5DF-8FC8727E3E5A}" srcOrd="6" destOrd="0" presId="urn:microsoft.com/office/officeart/2005/8/layout/hProcess4"/>
    <dgm:cxn modelId="{340DD56F-F34E-4BFA-909F-8DC7AEC4B2D5}" type="presParOf" srcId="{643FFC79-9254-492E-A5DF-8FC8727E3E5A}" destId="{89F73353-EF2A-4CC0-A3E1-A23554FCFDDF}" srcOrd="0" destOrd="0" presId="urn:microsoft.com/office/officeart/2005/8/layout/hProcess4"/>
    <dgm:cxn modelId="{67951A96-D683-4B53-AC95-F4C92BE4E441}" type="presParOf" srcId="{643FFC79-9254-492E-A5DF-8FC8727E3E5A}" destId="{ABD17A09-C4DA-46FA-959E-E6AE2CE5AED9}" srcOrd="1" destOrd="0" presId="urn:microsoft.com/office/officeart/2005/8/layout/hProcess4"/>
    <dgm:cxn modelId="{9FAB7973-7995-473D-8CE1-79BB1E581976}" type="presParOf" srcId="{643FFC79-9254-492E-A5DF-8FC8727E3E5A}" destId="{CF7BE995-BECC-4FAA-A351-F922D7790C7A}" srcOrd="2" destOrd="0" presId="urn:microsoft.com/office/officeart/2005/8/layout/hProcess4"/>
    <dgm:cxn modelId="{B57D701A-14AC-468C-89DA-131943A3B47F}" type="presParOf" srcId="{643FFC79-9254-492E-A5DF-8FC8727E3E5A}" destId="{E33345C0-C32F-41B7-AD57-FEA29275DE4B}" srcOrd="3" destOrd="0" presId="urn:microsoft.com/office/officeart/2005/8/layout/hProcess4"/>
    <dgm:cxn modelId="{52162CE7-4498-48E6-9795-C011B295DD92}" type="presParOf" srcId="{643FFC79-9254-492E-A5DF-8FC8727E3E5A}" destId="{7AA8EC28-0DD7-4A72-AA9E-2CCAF281D0A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D5FDD0-4532-4003-A0FD-ABBD08A2E52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6A8CC5-F8B5-4702-85D3-6C126FFAF1F9}">
      <dgm:prSet phldrT="[Text]"/>
      <dgm:spPr/>
      <dgm:t>
        <a:bodyPr/>
        <a:lstStyle/>
        <a:p>
          <a:r>
            <a:rPr lang="en-US" dirty="0" smtClean="0"/>
            <a:t>Eligible Participants Randomized</a:t>
          </a:r>
          <a:endParaRPr lang="en-US" dirty="0"/>
        </a:p>
      </dgm:t>
    </dgm:pt>
    <dgm:pt modelId="{94BE5B1E-507D-4950-B6D8-1398F6C22DA5}" type="parTrans" cxnId="{D031D9B9-36D1-4F68-852D-A467FF1ECB5A}">
      <dgm:prSet/>
      <dgm:spPr/>
      <dgm:t>
        <a:bodyPr/>
        <a:lstStyle/>
        <a:p>
          <a:endParaRPr lang="en-US"/>
        </a:p>
      </dgm:t>
    </dgm:pt>
    <dgm:pt modelId="{FA3479D0-A391-43F0-A247-3244D390E461}" type="sibTrans" cxnId="{D031D9B9-36D1-4F68-852D-A467FF1ECB5A}">
      <dgm:prSet/>
      <dgm:spPr/>
      <dgm:t>
        <a:bodyPr/>
        <a:lstStyle/>
        <a:p>
          <a:endParaRPr lang="en-US"/>
        </a:p>
      </dgm:t>
    </dgm:pt>
    <dgm:pt modelId="{C5C8813D-FDF4-4361-AA3B-DDEC8172B00A}">
      <dgm:prSet phldrT="[Text]"/>
      <dgm:spPr/>
      <dgm:t>
        <a:bodyPr/>
        <a:lstStyle/>
        <a:p>
          <a:r>
            <a:rPr lang="en-US" dirty="0" smtClean="0"/>
            <a:t>Deliberative Methods</a:t>
          </a:r>
        </a:p>
        <a:p>
          <a:r>
            <a:rPr lang="en-US" dirty="0" smtClean="0"/>
            <a:t>N=960</a:t>
          </a:r>
        </a:p>
      </dgm:t>
    </dgm:pt>
    <dgm:pt modelId="{F5401255-52E2-4A79-8B68-58F5A768CD8E}" type="parTrans" cxnId="{F7D7B52D-1F2D-48FA-973D-10A0E52A2DC1}">
      <dgm:prSet/>
      <dgm:spPr/>
      <dgm:t>
        <a:bodyPr/>
        <a:lstStyle/>
        <a:p>
          <a:endParaRPr lang="en-US"/>
        </a:p>
      </dgm:t>
    </dgm:pt>
    <dgm:pt modelId="{3DD2BB85-BCBA-4C31-8DAF-B1AA499E7EC0}" type="sibTrans" cxnId="{F7D7B52D-1F2D-48FA-973D-10A0E52A2DC1}">
      <dgm:prSet/>
      <dgm:spPr/>
      <dgm:t>
        <a:bodyPr/>
        <a:lstStyle/>
        <a:p>
          <a:endParaRPr lang="en-US"/>
        </a:p>
      </dgm:t>
    </dgm:pt>
    <dgm:pt modelId="{BBCB7E03-D545-408C-9F87-3ECF745BD54C}">
      <dgm:prSet phldrT="[Text]"/>
      <dgm:spPr/>
      <dgm:t>
        <a:bodyPr/>
        <a:lstStyle/>
        <a:p>
          <a:r>
            <a:rPr lang="en-US" dirty="0" smtClean="0"/>
            <a:t>Control</a:t>
          </a:r>
        </a:p>
        <a:p>
          <a:r>
            <a:rPr lang="en-US" dirty="0" smtClean="0"/>
            <a:t>N=336</a:t>
          </a:r>
          <a:endParaRPr lang="en-US" dirty="0"/>
        </a:p>
      </dgm:t>
    </dgm:pt>
    <dgm:pt modelId="{4D0D7989-4A9F-4A94-A14D-485052464EE0}" type="parTrans" cxnId="{845E36FE-6D1A-46F5-89FE-9D2F5A19EFF4}">
      <dgm:prSet/>
      <dgm:spPr/>
      <dgm:t>
        <a:bodyPr/>
        <a:lstStyle/>
        <a:p>
          <a:endParaRPr lang="en-US"/>
        </a:p>
      </dgm:t>
    </dgm:pt>
    <dgm:pt modelId="{09DD404C-1311-4DF2-8C01-E00CFE36C070}" type="sibTrans" cxnId="{845E36FE-6D1A-46F5-89FE-9D2F5A19EFF4}">
      <dgm:prSet/>
      <dgm:spPr/>
      <dgm:t>
        <a:bodyPr/>
        <a:lstStyle/>
        <a:p>
          <a:endParaRPr lang="en-US"/>
        </a:p>
      </dgm:t>
    </dgm:pt>
    <dgm:pt modelId="{AADBFCD2-58F5-457C-9E38-0E2CE24C0C25}">
      <dgm:prSet/>
      <dgm:spPr/>
      <dgm:t>
        <a:bodyPr/>
        <a:lstStyle/>
        <a:p>
          <a:r>
            <a:rPr lang="en-US" dirty="0" smtClean="0"/>
            <a:t>Pre/Post  K&amp;A Survey</a:t>
          </a:r>
          <a:endParaRPr lang="en-US" dirty="0"/>
        </a:p>
      </dgm:t>
    </dgm:pt>
    <dgm:pt modelId="{B18C7B0D-D781-480D-A5C9-FD5660B30319}" type="parTrans" cxnId="{60DE65F7-8E0A-437E-B66B-A617E1675440}">
      <dgm:prSet/>
      <dgm:spPr/>
      <dgm:t>
        <a:bodyPr/>
        <a:lstStyle/>
        <a:p>
          <a:endParaRPr lang="en-US"/>
        </a:p>
      </dgm:t>
    </dgm:pt>
    <dgm:pt modelId="{34B49C3E-A569-4F34-B16C-F6CB588D1CD8}" type="sibTrans" cxnId="{60DE65F7-8E0A-437E-B66B-A617E1675440}">
      <dgm:prSet/>
      <dgm:spPr/>
      <dgm:t>
        <a:bodyPr/>
        <a:lstStyle/>
        <a:p>
          <a:endParaRPr lang="en-US"/>
        </a:p>
      </dgm:t>
    </dgm:pt>
    <dgm:pt modelId="{D21B7CF2-D59E-4D36-BF14-F981FBCD1221}">
      <dgm:prSet/>
      <dgm:spPr/>
      <dgm:t>
        <a:bodyPr/>
        <a:lstStyle/>
        <a:p>
          <a:r>
            <a:rPr lang="en-US" dirty="0" smtClean="0"/>
            <a:t>DM vs. Control  Compare DMs</a:t>
          </a:r>
        </a:p>
      </dgm:t>
    </dgm:pt>
    <dgm:pt modelId="{3BC351B2-73E4-4643-B320-E96360EAFF88}" type="parTrans" cxnId="{A07A50E3-9F64-4D89-AF7C-DFE35CF7CEAD}">
      <dgm:prSet/>
      <dgm:spPr/>
      <dgm:t>
        <a:bodyPr/>
        <a:lstStyle/>
        <a:p>
          <a:endParaRPr lang="en-US"/>
        </a:p>
      </dgm:t>
    </dgm:pt>
    <dgm:pt modelId="{4EC2B737-2FA5-4C38-87D2-8186B83F8335}" type="sibTrans" cxnId="{A07A50E3-9F64-4D89-AF7C-DFE35CF7CEAD}">
      <dgm:prSet/>
      <dgm:spPr/>
      <dgm:t>
        <a:bodyPr/>
        <a:lstStyle/>
        <a:p>
          <a:endParaRPr lang="en-US"/>
        </a:p>
      </dgm:t>
    </dgm:pt>
    <dgm:pt modelId="{82714396-2703-48C7-9F60-CBB45DDB847D}">
      <dgm:prSet/>
      <dgm:spPr/>
      <dgm:t>
        <a:bodyPr/>
        <a:lstStyle/>
        <a:p>
          <a:r>
            <a:rPr lang="en-US" dirty="0" smtClean="0"/>
            <a:t>Compare DMs to each other</a:t>
          </a:r>
          <a:endParaRPr lang="en-US" dirty="0"/>
        </a:p>
      </dgm:t>
    </dgm:pt>
    <dgm:pt modelId="{70141C8B-F27D-4FCC-857B-DD54CE735EA7}" type="parTrans" cxnId="{D5EF6685-CA0C-4C75-AB80-B97FEEBBB4E7}">
      <dgm:prSet/>
      <dgm:spPr/>
      <dgm:t>
        <a:bodyPr/>
        <a:lstStyle/>
        <a:p>
          <a:endParaRPr lang="en-US"/>
        </a:p>
      </dgm:t>
    </dgm:pt>
    <dgm:pt modelId="{FCA390D0-EB28-4D4D-994C-95EF12DB90CC}" type="sibTrans" cxnId="{D5EF6685-CA0C-4C75-AB80-B97FEEBBB4E7}">
      <dgm:prSet/>
      <dgm:spPr/>
      <dgm:t>
        <a:bodyPr/>
        <a:lstStyle/>
        <a:p>
          <a:endParaRPr lang="en-US"/>
        </a:p>
      </dgm:t>
    </dgm:pt>
    <dgm:pt modelId="{2BF0497A-5596-4CDA-BC9E-41689ED34FD2}">
      <dgm:prSet/>
      <dgm:spPr/>
      <dgm:t>
        <a:bodyPr/>
        <a:lstStyle/>
        <a:p>
          <a:r>
            <a:rPr lang="en-US" dirty="0" smtClean="0"/>
            <a:t>Deliberative Experiences Survey</a:t>
          </a:r>
          <a:endParaRPr lang="en-US" dirty="0"/>
        </a:p>
      </dgm:t>
    </dgm:pt>
    <dgm:pt modelId="{1B0C818A-A2A6-4F99-8A29-AE01B8D06C82}" type="parTrans" cxnId="{53A0CAB1-4E74-489B-A72C-E2E8A2589DAE}">
      <dgm:prSet/>
      <dgm:spPr/>
      <dgm:t>
        <a:bodyPr/>
        <a:lstStyle/>
        <a:p>
          <a:endParaRPr lang="en-US"/>
        </a:p>
      </dgm:t>
    </dgm:pt>
    <dgm:pt modelId="{BFD4F7BE-578A-40C5-AA52-BCF6AFC26E73}" type="sibTrans" cxnId="{53A0CAB1-4E74-489B-A72C-E2E8A2589DAE}">
      <dgm:prSet/>
      <dgm:spPr/>
      <dgm:t>
        <a:bodyPr/>
        <a:lstStyle/>
        <a:p>
          <a:endParaRPr lang="en-US"/>
        </a:p>
      </dgm:t>
    </dgm:pt>
    <dgm:pt modelId="{E92BD70A-B6DB-461A-9A7D-F14467933F1B}">
      <dgm:prSet/>
      <dgm:spPr/>
      <dgm:t>
        <a:bodyPr/>
        <a:lstStyle/>
        <a:p>
          <a:r>
            <a:rPr lang="en-US" dirty="0" smtClean="0"/>
            <a:t>Pre/Post K&amp;A  Survey</a:t>
          </a:r>
          <a:endParaRPr lang="en-US" dirty="0"/>
        </a:p>
      </dgm:t>
    </dgm:pt>
    <dgm:pt modelId="{39BCDAE6-8A0D-4F59-AB4B-D606A5A82E36}" type="parTrans" cxnId="{C450118F-1573-44FA-BFA0-436D809CD573}">
      <dgm:prSet/>
      <dgm:spPr/>
      <dgm:t>
        <a:bodyPr/>
        <a:lstStyle/>
        <a:p>
          <a:endParaRPr lang="en-US"/>
        </a:p>
      </dgm:t>
    </dgm:pt>
    <dgm:pt modelId="{BB409286-707A-4D03-A7DE-05038C480E61}" type="sibTrans" cxnId="{C450118F-1573-44FA-BFA0-436D809CD573}">
      <dgm:prSet/>
      <dgm:spPr/>
      <dgm:t>
        <a:bodyPr/>
        <a:lstStyle/>
        <a:p>
          <a:endParaRPr lang="en-US"/>
        </a:p>
      </dgm:t>
    </dgm:pt>
    <dgm:pt modelId="{E09028FC-38B3-42FE-A718-61E5A0EAA31C}">
      <dgm:prSet/>
      <dgm:spPr/>
      <dgm:t>
        <a:bodyPr/>
        <a:lstStyle/>
        <a:p>
          <a:r>
            <a:rPr lang="en-US" dirty="0" smtClean="0"/>
            <a:t>DM vs. control </a:t>
          </a:r>
        </a:p>
      </dgm:t>
    </dgm:pt>
    <dgm:pt modelId="{2A9484E1-161E-4578-97D1-C4E7723BD899}" type="parTrans" cxnId="{53763696-8EB3-4856-A1C2-C4F5020A73CE}">
      <dgm:prSet/>
      <dgm:spPr/>
      <dgm:t>
        <a:bodyPr/>
        <a:lstStyle/>
        <a:p>
          <a:endParaRPr lang="en-US"/>
        </a:p>
      </dgm:t>
    </dgm:pt>
    <dgm:pt modelId="{A98F4877-4263-4E1A-930C-E5E0584CE873}" type="sibTrans" cxnId="{53763696-8EB3-4856-A1C2-C4F5020A73CE}">
      <dgm:prSet/>
      <dgm:spPr/>
      <dgm:t>
        <a:bodyPr/>
        <a:lstStyle/>
        <a:p>
          <a:endParaRPr lang="en-US"/>
        </a:p>
      </dgm:t>
    </dgm:pt>
    <dgm:pt modelId="{78F76476-7017-45F6-8F96-7E9D5D5F1CB9}">
      <dgm:prSet/>
      <dgm:spPr/>
      <dgm:t>
        <a:bodyPr/>
        <a:lstStyle/>
        <a:p>
          <a:r>
            <a:rPr lang="en-US" dirty="0" smtClean="0"/>
            <a:t>Qualitative Data</a:t>
          </a:r>
          <a:endParaRPr lang="en-US" dirty="0"/>
        </a:p>
      </dgm:t>
    </dgm:pt>
    <dgm:pt modelId="{3E5CE259-9047-47DF-91F6-79F7DDDA7892}" type="parTrans" cxnId="{17EC4FC1-73EB-40E2-8D9D-054ADE968F1B}">
      <dgm:prSet/>
      <dgm:spPr/>
      <dgm:t>
        <a:bodyPr/>
        <a:lstStyle/>
        <a:p>
          <a:endParaRPr lang="en-US"/>
        </a:p>
      </dgm:t>
    </dgm:pt>
    <dgm:pt modelId="{3086E826-D758-47D2-9190-7972F27154D6}" type="sibTrans" cxnId="{17EC4FC1-73EB-40E2-8D9D-054ADE968F1B}">
      <dgm:prSet/>
      <dgm:spPr/>
      <dgm:t>
        <a:bodyPr/>
        <a:lstStyle/>
        <a:p>
          <a:endParaRPr lang="en-US"/>
        </a:p>
      </dgm:t>
    </dgm:pt>
    <dgm:pt modelId="{C6808CE5-95B4-4F86-A716-A737E813CD3A}">
      <dgm:prSet/>
      <dgm:spPr/>
      <dgm:t>
        <a:bodyPr/>
        <a:lstStyle/>
        <a:p>
          <a:r>
            <a:rPr lang="en-US" dirty="0" smtClean="0"/>
            <a:t>Compare DMs to each other</a:t>
          </a:r>
          <a:endParaRPr lang="en-US" dirty="0"/>
        </a:p>
      </dgm:t>
    </dgm:pt>
    <dgm:pt modelId="{A4BB1B88-A151-4806-AA84-436B854DBBC8}" type="parTrans" cxnId="{93DD78B6-93AF-4978-8AFC-F8D934304DEB}">
      <dgm:prSet/>
      <dgm:spPr/>
      <dgm:t>
        <a:bodyPr/>
        <a:lstStyle/>
        <a:p>
          <a:endParaRPr lang="en-US"/>
        </a:p>
      </dgm:t>
    </dgm:pt>
    <dgm:pt modelId="{E11C1419-2502-43E6-9459-280FA6415AFC}" type="sibTrans" cxnId="{93DD78B6-93AF-4978-8AFC-F8D934304DEB}">
      <dgm:prSet/>
      <dgm:spPr/>
      <dgm:t>
        <a:bodyPr/>
        <a:lstStyle/>
        <a:p>
          <a:endParaRPr lang="en-US"/>
        </a:p>
      </dgm:t>
    </dgm:pt>
    <dgm:pt modelId="{F0BE9744-A644-409C-A86E-07DF3AB15E09}" type="pres">
      <dgm:prSet presAssocID="{B5D5FDD0-4532-4003-A0FD-ABBD08A2E52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4B48C0-C65E-49F0-B14F-857DEF82D9E4}" type="pres">
      <dgm:prSet presAssocID="{E16A8CC5-F8B5-4702-85D3-6C126FFAF1F9}" presName="root1" presStyleCnt="0"/>
      <dgm:spPr/>
    </dgm:pt>
    <dgm:pt modelId="{FA75D75C-D4F2-42E0-A5D8-AA6C3DC2267E}" type="pres">
      <dgm:prSet presAssocID="{E16A8CC5-F8B5-4702-85D3-6C126FFAF1F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F69B5D-79BC-41BB-8088-B6A5542DD1ED}" type="pres">
      <dgm:prSet presAssocID="{E16A8CC5-F8B5-4702-85D3-6C126FFAF1F9}" presName="level2hierChild" presStyleCnt="0"/>
      <dgm:spPr/>
    </dgm:pt>
    <dgm:pt modelId="{0EB3F4E9-C541-4467-A07A-DD1DCE33B42A}" type="pres">
      <dgm:prSet presAssocID="{F5401255-52E2-4A79-8B68-58F5A768CD8E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2005A85F-D162-4D92-BA1D-1F1202A50F80}" type="pres">
      <dgm:prSet presAssocID="{F5401255-52E2-4A79-8B68-58F5A768CD8E}" presName="connTx" presStyleLbl="parChTrans1D2" presStyleIdx="0" presStyleCnt="2"/>
      <dgm:spPr/>
      <dgm:t>
        <a:bodyPr/>
        <a:lstStyle/>
        <a:p>
          <a:endParaRPr lang="en-US"/>
        </a:p>
      </dgm:t>
    </dgm:pt>
    <dgm:pt modelId="{0542E7AC-B134-499B-96B6-45BC811E57FB}" type="pres">
      <dgm:prSet presAssocID="{C5C8813D-FDF4-4361-AA3B-DDEC8172B00A}" presName="root2" presStyleCnt="0"/>
      <dgm:spPr/>
    </dgm:pt>
    <dgm:pt modelId="{BDADDCB3-FC59-4621-8CC8-E468CD0E07D3}" type="pres">
      <dgm:prSet presAssocID="{C5C8813D-FDF4-4361-AA3B-DDEC8172B00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DEC83E-71F9-42BE-B487-1E5745471675}" type="pres">
      <dgm:prSet presAssocID="{C5C8813D-FDF4-4361-AA3B-DDEC8172B00A}" presName="level3hierChild" presStyleCnt="0"/>
      <dgm:spPr/>
    </dgm:pt>
    <dgm:pt modelId="{155A7A6F-EC38-46A5-98A7-855C04F19DA4}" type="pres">
      <dgm:prSet presAssocID="{39BCDAE6-8A0D-4F59-AB4B-D606A5A82E36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C23D4918-01E2-48D0-AC61-FBEBE210069D}" type="pres">
      <dgm:prSet presAssocID="{39BCDAE6-8A0D-4F59-AB4B-D606A5A82E36}" presName="connTx" presStyleLbl="parChTrans1D3" presStyleIdx="0" presStyleCnt="4"/>
      <dgm:spPr/>
      <dgm:t>
        <a:bodyPr/>
        <a:lstStyle/>
        <a:p>
          <a:endParaRPr lang="en-US"/>
        </a:p>
      </dgm:t>
    </dgm:pt>
    <dgm:pt modelId="{34D27D9A-97FC-4688-B12C-2345F09E9320}" type="pres">
      <dgm:prSet presAssocID="{E92BD70A-B6DB-461A-9A7D-F14467933F1B}" presName="root2" presStyleCnt="0"/>
      <dgm:spPr/>
    </dgm:pt>
    <dgm:pt modelId="{623F8BCC-D76B-44B6-9B8D-B51937836B2D}" type="pres">
      <dgm:prSet presAssocID="{E92BD70A-B6DB-461A-9A7D-F14467933F1B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31B44E-4110-46DD-A84D-34B1C5BE60DC}" type="pres">
      <dgm:prSet presAssocID="{E92BD70A-B6DB-461A-9A7D-F14467933F1B}" presName="level3hierChild" presStyleCnt="0"/>
      <dgm:spPr/>
    </dgm:pt>
    <dgm:pt modelId="{72007607-AA70-4F42-9B67-119203CE9B4C}" type="pres">
      <dgm:prSet presAssocID="{3BC351B2-73E4-4643-B320-E96360EAFF88}" presName="conn2-1" presStyleLbl="parChTrans1D4" presStyleIdx="0" presStyleCnt="4"/>
      <dgm:spPr/>
      <dgm:t>
        <a:bodyPr/>
        <a:lstStyle/>
        <a:p>
          <a:endParaRPr lang="en-US"/>
        </a:p>
      </dgm:t>
    </dgm:pt>
    <dgm:pt modelId="{3182FC8F-354C-4B7B-9D8A-9BBC8124D143}" type="pres">
      <dgm:prSet presAssocID="{3BC351B2-73E4-4643-B320-E96360EAFF88}" presName="connTx" presStyleLbl="parChTrans1D4" presStyleIdx="0" presStyleCnt="4"/>
      <dgm:spPr/>
      <dgm:t>
        <a:bodyPr/>
        <a:lstStyle/>
        <a:p>
          <a:endParaRPr lang="en-US"/>
        </a:p>
      </dgm:t>
    </dgm:pt>
    <dgm:pt modelId="{976365EB-895F-47AF-82F6-19C345BAEAC3}" type="pres">
      <dgm:prSet presAssocID="{D21B7CF2-D59E-4D36-BF14-F981FBCD1221}" presName="root2" presStyleCnt="0"/>
      <dgm:spPr/>
    </dgm:pt>
    <dgm:pt modelId="{684D005E-02EC-4C96-B9C0-57AC90965E24}" type="pres">
      <dgm:prSet presAssocID="{D21B7CF2-D59E-4D36-BF14-F981FBCD1221}" presName="LevelTwoTextNode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76F15A-60C8-40C1-9883-DC93400C8856}" type="pres">
      <dgm:prSet presAssocID="{D21B7CF2-D59E-4D36-BF14-F981FBCD1221}" presName="level3hierChild" presStyleCnt="0"/>
      <dgm:spPr/>
    </dgm:pt>
    <dgm:pt modelId="{725767DD-6AE4-4965-96E7-B98F570B5CA7}" type="pres">
      <dgm:prSet presAssocID="{1B0C818A-A2A6-4F99-8A29-AE01B8D06C82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CCDB6CC0-662B-45EA-A6F7-4DD547196C8B}" type="pres">
      <dgm:prSet presAssocID="{1B0C818A-A2A6-4F99-8A29-AE01B8D06C82}" presName="connTx" presStyleLbl="parChTrans1D3" presStyleIdx="1" presStyleCnt="4"/>
      <dgm:spPr/>
      <dgm:t>
        <a:bodyPr/>
        <a:lstStyle/>
        <a:p>
          <a:endParaRPr lang="en-US"/>
        </a:p>
      </dgm:t>
    </dgm:pt>
    <dgm:pt modelId="{5ECB6EAD-7869-48D9-90D3-AA10F6BCA152}" type="pres">
      <dgm:prSet presAssocID="{2BF0497A-5596-4CDA-BC9E-41689ED34FD2}" presName="root2" presStyleCnt="0"/>
      <dgm:spPr/>
    </dgm:pt>
    <dgm:pt modelId="{465E07E9-C91D-44B3-A5A1-00F15E661AF7}" type="pres">
      <dgm:prSet presAssocID="{2BF0497A-5596-4CDA-BC9E-41689ED34FD2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08AF80-78A7-4BCF-B383-B21B6086EA96}" type="pres">
      <dgm:prSet presAssocID="{2BF0497A-5596-4CDA-BC9E-41689ED34FD2}" presName="level3hierChild" presStyleCnt="0"/>
      <dgm:spPr/>
    </dgm:pt>
    <dgm:pt modelId="{152FC5F7-4BB2-4E1C-884E-D8F1706EF1C5}" type="pres">
      <dgm:prSet presAssocID="{70141C8B-F27D-4FCC-857B-DD54CE735EA7}" presName="conn2-1" presStyleLbl="parChTrans1D4" presStyleIdx="1" presStyleCnt="4"/>
      <dgm:spPr/>
      <dgm:t>
        <a:bodyPr/>
        <a:lstStyle/>
        <a:p>
          <a:endParaRPr lang="en-US"/>
        </a:p>
      </dgm:t>
    </dgm:pt>
    <dgm:pt modelId="{067033BF-CD4B-4DDE-8ED8-AAA0BE72FED5}" type="pres">
      <dgm:prSet presAssocID="{70141C8B-F27D-4FCC-857B-DD54CE735EA7}" presName="connTx" presStyleLbl="parChTrans1D4" presStyleIdx="1" presStyleCnt="4"/>
      <dgm:spPr/>
      <dgm:t>
        <a:bodyPr/>
        <a:lstStyle/>
        <a:p>
          <a:endParaRPr lang="en-US"/>
        </a:p>
      </dgm:t>
    </dgm:pt>
    <dgm:pt modelId="{1F8D9597-42EB-46B2-9FBB-11BBB9B2664D}" type="pres">
      <dgm:prSet presAssocID="{82714396-2703-48C7-9F60-CBB45DDB847D}" presName="root2" presStyleCnt="0"/>
      <dgm:spPr/>
    </dgm:pt>
    <dgm:pt modelId="{0D1B50B9-1CBC-463D-81C8-56A9F9FCCBAF}" type="pres">
      <dgm:prSet presAssocID="{82714396-2703-48C7-9F60-CBB45DDB847D}" presName="LevelTwoTextNode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972418-6451-4085-9F59-6FBC6839FF42}" type="pres">
      <dgm:prSet presAssocID="{82714396-2703-48C7-9F60-CBB45DDB847D}" presName="level3hierChild" presStyleCnt="0"/>
      <dgm:spPr/>
    </dgm:pt>
    <dgm:pt modelId="{6D9B1317-D65B-4AD8-BC52-B2F49109EE9C}" type="pres">
      <dgm:prSet presAssocID="{3E5CE259-9047-47DF-91F6-79F7DDDA7892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38FE8952-B4DA-432B-A437-9C5BA7A67213}" type="pres">
      <dgm:prSet presAssocID="{3E5CE259-9047-47DF-91F6-79F7DDDA7892}" presName="connTx" presStyleLbl="parChTrans1D3" presStyleIdx="2" presStyleCnt="4"/>
      <dgm:spPr/>
      <dgm:t>
        <a:bodyPr/>
        <a:lstStyle/>
        <a:p>
          <a:endParaRPr lang="en-US"/>
        </a:p>
      </dgm:t>
    </dgm:pt>
    <dgm:pt modelId="{8BC4073B-16FB-46AA-9033-0BB9BF043F44}" type="pres">
      <dgm:prSet presAssocID="{78F76476-7017-45F6-8F96-7E9D5D5F1CB9}" presName="root2" presStyleCnt="0"/>
      <dgm:spPr/>
    </dgm:pt>
    <dgm:pt modelId="{E28FB9C2-CFE5-45D9-BA4F-8E3B75D4EDEB}" type="pres">
      <dgm:prSet presAssocID="{78F76476-7017-45F6-8F96-7E9D5D5F1CB9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F03AF1-43CC-4D8B-B3AA-C7CA78B426B2}" type="pres">
      <dgm:prSet presAssocID="{78F76476-7017-45F6-8F96-7E9D5D5F1CB9}" presName="level3hierChild" presStyleCnt="0"/>
      <dgm:spPr/>
    </dgm:pt>
    <dgm:pt modelId="{A3362291-9EF6-44CB-8F15-DF223E5FF51C}" type="pres">
      <dgm:prSet presAssocID="{A4BB1B88-A151-4806-AA84-436B854DBBC8}" presName="conn2-1" presStyleLbl="parChTrans1D4" presStyleIdx="2" presStyleCnt="4"/>
      <dgm:spPr/>
      <dgm:t>
        <a:bodyPr/>
        <a:lstStyle/>
        <a:p>
          <a:endParaRPr lang="en-US"/>
        </a:p>
      </dgm:t>
    </dgm:pt>
    <dgm:pt modelId="{61676109-63CE-4734-A6FB-FD17E4176C43}" type="pres">
      <dgm:prSet presAssocID="{A4BB1B88-A151-4806-AA84-436B854DBBC8}" presName="connTx" presStyleLbl="parChTrans1D4" presStyleIdx="2" presStyleCnt="4"/>
      <dgm:spPr/>
      <dgm:t>
        <a:bodyPr/>
        <a:lstStyle/>
        <a:p>
          <a:endParaRPr lang="en-US"/>
        </a:p>
      </dgm:t>
    </dgm:pt>
    <dgm:pt modelId="{27624931-E07E-44CA-A174-A5D1E6687BB0}" type="pres">
      <dgm:prSet presAssocID="{C6808CE5-95B4-4F86-A716-A737E813CD3A}" presName="root2" presStyleCnt="0"/>
      <dgm:spPr/>
    </dgm:pt>
    <dgm:pt modelId="{600F4E48-1696-4326-8881-1013C24C1728}" type="pres">
      <dgm:prSet presAssocID="{C6808CE5-95B4-4F86-A716-A737E813CD3A}" presName="LevelTwoTextNode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660D3D-3F54-485C-A1E3-7053CBF70BBA}" type="pres">
      <dgm:prSet presAssocID="{C6808CE5-95B4-4F86-A716-A737E813CD3A}" presName="level3hierChild" presStyleCnt="0"/>
      <dgm:spPr/>
    </dgm:pt>
    <dgm:pt modelId="{6C2BED4C-04E7-420F-9E72-7246B78BB3EC}" type="pres">
      <dgm:prSet presAssocID="{4D0D7989-4A9F-4A94-A14D-485052464EE0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3E84A16E-FC24-4B71-AA59-A3739198E0C7}" type="pres">
      <dgm:prSet presAssocID="{4D0D7989-4A9F-4A94-A14D-485052464EE0}" presName="connTx" presStyleLbl="parChTrans1D2" presStyleIdx="1" presStyleCnt="2"/>
      <dgm:spPr/>
      <dgm:t>
        <a:bodyPr/>
        <a:lstStyle/>
        <a:p>
          <a:endParaRPr lang="en-US"/>
        </a:p>
      </dgm:t>
    </dgm:pt>
    <dgm:pt modelId="{9082F216-9C7F-427A-ACA3-946D2719FEB6}" type="pres">
      <dgm:prSet presAssocID="{BBCB7E03-D545-408C-9F87-3ECF745BD54C}" presName="root2" presStyleCnt="0"/>
      <dgm:spPr/>
    </dgm:pt>
    <dgm:pt modelId="{21BEC971-7525-4044-9C63-C4E9998E9097}" type="pres">
      <dgm:prSet presAssocID="{BBCB7E03-D545-408C-9F87-3ECF745BD54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06EFBE-1980-46B3-8D4D-E73B045F2811}" type="pres">
      <dgm:prSet presAssocID="{BBCB7E03-D545-408C-9F87-3ECF745BD54C}" presName="level3hierChild" presStyleCnt="0"/>
      <dgm:spPr/>
    </dgm:pt>
    <dgm:pt modelId="{0879DEA0-AFFE-4858-86A1-E4A1BF00968C}" type="pres">
      <dgm:prSet presAssocID="{B18C7B0D-D781-480D-A5C9-FD5660B30319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5F0084D2-ACF2-4107-9EDF-4F72F55AD38B}" type="pres">
      <dgm:prSet presAssocID="{B18C7B0D-D781-480D-A5C9-FD5660B30319}" presName="connTx" presStyleLbl="parChTrans1D3" presStyleIdx="3" presStyleCnt="4"/>
      <dgm:spPr/>
      <dgm:t>
        <a:bodyPr/>
        <a:lstStyle/>
        <a:p>
          <a:endParaRPr lang="en-US"/>
        </a:p>
      </dgm:t>
    </dgm:pt>
    <dgm:pt modelId="{62EC49D9-C56D-4B04-9521-DE46ECCF50FB}" type="pres">
      <dgm:prSet presAssocID="{AADBFCD2-58F5-457C-9E38-0E2CE24C0C25}" presName="root2" presStyleCnt="0"/>
      <dgm:spPr/>
    </dgm:pt>
    <dgm:pt modelId="{42525270-B84C-4A02-934B-FD6FC06234BA}" type="pres">
      <dgm:prSet presAssocID="{AADBFCD2-58F5-457C-9E38-0E2CE24C0C25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E1B33D-197E-4C39-8B9B-C857D2552C3E}" type="pres">
      <dgm:prSet presAssocID="{AADBFCD2-58F5-457C-9E38-0E2CE24C0C25}" presName="level3hierChild" presStyleCnt="0"/>
      <dgm:spPr/>
    </dgm:pt>
    <dgm:pt modelId="{AE1D6A46-56E2-4A2E-A56D-3C9D6321CCE5}" type="pres">
      <dgm:prSet presAssocID="{2A9484E1-161E-4578-97D1-C4E7723BD899}" presName="conn2-1" presStyleLbl="parChTrans1D4" presStyleIdx="3" presStyleCnt="4"/>
      <dgm:spPr/>
      <dgm:t>
        <a:bodyPr/>
        <a:lstStyle/>
        <a:p>
          <a:endParaRPr lang="en-US"/>
        </a:p>
      </dgm:t>
    </dgm:pt>
    <dgm:pt modelId="{56205B45-39DB-46D0-AAFF-3A55C23C05FD}" type="pres">
      <dgm:prSet presAssocID="{2A9484E1-161E-4578-97D1-C4E7723BD899}" presName="connTx" presStyleLbl="parChTrans1D4" presStyleIdx="3" presStyleCnt="4"/>
      <dgm:spPr/>
      <dgm:t>
        <a:bodyPr/>
        <a:lstStyle/>
        <a:p>
          <a:endParaRPr lang="en-US"/>
        </a:p>
      </dgm:t>
    </dgm:pt>
    <dgm:pt modelId="{5AA5975A-0225-42BD-B0E4-ABA4FA91BAE0}" type="pres">
      <dgm:prSet presAssocID="{E09028FC-38B3-42FE-A718-61E5A0EAA31C}" presName="root2" presStyleCnt="0"/>
      <dgm:spPr/>
    </dgm:pt>
    <dgm:pt modelId="{63D19FAC-B387-47EB-AAD1-6A6E6DA8BC20}" type="pres">
      <dgm:prSet presAssocID="{E09028FC-38B3-42FE-A718-61E5A0EAA31C}" presName="LevelTwoTextNode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062569-101F-46E7-B773-385DB4F6923F}" type="pres">
      <dgm:prSet presAssocID="{E09028FC-38B3-42FE-A718-61E5A0EAA31C}" presName="level3hierChild" presStyleCnt="0"/>
      <dgm:spPr/>
    </dgm:pt>
  </dgm:ptLst>
  <dgm:cxnLst>
    <dgm:cxn modelId="{4ACB32D2-F7CB-4718-80D2-AA687A55E791}" type="presOf" srcId="{A4BB1B88-A151-4806-AA84-436B854DBBC8}" destId="{61676109-63CE-4734-A6FB-FD17E4176C43}" srcOrd="1" destOrd="0" presId="urn:microsoft.com/office/officeart/2005/8/layout/hierarchy2"/>
    <dgm:cxn modelId="{28D0724B-7F9E-4421-9454-6FC80FE36654}" type="presOf" srcId="{3BC351B2-73E4-4643-B320-E96360EAFF88}" destId="{72007607-AA70-4F42-9B67-119203CE9B4C}" srcOrd="0" destOrd="0" presId="urn:microsoft.com/office/officeart/2005/8/layout/hierarchy2"/>
    <dgm:cxn modelId="{93DD78B6-93AF-4978-8AFC-F8D934304DEB}" srcId="{78F76476-7017-45F6-8F96-7E9D5D5F1CB9}" destId="{C6808CE5-95B4-4F86-A716-A737E813CD3A}" srcOrd="0" destOrd="0" parTransId="{A4BB1B88-A151-4806-AA84-436B854DBBC8}" sibTransId="{E11C1419-2502-43E6-9459-280FA6415AFC}"/>
    <dgm:cxn modelId="{91AD1B90-5964-4417-BF92-DD2973566F24}" type="presOf" srcId="{4D0D7989-4A9F-4A94-A14D-485052464EE0}" destId="{3E84A16E-FC24-4B71-AA59-A3739198E0C7}" srcOrd="1" destOrd="0" presId="urn:microsoft.com/office/officeart/2005/8/layout/hierarchy2"/>
    <dgm:cxn modelId="{7A96DC85-5E56-4092-96A5-9BF53DA00245}" type="presOf" srcId="{B18C7B0D-D781-480D-A5C9-FD5660B30319}" destId="{5F0084D2-ACF2-4107-9EDF-4F72F55AD38B}" srcOrd="1" destOrd="0" presId="urn:microsoft.com/office/officeart/2005/8/layout/hierarchy2"/>
    <dgm:cxn modelId="{521330DD-7D7A-420C-9142-7CC7E8B7A9D0}" type="presOf" srcId="{A4BB1B88-A151-4806-AA84-436B854DBBC8}" destId="{A3362291-9EF6-44CB-8F15-DF223E5FF51C}" srcOrd="0" destOrd="0" presId="urn:microsoft.com/office/officeart/2005/8/layout/hierarchy2"/>
    <dgm:cxn modelId="{D617F333-7190-419A-A43F-CF14F2AA6B09}" type="presOf" srcId="{39BCDAE6-8A0D-4F59-AB4B-D606A5A82E36}" destId="{C23D4918-01E2-48D0-AC61-FBEBE210069D}" srcOrd="1" destOrd="0" presId="urn:microsoft.com/office/officeart/2005/8/layout/hierarchy2"/>
    <dgm:cxn modelId="{780B9B24-C73A-4571-A7C6-6D448E706EF8}" type="presOf" srcId="{BBCB7E03-D545-408C-9F87-3ECF745BD54C}" destId="{21BEC971-7525-4044-9C63-C4E9998E9097}" srcOrd="0" destOrd="0" presId="urn:microsoft.com/office/officeart/2005/8/layout/hierarchy2"/>
    <dgm:cxn modelId="{468A0F93-73D2-47D2-833F-032F6D09DBF8}" type="presOf" srcId="{E92BD70A-B6DB-461A-9A7D-F14467933F1B}" destId="{623F8BCC-D76B-44B6-9B8D-B51937836B2D}" srcOrd="0" destOrd="0" presId="urn:microsoft.com/office/officeart/2005/8/layout/hierarchy2"/>
    <dgm:cxn modelId="{B0AFA40E-A59C-4707-877D-0AC5F4ED493D}" type="presOf" srcId="{3BC351B2-73E4-4643-B320-E96360EAFF88}" destId="{3182FC8F-354C-4B7B-9D8A-9BBC8124D143}" srcOrd="1" destOrd="0" presId="urn:microsoft.com/office/officeart/2005/8/layout/hierarchy2"/>
    <dgm:cxn modelId="{E63DD389-BAED-412C-8EB2-ED21E084072A}" type="presOf" srcId="{1B0C818A-A2A6-4F99-8A29-AE01B8D06C82}" destId="{725767DD-6AE4-4965-96E7-B98F570B5CA7}" srcOrd="0" destOrd="0" presId="urn:microsoft.com/office/officeart/2005/8/layout/hierarchy2"/>
    <dgm:cxn modelId="{92871162-A644-42DC-95D5-F956435049A1}" type="presOf" srcId="{D21B7CF2-D59E-4D36-BF14-F981FBCD1221}" destId="{684D005E-02EC-4C96-B9C0-57AC90965E24}" srcOrd="0" destOrd="0" presId="urn:microsoft.com/office/officeart/2005/8/layout/hierarchy2"/>
    <dgm:cxn modelId="{D031D9B9-36D1-4F68-852D-A467FF1ECB5A}" srcId="{B5D5FDD0-4532-4003-A0FD-ABBD08A2E521}" destId="{E16A8CC5-F8B5-4702-85D3-6C126FFAF1F9}" srcOrd="0" destOrd="0" parTransId="{94BE5B1E-507D-4950-B6D8-1398F6C22DA5}" sibTransId="{FA3479D0-A391-43F0-A247-3244D390E461}"/>
    <dgm:cxn modelId="{992BEA18-CB1F-4380-9262-A2181E5591A5}" type="presOf" srcId="{78F76476-7017-45F6-8F96-7E9D5D5F1CB9}" destId="{E28FB9C2-CFE5-45D9-BA4F-8E3B75D4EDEB}" srcOrd="0" destOrd="0" presId="urn:microsoft.com/office/officeart/2005/8/layout/hierarchy2"/>
    <dgm:cxn modelId="{B9812345-3D8E-436A-AE23-3EC1781CF44D}" type="presOf" srcId="{AADBFCD2-58F5-457C-9E38-0E2CE24C0C25}" destId="{42525270-B84C-4A02-934B-FD6FC06234BA}" srcOrd="0" destOrd="0" presId="urn:microsoft.com/office/officeart/2005/8/layout/hierarchy2"/>
    <dgm:cxn modelId="{E01BB98B-9D77-4A4A-BDEC-EA5B8868D7FD}" type="presOf" srcId="{B18C7B0D-D781-480D-A5C9-FD5660B30319}" destId="{0879DEA0-AFFE-4858-86A1-E4A1BF00968C}" srcOrd="0" destOrd="0" presId="urn:microsoft.com/office/officeart/2005/8/layout/hierarchy2"/>
    <dgm:cxn modelId="{53763696-8EB3-4856-A1C2-C4F5020A73CE}" srcId="{AADBFCD2-58F5-457C-9E38-0E2CE24C0C25}" destId="{E09028FC-38B3-42FE-A718-61E5A0EAA31C}" srcOrd="0" destOrd="0" parTransId="{2A9484E1-161E-4578-97D1-C4E7723BD899}" sibTransId="{A98F4877-4263-4E1A-930C-E5E0584CE873}"/>
    <dgm:cxn modelId="{26A038EC-FFAF-49BF-A7E7-4F6680F8C2E9}" type="presOf" srcId="{E09028FC-38B3-42FE-A718-61E5A0EAA31C}" destId="{63D19FAC-B387-47EB-AAD1-6A6E6DA8BC20}" srcOrd="0" destOrd="0" presId="urn:microsoft.com/office/officeart/2005/8/layout/hierarchy2"/>
    <dgm:cxn modelId="{692170D9-DC1B-4C0E-9279-31A09B5278B0}" type="presOf" srcId="{39BCDAE6-8A0D-4F59-AB4B-D606A5A82E36}" destId="{155A7A6F-EC38-46A5-98A7-855C04F19DA4}" srcOrd="0" destOrd="0" presId="urn:microsoft.com/office/officeart/2005/8/layout/hierarchy2"/>
    <dgm:cxn modelId="{113700CB-053A-4706-BA4C-6A7595A77B85}" type="presOf" srcId="{2BF0497A-5596-4CDA-BC9E-41689ED34FD2}" destId="{465E07E9-C91D-44B3-A5A1-00F15E661AF7}" srcOrd="0" destOrd="0" presId="urn:microsoft.com/office/officeart/2005/8/layout/hierarchy2"/>
    <dgm:cxn modelId="{25CCD714-E543-4145-9EA8-4A52D9C06830}" type="presOf" srcId="{2A9484E1-161E-4578-97D1-C4E7723BD899}" destId="{56205B45-39DB-46D0-AAFF-3A55C23C05FD}" srcOrd="1" destOrd="0" presId="urn:microsoft.com/office/officeart/2005/8/layout/hierarchy2"/>
    <dgm:cxn modelId="{A07A50E3-9F64-4D89-AF7C-DFE35CF7CEAD}" srcId="{E92BD70A-B6DB-461A-9A7D-F14467933F1B}" destId="{D21B7CF2-D59E-4D36-BF14-F981FBCD1221}" srcOrd="0" destOrd="0" parTransId="{3BC351B2-73E4-4643-B320-E96360EAFF88}" sibTransId="{4EC2B737-2FA5-4C38-87D2-8186B83F8335}"/>
    <dgm:cxn modelId="{AB88B2C3-956D-4D42-9B05-A0607F4D081C}" type="presOf" srcId="{1B0C818A-A2A6-4F99-8A29-AE01B8D06C82}" destId="{CCDB6CC0-662B-45EA-A6F7-4DD547196C8B}" srcOrd="1" destOrd="0" presId="urn:microsoft.com/office/officeart/2005/8/layout/hierarchy2"/>
    <dgm:cxn modelId="{0E01F46D-83A4-4F09-BDFC-DD8381B96A1E}" type="presOf" srcId="{70141C8B-F27D-4FCC-857B-DD54CE735EA7}" destId="{152FC5F7-4BB2-4E1C-884E-D8F1706EF1C5}" srcOrd="0" destOrd="0" presId="urn:microsoft.com/office/officeart/2005/8/layout/hierarchy2"/>
    <dgm:cxn modelId="{6C583C60-BA4D-4CCB-9E12-107ABD5E5BF7}" type="presOf" srcId="{3E5CE259-9047-47DF-91F6-79F7DDDA7892}" destId="{6D9B1317-D65B-4AD8-BC52-B2F49109EE9C}" srcOrd="0" destOrd="0" presId="urn:microsoft.com/office/officeart/2005/8/layout/hierarchy2"/>
    <dgm:cxn modelId="{DC67A965-9E48-4C13-9091-E958AAF72520}" type="presOf" srcId="{F5401255-52E2-4A79-8B68-58F5A768CD8E}" destId="{2005A85F-D162-4D92-BA1D-1F1202A50F80}" srcOrd="1" destOrd="0" presId="urn:microsoft.com/office/officeart/2005/8/layout/hierarchy2"/>
    <dgm:cxn modelId="{4094E183-710C-4377-AFE0-4CA05BA9E610}" type="presOf" srcId="{4D0D7989-4A9F-4A94-A14D-485052464EE0}" destId="{6C2BED4C-04E7-420F-9E72-7246B78BB3EC}" srcOrd="0" destOrd="0" presId="urn:microsoft.com/office/officeart/2005/8/layout/hierarchy2"/>
    <dgm:cxn modelId="{2123E89D-BB35-476F-959E-7FFD8FAF00B9}" type="presOf" srcId="{E16A8CC5-F8B5-4702-85D3-6C126FFAF1F9}" destId="{FA75D75C-D4F2-42E0-A5D8-AA6C3DC2267E}" srcOrd="0" destOrd="0" presId="urn:microsoft.com/office/officeart/2005/8/layout/hierarchy2"/>
    <dgm:cxn modelId="{3269B2E2-0A98-4E7B-92B7-13989B3EEC5A}" type="presOf" srcId="{F5401255-52E2-4A79-8B68-58F5A768CD8E}" destId="{0EB3F4E9-C541-4467-A07A-DD1DCE33B42A}" srcOrd="0" destOrd="0" presId="urn:microsoft.com/office/officeart/2005/8/layout/hierarchy2"/>
    <dgm:cxn modelId="{C450118F-1573-44FA-BFA0-436D809CD573}" srcId="{C5C8813D-FDF4-4361-AA3B-DDEC8172B00A}" destId="{E92BD70A-B6DB-461A-9A7D-F14467933F1B}" srcOrd="0" destOrd="0" parTransId="{39BCDAE6-8A0D-4F59-AB4B-D606A5A82E36}" sibTransId="{BB409286-707A-4D03-A7DE-05038C480E61}"/>
    <dgm:cxn modelId="{17EC4FC1-73EB-40E2-8D9D-054ADE968F1B}" srcId="{C5C8813D-FDF4-4361-AA3B-DDEC8172B00A}" destId="{78F76476-7017-45F6-8F96-7E9D5D5F1CB9}" srcOrd="2" destOrd="0" parTransId="{3E5CE259-9047-47DF-91F6-79F7DDDA7892}" sibTransId="{3086E826-D758-47D2-9190-7972F27154D6}"/>
    <dgm:cxn modelId="{AC422B2C-9B4D-4E2F-A343-9E90A9E84E09}" type="presOf" srcId="{B5D5FDD0-4532-4003-A0FD-ABBD08A2E521}" destId="{F0BE9744-A644-409C-A86E-07DF3AB15E09}" srcOrd="0" destOrd="0" presId="urn:microsoft.com/office/officeart/2005/8/layout/hierarchy2"/>
    <dgm:cxn modelId="{D5EF6685-CA0C-4C75-AB80-B97FEEBBB4E7}" srcId="{2BF0497A-5596-4CDA-BC9E-41689ED34FD2}" destId="{82714396-2703-48C7-9F60-CBB45DDB847D}" srcOrd="0" destOrd="0" parTransId="{70141C8B-F27D-4FCC-857B-DD54CE735EA7}" sibTransId="{FCA390D0-EB28-4D4D-994C-95EF12DB90CC}"/>
    <dgm:cxn modelId="{53A0CAB1-4E74-489B-A72C-E2E8A2589DAE}" srcId="{C5C8813D-FDF4-4361-AA3B-DDEC8172B00A}" destId="{2BF0497A-5596-4CDA-BC9E-41689ED34FD2}" srcOrd="1" destOrd="0" parTransId="{1B0C818A-A2A6-4F99-8A29-AE01B8D06C82}" sibTransId="{BFD4F7BE-578A-40C5-AA52-BCF6AFC26E73}"/>
    <dgm:cxn modelId="{60DE65F7-8E0A-437E-B66B-A617E1675440}" srcId="{BBCB7E03-D545-408C-9F87-3ECF745BD54C}" destId="{AADBFCD2-58F5-457C-9E38-0E2CE24C0C25}" srcOrd="0" destOrd="0" parTransId="{B18C7B0D-D781-480D-A5C9-FD5660B30319}" sibTransId="{34B49C3E-A569-4F34-B16C-F6CB588D1CD8}"/>
    <dgm:cxn modelId="{AC20C835-8FD7-414D-8B42-AE3F7D1137A5}" type="presOf" srcId="{C6808CE5-95B4-4F86-A716-A737E813CD3A}" destId="{600F4E48-1696-4326-8881-1013C24C1728}" srcOrd="0" destOrd="0" presId="urn:microsoft.com/office/officeart/2005/8/layout/hierarchy2"/>
    <dgm:cxn modelId="{5B65D8D0-4A4C-43DC-91BC-D3EE61747667}" type="presOf" srcId="{70141C8B-F27D-4FCC-857B-DD54CE735EA7}" destId="{067033BF-CD4B-4DDE-8ED8-AAA0BE72FED5}" srcOrd="1" destOrd="0" presId="urn:microsoft.com/office/officeart/2005/8/layout/hierarchy2"/>
    <dgm:cxn modelId="{F7D7B52D-1F2D-48FA-973D-10A0E52A2DC1}" srcId="{E16A8CC5-F8B5-4702-85D3-6C126FFAF1F9}" destId="{C5C8813D-FDF4-4361-AA3B-DDEC8172B00A}" srcOrd="0" destOrd="0" parTransId="{F5401255-52E2-4A79-8B68-58F5A768CD8E}" sibTransId="{3DD2BB85-BCBA-4C31-8DAF-B1AA499E7EC0}"/>
    <dgm:cxn modelId="{6D86E827-85FD-49D7-A122-2A96AEE525FA}" type="presOf" srcId="{C5C8813D-FDF4-4361-AA3B-DDEC8172B00A}" destId="{BDADDCB3-FC59-4621-8CC8-E468CD0E07D3}" srcOrd="0" destOrd="0" presId="urn:microsoft.com/office/officeart/2005/8/layout/hierarchy2"/>
    <dgm:cxn modelId="{214AA088-B9FF-4CA5-94F1-BFBBBD90EA79}" type="presOf" srcId="{2A9484E1-161E-4578-97D1-C4E7723BD899}" destId="{AE1D6A46-56E2-4A2E-A56D-3C9D6321CCE5}" srcOrd="0" destOrd="0" presId="urn:microsoft.com/office/officeart/2005/8/layout/hierarchy2"/>
    <dgm:cxn modelId="{B2957576-0375-4C2F-80A4-BBD24DDC93A0}" type="presOf" srcId="{3E5CE259-9047-47DF-91F6-79F7DDDA7892}" destId="{38FE8952-B4DA-432B-A437-9C5BA7A67213}" srcOrd="1" destOrd="0" presId="urn:microsoft.com/office/officeart/2005/8/layout/hierarchy2"/>
    <dgm:cxn modelId="{A8D87D55-87E6-4BE1-A36C-E8234D3E2328}" type="presOf" srcId="{82714396-2703-48C7-9F60-CBB45DDB847D}" destId="{0D1B50B9-1CBC-463D-81C8-56A9F9FCCBAF}" srcOrd="0" destOrd="0" presId="urn:microsoft.com/office/officeart/2005/8/layout/hierarchy2"/>
    <dgm:cxn modelId="{845E36FE-6D1A-46F5-89FE-9D2F5A19EFF4}" srcId="{E16A8CC5-F8B5-4702-85D3-6C126FFAF1F9}" destId="{BBCB7E03-D545-408C-9F87-3ECF745BD54C}" srcOrd="1" destOrd="0" parTransId="{4D0D7989-4A9F-4A94-A14D-485052464EE0}" sibTransId="{09DD404C-1311-4DF2-8C01-E00CFE36C070}"/>
    <dgm:cxn modelId="{4A7DEA7C-B40B-4A95-8FB3-5719D7E04A1D}" type="presParOf" srcId="{F0BE9744-A644-409C-A86E-07DF3AB15E09}" destId="{5D4B48C0-C65E-49F0-B14F-857DEF82D9E4}" srcOrd="0" destOrd="0" presId="urn:microsoft.com/office/officeart/2005/8/layout/hierarchy2"/>
    <dgm:cxn modelId="{BCF242FE-C10B-4457-9E80-0A8A445181D8}" type="presParOf" srcId="{5D4B48C0-C65E-49F0-B14F-857DEF82D9E4}" destId="{FA75D75C-D4F2-42E0-A5D8-AA6C3DC2267E}" srcOrd="0" destOrd="0" presId="urn:microsoft.com/office/officeart/2005/8/layout/hierarchy2"/>
    <dgm:cxn modelId="{8DF7B93A-930A-4CA0-943E-4CACC5213E97}" type="presParOf" srcId="{5D4B48C0-C65E-49F0-B14F-857DEF82D9E4}" destId="{ADF69B5D-79BC-41BB-8088-B6A5542DD1ED}" srcOrd="1" destOrd="0" presId="urn:microsoft.com/office/officeart/2005/8/layout/hierarchy2"/>
    <dgm:cxn modelId="{4D92B858-3134-4C11-AC46-FCA9CD90483A}" type="presParOf" srcId="{ADF69B5D-79BC-41BB-8088-B6A5542DD1ED}" destId="{0EB3F4E9-C541-4467-A07A-DD1DCE33B42A}" srcOrd="0" destOrd="0" presId="urn:microsoft.com/office/officeart/2005/8/layout/hierarchy2"/>
    <dgm:cxn modelId="{C53CCAB5-6018-4505-A76B-8F1B2CB5956D}" type="presParOf" srcId="{0EB3F4E9-C541-4467-A07A-DD1DCE33B42A}" destId="{2005A85F-D162-4D92-BA1D-1F1202A50F80}" srcOrd="0" destOrd="0" presId="urn:microsoft.com/office/officeart/2005/8/layout/hierarchy2"/>
    <dgm:cxn modelId="{617978BE-D369-4C25-8538-3E0717E03F56}" type="presParOf" srcId="{ADF69B5D-79BC-41BB-8088-B6A5542DD1ED}" destId="{0542E7AC-B134-499B-96B6-45BC811E57FB}" srcOrd="1" destOrd="0" presId="urn:microsoft.com/office/officeart/2005/8/layout/hierarchy2"/>
    <dgm:cxn modelId="{2B436269-A8AF-462E-A502-9E512C604AF2}" type="presParOf" srcId="{0542E7AC-B134-499B-96B6-45BC811E57FB}" destId="{BDADDCB3-FC59-4621-8CC8-E468CD0E07D3}" srcOrd="0" destOrd="0" presId="urn:microsoft.com/office/officeart/2005/8/layout/hierarchy2"/>
    <dgm:cxn modelId="{DAF3492B-7172-4D1D-BB9E-F6879645552D}" type="presParOf" srcId="{0542E7AC-B134-499B-96B6-45BC811E57FB}" destId="{8FDEC83E-71F9-42BE-B487-1E5745471675}" srcOrd="1" destOrd="0" presId="urn:microsoft.com/office/officeart/2005/8/layout/hierarchy2"/>
    <dgm:cxn modelId="{1F0C07C8-C1D5-4168-8825-DD036FDC06C3}" type="presParOf" srcId="{8FDEC83E-71F9-42BE-B487-1E5745471675}" destId="{155A7A6F-EC38-46A5-98A7-855C04F19DA4}" srcOrd="0" destOrd="0" presId="urn:microsoft.com/office/officeart/2005/8/layout/hierarchy2"/>
    <dgm:cxn modelId="{6368AD07-0FED-4543-9798-BB81392B2CB6}" type="presParOf" srcId="{155A7A6F-EC38-46A5-98A7-855C04F19DA4}" destId="{C23D4918-01E2-48D0-AC61-FBEBE210069D}" srcOrd="0" destOrd="0" presId="urn:microsoft.com/office/officeart/2005/8/layout/hierarchy2"/>
    <dgm:cxn modelId="{0E171BC8-DC45-438F-81BD-98F6CB1F596F}" type="presParOf" srcId="{8FDEC83E-71F9-42BE-B487-1E5745471675}" destId="{34D27D9A-97FC-4688-B12C-2345F09E9320}" srcOrd="1" destOrd="0" presId="urn:microsoft.com/office/officeart/2005/8/layout/hierarchy2"/>
    <dgm:cxn modelId="{C4AE937A-B4A2-463C-8172-6F78252F97DC}" type="presParOf" srcId="{34D27D9A-97FC-4688-B12C-2345F09E9320}" destId="{623F8BCC-D76B-44B6-9B8D-B51937836B2D}" srcOrd="0" destOrd="0" presId="urn:microsoft.com/office/officeart/2005/8/layout/hierarchy2"/>
    <dgm:cxn modelId="{BA74A8B4-822F-48D5-80FE-0451BC43CAF2}" type="presParOf" srcId="{34D27D9A-97FC-4688-B12C-2345F09E9320}" destId="{DB31B44E-4110-46DD-A84D-34B1C5BE60DC}" srcOrd="1" destOrd="0" presId="urn:microsoft.com/office/officeart/2005/8/layout/hierarchy2"/>
    <dgm:cxn modelId="{40069A36-D94B-4ADD-A2AE-DCE3393ACEF6}" type="presParOf" srcId="{DB31B44E-4110-46DD-A84D-34B1C5BE60DC}" destId="{72007607-AA70-4F42-9B67-119203CE9B4C}" srcOrd="0" destOrd="0" presId="urn:microsoft.com/office/officeart/2005/8/layout/hierarchy2"/>
    <dgm:cxn modelId="{CFF2B70C-BDC6-49DE-882F-30F5942CFC8C}" type="presParOf" srcId="{72007607-AA70-4F42-9B67-119203CE9B4C}" destId="{3182FC8F-354C-4B7B-9D8A-9BBC8124D143}" srcOrd="0" destOrd="0" presId="urn:microsoft.com/office/officeart/2005/8/layout/hierarchy2"/>
    <dgm:cxn modelId="{736325BB-1919-416B-A922-C3A24299B069}" type="presParOf" srcId="{DB31B44E-4110-46DD-A84D-34B1C5BE60DC}" destId="{976365EB-895F-47AF-82F6-19C345BAEAC3}" srcOrd="1" destOrd="0" presId="urn:microsoft.com/office/officeart/2005/8/layout/hierarchy2"/>
    <dgm:cxn modelId="{DA670A00-0D9A-47E2-87E6-120F58D7174E}" type="presParOf" srcId="{976365EB-895F-47AF-82F6-19C345BAEAC3}" destId="{684D005E-02EC-4C96-B9C0-57AC90965E24}" srcOrd="0" destOrd="0" presId="urn:microsoft.com/office/officeart/2005/8/layout/hierarchy2"/>
    <dgm:cxn modelId="{F5E4CB6C-D4FA-43C6-A02E-14D819CF753B}" type="presParOf" srcId="{976365EB-895F-47AF-82F6-19C345BAEAC3}" destId="{1876F15A-60C8-40C1-9883-DC93400C8856}" srcOrd="1" destOrd="0" presId="urn:microsoft.com/office/officeart/2005/8/layout/hierarchy2"/>
    <dgm:cxn modelId="{503273B4-0F7F-411F-BB5D-E61F70748E1F}" type="presParOf" srcId="{8FDEC83E-71F9-42BE-B487-1E5745471675}" destId="{725767DD-6AE4-4965-96E7-B98F570B5CA7}" srcOrd="2" destOrd="0" presId="urn:microsoft.com/office/officeart/2005/8/layout/hierarchy2"/>
    <dgm:cxn modelId="{BB767EE8-532B-44EC-9566-6BAA1D10564F}" type="presParOf" srcId="{725767DD-6AE4-4965-96E7-B98F570B5CA7}" destId="{CCDB6CC0-662B-45EA-A6F7-4DD547196C8B}" srcOrd="0" destOrd="0" presId="urn:microsoft.com/office/officeart/2005/8/layout/hierarchy2"/>
    <dgm:cxn modelId="{740B01F4-8AF7-4755-BC8C-F519C9D7F28D}" type="presParOf" srcId="{8FDEC83E-71F9-42BE-B487-1E5745471675}" destId="{5ECB6EAD-7869-48D9-90D3-AA10F6BCA152}" srcOrd="3" destOrd="0" presId="urn:microsoft.com/office/officeart/2005/8/layout/hierarchy2"/>
    <dgm:cxn modelId="{D400683D-7B69-4795-8AF5-91868F29CCB7}" type="presParOf" srcId="{5ECB6EAD-7869-48D9-90D3-AA10F6BCA152}" destId="{465E07E9-C91D-44B3-A5A1-00F15E661AF7}" srcOrd="0" destOrd="0" presId="urn:microsoft.com/office/officeart/2005/8/layout/hierarchy2"/>
    <dgm:cxn modelId="{8B1891DF-24F3-45BE-A9E2-E7C58CE7B93C}" type="presParOf" srcId="{5ECB6EAD-7869-48D9-90D3-AA10F6BCA152}" destId="{CF08AF80-78A7-4BCF-B383-B21B6086EA96}" srcOrd="1" destOrd="0" presId="urn:microsoft.com/office/officeart/2005/8/layout/hierarchy2"/>
    <dgm:cxn modelId="{82DF05C0-55AC-4502-A788-B5F7811306DA}" type="presParOf" srcId="{CF08AF80-78A7-4BCF-B383-B21B6086EA96}" destId="{152FC5F7-4BB2-4E1C-884E-D8F1706EF1C5}" srcOrd="0" destOrd="0" presId="urn:microsoft.com/office/officeart/2005/8/layout/hierarchy2"/>
    <dgm:cxn modelId="{5FAB01DE-34A7-4561-BAAC-F6477E762BCD}" type="presParOf" srcId="{152FC5F7-4BB2-4E1C-884E-D8F1706EF1C5}" destId="{067033BF-CD4B-4DDE-8ED8-AAA0BE72FED5}" srcOrd="0" destOrd="0" presId="urn:microsoft.com/office/officeart/2005/8/layout/hierarchy2"/>
    <dgm:cxn modelId="{3C454403-BE38-4512-8B17-B8E3E40320D7}" type="presParOf" srcId="{CF08AF80-78A7-4BCF-B383-B21B6086EA96}" destId="{1F8D9597-42EB-46B2-9FBB-11BBB9B2664D}" srcOrd="1" destOrd="0" presId="urn:microsoft.com/office/officeart/2005/8/layout/hierarchy2"/>
    <dgm:cxn modelId="{2F36F335-0CDC-465C-9D99-7F837AB7799C}" type="presParOf" srcId="{1F8D9597-42EB-46B2-9FBB-11BBB9B2664D}" destId="{0D1B50B9-1CBC-463D-81C8-56A9F9FCCBAF}" srcOrd="0" destOrd="0" presId="urn:microsoft.com/office/officeart/2005/8/layout/hierarchy2"/>
    <dgm:cxn modelId="{BA649D11-F0A9-4BDA-BE7D-DCB8961CB7C5}" type="presParOf" srcId="{1F8D9597-42EB-46B2-9FBB-11BBB9B2664D}" destId="{FA972418-6451-4085-9F59-6FBC6839FF42}" srcOrd="1" destOrd="0" presId="urn:microsoft.com/office/officeart/2005/8/layout/hierarchy2"/>
    <dgm:cxn modelId="{D7F6DDA2-6F1B-46AB-B082-21CC7FE91507}" type="presParOf" srcId="{8FDEC83E-71F9-42BE-B487-1E5745471675}" destId="{6D9B1317-D65B-4AD8-BC52-B2F49109EE9C}" srcOrd="4" destOrd="0" presId="urn:microsoft.com/office/officeart/2005/8/layout/hierarchy2"/>
    <dgm:cxn modelId="{2E3CB201-02EB-4A5A-9D48-BB65C0AD3318}" type="presParOf" srcId="{6D9B1317-D65B-4AD8-BC52-B2F49109EE9C}" destId="{38FE8952-B4DA-432B-A437-9C5BA7A67213}" srcOrd="0" destOrd="0" presId="urn:microsoft.com/office/officeart/2005/8/layout/hierarchy2"/>
    <dgm:cxn modelId="{880425A1-6F1A-4113-87C5-DBD3DCC4C585}" type="presParOf" srcId="{8FDEC83E-71F9-42BE-B487-1E5745471675}" destId="{8BC4073B-16FB-46AA-9033-0BB9BF043F44}" srcOrd="5" destOrd="0" presId="urn:microsoft.com/office/officeart/2005/8/layout/hierarchy2"/>
    <dgm:cxn modelId="{1837C073-A05A-4616-BFF7-5524CAA97A7F}" type="presParOf" srcId="{8BC4073B-16FB-46AA-9033-0BB9BF043F44}" destId="{E28FB9C2-CFE5-45D9-BA4F-8E3B75D4EDEB}" srcOrd="0" destOrd="0" presId="urn:microsoft.com/office/officeart/2005/8/layout/hierarchy2"/>
    <dgm:cxn modelId="{D3411092-17FA-446F-8BB4-3A92CD6D85DB}" type="presParOf" srcId="{8BC4073B-16FB-46AA-9033-0BB9BF043F44}" destId="{C0F03AF1-43CC-4D8B-B3AA-C7CA78B426B2}" srcOrd="1" destOrd="0" presId="urn:microsoft.com/office/officeart/2005/8/layout/hierarchy2"/>
    <dgm:cxn modelId="{27A7D601-35B4-4ED9-A7C8-1B66DEF86A96}" type="presParOf" srcId="{C0F03AF1-43CC-4D8B-B3AA-C7CA78B426B2}" destId="{A3362291-9EF6-44CB-8F15-DF223E5FF51C}" srcOrd="0" destOrd="0" presId="urn:microsoft.com/office/officeart/2005/8/layout/hierarchy2"/>
    <dgm:cxn modelId="{89AD2150-1BAF-43F4-8A19-7DA43E50040B}" type="presParOf" srcId="{A3362291-9EF6-44CB-8F15-DF223E5FF51C}" destId="{61676109-63CE-4734-A6FB-FD17E4176C43}" srcOrd="0" destOrd="0" presId="urn:microsoft.com/office/officeart/2005/8/layout/hierarchy2"/>
    <dgm:cxn modelId="{2AFF579B-01C3-477D-AA10-1391A51E23FD}" type="presParOf" srcId="{C0F03AF1-43CC-4D8B-B3AA-C7CA78B426B2}" destId="{27624931-E07E-44CA-A174-A5D1E6687BB0}" srcOrd="1" destOrd="0" presId="urn:microsoft.com/office/officeart/2005/8/layout/hierarchy2"/>
    <dgm:cxn modelId="{5975F53C-FC46-41C0-9717-E6F4D8A035B8}" type="presParOf" srcId="{27624931-E07E-44CA-A174-A5D1E6687BB0}" destId="{600F4E48-1696-4326-8881-1013C24C1728}" srcOrd="0" destOrd="0" presId="urn:microsoft.com/office/officeart/2005/8/layout/hierarchy2"/>
    <dgm:cxn modelId="{2339FB45-233D-4169-B2CC-70032727BE35}" type="presParOf" srcId="{27624931-E07E-44CA-A174-A5D1E6687BB0}" destId="{B8660D3D-3F54-485C-A1E3-7053CBF70BBA}" srcOrd="1" destOrd="0" presId="urn:microsoft.com/office/officeart/2005/8/layout/hierarchy2"/>
    <dgm:cxn modelId="{3BA514E8-B255-4D29-A33D-22AB0808BAEA}" type="presParOf" srcId="{ADF69B5D-79BC-41BB-8088-B6A5542DD1ED}" destId="{6C2BED4C-04E7-420F-9E72-7246B78BB3EC}" srcOrd="2" destOrd="0" presId="urn:microsoft.com/office/officeart/2005/8/layout/hierarchy2"/>
    <dgm:cxn modelId="{DD853A43-6DD2-47D1-8888-AD75300B63B7}" type="presParOf" srcId="{6C2BED4C-04E7-420F-9E72-7246B78BB3EC}" destId="{3E84A16E-FC24-4B71-AA59-A3739198E0C7}" srcOrd="0" destOrd="0" presId="urn:microsoft.com/office/officeart/2005/8/layout/hierarchy2"/>
    <dgm:cxn modelId="{E3DD91D4-1075-4D82-8484-449BADDAD658}" type="presParOf" srcId="{ADF69B5D-79BC-41BB-8088-B6A5542DD1ED}" destId="{9082F216-9C7F-427A-ACA3-946D2719FEB6}" srcOrd="3" destOrd="0" presId="urn:microsoft.com/office/officeart/2005/8/layout/hierarchy2"/>
    <dgm:cxn modelId="{04958E40-91AF-49A7-89F9-F6ED188C27B6}" type="presParOf" srcId="{9082F216-9C7F-427A-ACA3-946D2719FEB6}" destId="{21BEC971-7525-4044-9C63-C4E9998E9097}" srcOrd="0" destOrd="0" presId="urn:microsoft.com/office/officeart/2005/8/layout/hierarchy2"/>
    <dgm:cxn modelId="{F7DD2F9E-BE1C-46CA-B67F-51EB2301D670}" type="presParOf" srcId="{9082F216-9C7F-427A-ACA3-946D2719FEB6}" destId="{2D06EFBE-1980-46B3-8D4D-E73B045F2811}" srcOrd="1" destOrd="0" presId="urn:microsoft.com/office/officeart/2005/8/layout/hierarchy2"/>
    <dgm:cxn modelId="{E5B9BAB1-74C4-47E2-B803-9F446169744A}" type="presParOf" srcId="{2D06EFBE-1980-46B3-8D4D-E73B045F2811}" destId="{0879DEA0-AFFE-4858-86A1-E4A1BF00968C}" srcOrd="0" destOrd="0" presId="urn:microsoft.com/office/officeart/2005/8/layout/hierarchy2"/>
    <dgm:cxn modelId="{C465FEAA-B841-41BD-81F0-D7793246B07A}" type="presParOf" srcId="{0879DEA0-AFFE-4858-86A1-E4A1BF00968C}" destId="{5F0084D2-ACF2-4107-9EDF-4F72F55AD38B}" srcOrd="0" destOrd="0" presId="urn:microsoft.com/office/officeart/2005/8/layout/hierarchy2"/>
    <dgm:cxn modelId="{AE2AEEDC-9975-4529-A27D-61F28D16DFDB}" type="presParOf" srcId="{2D06EFBE-1980-46B3-8D4D-E73B045F2811}" destId="{62EC49D9-C56D-4B04-9521-DE46ECCF50FB}" srcOrd="1" destOrd="0" presId="urn:microsoft.com/office/officeart/2005/8/layout/hierarchy2"/>
    <dgm:cxn modelId="{CBC6C010-F7EA-42BC-885E-671CA0F6250C}" type="presParOf" srcId="{62EC49D9-C56D-4B04-9521-DE46ECCF50FB}" destId="{42525270-B84C-4A02-934B-FD6FC06234BA}" srcOrd="0" destOrd="0" presId="urn:microsoft.com/office/officeart/2005/8/layout/hierarchy2"/>
    <dgm:cxn modelId="{82F49A06-B277-4A64-BA01-0CBFB35CF106}" type="presParOf" srcId="{62EC49D9-C56D-4B04-9521-DE46ECCF50FB}" destId="{28E1B33D-197E-4C39-8B9B-C857D2552C3E}" srcOrd="1" destOrd="0" presId="urn:microsoft.com/office/officeart/2005/8/layout/hierarchy2"/>
    <dgm:cxn modelId="{024352CC-01D5-4585-A900-480A48DF46E1}" type="presParOf" srcId="{28E1B33D-197E-4C39-8B9B-C857D2552C3E}" destId="{AE1D6A46-56E2-4A2E-A56D-3C9D6321CCE5}" srcOrd="0" destOrd="0" presId="urn:microsoft.com/office/officeart/2005/8/layout/hierarchy2"/>
    <dgm:cxn modelId="{0CB41400-8157-4596-88D1-0D5E94CDB83D}" type="presParOf" srcId="{AE1D6A46-56E2-4A2E-A56D-3C9D6321CCE5}" destId="{56205B45-39DB-46D0-AAFF-3A55C23C05FD}" srcOrd="0" destOrd="0" presId="urn:microsoft.com/office/officeart/2005/8/layout/hierarchy2"/>
    <dgm:cxn modelId="{B72EB5A6-6625-456A-9E90-8FF5AC4BA40B}" type="presParOf" srcId="{28E1B33D-197E-4C39-8B9B-C857D2552C3E}" destId="{5AA5975A-0225-42BD-B0E4-ABA4FA91BAE0}" srcOrd="1" destOrd="0" presId="urn:microsoft.com/office/officeart/2005/8/layout/hierarchy2"/>
    <dgm:cxn modelId="{50B3E131-FF54-4EF7-94BB-0EA99D413023}" type="presParOf" srcId="{5AA5975A-0225-42BD-B0E4-ABA4FA91BAE0}" destId="{63D19FAC-B387-47EB-AAD1-6A6E6DA8BC20}" srcOrd="0" destOrd="0" presId="urn:microsoft.com/office/officeart/2005/8/layout/hierarchy2"/>
    <dgm:cxn modelId="{5680DC22-D870-41DB-B4B4-3479D34AFA95}" type="presParOf" srcId="{5AA5975A-0225-42BD-B0E4-ABA4FA91BAE0}" destId="{D0062569-101F-46E7-B773-385DB4F6923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3220EC-AB22-4AE9-A84F-AED67BF49BF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FE5467-A5E9-48E7-A327-B676CE77A7A9}">
      <dgm:prSet phldrT="[Text]" custT="1"/>
      <dgm:spPr/>
      <dgm:t>
        <a:bodyPr/>
        <a:lstStyle/>
        <a:p>
          <a:r>
            <a:rPr lang="en-US" sz="1800" b="1" dirty="0" smtClean="0"/>
            <a:t>Determine measurement approach</a:t>
          </a:r>
          <a:endParaRPr lang="en-US" sz="1800" b="1" dirty="0"/>
        </a:p>
      </dgm:t>
    </dgm:pt>
    <dgm:pt modelId="{F6B4CFF8-C52B-41F6-AE0F-2E0A59635E14}" type="parTrans" cxnId="{0C8D50B6-5109-4458-A90E-DE56AF42AE21}">
      <dgm:prSet/>
      <dgm:spPr/>
      <dgm:t>
        <a:bodyPr/>
        <a:lstStyle/>
        <a:p>
          <a:endParaRPr lang="en-US" sz="1800" b="1"/>
        </a:p>
      </dgm:t>
    </dgm:pt>
    <dgm:pt modelId="{922ABE4A-B4F4-46DB-BF6C-AEDF3153A298}" type="sibTrans" cxnId="{0C8D50B6-5109-4458-A90E-DE56AF42AE21}">
      <dgm:prSet/>
      <dgm:spPr/>
      <dgm:t>
        <a:bodyPr/>
        <a:lstStyle/>
        <a:p>
          <a:endParaRPr lang="en-US" sz="1800" b="1"/>
        </a:p>
      </dgm:t>
    </dgm:pt>
    <dgm:pt modelId="{5A074B35-2C2F-4CD6-89E6-0A0389610231}">
      <dgm:prSet phldrT="[Text]" custT="1"/>
      <dgm:spPr/>
      <dgm:t>
        <a:bodyPr/>
        <a:lstStyle/>
        <a:p>
          <a:r>
            <a:rPr lang="en-US" sz="1800" b="1" dirty="0" smtClean="0"/>
            <a:t>Develop surveys</a:t>
          </a:r>
          <a:endParaRPr lang="en-US" sz="1800" b="1" dirty="0"/>
        </a:p>
      </dgm:t>
    </dgm:pt>
    <dgm:pt modelId="{26BF8DDA-A950-427A-9538-E0776F1479A0}" type="parTrans" cxnId="{F8BF751E-A52E-4309-96E0-B51B77D24140}">
      <dgm:prSet custT="1"/>
      <dgm:spPr/>
      <dgm:t>
        <a:bodyPr/>
        <a:lstStyle/>
        <a:p>
          <a:endParaRPr lang="en-US" sz="1800" b="1" dirty="0"/>
        </a:p>
      </dgm:t>
    </dgm:pt>
    <dgm:pt modelId="{815A7B1C-E19F-459C-82A5-2BEFA696D2D7}" type="sibTrans" cxnId="{F8BF751E-A52E-4309-96E0-B51B77D24140}">
      <dgm:prSet/>
      <dgm:spPr/>
      <dgm:t>
        <a:bodyPr/>
        <a:lstStyle/>
        <a:p>
          <a:endParaRPr lang="en-US" sz="1800" b="1"/>
        </a:p>
      </dgm:t>
    </dgm:pt>
    <dgm:pt modelId="{30AFB20D-04EC-4193-85E8-36F0ADEED7F2}">
      <dgm:prSet phldrT="[Text]" custT="1"/>
      <dgm:spPr/>
      <dgm:t>
        <a:bodyPr/>
        <a:lstStyle/>
        <a:p>
          <a:r>
            <a:rPr lang="en-US" sz="1800" b="1" dirty="0" smtClean="0"/>
            <a:t>Collect survey data &amp; analyze</a:t>
          </a:r>
          <a:endParaRPr lang="en-US" sz="1800" b="1" dirty="0"/>
        </a:p>
      </dgm:t>
    </dgm:pt>
    <dgm:pt modelId="{111EBCE4-6CD4-45E0-8DD1-C550E50FCD2D}" type="parTrans" cxnId="{416E0787-9CD1-4A09-B38A-30346BC2CB19}">
      <dgm:prSet custT="1"/>
      <dgm:spPr/>
      <dgm:t>
        <a:bodyPr/>
        <a:lstStyle/>
        <a:p>
          <a:endParaRPr lang="en-US" sz="1800" b="1" dirty="0"/>
        </a:p>
      </dgm:t>
    </dgm:pt>
    <dgm:pt modelId="{CAFD575A-524A-40B4-A991-01060F6909A6}" type="sibTrans" cxnId="{416E0787-9CD1-4A09-B38A-30346BC2CB19}">
      <dgm:prSet/>
      <dgm:spPr/>
      <dgm:t>
        <a:bodyPr/>
        <a:lstStyle/>
        <a:p>
          <a:endParaRPr lang="en-US" sz="1800" b="1"/>
        </a:p>
      </dgm:t>
    </dgm:pt>
    <dgm:pt modelId="{E29A7D38-CF49-4AD9-BB78-51B42151B148}">
      <dgm:prSet phldrT="[Text]" custT="1"/>
      <dgm:spPr/>
      <dgm:t>
        <a:bodyPr/>
        <a:lstStyle/>
        <a:p>
          <a:r>
            <a:rPr lang="en-US" sz="1800" b="1" dirty="0" smtClean="0"/>
            <a:t>Develop codebook for transcripts</a:t>
          </a:r>
          <a:endParaRPr lang="en-US" sz="1800" b="1" dirty="0"/>
        </a:p>
      </dgm:t>
    </dgm:pt>
    <dgm:pt modelId="{AB529072-B68A-4A33-A105-73363FDE7A75}" type="parTrans" cxnId="{DFCA9CF5-A2A0-4DAC-8FF7-425AE0489FAA}">
      <dgm:prSet custT="1"/>
      <dgm:spPr/>
      <dgm:t>
        <a:bodyPr/>
        <a:lstStyle/>
        <a:p>
          <a:endParaRPr lang="en-US" sz="1800" b="1" dirty="0"/>
        </a:p>
      </dgm:t>
    </dgm:pt>
    <dgm:pt modelId="{B0FFEED8-C7F8-47CA-AE94-8577296A5C59}" type="sibTrans" cxnId="{DFCA9CF5-A2A0-4DAC-8FF7-425AE0489FAA}">
      <dgm:prSet/>
      <dgm:spPr/>
      <dgm:t>
        <a:bodyPr/>
        <a:lstStyle/>
        <a:p>
          <a:endParaRPr lang="en-US" sz="1800" b="1"/>
        </a:p>
      </dgm:t>
    </dgm:pt>
    <dgm:pt modelId="{FBFCBD4F-BA2F-45EC-8214-8BF2C3B66FBB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bg1"/>
              </a:solidFill>
            </a:rPr>
            <a:t>Code &amp; analyze transcripts</a:t>
          </a:r>
          <a:endParaRPr lang="en-US" sz="1800" b="1" dirty="0">
            <a:solidFill>
              <a:schemeClr val="bg1"/>
            </a:solidFill>
          </a:endParaRPr>
        </a:p>
      </dgm:t>
    </dgm:pt>
    <dgm:pt modelId="{BB8AEAF1-64FF-4493-BE06-3CD65398D8BB}" type="parTrans" cxnId="{C8A6AC13-48BE-40E9-BB77-A2635CC89481}">
      <dgm:prSet custT="1"/>
      <dgm:spPr/>
      <dgm:t>
        <a:bodyPr/>
        <a:lstStyle/>
        <a:p>
          <a:endParaRPr lang="en-US" sz="1800" b="1" dirty="0"/>
        </a:p>
      </dgm:t>
    </dgm:pt>
    <dgm:pt modelId="{EAEB3BDA-4B32-4CC5-996D-D87FAD63050B}" type="sibTrans" cxnId="{C8A6AC13-48BE-40E9-BB77-A2635CC89481}">
      <dgm:prSet/>
      <dgm:spPr/>
      <dgm:t>
        <a:bodyPr/>
        <a:lstStyle/>
        <a:p>
          <a:endParaRPr lang="en-US" sz="1800" b="1"/>
        </a:p>
      </dgm:t>
    </dgm:pt>
    <dgm:pt modelId="{FA7F2FEA-157C-4B3A-BDF1-6AA8FFBB24FA}">
      <dgm:prSet custT="1"/>
      <dgm:spPr/>
      <dgm:t>
        <a:bodyPr/>
        <a:lstStyle/>
        <a:p>
          <a:r>
            <a:rPr lang="en-US" sz="1800" b="1" dirty="0" smtClean="0"/>
            <a:t>Develop debrief forms</a:t>
          </a:r>
          <a:endParaRPr lang="en-US" sz="1800" b="1" dirty="0"/>
        </a:p>
      </dgm:t>
    </dgm:pt>
    <dgm:pt modelId="{F35B6A60-BBB9-4F60-9C37-62B089348E32}" type="parTrans" cxnId="{07712169-1341-47DD-9168-24F6B777EAAD}">
      <dgm:prSet custT="1"/>
      <dgm:spPr/>
      <dgm:t>
        <a:bodyPr/>
        <a:lstStyle/>
        <a:p>
          <a:endParaRPr lang="en-US" sz="1800" b="1" dirty="0"/>
        </a:p>
      </dgm:t>
    </dgm:pt>
    <dgm:pt modelId="{6EEF0057-C8E8-41A3-AC55-3649EE535755}" type="sibTrans" cxnId="{07712169-1341-47DD-9168-24F6B777EAAD}">
      <dgm:prSet/>
      <dgm:spPr/>
      <dgm:t>
        <a:bodyPr/>
        <a:lstStyle/>
        <a:p>
          <a:endParaRPr lang="en-US" sz="1800" b="1"/>
        </a:p>
      </dgm:t>
    </dgm:pt>
    <dgm:pt modelId="{BED74A8D-3B49-40B3-AD66-73FEC07CFB78}">
      <dgm:prSet custT="1"/>
      <dgm:spPr/>
      <dgm:t>
        <a:bodyPr/>
        <a:lstStyle/>
        <a:p>
          <a:r>
            <a:rPr lang="en-US" sz="1800" b="1" dirty="0" smtClean="0"/>
            <a:t>Analyze observation data</a:t>
          </a:r>
          <a:endParaRPr lang="en-US" sz="1800" b="1" dirty="0"/>
        </a:p>
      </dgm:t>
    </dgm:pt>
    <dgm:pt modelId="{A3929AAB-E52A-4FB8-8446-9ADBC296FD98}" type="parTrans" cxnId="{76C66742-0EBF-4178-9023-B39B99A8B150}">
      <dgm:prSet custT="1"/>
      <dgm:spPr/>
      <dgm:t>
        <a:bodyPr/>
        <a:lstStyle/>
        <a:p>
          <a:endParaRPr lang="en-US" sz="1800" b="1" dirty="0"/>
        </a:p>
      </dgm:t>
    </dgm:pt>
    <dgm:pt modelId="{B5238767-8F7F-4FEB-A7A3-7B136A6C3A59}" type="sibTrans" cxnId="{76C66742-0EBF-4178-9023-B39B99A8B150}">
      <dgm:prSet/>
      <dgm:spPr/>
      <dgm:t>
        <a:bodyPr/>
        <a:lstStyle/>
        <a:p>
          <a:endParaRPr lang="en-US" sz="1800" b="1"/>
        </a:p>
      </dgm:t>
    </dgm:pt>
    <dgm:pt modelId="{B9A85E67-959F-4E78-B472-1A93B7F1C831}">
      <dgm:prSet custT="1"/>
      <dgm:spPr/>
      <dgm:t>
        <a:bodyPr/>
        <a:lstStyle/>
        <a:p>
          <a:r>
            <a:rPr lang="en-US" sz="1800" b="1" dirty="0" smtClean="0"/>
            <a:t>Combine data for further analysis</a:t>
          </a:r>
          <a:endParaRPr lang="en-US" sz="1800" b="1" dirty="0"/>
        </a:p>
      </dgm:t>
    </dgm:pt>
    <dgm:pt modelId="{8DBF5CD8-191E-4A2C-9096-63AEC4FE56B4}" type="parTrans" cxnId="{E628CF65-72E9-4FD0-B07F-EB14C4160346}">
      <dgm:prSet custT="1"/>
      <dgm:spPr/>
      <dgm:t>
        <a:bodyPr/>
        <a:lstStyle/>
        <a:p>
          <a:endParaRPr lang="en-US" sz="1800" b="1" dirty="0"/>
        </a:p>
      </dgm:t>
    </dgm:pt>
    <dgm:pt modelId="{AD61F68B-7A93-4392-9424-6DDE41A21612}" type="sibTrans" cxnId="{E628CF65-72E9-4FD0-B07F-EB14C4160346}">
      <dgm:prSet/>
      <dgm:spPr/>
      <dgm:t>
        <a:bodyPr/>
        <a:lstStyle/>
        <a:p>
          <a:endParaRPr lang="en-US" sz="1800" b="1"/>
        </a:p>
      </dgm:t>
    </dgm:pt>
    <dgm:pt modelId="{C313BD64-3EDF-495A-B690-922128838D7D}" type="pres">
      <dgm:prSet presAssocID="{F53220EC-AB22-4AE9-A84F-AED67BF49BF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139F6E7-B0AC-4A1B-A93C-9744D7D281C8}" type="pres">
      <dgm:prSet presAssocID="{9FFE5467-A5E9-48E7-A327-B676CE77A7A9}" presName="root1" presStyleCnt="0"/>
      <dgm:spPr/>
    </dgm:pt>
    <dgm:pt modelId="{2A9B2C40-BBB8-4E3E-A31B-7BE697DF9B2A}" type="pres">
      <dgm:prSet presAssocID="{9FFE5467-A5E9-48E7-A327-B676CE77A7A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030CBF-11B8-4338-84A3-C20FE9934B35}" type="pres">
      <dgm:prSet presAssocID="{9FFE5467-A5E9-48E7-A327-B676CE77A7A9}" presName="level2hierChild" presStyleCnt="0"/>
      <dgm:spPr/>
    </dgm:pt>
    <dgm:pt modelId="{03B030D7-6E2B-4684-8B83-BC3468912DD5}" type="pres">
      <dgm:prSet presAssocID="{26BF8DDA-A950-427A-9538-E0776F1479A0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70FF28E1-872B-4CB0-AF3A-54EFF95B1157}" type="pres">
      <dgm:prSet presAssocID="{26BF8DDA-A950-427A-9538-E0776F1479A0}" presName="connTx" presStyleLbl="parChTrans1D2" presStyleIdx="0" presStyleCnt="3"/>
      <dgm:spPr/>
      <dgm:t>
        <a:bodyPr/>
        <a:lstStyle/>
        <a:p>
          <a:endParaRPr lang="en-US"/>
        </a:p>
      </dgm:t>
    </dgm:pt>
    <dgm:pt modelId="{9C5C1A86-2E0D-4528-AB10-A6D898CA62DE}" type="pres">
      <dgm:prSet presAssocID="{5A074B35-2C2F-4CD6-89E6-0A0389610231}" presName="root2" presStyleCnt="0"/>
      <dgm:spPr/>
    </dgm:pt>
    <dgm:pt modelId="{B38783B6-347F-49DC-AA9C-5EC68146AC4F}" type="pres">
      <dgm:prSet presAssocID="{5A074B35-2C2F-4CD6-89E6-0A0389610231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37788B-B553-4226-B773-17B964BBE887}" type="pres">
      <dgm:prSet presAssocID="{5A074B35-2C2F-4CD6-89E6-0A0389610231}" presName="level3hierChild" presStyleCnt="0"/>
      <dgm:spPr/>
    </dgm:pt>
    <dgm:pt modelId="{F9230B14-CC51-46F9-B382-BF02ADE8399F}" type="pres">
      <dgm:prSet presAssocID="{111EBCE4-6CD4-45E0-8DD1-C550E50FCD2D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2D1DD111-E769-47FB-89EC-6327ED8C9A14}" type="pres">
      <dgm:prSet presAssocID="{111EBCE4-6CD4-45E0-8DD1-C550E50FCD2D}" presName="connTx" presStyleLbl="parChTrans1D3" presStyleIdx="0" presStyleCnt="3"/>
      <dgm:spPr/>
      <dgm:t>
        <a:bodyPr/>
        <a:lstStyle/>
        <a:p>
          <a:endParaRPr lang="en-US"/>
        </a:p>
      </dgm:t>
    </dgm:pt>
    <dgm:pt modelId="{0A21519E-0BB9-465E-BB52-CEDE8B7EDA1D}" type="pres">
      <dgm:prSet presAssocID="{30AFB20D-04EC-4193-85E8-36F0ADEED7F2}" presName="root2" presStyleCnt="0"/>
      <dgm:spPr/>
    </dgm:pt>
    <dgm:pt modelId="{688FA021-9C7C-4F96-86C0-05778F5917FC}" type="pres">
      <dgm:prSet presAssocID="{30AFB20D-04EC-4193-85E8-36F0ADEED7F2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72C33C-EF65-493F-BC7D-A26B66E86539}" type="pres">
      <dgm:prSet presAssocID="{30AFB20D-04EC-4193-85E8-36F0ADEED7F2}" presName="level3hierChild" presStyleCnt="0"/>
      <dgm:spPr/>
    </dgm:pt>
    <dgm:pt modelId="{20A83432-52A2-4359-B528-CEA0A5DE1592}" type="pres">
      <dgm:prSet presAssocID="{AB529072-B68A-4A33-A105-73363FDE7A75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0F4F91A3-947C-4C5B-A138-A79C2D368D60}" type="pres">
      <dgm:prSet presAssocID="{AB529072-B68A-4A33-A105-73363FDE7A75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82B2AC-9AFC-4DCF-AD75-5A7A0D81FBB0}" type="pres">
      <dgm:prSet presAssocID="{E29A7D38-CF49-4AD9-BB78-51B42151B148}" presName="root2" presStyleCnt="0"/>
      <dgm:spPr/>
    </dgm:pt>
    <dgm:pt modelId="{108CB604-D019-4530-9C47-FC0572AE9175}" type="pres">
      <dgm:prSet presAssocID="{E29A7D38-CF49-4AD9-BB78-51B42151B148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70CA41-2645-4E10-9FAB-E9A8AA5873EF}" type="pres">
      <dgm:prSet presAssocID="{E29A7D38-CF49-4AD9-BB78-51B42151B148}" presName="level3hierChild" presStyleCnt="0"/>
      <dgm:spPr/>
    </dgm:pt>
    <dgm:pt modelId="{55197A72-4EA9-4182-A16A-01FF4F090940}" type="pres">
      <dgm:prSet presAssocID="{BB8AEAF1-64FF-4493-BE06-3CD65398D8BB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E490424D-1DA4-4BF4-9912-7EFC4484CF46}" type="pres">
      <dgm:prSet presAssocID="{BB8AEAF1-64FF-4493-BE06-3CD65398D8BB}" presName="connTx" presStyleLbl="parChTrans1D3" presStyleIdx="1" presStyleCnt="3"/>
      <dgm:spPr/>
      <dgm:t>
        <a:bodyPr/>
        <a:lstStyle/>
        <a:p>
          <a:endParaRPr lang="en-US"/>
        </a:p>
      </dgm:t>
    </dgm:pt>
    <dgm:pt modelId="{8AB2EC36-3500-4824-9CDB-A7CBE380D858}" type="pres">
      <dgm:prSet presAssocID="{FBFCBD4F-BA2F-45EC-8214-8BF2C3B66FBB}" presName="root2" presStyleCnt="0"/>
      <dgm:spPr/>
    </dgm:pt>
    <dgm:pt modelId="{A10A466E-2FFC-44CC-8EBB-59427B0564F0}" type="pres">
      <dgm:prSet presAssocID="{FBFCBD4F-BA2F-45EC-8214-8BF2C3B66FBB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E47F59-B750-4112-BACD-1424A3211081}" type="pres">
      <dgm:prSet presAssocID="{FBFCBD4F-BA2F-45EC-8214-8BF2C3B66FBB}" presName="level3hierChild" presStyleCnt="0"/>
      <dgm:spPr/>
    </dgm:pt>
    <dgm:pt modelId="{9DF21E0E-7102-4FCD-95E5-514453ED4FF2}" type="pres">
      <dgm:prSet presAssocID="{8DBF5CD8-191E-4A2C-9096-63AEC4FE56B4}" presName="conn2-1" presStyleLbl="parChTrans1D4" presStyleIdx="0" presStyleCnt="1"/>
      <dgm:spPr/>
      <dgm:t>
        <a:bodyPr/>
        <a:lstStyle/>
        <a:p>
          <a:endParaRPr lang="en-US"/>
        </a:p>
      </dgm:t>
    </dgm:pt>
    <dgm:pt modelId="{E14491F2-7EBA-453D-8691-20582CDD1F49}" type="pres">
      <dgm:prSet presAssocID="{8DBF5CD8-191E-4A2C-9096-63AEC4FE56B4}" presName="connTx" presStyleLbl="parChTrans1D4" presStyleIdx="0" presStyleCnt="1"/>
      <dgm:spPr/>
      <dgm:t>
        <a:bodyPr/>
        <a:lstStyle/>
        <a:p>
          <a:endParaRPr lang="en-US"/>
        </a:p>
      </dgm:t>
    </dgm:pt>
    <dgm:pt modelId="{C91C039E-8254-4942-A78C-BFE811D55B99}" type="pres">
      <dgm:prSet presAssocID="{B9A85E67-959F-4E78-B472-1A93B7F1C831}" presName="root2" presStyleCnt="0"/>
      <dgm:spPr/>
    </dgm:pt>
    <dgm:pt modelId="{3FA23A15-CB3C-4AD4-9C49-0B8ED4C5BC25}" type="pres">
      <dgm:prSet presAssocID="{B9A85E67-959F-4E78-B472-1A93B7F1C831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2EB794-6AE6-4C40-828A-724242EB9019}" type="pres">
      <dgm:prSet presAssocID="{B9A85E67-959F-4E78-B472-1A93B7F1C831}" presName="level3hierChild" presStyleCnt="0"/>
      <dgm:spPr/>
    </dgm:pt>
    <dgm:pt modelId="{96CFB48A-B0E6-402B-9E7E-34355BB38B68}" type="pres">
      <dgm:prSet presAssocID="{F35B6A60-BBB9-4F60-9C37-62B089348E32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A68F7590-EE3D-4F92-AAB2-0852CCFD7B68}" type="pres">
      <dgm:prSet presAssocID="{F35B6A60-BBB9-4F60-9C37-62B089348E32}" presName="connTx" presStyleLbl="parChTrans1D2" presStyleIdx="2" presStyleCnt="3"/>
      <dgm:spPr/>
      <dgm:t>
        <a:bodyPr/>
        <a:lstStyle/>
        <a:p>
          <a:endParaRPr lang="en-US"/>
        </a:p>
      </dgm:t>
    </dgm:pt>
    <dgm:pt modelId="{E4EE6BE6-CFE1-4B18-A438-B04298A0B6EB}" type="pres">
      <dgm:prSet presAssocID="{FA7F2FEA-157C-4B3A-BDF1-6AA8FFBB24FA}" presName="root2" presStyleCnt="0"/>
      <dgm:spPr/>
    </dgm:pt>
    <dgm:pt modelId="{F866A162-F343-41A1-BB11-1DB61AAE170E}" type="pres">
      <dgm:prSet presAssocID="{FA7F2FEA-157C-4B3A-BDF1-6AA8FFBB24FA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6404D6-CE0D-4F4E-8B6C-EBBEC7B5CC07}" type="pres">
      <dgm:prSet presAssocID="{FA7F2FEA-157C-4B3A-BDF1-6AA8FFBB24FA}" presName="level3hierChild" presStyleCnt="0"/>
      <dgm:spPr/>
    </dgm:pt>
    <dgm:pt modelId="{7D937C56-9989-4B01-B425-9A43C3A1332B}" type="pres">
      <dgm:prSet presAssocID="{A3929AAB-E52A-4FB8-8446-9ADBC296FD98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5321B7E6-5FB7-4017-B82D-7B8CC084BBF0}" type="pres">
      <dgm:prSet presAssocID="{A3929AAB-E52A-4FB8-8446-9ADBC296FD98}" presName="connTx" presStyleLbl="parChTrans1D3" presStyleIdx="2" presStyleCnt="3"/>
      <dgm:spPr/>
      <dgm:t>
        <a:bodyPr/>
        <a:lstStyle/>
        <a:p>
          <a:endParaRPr lang="en-US"/>
        </a:p>
      </dgm:t>
    </dgm:pt>
    <dgm:pt modelId="{290A82BA-448A-4D58-934F-5393A60A4A01}" type="pres">
      <dgm:prSet presAssocID="{BED74A8D-3B49-40B3-AD66-73FEC07CFB78}" presName="root2" presStyleCnt="0"/>
      <dgm:spPr/>
    </dgm:pt>
    <dgm:pt modelId="{3C08C2FE-AE09-4ECF-9BB4-017035552168}" type="pres">
      <dgm:prSet presAssocID="{BED74A8D-3B49-40B3-AD66-73FEC07CFB78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3221C0-97CF-4DC3-9F1B-2A792FB3A9D5}" type="pres">
      <dgm:prSet presAssocID="{BED74A8D-3B49-40B3-AD66-73FEC07CFB78}" presName="level3hierChild" presStyleCnt="0"/>
      <dgm:spPr/>
    </dgm:pt>
  </dgm:ptLst>
  <dgm:cxnLst>
    <dgm:cxn modelId="{4D149D27-CFC1-4250-A71A-BF3FAA7F2C6D}" type="presOf" srcId="{BB8AEAF1-64FF-4493-BE06-3CD65398D8BB}" destId="{E490424D-1DA4-4BF4-9912-7EFC4484CF46}" srcOrd="1" destOrd="0" presId="urn:microsoft.com/office/officeart/2005/8/layout/hierarchy2"/>
    <dgm:cxn modelId="{F6BBC44C-E567-4E11-90B6-D9CE9765FDED}" type="presOf" srcId="{AB529072-B68A-4A33-A105-73363FDE7A75}" destId="{20A83432-52A2-4359-B528-CEA0A5DE1592}" srcOrd="0" destOrd="0" presId="urn:microsoft.com/office/officeart/2005/8/layout/hierarchy2"/>
    <dgm:cxn modelId="{DFABE41A-67B0-44C2-BF7E-9A7276DFBEFD}" type="presOf" srcId="{FA7F2FEA-157C-4B3A-BDF1-6AA8FFBB24FA}" destId="{F866A162-F343-41A1-BB11-1DB61AAE170E}" srcOrd="0" destOrd="0" presId="urn:microsoft.com/office/officeart/2005/8/layout/hierarchy2"/>
    <dgm:cxn modelId="{67F4EB90-813A-4CFF-AFD7-EA4581726E28}" type="presOf" srcId="{BED74A8D-3B49-40B3-AD66-73FEC07CFB78}" destId="{3C08C2FE-AE09-4ECF-9BB4-017035552168}" srcOrd="0" destOrd="0" presId="urn:microsoft.com/office/officeart/2005/8/layout/hierarchy2"/>
    <dgm:cxn modelId="{15500062-428E-4DDD-8D15-74329F45DE9E}" type="presOf" srcId="{26BF8DDA-A950-427A-9538-E0776F1479A0}" destId="{70FF28E1-872B-4CB0-AF3A-54EFF95B1157}" srcOrd="1" destOrd="0" presId="urn:microsoft.com/office/officeart/2005/8/layout/hierarchy2"/>
    <dgm:cxn modelId="{E628CF65-72E9-4FD0-B07F-EB14C4160346}" srcId="{FBFCBD4F-BA2F-45EC-8214-8BF2C3B66FBB}" destId="{B9A85E67-959F-4E78-B472-1A93B7F1C831}" srcOrd="0" destOrd="0" parTransId="{8DBF5CD8-191E-4A2C-9096-63AEC4FE56B4}" sibTransId="{AD61F68B-7A93-4392-9424-6DDE41A21612}"/>
    <dgm:cxn modelId="{C8BE7912-319F-4ABA-BBED-420696129854}" type="presOf" srcId="{BB8AEAF1-64FF-4493-BE06-3CD65398D8BB}" destId="{55197A72-4EA9-4182-A16A-01FF4F090940}" srcOrd="0" destOrd="0" presId="urn:microsoft.com/office/officeart/2005/8/layout/hierarchy2"/>
    <dgm:cxn modelId="{BAC6A897-01A5-41BD-B1AC-A353D1E83B2D}" type="presOf" srcId="{111EBCE4-6CD4-45E0-8DD1-C550E50FCD2D}" destId="{F9230B14-CC51-46F9-B382-BF02ADE8399F}" srcOrd="0" destOrd="0" presId="urn:microsoft.com/office/officeart/2005/8/layout/hierarchy2"/>
    <dgm:cxn modelId="{DFCA9CF5-A2A0-4DAC-8FF7-425AE0489FAA}" srcId="{9FFE5467-A5E9-48E7-A327-B676CE77A7A9}" destId="{E29A7D38-CF49-4AD9-BB78-51B42151B148}" srcOrd="1" destOrd="0" parTransId="{AB529072-B68A-4A33-A105-73363FDE7A75}" sibTransId="{B0FFEED8-C7F8-47CA-AE94-8577296A5C59}"/>
    <dgm:cxn modelId="{38264234-ED0D-40A6-84AD-58765C714B99}" type="presOf" srcId="{F53220EC-AB22-4AE9-A84F-AED67BF49BFB}" destId="{C313BD64-3EDF-495A-B690-922128838D7D}" srcOrd="0" destOrd="0" presId="urn:microsoft.com/office/officeart/2005/8/layout/hierarchy2"/>
    <dgm:cxn modelId="{50D5B0DB-A011-4676-8FDE-438A6A83513A}" type="presOf" srcId="{F35B6A60-BBB9-4F60-9C37-62B089348E32}" destId="{96CFB48A-B0E6-402B-9E7E-34355BB38B68}" srcOrd="0" destOrd="0" presId="urn:microsoft.com/office/officeart/2005/8/layout/hierarchy2"/>
    <dgm:cxn modelId="{D3FF601E-4799-41AF-9E4C-7661BA5B37E8}" type="presOf" srcId="{111EBCE4-6CD4-45E0-8DD1-C550E50FCD2D}" destId="{2D1DD111-E769-47FB-89EC-6327ED8C9A14}" srcOrd="1" destOrd="0" presId="urn:microsoft.com/office/officeart/2005/8/layout/hierarchy2"/>
    <dgm:cxn modelId="{B3EC98A4-7A07-4BCF-9762-ADC793270CD6}" type="presOf" srcId="{30AFB20D-04EC-4193-85E8-36F0ADEED7F2}" destId="{688FA021-9C7C-4F96-86C0-05778F5917FC}" srcOrd="0" destOrd="0" presId="urn:microsoft.com/office/officeart/2005/8/layout/hierarchy2"/>
    <dgm:cxn modelId="{F8BF751E-A52E-4309-96E0-B51B77D24140}" srcId="{9FFE5467-A5E9-48E7-A327-B676CE77A7A9}" destId="{5A074B35-2C2F-4CD6-89E6-0A0389610231}" srcOrd="0" destOrd="0" parTransId="{26BF8DDA-A950-427A-9538-E0776F1479A0}" sibTransId="{815A7B1C-E19F-459C-82A5-2BEFA696D2D7}"/>
    <dgm:cxn modelId="{CACECD29-6EA2-490A-B09F-B02405A6C319}" type="presOf" srcId="{F35B6A60-BBB9-4F60-9C37-62B089348E32}" destId="{A68F7590-EE3D-4F92-AAB2-0852CCFD7B68}" srcOrd="1" destOrd="0" presId="urn:microsoft.com/office/officeart/2005/8/layout/hierarchy2"/>
    <dgm:cxn modelId="{07712169-1341-47DD-9168-24F6B777EAAD}" srcId="{9FFE5467-A5E9-48E7-A327-B676CE77A7A9}" destId="{FA7F2FEA-157C-4B3A-BDF1-6AA8FFBB24FA}" srcOrd="2" destOrd="0" parTransId="{F35B6A60-BBB9-4F60-9C37-62B089348E32}" sibTransId="{6EEF0057-C8E8-41A3-AC55-3649EE535755}"/>
    <dgm:cxn modelId="{501BA12A-9C0E-4569-86F0-EEA578770364}" type="presOf" srcId="{9FFE5467-A5E9-48E7-A327-B676CE77A7A9}" destId="{2A9B2C40-BBB8-4E3E-A31B-7BE697DF9B2A}" srcOrd="0" destOrd="0" presId="urn:microsoft.com/office/officeart/2005/8/layout/hierarchy2"/>
    <dgm:cxn modelId="{76C66742-0EBF-4178-9023-B39B99A8B150}" srcId="{FA7F2FEA-157C-4B3A-BDF1-6AA8FFBB24FA}" destId="{BED74A8D-3B49-40B3-AD66-73FEC07CFB78}" srcOrd="0" destOrd="0" parTransId="{A3929AAB-E52A-4FB8-8446-9ADBC296FD98}" sibTransId="{B5238767-8F7F-4FEB-A7A3-7B136A6C3A59}"/>
    <dgm:cxn modelId="{416E0787-9CD1-4A09-B38A-30346BC2CB19}" srcId="{5A074B35-2C2F-4CD6-89E6-0A0389610231}" destId="{30AFB20D-04EC-4193-85E8-36F0ADEED7F2}" srcOrd="0" destOrd="0" parTransId="{111EBCE4-6CD4-45E0-8DD1-C550E50FCD2D}" sibTransId="{CAFD575A-524A-40B4-A991-01060F6909A6}"/>
    <dgm:cxn modelId="{7581A1A8-079C-4ABD-B2BF-9F94E492B982}" type="presOf" srcId="{5A074B35-2C2F-4CD6-89E6-0A0389610231}" destId="{B38783B6-347F-49DC-AA9C-5EC68146AC4F}" srcOrd="0" destOrd="0" presId="urn:microsoft.com/office/officeart/2005/8/layout/hierarchy2"/>
    <dgm:cxn modelId="{1D0CA4C3-3B48-4FD1-83FE-2672C4AB42F7}" type="presOf" srcId="{A3929AAB-E52A-4FB8-8446-9ADBC296FD98}" destId="{7D937C56-9989-4B01-B425-9A43C3A1332B}" srcOrd="0" destOrd="0" presId="urn:microsoft.com/office/officeart/2005/8/layout/hierarchy2"/>
    <dgm:cxn modelId="{9F22A802-7E13-4FBB-9993-80F0EB2BDC3E}" type="presOf" srcId="{B9A85E67-959F-4E78-B472-1A93B7F1C831}" destId="{3FA23A15-CB3C-4AD4-9C49-0B8ED4C5BC25}" srcOrd="0" destOrd="0" presId="urn:microsoft.com/office/officeart/2005/8/layout/hierarchy2"/>
    <dgm:cxn modelId="{91ABAF43-2F8F-436F-9E40-ADA64A049F84}" type="presOf" srcId="{E29A7D38-CF49-4AD9-BB78-51B42151B148}" destId="{108CB604-D019-4530-9C47-FC0572AE9175}" srcOrd="0" destOrd="0" presId="urn:microsoft.com/office/officeart/2005/8/layout/hierarchy2"/>
    <dgm:cxn modelId="{913D7437-A6D1-43F1-9879-4DA6C659D074}" type="presOf" srcId="{FBFCBD4F-BA2F-45EC-8214-8BF2C3B66FBB}" destId="{A10A466E-2FFC-44CC-8EBB-59427B0564F0}" srcOrd="0" destOrd="0" presId="urn:microsoft.com/office/officeart/2005/8/layout/hierarchy2"/>
    <dgm:cxn modelId="{C8A6AC13-48BE-40E9-BB77-A2635CC89481}" srcId="{E29A7D38-CF49-4AD9-BB78-51B42151B148}" destId="{FBFCBD4F-BA2F-45EC-8214-8BF2C3B66FBB}" srcOrd="0" destOrd="0" parTransId="{BB8AEAF1-64FF-4493-BE06-3CD65398D8BB}" sibTransId="{EAEB3BDA-4B32-4CC5-996D-D87FAD63050B}"/>
    <dgm:cxn modelId="{0C8D50B6-5109-4458-A90E-DE56AF42AE21}" srcId="{F53220EC-AB22-4AE9-A84F-AED67BF49BFB}" destId="{9FFE5467-A5E9-48E7-A327-B676CE77A7A9}" srcOrd="0" destOrd="0" parTransId="{F6B4CFF8-C52B-41F6-AE0F-2E0A59635E14}" sibTransId="{922ABE4A-B4F4-46DB-BF6C-AEDF3153A298}"/>
    <dgm:cxn modelId="{20E055C0-A7A0-4A85-94F2-7AACD666BDF3}" type="presOf" srcId="{8DBF5CD8-191E-4A2C-9096-63AEC4FE56B4}" destId="{E14491F2-7EBA-453D-8691-20582CDD1F49}" srcOrd="1" destOrd="0" presId="urn:microsoft.com/office/officeart/2005/8/layout/hierarchy2"/>
    <dgm:cxn modelId="{C5B78EBA-7622-4660-8027-FC4F24C52FC3}" type="presOf" srcId="{A3929AAB-E52A-4FB8-8446-9ADBC296FD98}" destId="{5321B7E6-5FB7-4017-B82D-7B8CC084BBF0}" srcOrd="1" destOrd="0" presId="urn:microsoft.com/office/officeart/2005/8/layout/hierarchy2"/>
    <dgm:cxn modelId="{7903419E-9D34-47B4-89A3-B437AF059033}" type="presOf" srcId="{AB529072-B68A-4A33-A105-73363FDE7A75}" destId="{0F4F91A3-947C-4C5B-A138-A79C2D368D60}" srcOrd="1" destOrd="0" presId="urn:microsoft.com/office/officeart/2005/8/layout/hierarchy2"/>
    <dgm:cxn modelId="{C4EDB37D-F607-44D9-8368-A3D3E01108EF}" type="presOf" srcId="{8DBF5CD8-191E-4A2C-9096-63AEC4FE56B4}" destId="{9DF21E0E-7102-4FCD-95E5-514453ED4FF2}" srcOrd="0" destOrd="0" presId="urn:microsoft.com/office/officeart/2005/8/layout/hierarchy2"/>
    <dgm:cxn modelId="{327D1262-7DDF-4BB0-9674-13029A4E299F}" type="presOf" srcId="{26BF8DDA-A950-427A-9538-E0776F1479A0}" destId="{03B030D7-6E2B-4684-8B83-BC3468912DD5}" srcOrd="0" destOrd="0" presId="urn:microsoft.com/office/officeart/2005/8/layout/hierarchy2"/>
    <dgm:cxn modelId="{39359D60-F34C-431F-AE66-290A1F695953}" type="presParOf" srcId="{C313BD64-3EDF-495A-B690-922128838D7D}" destId="{3139F6E7-B0AC-4A1B-A93C-9744D7D281C8}" srcOrd="0" destOrd="0" presId="urn:microsoft.com/office/officeart/2005/8/layout/hierarchy2"/>
    <dgm:cxn modelId="{629496D1-FFBE-4133-BA2F-E21EE7857B30}" type="presParOf" srcId="{3139F6E7-B0AC-4A1B-A93C-9744D7D281C8}" destId="{2A9B2C40-BBB8-4E3E-A31B-7BE697DF9B2A}" srcOrd="0" destOrd="0" presId="urn:microsoft.com/office/officeart/2005/8/layout/hierarchy2"/>
    <dgm:cxn modelId="{5C0AF517-EF75-4241-B899-CD54AA3E8015}" type="presParOf" srcId="{3139F6E7-B0AC-4A1B-A93C-9744D7D281C8}" destId="{BB030CBF-11B8-4338-84A3-C20FE9934B35}" srcOrd="1" destOrd="0" presId="urn:microsoft.com/office/officeart/2005/8/layout/hierarchy2"/>
    <dgm:cxn modelId="{8E4A0BF2-C1C1-4DC6-849B-20623C6DBDA0}" type="presParOf" srcId="{BB030CBF-11B8-4338-84A3-C20FE9934B35}" destId="{03B030D7-6E2B-4684-8B83-BC3468912DD5}" srcOrd="0" destOrd="0" presId="urn:microsoft.com/office/officeart/2005/8/layout/hierarchy2"/>
    <dgm:cxn modelId="{F8793FC6-5EFC-4E93-B0AA-BC868ED220A1}" type="presParOf" srcId="{03B030D7-6E2B-4684-8B83-BC3468912DD5}" destId="{70FF28E1-872B-4CB0-AF3A-54EFF95B1157}" srcOrd="0" destOrd="0" presId="urn:microsoft.com/office/officeart/2005/8/layout/hierarchy2"/>
    <dgm:cxn modelId="{5101C1F6-EC81-4456-85EF-AFB4FE6F351B}" type="presParOf" srcId="{BB030CBF-11B8-4338-84A3-C20FE9934B35}" destId="{9C5C1A86-2E0D-4528-AB10-A6D898CA62DE}" srcOrd="1" destOrd="0" presId="urn:microsoft.com/office/officeart/2005/8/layout/hierarchy2"/>
    <dgm:cxn modelId="{E1044F85-9F26-4FDA-B339-168C5D5E2834}" type="presParOf" srcId="{9C5C1A86-2E0D-4528-AB10-A6D898CA62DE}" destId="{B38783B6-347F-49DC-AA9C-5EC68146AC4F}" srcOrd="0" destOrd="0" presId="urn:microsoft.com/office/officeart/2005/8/layout/hierarchy2"/>
    <dgm:cxn modelId="{F3FC2E6A-067C-4869-8ADF-80E446F39A66}" type="presParOf" srcId="{9C5C1A86-2E0D-4528-AB10-A6D898CA62DE}" destId="{8037788B-B553-4226-B773-17B964BBE887}" srcOrd="1" destOrd="0" presId="urn:microsoft.com/office/officeart/2005/8/layout/hierarchy2"/>
    <dgm:cxn modelId="{3F8CD567-91FB-4094-A3A3-A359471D838E}" type="presParOf" srcId="{8037788B-B553-4226-B773-17B964BBE887}" destId="{F9230B14-CC51-46F9-B382-BF02ADE8399F}" srcOrd="0" destOrd="0" presId="urn:microsoft.com/office/officeart/2005/8/layout/hierarchy2"/>
    <dgm:cxn modelId="{171BD29C-E443-4919-80DF-5913A5F7A800}" type="presParOf" srcId="{F9230B14-CC51-46F9-B382-BF02ADE8399F}" destId="{2D1DD111-E769-47FB-89EC-6327ED8C9A14}" srcOrd="0" destOrd="0" presId="urn:microsoft.com/office/officeart/2005/8/layout/hierarchy2"/>
    <dgm:cxn modelId="{2A293FBB-7FE2-4A3F-AB49-3F4C6E3BDD57}" type="presParOf" srcId="{8037788B-B553-4226-B773-17B964BBE887}" destId="{0A21519E-0BB9-465E-BB52-CEDE8B7EDA1D}" srcOrd="1" destOrd="0" presId="urn:microsoft.com/office/officeart/2005/8/layout/hierarchy2"/>
    <dgm:cxn modelId="{4627E920-36CE-489F-AE24-AED116A61D02}" type="presParOf" srcId="{0A21519E-0BB9-465E-BB52-CEDE8B7EDA1D}" destId="{688FA021-9C7C-4F96-86C0-05778F5917FC}" srcOrd="0" destOrd="0" presId="urn:microsoft.com/office/officeart/2005/8/layout/hierarchy2"/>
    <dgm:cxn modelId="{C2D71330-1557-44B0-82E6-63DB7F839936}" type="presParOf" srcId="{0A21519E-0BB9-465E-BB52-CEDE8B7EDA1D}" destId="{B672C33C-EF65-493F-BC7D-A26B66E86539}" srcOrd="1" destOrd="0" presId="urn:microsoft.com/office/officeart/2005/8/layout/hierarchy2"/>
    <dgm:cxn modelId="{9A0DD45A-8BF1-4CDF-8686-5C27024DC612}" type="presParOf" srcId="{BB030CBF-11B8-4338-84A3-C20FE9934B35}" destId="{20A83432-52A2-4359-B528-CEA0A5DE1592}" srcOrd="2" destOrd="0" presId="urn:microsoft.com/office/officeart/2005/8/layout/hierarchy2"/>
    <dgm:cxn modelId="{865C9356-F001-4B33-9BB8-3C6018D1E65C}" type="presParOf" srcId="{20A83432-52A2-4359-B528-CEA0A5DE1592}" destId="{0F4F91A3-947C-4C5B-A138-A79C2D368D60}" srcOrd="0" destOrd="0" presId="urn:microsoft.com/office/officeart/2005/8/layout/hierarchy2"/>
    <dgm:cxn modelId="{F84BEA7B-6D97-4861-A146-B65E34198226}" type="presParOf" srcId="{BB030CBF-11B8-4338-84A3-C20FE9934B35}" destId="{9E82B2AC-9AFC-4DCF-AD75-5A7A0D81FBB0}" srcOrd="3" destOrd="0" presId="urn:microsoft.com/office/officeart/2005/8/layout/hierarchy2"/>
    <dgm:cxn modelId="{2D998AD9-0634-4083-AD20-A4F769894CE3}" type="presParOf" srcId="{9E82B2AC-9AFC-4DCF-AD75-5A7A0D81FBB0}" destId="{108CB604-D019-4530-9C47-FC0572AE9175}" srcOrd="0" destOrd="0" presId="urn:microsoft.com/office/officeart/2005/8/layout/hierarchy2"/>
    <dgm:cxn modelId="{D200F059-62F4-4AC7-9AEE-5FB3114C5F60}" type="presParOf" srcId="{9E82B2AC-9AFC-4DCF-AD75-5A7A0D81FBB0}" destId="{F070CA41-2645-4E10-9FAB-E9A8AA5873EF}" srcOrd="1" destOrd="0" presId="urn:microsoft.com/office/officeart/2005/8/layout/hierarchy2"/>
    <dgm:cxn modelId="{61E161D2-7527-44EC-B314-4E55A18EBE20}" type="presParOf" srcId="{F070CA41-2645-4E10-9FAB-E9A8AA5873EF}" destId="{55197A72-4EA9-4182-A16A-01FF4F090940}" srcOrd="0" destOrd="0" presId="urn:microsoft.com/office/officeart/2005/8/layout/hierarchy2"/>
    <dgm:cxn modelId="{C1CFF447-7D69-4891-9A47-3D049693C0D4}" type="presParOf" srcId="{55197A72-4EA9-4182-A16A-01FF4F090940}" destId="{E490424D-1DA4-4BF4-9912-7EFC4484CF46}" srcOrd="0" destOrd="0" presId="urn:microsoft.com/office/officeart/2005/8/layout/hierarchy2"/>
    <dgm:cxn modelId="{436DD587-2B79-4FF2-9646-BA2E77A40878}" type="presParOf" srcId="{F070CA41-2645-4E10-9FAB-E9A8AA5873EF}" destId="{8AB2EC36-3500-4824-9CDB-A7CBE380D858}" srcOrd="1" destOrd="0" presId="urn:microsoft.com/office/officeart/2005/8/layout/hierarchy2"/>
    <dgm:cxn modelId="{F82E72BD-C6B9-4FB0-9F5A-258E7B481643}" type="presParOf" srcId="{8AB2EC36-3500-4824-9CDB-A7CBE380D858}" destId="{A10A466E-2FFC-44CC-8EBB-59427B0564F0}" srcOrd="0" destOrd="0" presId="urn:microsoft.com/office/officeart/2005/8/layout/hierarchy2"/>
    <dgm:cxn modelId="{62150AC6-507A-42AD-99C0-A36155B13D23}" type="presParOf" srcId="{8AB2EC36-3500-4824-9CDB-A7CBE380D858}" destId="{09E47F59-B750-4112-BACD-1424A3211081}" srcOrd="1" destOrd="0" presId="urn:microsoft.com/office/officeart/2005/8/layout/hierarchy2"/>
    <dgm:cxn modelId="{36AE07A9-BD75-4598-B63B-C0377BD3A390}" type="presParOf" srcId="{09E47F59-B750-4112-BACD-1424A3211081}" destId="{9DF21E0E-7102-4FCD-95E5-514453ED4FF2}" srcOrd="0" destOrd="0" presId="urn:microsoft.com/office/officeart/2005/8/layout/hierarchy2"/>
    <dgm:cxn modelId="{271C84D7-421C-4097-8613-2B88CC527C15}" type="presParOf" srcId="{9DF21E0E-7102-4FCD-95E5-514453ED4FF2}" destId="{E14491F2-7EBA-453D-8691-20582CDD1F49}" srcOrd="0" destOrd="0" presId="urn:microsoft.com/office/officeart/2005/8/layout/hierarchy2"/>
    <dgm:cxn modelId="{EF9E0155-833B-4A77-B8A3-4A37E7492677}" type="presParOf" srcId="{09E47F59-B750-4112-BACD-1424A3211081}" destId="{C91C039E-8254-4942-A78C-BFE811D55B99}" srcOrd="1" destOrd="0" presId="urn:microsoft.com/office/officeart/2005/8/layout/hierarchy2"/>
    <dgm:cxn modelId="{3BA5C1CF-B806-40C3-B929-8AACCA2971EE}" type="presParOf" srcId="{C91C039E-8254-4942-A78C-BFE811D55B99}" destId="{3FA23A15-CB3C-4AD4-9C49-0B8ED4C5BC25}" srcOrd="0" destOrd="0" presId="urn:microsoft.com/office/officeart/2005/8/layout/hierarchy2"/>
    <dgm:cxn modelId="{4D854231-A7DC-466C-93E2-26A55DD8C152}" type="presParOf" srcId="{C91C039E-8254-4942-A78C-BFE811D55B99}" destId="{462EB794-6AE6-4C40-828A-724242EB9019}" srcOrd="1" destOrd="0" presId="urn:microsoft.com/office/officeart/2005/8/layout/hierarchy2"/>
    <dgm:cxn modelId="{FD39042D-2908-4FC7-B3DD-C9D610A2438C}" type="presParOf" srcId="{BB030CBF-11B8-4338-84A3-C20FE9934B35}" destId="{96CFB48A-B0E6-402B-9E7E-34355BB38B68}" srcOrd="4" destOrd="0" presId="urn:microsoft.com/office/officeart/2005/8/layout/hierarchy2"/>
    <dgm:cxn modelId="{8F806D70-043C-49C0-996F-A22F0E628CA8}" type="presParOf" srcId="{96CFB48A-B0E6-402B-9E7E-34355BB38B68}" destId="{A68F7590-EE3D-4F92-AAB2-0852CCFD7B68}" srcOrd="0" destOrd="0" presId="urn:microsoft.com/office/officeart/2005/8/layout/hierarchy2"/>
    <dgm:cxn modelId="{46AE4A29-C94B-4F86-B081-17E0FC609DAD}" type="presParOf" srcId="{BB030CBF-11B8-4338-84A3-C20FE9934B35}" destId="{E4EE6BE6-CFE1-4B18-A438-B04298A0B6EB}" srcOrd="5" destOrd="0" presId="urn:microsoft.com/office/officeart/2005/8/layout/hierarchy2"/>
    <dgm:cxn modelId="{04F3E24A-0A8B-43C0-8EA6-B339E1219A07}" type="presParOf" srcId="{E4EE6BE6-CFE1-4B18-A438-B04298A0B6EB}" destId="{F866A162-F343-41A1-BB11-1DB61AAE170E}" srcOrd="0" destOrd="0" presId="urn:microsoft.com/office/officeart/2005/8/layout/hierarchy2"/>
    <dgm:cxn modelId="{DDE905BB-4188-447F-8345-87E2654BA65B}" type="presParOf" srcId="{E4EE6BE6-CFE1-4B18-A438-B04298A0B6EB}" destId="{AB6404D6-CE0D-4F4E-8B6C-EBBEC7B5CC07}" srcOrd="1" destOrd="0" presId="urn:microsoft.com/office/officeart/2005/8/layout/hierarchy2"/>
    <dgm:cxn modelId="{5BEA462E-18D4-434E-9ACC-0F3A1D17F5E2}" type="presParOf" srcId="{AB6404D6-CE0D-4F4E-8B6C-EBBEC7B5CC07}" destId="{7D937C56-9989-4B01-B425-9A43C3A1332B}" srcOrd="0" destOrd="0" presId="urn:microsoft.com/office/officeart/2005/8/layout/hierarchy2"/>
    <dgm:cxn modelId="{05108A0B-DBA2-4291-96E8-A2D03B880554}" type="presParOf" srcId="{7D937C56-9989-4B01-B425-9A43C3A1332B}" destId="{5321B7E6-5FB7-4017-B82D-7B8CC084BBF0}" srcOrd="0" destOrd="0" presId="urn:microsoft.com/office/officeart/2005/8/layout/hierarchy2"/>
    <dgm:cxn modelId="{856F70EA-839D-40DA-98CC-C570258990BB}" type="presParOf" srcId="{AB6404D6-CE0D-4F4E-8B6C-EBBEC7B5CC07}" destId="{290A82BA-448A-4D58-934F-5393A60A4A01}" srcOrd="1" destOrd="0" presId="urn:microsoft.com/office/officeart/2005/8/layout/hierarchy2"/>
    <dgm:cxn modelId="{97EC5B00-2AB5-4634-89F3-D1063918150D}" type="presParOf" srcId="{290A82BA-448A-4D58-934F-5393A60A4A01}" destId="{3C08C2FE-AE09-4ECF-9BB4-017035552168}" srcOrd="0" destOrd="0" presId="urn:microsoft.com/office/officeart/2005/8/layout/hierarchy2"/>
    <dgm:cxn modelId="{39A465DE-C745-4152-9255-9D6B7FBF901F}" type="presParOf" srcId="{290A82BA-448A-4D58-934F-5393A60A4A01}" destId="{BC3221C0-97CF-4DC3-9F1B-2A792FB3A9D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52856D-D122-4782-B5CA-CEDF4013F8B6}">
      <dsp:nvSpPr>
        <dsp:cNvPr id="0" name=""/>
        <dsp:cNvSpPr/>
      </dsp:nvSpPr>
      <dsp:spPr>
        <a:xfrm>
          <a:off x="0" y="1091664"/>
          <a:ext cx="1698319" cy="1400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Individuals from a broad range of perspectives gather through live or virtual channels</a:t>
          </a:r>
          <a:endParaRPr lang="en-US" sz="1300" kern="1200" dirty="0"/>
        </a:p>
      </dsp:txBody>
      <dsp:txXfrm>
        <a:off x="0" y="1091664"/>
        <a:ext cx="1698319" cy="1100595"/>
      </dsp:txXfrm>
    </dsp:sp>
    <dsp:sp modelId="{6540BCFF-B183-4719-AE47-FF783BC79F8A}">
      <dsp:nvSpPr>
        <dsp:cNvPr id="0" name=""/>
        <dsp:cNvSpPr/>
      </dsp:nvSpPr>
      <dsp:spPr>
        <a:xfrm>
          <a:off x="943779" y="1450836"/>
          <a:ext cx="1945764" cy="1945764"/>
        </a:xfrm>
        <a:prstGeom prst="leftCircularArrow">
          <a:avLst>
            <a:gd name="adj1" fmla="val 3526"/>
            <a:gd name="adj2" fmla="val 437773"/>
            <a:gd name="adj3" fmla="val 2213284"/>
            <a:gd name="adj4" fmla="val 9024489"/>
            <a:gd name="adj5" fmla="val 411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546AE6-16E7-4007-A7E0-55DBA7EE76E3}">
      <dsp:nvSpPr>
        <dsp:cNvPr id="0" name=""/>
        <dsp:cNvSpPr/>
      </dsp:nvSpPr>
      <dsp:spPr>
        <a:xfrm>
          <a:off x="380499" y="2267116"/>
          <a:ext cx="1509617" cy="600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Convene</a:t>
          </a:r>
          <a:endParaRPr lang="en-US" sz="2300" kern="1200" dirty="0"/>
        </a:p>
      </dsp:txBody>
      <dsp:txXfrm>
        <a:off x="380499" y="2267116"/>
        <a:ext cx="1509617" cy="600325"/>
      </dsp:txXfrm>
    </dsp:sp>
    <dsp:sp modelId="{A8885865-CF98-44DF-8B70-D1154042EE16}">
      <dsp:nvSpPr>
        <dsp:cNvPr id="0" name=""/>
        <dsp:cNvSpPr/>
      </dsp:nvSpPr>
      <dsp:spPr>
        <a:xfrm>
          <a:off x="2216824" y="1166520"/>
          <a:ext cx="1698319" cy="1400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Objective overview of background, issues, and options presented</a:t>
          </a:r>
          <a:endParaRPr lang="en-US" sz="1300" kern="1200" dirty="0"/>
        </a:p>
      </dsp:txBody>
      <dsp:txXfrm>
        <a:off x="2216824" y="1466683"/>
        <a:ext cx="1698319" cy="1100595"/>
      </dsp:txXfrm>
    </dsp:sp>
    <dsp:sp modelId="{D55F5FB2-BDC5-467A-BC1B-FE38A4B475A0}">
      <dsp:nvSpPr>
        <dsp:cNvPr id="0" name=""/>
        <dsp:cNvSpPr/>
      </dsp:nvSpPr>
      <dsp:spPr>
        <a:xfrm>
          <a:off x="3143355" y="282276"/>
          <a:ext cx="2162772" cy="2162772"/>
        </a:xfrm>
        <a:prstGeom prst="circularArrow">
          <a:avLst>
            <a:gd name="adj1" fmla="val 3172"/>
            <a:gd name="adj2" fmla="val 390552"/>
            <a:gd name="adj3" fmla="val 19433937"/>
            <a:gd name="adj4" fmla="val 12575511"/>
            <a:gd name="adj5" fmla="val 370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8A2D9-D8B6-4232-846A-C2EFC93FCDE4}">
      <dsp:nvSpPr>
        <dsp:cNvPr id="0" name=""/>
        <dsp:cNvSpPr/>
      </dsp:nvSpPr>
      <dsp:spPr>
        <a:xfrm>
          <a:off x="2594228" y="866358"/>
          <a:ext cx="1509617" cy="600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Learn</a:t>
          </a:r>
          <a:endParaRPr lang="en-US" sz="2300" kern="1200" dirty="0"/>
        </a:p>
      </dsp:txBody>
      <dsp:txXfrm>
        <a:off x="2594228" y="866358"/>
        <a:ext cx="1509617" cy="600325"/>
      </dsp:txXfrm>
    </dsp:sp>
    <dsp:sp modelId="{7103EC7C-0AB7-4FA4-87D1-FFCF0EB84FCA}">
      <dsp:nvSpPr>
        <dsp:cNvPr id="0" name=""/>
        <dsp:cNvSpPr/>
      </dsp:nvSpPr>
      <dsp:spPr>
        <a:xfrm>
          <a:off x="4430553" y="1166520"/>
          <a:ext cx="1698319" cy="1400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Participants exchange reasons, perspectives, and values</a:t>
          </a:r>
          <a:endParaRPr lang="en-US" sz="1300" kern="1200" dirty="0"/>
        </a:p>
      </dsp:txBody>
      <dsp:txXfrm>
        <a:off x="4430553" y="1166520"/>
        <a:ext cx="1698319" cy="1100595"/>
      </dsp:txXfrm>
    </dsp:sp>
    <dsp:sp modelId="{6D7BD110-6BBF-4610-9B07-D3ECABB9D4AC}">
      <dsp:nvSpPr>
        <dsp:cNvPr id="0" name=""/>
        <dsp:cNvSpPr/>
      </dsp:nvSpPr>
      <dsp:spPr>
        <a:xfrm>
          <a:off x="5371237" y="1450836"/>
          <a:ext cx="1945764" cy="1945764"/>
        </a:xfrm>
        <a:prstGeom prst="leftCircularArrow">
          <a:avLst>
            <a:gd name="adj1" fmla="val 3526"/>
            <a:gd name="adj2" fmla="val 437773"/>
            <a:gd name="adj3" fmla="val 2213284"/>
            <a:gd name="adj4" fmla="val 9024489"/>
            <a:gd name="adj5" fmla="val 411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1E9B36-CA84-4B6E-BCD0-DD61E2460013}">
      <dsp:nvSpPr>
        <dsp:cNvPr id="0" name=""/>
        <dsp:cNvSpPr/>
      </dsp:nvSpPr>
      <dsp:spPr>
        <a:xfrm>
          <a:off x="4807958" y="2267116"/>
          <a:ext cx="1509617" cy="600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Deliberate</a:t>
          </a:r>
          <a:endParaRPr lang="en-US" sz="2300" kern="1200" dirty="0"/>
        </a:p>
      </dsp:txBody>
      <dsp:txXfrm>
        <a:off x="4807958" y="2267116"/>
        <a:ext cx="1509617" cy="600325"/>
      </dsp:txXfrm>
    </dsp:sp>
    <dsp:sp modelId="{ABD17A09-C4DA-46FA-959E-E6AE2CE5AED9}">
      <dsp:nvSpPr>
        <dsp:cNvPr id="0" name=""/>
        <dsp:cNvSpPr/>
      </dsp:nvSpPr>
      <dsp:spPr>
        <a:xfrm>
          <a:off x="6644282" y="1166520"/>
          <a:ext cx="1698319" cy="1400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A summary or transcript of deliberation is prepared for </a:t>
          </a:r>
          <a:r>
            <a:rPr lang="en-US" sz="1300" kern="1200" dirty="0" err="1" smtClean="0"/>
            <a:t>decisionmakers</a:t>
          </a:r>
          <a:endParaRPr lang="en-US" sz="1300" kern="1200" dirty="0"/>
        </a:p>
      </dsp:txBody>
      <dsp:txXfrm>
        <a:off x="6644282" y="1466683"/>
        <a:ext cx="1698319" cy="1100595"/>
      </dsp:txXfrm>
    </dsp:sp>
    <dsp:sp modelId="{E33345C0-C32F-41B7-AD57-FEA29275DE4B}">
      <dsp:nvSpPr>
        <dsp:cNvPr id="0" name=""/>
        <dsp:cNvSpPr/>
      </dsp:nvSpPr>
      <dsp:spPr>
        <a:xfrm>
          <a:off x="7021687" y="866358"/>
          <a:ext cx="1509617" cy="600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Report</a:t>
          </a:r>
          <a:endParaRPr lang="en-US" sz="2300" kern="1200" dirty="0"/>
        </a:p>
      </dsp:txBody>
      <dsp:txXfrm>
        <a:off x="7021687" y="866358"/>
        <a:ext cx="1509617" cy="6003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75D75C-D4F2-42E0-A5D8-AA6C3DC2267E}">
      <dsp:nvSpPr>
        <dsp:cNvPr id="0" name=""/>
        <dsp:cNvSpPr/>
      </dsp:nvSpPr>
      <dsp:spPr>
        <a:xfrm>
          <a:off x="5357" y="2307170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Eligible Participants Randomized</a:t>
          </a:r>
          <a:endParaRPr lang="en-US" sz="1600" kern="1200" dirty="0"/>
        </a:p>
      </dsp:txBody>
      <dsp:txXfrm>
        <a:off x="5357" y="2307170"/>
        <a:ext cx="1580554" cy="790277"/>
      </dsp:txXfrm>
    </dsp:sp>
    <dsp:sp modelId="{0EB3F4E9-C541-4467-A07A-DD1DCE33B42A}">
      <dsp:nvSpPr>
        <dsp:cNvPr id="0" name=""/>
        <dsp:cNvSpPr/>
      </dsp:nvSpPr>
      <dsp:spPr>
        <a:xfrm rot="18289469">
          <a:off x="1348476" y="2232079"/>
          <a:ext cx="1107093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1107093" y="158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289469">
        <a:off x="1874346" y="2220222"/>
        <a:ext cx="55354" cy="55354"/>
      </dsp:txXfrm>
    </dsp:sp>
    <dsp:sp modelId="{BDADDCB3-FC59-4621-8CC8-E468CD0E07D3}">
      <dsp:nvSpPr>
        <dsp:cNvPr id="0" name=""/>
        <dsp:cNvSpPr/>
      </dsp:nvSpPr>
      <dsp:spPr>
        <a:xfrm>
          <a:off x="2218134" y="1398351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Deliberative Methods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N=960</a:t>
          </a:r>
        </a:p>
      </dsp:txBody>
      <dsp:txXfrm>
        <a:off x="2218134" y="1398351"/>
        <a:ext cx="1580554" cy="790277"/>
      </dsp:txXfrm>
    </dsp:sp>
    <dsp:sp modelId="{155A7A6F-EC38-46A5-98A7-855C04F19DA4}">
      <dsp:nvSpPr>
        <dsp:cNvPr id="0" name=""/>
        <dsp:cNvSpPr/>
      </dsp:nvSpPr>
      <dsp:spPr>
        <a:xfrm rot="18289469">
          <a:off x="3561253" y="1323260"/>
          <a:ext cx="1107093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1107093" y="158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289469">
        <a:off x="4087122" y="1311403"/>
        <a:ext cx="55354" cy="55354"/>
      </dsp:txXfrm>
    </dsp:sp>
    <dsp:sp modelId="{623F8BCC-D76B-44B6-9B8D-B51937836B2D}">
      <dsp:nvSpPr>
        <dsp:cNvPr id="0" name=""/>
        <dsp:cNvSpPr/>
      </dsp:nvSpPr>
      <dsp:spPr>
        <a:xfrm>
          <a:off x="4430910" y="489532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Pre/Post K&amp;A  Survey</a:t>
          </a:r>
          <a:endParaRPr lang="en-US" sz="1600" kern="1200" dirty="0"/>
        </a:p>
      </dsp:txBody>
      <dsp:txXfrm>
        <a:off x="4430910" y="489532"/>
        <a:ext cx="1580554" cy="790277"/>
      </dsp:txXfrm>
    </dsp:sp>
    <dsp:sp modelId="{72007607-AA70-4F42-9B67-119203CE9B4C}">
      <dsp:nvSpPr>
        <dsp:cNvPr id="0" name=""/>
        <dsp:cNvSpPr/>
      </dsp:nvSpPr>
      <dsp:spPr>
        <a:xfrm>
          <a:off x="6011465" y="868851"/>
          <a:ext cx="632221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632221" y="158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11771" y="868866"/>
        <a:ext cx="31611" cy="31611"/>
      </dsp:txXfrm>
    </dsp:sp>
    <dsp:sp modelId="{684D005E-02EC-4C96-B9C0-57AC90965E24}">
      <dsp:nvSpPr>
        <dsp:cNvPr id="0" name=""/>
        <dsp:cNvSpPr/>
      </dsp:nvSpPr>
      <dsp:spPr>
        <a:xfrm>
          <a:off x="6643687" y="489532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DM vs. Control  Compare DMs</a:t>
          </a:r>
        </a:p>
      </dsp:txBody>
      <dsp:txXfrm>
        <a:off x="6643687" y="489532"/>
        <a:ext cx="1580554" cy="790277"/>
      </dsp:txXfrm>
    </dsp:sp>
    <dsp:sp modelId="{725767DD-6AE4-4965-96E7-B98F570B5CA7}">
      <dsp:nvSpPr>
        <dsp:cNvPr id="0" name=""/>
        <dsp:cNvSpPr/>
      </dsp:nvSpPr>
      <dsp:spPr>
        <a:xfrm>
          <a:off x="3798689" y="1777670"/>
          <a:ext cx="632221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632221" y="158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98994" y="1777684"/>
        <a:ext cx="31611" cy="31611"/>
      </dsp:txXfrm>
    </dsp:sp>
    <dsp:sp modelId="{465E07E9-C91D-44B3-A5A1-00F15E661AF7}">
      <dsp:nvSpPr>
        <dsp:cNvPr id="0" name=""/>
        <dsp:cNvSpPr/>
      </dsp:nvSpPr>
      <dsp:spPr>
        <a:xfrm>
          <a:off x="4430910" y="1398351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Deliberative Experiences Survey</a:t>
          </a:r>
          <a:endParaRPr lang="en-US" sz="1600" kern="1200" dirty="0"/>
        </a:p>
      </dsp:txBody>
      <dsp:txXfrm>
        <a:off x="4430910" y="1398351"/>
        <a:ext cx="1580554" cy="790277"/>
      </dsp:txXfrm>
    </dsp:sp>
    <dsp:sp modelId="{152FC5F7-4BB2-4E1C-884E-D8F1706EF1C5}">
      <dsp:nvSpPr>
        <dsp:cNvPr id="0" name=""/>
        <dsp:cNvSpPr/>
      </dsp:nvSpPr>
      <dsp:spPr>
        <a:xfrm>
          <a:off x="6011465" y="1777670"/>
          <a:ext cx="632221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632221" y="158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11771" y="1777684"/>
        <a:ext cx="31611" cy="31611"/>
      </dsp:txXfrm>
    </dsp:sp>
    <dsp:sp modelId="{0D1B50B9-1CBC-463D-81C8-56A9F9FCCBAF}">
      <dsp:nvSpPr>
        <dsp:cNvPr id="0" name=""/>
        <dsp:cNvSpPr/>
      </dsp:nvSpPr>
      <dsp:spPr>
        <a:xfrm>
          <a:off x="6643687" y="1398351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Compare DMs to each other</a:t>
          </a:r>
          <a:endParaRPr lang="en-US" sz="1600" kern="1200" dirty="0"/>
        </a:p>
      </dsp:txBody>
      <dsp:txXfrm>
        <a:off x="6643687" y="1398351"/>
        <a:ext cx="1580554" cy="790277"/>
      </dsp:txXfrm>
    </dsp:sp>
    <dsp:sp modelId="{6D9B1317-D65B-4AD8-BC52-B2F49109EE9C}">
      <dsp:nvSpPr>
        <dsp:cNvPr id="0" name=""/>
        <dsp:cNvSpPr/>
      </dsp:nvSpPr>
      <dsp:spPr>
        <a:xfrm rot="3310531">
          <a:off x="3561253" y="2232079"/>
          <a:ext cx="1107093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1107093" y="158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310531">
        <a:off x="4087122" y="2220222"/>
        <a:ext cx="55354" cy="55354"/>
      </dsp:txXfrm>
    </dsp:sp>
    <dsp:sp modelId="{E28FB9C2-CFE5-45D9-BA4F-8E3B75D4EDEB}">
      <dsp:nvSpPr>
        <dsp:cNvPr id="0" name=""/>
        <dsp:cNvSpPr/>
      </dsp:nvSpPr>
      <dsp:spPr>
        <a:xfrm>
          <a:off x="4430910" y="2307170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Qualitative Data</a:t>
          </a:r>
          <a:endParaRPr lang="en-US" sz="1600" kern="1200" dirty="0"/>
        </a:p>
      </dsp:txBody>
      <dsp:txXfrm>
        <a:off x="4430910" y="2307170"/>
        <a:ext cx="1580554" cy="790277"/>
      </dsp:txXfrm>
    </dsp:sp>
    <dsp:sp modelId="{A3362291-9EF6-44CB-8F15-DF223E5FF51C}">
      <dsp:nvSpPr>
        <dsp:cNvPr id="0" name=""/>
        <dsp:cNvSpPr/>
      </dsp:nvSpPr>
      <dsp:spPr>
        <a:xfrm>
          <a:off x="6011465" y="2686489"/>
          <a:ext cx="632221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632221" y="158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11771" y="2686503"/>
        <a:ext cx="31611" cy="31611"/>
      </dsp:txXfrm>
    </dsp:sp>
    <dsp:sp modelId="{600F4E48-1696-4326-8881-1013C24C1728}">
      <dsp:nvSpPr>
        <dsp:cNvPr id="0" name=""/>
        <dsp:cNvSpPr/>
      </dsp:nvSpPr>
      <dsp:spPr>
        <a:xfrm>
          <a:off x="6643687" y="2307170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Compare DMs to each other</a:t>
          </a:r>
          <a:endParaRPr lang="en-US" sz="1600" kern="1200" dirty="0"/>
        </a:p>
      </dsp:txBody>
      <dsp:txXfrm>
        <a:off x="6643687" y="2307170"/>
        <a:ext cx="1580554" cy="790277"/>
      </dsp:txXfrm>
    </dsp:sp>
    <dsp:sp modelId="{6C2BED4C-04E7-420F-9E72-7246B78BB3EC}">
      <dsp:nvSpPr>
        <dsp:cNvPr id="0" name=""/>
        <dsp:cNvSpPr/>
      </dsp:nvSpPr>
      <dsp:spPr>
        <a:xfrm rot="3310531">
          <a:off x="1348476" y="3140898"/>
          <a:ext cx="1107093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1107093" y="158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310531">
        <a:off x="1874346" y="3129041"/>
        <a:ext cx="55354" cy="55354"/>
      </dsp:txXfrm>
    </dsp:sp>
    <dsp:sp modelId="{21BEC971-7525-4044-9C63-C4E9998E9097}">
      <dsp:nvSpPr>
        <dsp:cNvPr id="0" name=""/>
        <dsp:cNvSpPr/>
      </dsp:nvSpPr>
      <dsp:spPr>
        <a:xfrm>
          <a:off x="2218134" y="3215989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Control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N=336</a:t>
          </a:r>
          <a:endParaRPr lang="en-US" sz="1600" kern="1200" dirty="0"/>
        </a:p>
      </dsp:txBody>
      <dsp:txXfrm>
        <a:off x="2218134" y="3215989"/>
        <a:ext cx="1580554" cy="790277"/>
      </dsp:txXfrm>
    </dsp:sp>
    <dsp:sp modelId="{0879DEA0-AFFE-4858-86A1-E4A1BF00968C}">
      <dsp:nvSpPr>
        <dsp:cNvPr id="0" name=""/>
        <dsp:cNvSpPr/>
      </dsp:nvSpPr>
      <dsp:spPr>
        <a:xfrm>
          <a:off x="3798689" y="3595308"/>
          <a:ext cx="632221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632221" y="158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98994" y="3595322"/>
        <a:ext cx="31611" cy="31611"/>
      </dsp:txXfrm>
    </dsp:sp>
    <dsp:sp modelId="{42525270-B84C-4A02-934B-FD6FC06234BA}">
      <dsp:nvSpPr>
        <dsp:cNvPr id="0" name=""/>
        <dsp:cNvSpPr/>
      </dsp:nvSpPr>
      <dsp:spPr>
        <a:xfrm>
          <a:off x="4430910" y="3215989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Pre/Post  K&amp;A Survey</a:t>
          </a:r>
          <a:endParaRPr lang="en-US" sz="1600" kern="1200" dirty="0"/>
        </a:p>
      </dsp:txBody>
      <dsp:txXfrm>
        <a:off x="4430910" y="3215989"/>
        <a:ext cx="1580554" cy="790277"/>
      </dsp:txXfrm>
    </dsp:sp>
    <dsp:sp modelId="{AE1D6A46-56E2-4A2E-A56D-3C9D6321CCE5}">
      <dsp:nvSpPr>
        <dsp:cNvPr id="0" name=""/>
        <dsp:cNvSpPr/>
      </dsp:nvSpPr>
      <dsp:spPr>
        <a:xfrm>
          <a:off x="6011465" y="3595308"/>
          <a:ext cx="632221" cy="31640"/>
        </a:xfrm>
        <a:custGeom>
          <a:avLst/>
          <a:gdLst/>
          <a:ahLst/>
          <a:cxnLst/>
          <a:rect l="0" t="0" r="0" b="0"/>
          <a:pathLst>
            <a:path>
              <a:moveTo>
                <a:pt x="0" y="15820"/>
              </a:moveTo>
              <a:lnTo>
                <a:pt x="632221" y="158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11771" y="3595322"/>
        <a:ext cx="31611" cy="31611"/>
      </dsp:txXfrm>
    </dsp:sp>
    <dsp:sp modelId="{63D19FAC-B387-47EB-AAD1-6A6E6DA8BC20}">
      <dsp:nvSpPr>
        <dsp:cNvPr id="0" name=""/>
        <dsp:cNvSpPr/>
      </dsp:nvSpPr>
      <dsp:spPr>
        <a:xfrm>
          <a:off x="6643687" y="3215989"/>
          <a:ext cx="1580554" cy="79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DM vs. control </a:t>
          </a:r>
        </a:p>
      </dsp:txBody>
      <dsp:txXfrm>
        <a:off x="6643687" y="3215989"/>
        <a:ext cx="1580554" cy="79027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9B2C40-BBB8-4E3E-A31B-7BE697DF9B2A}">
      <dsp:nvSpPr>
        <dsp:cNvPr id="0" name=""/>
        <dsp:cNvSpPr/>
      </dsp:nvSpPr>
      <dsp:spPr>
        <a:xfrm>
          <a:off x="5060" y="2550988"/>
          <a:ext cx="1683246" cy="8416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Determine measurement approach</a:t>
          </a:r>
          <a:endParaRPr lang="en-US" sz="1800" b="1" kern="1200" dirty="0"/>
        </a:p>
      </dsp:txBody>
      <dsp:txXfrm>
        <a:off x="5060" y="2550988"/>
        <a:ext cx="1683246" cy="841623"/>
      </dsp:txXfrm>
    </dsp:sp>
    <dsp:sp modelId="{03B030D7-6E2B-4684-8B83-BC3468912DD5}">
      <dsp:nvSpPr>
        <dsp:cNvPr id="0" name=""/>
        <dsp:cNvSpPr/>
      </dsp:nvSpPr>
      <dsp:spPr>
        <a:xfrm rot="18289469">
          <a:off x="1435443" y="2475122"/>
          <a:ext cx="1179023" cy="25488"/>
        </a:xfrm>
        <a:custGeom>
          <a:avLst/>
          <a:gdLst/>
          <a:ahLst/>
          <a:cxnLst/>
          <a:rect l="0" t="0" r="0" b="0"/>
          <a:pathLst>
            <a:path>
              <a:moveTo>
                <a:pt x="0" y="12744"/>
              </a:moveTo>
              <a:lnTo>
                <a:pt x="1179023" y="127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/>
        </a:p>
      </dsp:txBody>
      <dsp:txXfrm rot="18289469">
        <a:off x="1995479" y="2458391"/>
        <a:ext cx="58951" cy="58951"/>
      </dsp:txXfrm>
    </dsp:sp>
    <dsp:sp modelId="{B38783B6-347F-49DC-AA9C-5EC68146AC4F}">
      <dsp:nvSpPr>
        <dsp:cNvPr id="0" name=""/>
        <dsp:cNvSpPr/>
      </dsp:nvSpPr>
      <dsp:spPr>
        <a:xfrm>
          <a:off x="2361604" y="1583121"/>
          <a:ext cx="1683246" cy="8416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Develop surveys</a:t>
          </a:r>
          <a:endParaRPr lang="en-US" sz="1800" b="1" kern="1200" dirty="0"/>
        </a:p>
      </dsp:txBody>
      <dsp:txXfrm>
        <a:off x="2361604" y="1583121"/>
        <a:ext cx="1683246" cy="841623"/>
      </dsp:txXfrm>
    </dsp:sp>
    <dsp:sp modelId="{F9230B14-CC51-46F9-B382-BF02ADE8399F}">
      <dsp:nvSpPr>
        <dsp:cNvPr id="0" name=""/>
        <dsp:cNvSpPr/>
      </dsp:nvSpPr>
      <dsp:spPr>
        <a:xfrm>
          <a:off x="4044850" y="1991189"/>
          <a:ext cx="673298" cy="25488"/>
        </a:xfrm>
        <a:custGeom>
          <a:avLst/>
          <a:gdLst/>
          <a:ahLst/>
          <a:cxnLst/>
          <a:rect l="0" t="0" r="0" b="0"/>
          <a:pathLst>
            <a:path>
              <a:moveTo>
                <a:pt x="0" y="12744"/>
              </a:moveTo>
              <a:lnTo>
                <a:pt x="673298" y="127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/>
        </a:p>
      </dsp:txBody>
      <dsp:txXfrm>
        <a:off x="4364667" y="1987101"/>
        <a:ext cx="33664" cy="33664"/>
      </dsp:txXfrm>
    </dsp:sp>
    <dsp:sp modelId="{688FA021-9C7C-4F96-86C0-05778F5917FC}">
      <dsp:nvSpPr>
        <dsp:cNvPr id="0" name=""/>
        <dsp:cNvSpPr/>
      </dsp:nvSpPr>
      <dsp:spPr>
        <a:xfrm>
          <a:off x="4718149" y="1583121"/>
          <a:ext cx="1683246" cy="8416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Collect survey data &amp; analyze</a:t>
          </a:r>
          <a:endParaRPr lang="en-US" sz="1800" b="1" kern="1200" dirty="0"/>
        </a:p>
      </dsp:txBody>
      <dsp:txXfrm>
        <a:off x="4718149" y="1583121"/>
        <a:ext cx="1683246" cy="841623"/>
      </dsp:txXfrm>
    </dsp:sp>
    <dsp:sp modelId="{20A83432-52A2-4359-B528-CEA0A5DE1592}">
      <dsp:nvSpPr>
        <dsp:cNvPr id="0" name=""/>
        <dsp:cNvSpPr/>
      </dsp:nvSpPr>
      <dsp:spPr>
        <a:xfrm>
          <a:off x="1688306" y="2959055"/>
          <a:ext cx="673298" cy="25488"/>
        </a:xfrm>
        <a:custGeom>
          <a:avLst/>
          <a:gdLst/>
          <a:ahLst/>
          <a:cxnLst/>
          <a:rect l="0" t="0" r="0" b="0"/>
          <a:pathLst>
            <a:path>
              <a:moveTo>
                <a:pt x="0" y="12744"/>
              </a:moveTo>
              <a:lnTo>
                <a:pt x="673298" y="127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/>
        </a:p>
      </dsp:txBody>
      <dsp:txXfrm>
        <a:off x="2008123" y="2954967"/>
        <a:ext cx="33664" cy="33664"/>
      </dsp:txXfrm>
    </dsp:sp>
    <dsp:sp modelId="{108CB604-D019-4530-9C47-FC0572AE9175}">
      <dsp:nvSpPr>
        <dsp:cNvPr id="0" name=""/>
        <dsp:cNvSpPr/>
      </dsp:nvSpPr>
      <dsp:spPr>
        <a:xfrm>
          <a:off x="2361604" y="2550988"/>
          <a:ext cx="1683246" cy="8416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Develop codebook for transcripts</a:t>
          </a:r>
          <a:endParaRPr lang="en-US" sz="1800" b="1" kern="1200" dirty="0"/>
        </a:p>
      </dsp:txBody>
      <dsp:txXfrm>
        <a:off x="2361604" y="2550988"/>
        <a:ext cx="1683246" cy="841623"/>
      </dsp:txXfrm>
    </dsp:sp>
    <dsp:sp modelId="{55197A72-4EA9-4182-A16A-01FF4F090940}">
      <dsp:nvSpPr>
        <dsp:cNvPr id="0" name=""/>
        <dsp:cNvSpPr/>
      </dsp:nvSpPr>
      <dsp:spPr>
        <a:xfrm>
          <a:off x="4044850" y="2959055"/>
          <a:ext cx="673298" cy="25488"/>
        </a:xfrm>
        <a:custGeom>
          <a:avLst/>
          <a:gdLst/>
          <a:ahLst/>
          <a:cxnLst/>
          <a:rect l="0" t="0" r="0" b="0"/>
          <a:pathLst>
            <a:path>
              <a:moveTo>
                <a:pt x="0" y="12744"/>
              </a:moveTo>
              <a:lnTo>
                <a:pt x="673298" y="127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/>
        </a:p>
      </dsp:txBody>
      <dsp:txXfrm>
        <a:off x="4364667" y="2954967"/>
        <a:ext cx="33664" cy="33664"/>
      </dsp:txXfrm>
    </dsp:sp>
    <dsp:sp modelId="{A10A466E-2FFC-44CC-8EBB-59427B0564F0}">
      <dsp:nvSpPr>
        <dsp:cNvPr id="0" name=""/>
        <dsp:cNvSpPr/>
      </dsp:nvSpPr>
      <dsp:spPr>
        <a:xfrm>
          <a:off x="4718149" y="2550988"/>
          <a:ext cx="1683246" cy="8416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Code &amp; analyze transcripts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4718149" y="2550988"/>
        <a:ext cx="1683246" cy="841623"/>
      </dsp:txXfrm>
    </dsp:sp>
    <dsp:sp modelId="{9DF21E0E-7102-4FCD-95E5-514453ED4FF2}">
      <dsp:nvSpPr>
        <dsp:cNvPr id="0" name=""/>
        <dsp:cNvSpPr/>
      </dsp:nvSpPr>
      <dsp:spPr>
        <a:xfrm>
          <a:off x="6401395" y="2959055"/>
          <a:ext cx="673298" cy="25488"/>
        </a:xfrm>
        <a:custGeom>
          <a:avLst/>
          <a:gdLst/>
          <a:ahLst/>
          <a:cxnLst/>
          <a:rect l="0" t="0" r="0" b="0"/>
          <a:pathLst>
            <a:path>
              <a:moveTo>
                <a:pt x="0" y="12744"/>
              </a:moveTo>
              <a:lnTo>
                <a:pt x="673298" y="127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/>
        </a:p>
      </dsp:txBody>
      <dsp:txXfrm>
        <a:off x="6721212" y="2954967"/>
        <a:ext cx="33664" cy="33664"/>
      </dsp:txXfrm>
    </dsp:sp>
    <dsp:sp modelId="{3FA23A15-CB3C-4AD4-9C49-0B8ED4C5BC25}">
      <dsp:nvSpPr>
        <dsp:cNvPr id="0" name=""/>
        <dsp:cNvSpPr/>
      </dsp:nvSpPr>
      <dsp:spPr>
        <a:xfrm>
          <a:off x="7074693" y="2550988"/>
          <a:ext cx="1683246" cy="8416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Combine data for further analysis</a:t>
          </a:r>
          <a:endParaRPr lang="en-US" sz="1800" b="1" kern="1200" dirty="0"/>
        </a:p>
      </dsp:txBody>
      <dsp:txXfrm>
        <a:off x="7074693" y="2550988"/>
        <a:ext cx="1683246" cy="841623"/>
      </dsp:txXfrm>
    </dsp:sp>
    <dsp:sp modelId="{96CFB48A-B0E6-402B-9E7E-34355BB38B68}">
      <dsp:nvSpPr>
        <dsp:cNvPr id="0" name=""/>
        <dsp:cNvSpPr/>
      </dsp:nvSpPr>
      <dsp:spPr>
        <a:xfrm rot="3310531">
          <a:off x="1435443" y="3442989"/>
          <a:ext cx="1179023" cy="25488"/>
        </a:xfrm>
        <a:custGeom>
          <a:avLst/>
          <a:gdLst/>
          <a:ahLst/>
          <a:cxnLst/>
          <a:rect l="0" t="0" r="0" b="0"/>
          <a:pathLst>
            <a:path>
              <a:moveTo>
                <a:pt x="0" y="12744"/>
              </a:moveTo>
              <a:lnTo>
                <a:pt x="1179023" y="127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/>
        </a:p>
      </dsp:txBody>
      <dsp:txXfrm rot="3310531">
        <a:off x="1995479" y="3426257"/>
        <a:ext cx="58951" cy="58951"/>
      </dsp:txXfrm>
    </dsp:sp>
    <dsp:sp modelId="{F866A162-F343-41A1-BB11-1DB61AAE170E}">
      <dsp:nvSpPr>
        <dsp:cNvPr id="0" name=""/>
        <dsp:cNvSpPr/>
      </dsp:nvSpPr>
      <dsp:spPr>
        <a:xfrm>
          <a:off x="2361604" y="3518854"/>
          <a:ext cx="1683246" cy="8416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Develop debrief forms</a:t>
          </a:r>
          <a:endParaRPr lang="en-US" sz="1800" b="1" kern="1200" dirty="0"/>
        </a:p>
      </dsp:txBody>
      <dsp:txXfrm>
        <a:off x="2361604" y="3518854"/>
        <a:ext cx="1683246" cy="841623"/>
      </dsp:txXfrm>
    </dsp:sp>
    <dsp:sp modelId="{7D937C56-9989-4B01-B425-9A43C3A1332B}">
      <dsp:nvSpPr>
        <dsp:cNvPr id="0" name=""/>
        <dsp:cNvSpPr/>
      </dsp:nvSpPr>
      <dsp:spPr>
        <a:xfrm>
          <a:off x="4044850" y="3926922"/>
          <a:ext cx="673298" cy="25488"/>
        </a:xfrm>
        <a:custGeom>
          <a:avLst/>
          <a:gdLst/>
          <a:ahLst/>
          <a:cxnLst/>
          <a:rect l="0" t="0" r="0" b="0"/>
          <a:pathLst>
            <a:path>
              <a:moveTo>
                <a:pt x="0" y="12744"/>
              </a:moveTo>
              <a:lnTo>
                <a:pt x="673298" y="127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/>
        </a:p>
      </dsp:txBody>
      <dsp:txXfrm>
        <a:off x="4364667" y="3922834"/>
        <a:ext cx="33664" cy="33664"/>
      </dsp:txXfrm>
    </dsp:sp>
    <dsp:sp modelId="{3C08C2FE-AE09-4ECF-9BB4-017035552168}">
      <dsp:nvSpPr>
        <dsp:cNvPr id="0" name=""/>
        <dsp:cNvSpPr/>
      </dsp:nvSpPr>
      <dsp:spPr>
        <a:xfrm>
          <a:off x="4718149" y="3518854"/>
          <a:ext cx="1683246" cy="8416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Analyze observation data</a:t>
          </a:r>
          <a:endParaRPr lang="en-US" sz="1800" b="1" kern="1200" dirty="0"/>
        </a:p>
      </dsp:txBody>
      <dsp:txXfrm>
        <a:off x="4718149" y="3518854"/>
        <a:ext cx="1683246" cy="841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729" cy="463869"/>
          </a:xfrm>
          <a:prstGeom prst="rect">
            <a:avLst/>
          </a:prstGeom>
        </p:spPr>
        <p:txBody>
          <a:bodyPr vert="horz" lIns="91365" tIns="45683" rIns="91365" bIns="45683" rtlCol="0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693" y="0"/>
            <a:ext cx="3026729" cy="463869"/>
          </a:xfrm>
          <a:prstGeom prst="rect">
            <a:avLst/>
          </a:prstGeom>
        </p:spPr>
        <p:txBody>
          <a:bodyPr vert="horz" lIns="91365" tIns="45683" rIns="91365" bIns="45683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EE817B4-9D6F-4573-AB82-6E4807EC8C8F}" type="datetimeFigureOut">
              <a:rPr lang="en-US"/>
              <a:pPr>
                <a:defRPr/>
              </a:pPr>
              <a:t>9/6/2012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248"/>
            <a:ext cx="3026729" cy="463869"/>
          </a:xfrm>
          <a:prstGeom prst="rect">
            <a:avLst/>
          </a:prstGeom>
        </p:spPr>
        <p:txBody>
          <a:bodyPr vert="horz" lIns="91365" tIns="45683" rIns="91365" bIns="45683" rtlCol="0" anchor="b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693" y="8818248"/>
            <a:ext cx="3026729" cy="463869"/>
          </a:xfrm>
          <a:prstGeom prst="rect">
            <a:avLst/>
          </a:prstGeom>
        </p:spPr>
        <p:txBody>
          <a:bodyPr vert="horz" lIns="91365" tIns="45683" rIns="91365" bIns="45683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B64E184-C088-4CD2-A20A-E82662B296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729" cy="463869"/>
          </a:xfrm>
          <a:prstGeom prst="rect">
            <a:avLst/>
          </a:prstGeom>
        </p:spPr>
        <p:txBody>
          <a:bodyPr vert="horz" lIns="92949" tIns="46475" rIns="92949" bIns="46475" rtlCol="0"/>
          <a:lstStyle>
            <a:lvl1pPr algn="l">
              <a:defRPr sz="1200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693" y="0"/>
            <a:ext cx="3026729" cy="463869"/>
          </a:xfrm>
          <a:prstGeom prst="rect">
            <a:avLst/>
          </a:prstGeom>
        </p:spPr>
        <p:txBody>
          <a:bodyPr vert="horz" lIns="92949" tIns="46475" rIns="92949" bIns="46475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F03ED38-D266-42B0-8FE4-EA62193B5AB0}" type="datetimeFigureOut">
              <a:rPr lang="en-US"/>
              <a:pPr>
                <a:defRPr/>
              </a:pPr>
              <a:t>9/6/2012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49" tIns="46475" rIns="92949" bIns="46475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869" y="4409125"/>
            <a:ext cx="5589263" cy="4177981"/>
          </a:xfrm>
          <a:prstGeom prst="rect">
            <a:avLst/>
          </a:prstGeom>
        </p:spPr>
        <p:txBody>
          <a:bodyPr vert="horz" wrap="square" lIns="92949" tIns="46475" rIns="92949" bIns="4647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248"/>
            <a:ext cx="3026729" cy="463869"/>
          </a:xfrm>
          <a:prstGeom prst="rect">
            <a:avLst/>
          </a:prstGeom>
        </p:spPr>
        <p:txBody>
          <a:bodyPr vert="horz" lIns="92949" tIns="46475" rIns="92949" bIns="46475" rtlCol="0" anchor="b"/>
          <a:lstStyle>
            <a:lvl1pPr algn="l">
              <a:defRPr sz="1200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693" y="8818248"/>
            <a:ext cx="3026729" cy="463869"/>
          </a:xfrm>
          <a:prstGeom prst="rect">
            <a:avLst/>
          </a:prstGeom>
        </p:spPr>
        <p:txBody>
          <a:bodyPr vert="horz" lIns="92949" tIns="46475" rIns="92949" bIns="46475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6FAEE9F-E988-4CC3-A009-9DC787E17C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pPr marL="292100" indent="-292100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AEE9F-E988-4CC3-A009-9DC787E17CB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1828800"/>
            <a:ext cx="5410200" cy="1543050"/>
          </a:xfrm>
        </p:spPr>
        <p:txBody>
          <a:bodyPr/>
          <a:lstStyle>
            <a:lvl1pPr>
              <a:defRPr sz="5400" b="1" cap="all" baseline="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3657599"/>
            <a:ext cx="54102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CC6600"/>
                </a:solidFill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C4A13-B0D0-4889-AF48-0ED6BCD85A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CC6600"/>
                </a:solidFill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78141-1D3E-4B14-B5FD-32A152397A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3F47C-0E1E-4E93-AA45-9327BF582F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E3E3A-FBB8-4393-9578-211C9A7DCB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2" name="Rectangle 15"/>
          <p:cNvSpPr>
            <a:spLocks noChangeArrowheads="1"/>
          </p:cNvSpPr>
          <p:nvPr userDrawn="1"/>
        </p:nvSpPr>
        <p:spPr bwMode="auto">
          <a:xfrm>
            <a:off x="4572000" y="2876550"/>
            <a:ext cx="3810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3886200"/>
            <a:ext cx="43434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3429000" y="2286000"/>
            <a:ext cx="5029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23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17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11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5486400" y="6400800"/>
            <a:ext cx="3810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B6AF5ADF-7342-4BD0-BB05-2388A3212190}" type="slidenum">
              <a:rPr lang="en-US" sz="1200">
                <a:solidFill>
                  <a:schemeClr val="bg1"/>
                </a:solidFill>
                <a:cs typeface="+mn-cs"/>
              </a:rPr>
              <a:pPr algn="r">
                <a:defRPr/>
              </a:pPr>
              <a:t>‹#›</a:t>
            </a:fld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752600"/>
            <a:ext cx="6858000" cy="4495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6291263"/>
            <a:ext cx="8991600" cy="566737"/>
            <a:chOff x="0" y="7205663"/>
            <a:chExt cx="8991600" cy="566737"/>
          </a:xfrm>
        </p:grpSpPr>
        <p:grpSp>
          <p:nvGrpSpPr>
            <p:cNvPr id="17" name="Group 22"/>
            <p:cNvGrpSpPr/>
            <p:nvPr userDrawn="1"/>
          </p:nvGrpSpPr>
          <p:grpSpPr>
            <a:xfrm>
              <a:off x="6705600" y="7205663"/>
              <a:ext cx="2286000" cy="566737"/>
              <a:chOff x="6705600" y="7205663"/>
              <a:chExt cx="2286000" cy="566737"/>
            </a:xfrm>
          </p:grpSpPr>
          <p:pic>
            <p:nvPicPr>
              <p:cNvPr id="19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7056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70866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18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  <p:sp>
        <p:nvSpPr>
          <p:cNvPr id="11" name="Rectangle 21"/>
          <p:cNvSpPr>
            <a:spLocks noChangeArrowheads="1"/>
          </p:cNvSpPr>
          <p:nvPr userDrawn="1"/>
        </p:nvSpPr>
        <p:spPr bwMode="auto">
          <a:xfrm>
            <a:off x="1600200" y="1600200"/>
            <a:ext cx="7543800" cy="76200"/>
          </a:xfrm>
          <a:prstGeom prst="rect">
            <a:avLst/>
          </a:prstGeom>
          <a:solidFill>
            <a:srgbClr val="3795A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2672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6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8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7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1600200" y="1600200"/>
            <a:ext cx="7543800" cy="76200"/>
          </a:xfrm>
          <a:prstGeom prst="rect">
            <a:avLst/>
          </a:prstGeom>
          <a:solidFill>
            <a:srgbClr val="3795A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828800"/>
            <a:ext cx="3352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28800"/>
            <a:ext cx="3352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91263"/>
            <a:ext cx="7696200" cy="566737"/>
            <a:chOff x="0" y="7205663"/>
            <a:chExt cx="7696200" cy="566737"/>
          </a:xfrm>
        </p:grpSpPr>
        <p:grpSp>
          <p:nvGrpSpPr>
            <p:cNvPr id="7" name="Group 22"/>
            <p:cNvGrpSpPr/>
            <p:nvPr userDrawn="1"/>
          </p:nvGrpSpPr>
          <p:grpSpPr>
            <a:xfrm>
              <a:off x="5410200" y="7205663"/>
              <a:ext cx="2286000" cy="566737"/>
              <a:chOff x="5410200" y="7205663"/>
              <a:chExt cx="2286000" cy="566737"/>
            </a:xfrm>
          </p:grpSpPr>
          <p:pic>
            <p:nvPicPr>
              <p:cNvPr id="9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4102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57912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8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9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11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10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5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7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6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4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6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5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1143000"/>
          </a:xfrm>
        </p:spPr>
        <p:txBody>
          <a:bodyPr/>
          <a:lstStyle>
            <a:lvl1pPr>
              <a:lnSpc>
                <a:spcPct val="90000"/>
              </a:lnSpc>
              <a:defRPr b="1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>
            <a:lvl1pPr>
              <a:spcAft>
                <a:spcPts val="768"/>
              </a:spcAft>
              <a:buClr>
                <a:srgbClr val="002060"/>
              </a:buClr>
              <a:defRPr b="1"/>
            </a:lvl1pPr>
            <a:lvl2pPr>
              <a:spcAft>
                <a:spcPts val="672"/>
              </a:spcAft>
              <a:buClr>
                <a:srgbClr val="996633"/>
              </a:buClr>
              <a:defRPr/>
            </a:lvl2pPr>
            <a:lvl3pPr>
              <a:spcBef>
                <a:spcPts val="576"/>
              </a:spcBef>
              <a:spcAft>
                <a:spcPts val="576"/>
              </a:spcAft>
              <a:buClr>
                <a:srgbClr val="CC6600"/>
              </a:buClr>
              <a:defRPr/>
            </a:lvl3pPr>
            <a:lvl4pPr>
              <a:spcAft>
                <a:spcPts val="480"/>
              </a:spcAft>
              <a:buClr>
                <a:srgbClr val="002060"/>
              </a:buClr>
              <a:defRPr/>
            </a:lvl4pPr>
            <a:lvl5pPr>
              <a:spcAft>
                <a:spcPts val="480"/>
              </a:spcAft>
              <a:buClr>
                <a:srgbClr val="996633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99FC6-17DB-4978-B603-E2B1BC401D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7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9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8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7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9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8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6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8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7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304800"/>
            <a:ext cx="17145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304800"/>
            <a:ext cx="49911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6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8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7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-line Title Plus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4343400" y="6324600"/>
            <a:ext cx="4572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D87DCC1B-85C7-4CBA-8035-EC0556FA2550}" type="slidenum">
              <a:rPr lang="en-US" sz="1600">
                <a:solidFill>
                  <a:schemeClr val="bg1"/>
                </a:solidFill>
                <a:cs typeface="+mn-cs"/>
              </a:rPr>
              <a:pPr>
                <a:defRPr/>
              </a:pPr>
              <a:t>‹#›</a:t>
            </a:fld>
            <a:endParaRPr lang="en-US" sz="16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78616" y="1266364"/>
            <a:ext cx="8382000" cy="4662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43598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291263"/>
            <a:ext cx="8763000" cy="566737"/>
            <a:chOff x="0" y="7205663"/>
            <a:chExt cx="8763000" cy="566737"/>
          </a:xfrm>
        </p:grpSpPr>
        <p:grpSp>
          <p:nvGrpSpPr>
            <p:cNvPr id="8" name="Group 22"/>
            <p:cNvGrpSpPr/>
            <p:nvPr userDrawn="1"/>
          </p:nvGrpSpPr>
          <p:grpSpPr>
            <a:xfrm>
              <a:off x="6477000" y="7205663"/>
              <a:ext cx="2286000" cy="566737"/>
              <a:chOff x="6477000" y="7205663"/>
              <a:chExt cx="2286000" cy="566737"/>
            </a:xfrm>
          </p:grpSpPr>
          <p:pic>
            <p:nvPicPr>
              <p:cNvPr id="10" name="Picture 6" descr="EHC-logo-reversed-color.png"/>
              <p:cNvPicPr>
                <a:picLocks noChangeAspect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77000" y="7205663"/>
                <a:ext cx="2270125" cy="346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TextBox 3"/>
              <p:cNvSpPr txBox="1">
                <a:spLocks noChangeArrowheads="1"/>
              </p:cNvSpPr>
              <p:nvPr userDrawn="1"/>
            </p:nvSpPr>
            <p:spPr bwMode="auto">
              <a:xfrm>
                <a:off x="6858000" y="7510463"/>
                <a:ext cx="19050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b="1" dirty="0">
                    <a:solidFill>
                      <a:schemeClr val="bg1"/>
                    </a:solidFill>
                    <a:latin typeface="Arial Narrow" pitchFamily="34" charset="0"/>
                  </a:rPr>
                  <a:t>Community Forum</a:t>
                </a:r>
              </a:p>
            </p:txBody>
          </p:sp>
        </p:grpSp>
        <p:sp>
          <p:nvSpPr>
            <p:cNvPr id="9" name="Text Box 9"/>
            <p:cNvSpPr txBox="1">
              <a:spLocks noChangeArrowheads="1"/>
            </p:cNvSpPr>
            <p:nvPr userDrawn="1"/>
          </p:nvSpPr>
          <p:spPr bwMode="auto">
            <a:xfrm>
              <a:off x="0" y="7239000"/>
              <a:ext cx="6248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AMERICAN INSTITUTES FOR RESEARCH</a:t>
              </a:r>
            </a:p>
          </p:txBody>
        </p:sp>
      </p:grp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for Large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Slide background"/>
          <p:cNvPicPr>
            <a:picLocks noChangeAspect="1" noChangeArrowheads="1"/>
          </p:cNvPicPr>
          <p:nvPr userDrawn="1"/>
        </p:nvPicPr>
        <p:blipFill>
          <a:blip r:embed="rId2" cstate="print"/>
          <a:srcRect b="73334"/>
          <a:stretch>
            <a:fillRect/>
          </a:stretch>
        </p:blipFill>
        <p:spPr bwMode="auto">
          <a:xfrm>
            <a:off x="0" y="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1143000"/>
          </a:xfrm>
        </p:spPr>
        <p:txBody>
          <a:bodyPr/>
          <a:lstStyle>
            <a:lvl1pPr>
              <a:lnSpc>
                <a:spcPct val="90000"/>
              </a:lnSpc>
              <a:defRPr b="1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>
            <a:lvl1pPr>
              <a:spcAft>
                <a:spcPts val="768"/>
              </a:spcAft>
              <a:buClr>
                <a:srgbClr val="002060"/>
              </a:buClr>
              <a:defRPr b="1"/>
            </a:lvl1pPr>
            <a:lvl2pPr>
              <a:spcAft>
                <a:spcPts val="672"/>
              </a:spcAft>
              <a:buClr>
                <a:srgbClr val="996633"/>
              </a:buClr>
              <a:defRPr/>
            </a:lvl2pPr>
            <a:lvl3pPr>
              <a:spcBef>
                <a:spcPts val="576"/>
              </a:spcBef>
              <a:spcAft>
                <a:spcPts val="576"/>
              </a:spcAft>
              <a:buClr>
                <a:srgbClr val="CC6600"/>
              </a:buClr>
              <a:defRPr/>
            </a:lvl3pPr>
            <a:lvl4pPr>
              <a:spcAft>
                <a:spcPts val="480"/>
              </a:spcAft>
              <a:buClr>
                <a:srgbClr val="002060"/>
              </a:buClr>
              <a:defRPr/>
            </a:lvl4pPr>
            <a:lvl5pPr>
              <a:spcAft>
                <a:spcPts val="480"/>
              </a:spcAft>
              <a:buClr>
                <a:srgbClr val="996633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88800-3D61-4F89-AA02-A47724DE85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447800"/>
            <a:ext cx="7772400" cy="1362075"/>
          </a:xfrm>
        </p:spPr>
        <p:txBody>
          <a:bodyPr anchor="t"/>
          <a:lstStyle>
            <a:lvl1pPr algn="l">
              <a:lnSpc>
                <a:spcPct val="90000"/>
              </a:lnSpc>
              <a:defRPr sz="5400" b="1" cap="sm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48013"/>
            <a:ext cx="7772400" cy="1500187"/>
          </a:xfrm>
        </p:spPr>
        <p:txBody>
          <a:bodyPr/>
          <a:lstStyle>
            <a:lvl1pPr marL="0" indent="0">
              <a:buNone/>
              <a:defRPr sz="3200" b="1">
                <a:solidFill>
                  <a:srgbClr val="CC6600"/>
                </a:solidFill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503E7-3205-495C-B31B-5ED0BA7622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4F9C3-D6B6-4A78-B185-A6F6C198D7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C6600"/>
                </a:solidFill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C6600"/>
                </a:solidFill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210EE-B3C7-4CD6-BB96-D3F0C45216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3F6B8-77FD-46CE-98F5-4FDFBF0702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AC415-E8F3-478A-9F65-9D31EAB811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CC6600"/>
                </a:solidFill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3246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695B1-CDCB-4A62-A79A-EDC22B3566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2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248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CC2E4F0C-DA33-4E50-976F-68102ABF9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  <p:sldLayoutId id="214748419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763"/>
        </a:spcAft>
        <a:buClr>
          <a:srgbClr val="002060"/>
        </a:buClr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75"/>
        </a:spcAft>
        <a:buClr>
          <a:srgbClr val="996633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ts val="575"/>
        </a:spcAft>
        <a:buClr>
          <a:srgbClr val="CC66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ts val="475"/>
        </a:spcAft>
        <a:buClr>
          <a:srgbClr val="00206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ts val="475"/>
        </a:spcAft>
        <a:buClr>
          <a:srgbClr val="996633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 flipH="1">
            <a:off x="0" y="0"/>
            <a:ext cx="2286000" cy="6858000"/>
          </a:xfrm>
          <a:prstGeom prst="rect">
            <a:avLst/>
          </a:prstGeom>
          <a:gradFill rotWithShape="0">
            <a:gsLst>
              <a:gs pos="0">
                <a:srgbClr val="E1F6FF"/>
              </a:gs>
              <a:gs pos="100000">
                <a:srgbClr val="E1F6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600200" y="1600200"/>
            <a:ext cx="7543800" cy="76200"/>
          </a:xfrm>
          <a:prstGeom prst="rect">
            <a:avLst/>
          </a:prstGeom>
          <a:solidFill>
            <a:srgbClr val="C2FFF0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grpSp>
        <p:nvGrpSpPr>
          <p:cNvPr id="2052" name="Group 22"/>
          <p:cNvGrpSpPr>
            <a:grpSpLocks/>
          </p:cNvGrpSpPr>
          <p:nvPr userDrawn="1"/>
        </p:nvGrpSpPr>
        <p:grpSpPr bwMode="auto">
          <a:xfrm>
            <a:off x="0" y="5257800"/>
            <a:ext cx="1219200" cy="1293813"/>
            <a:chOff x="0" y="2448"/>
            <a:chExt cx="1968" cy="1872"/>
          </a:xfrm>
        </p:grpSpPr>
        <p:sp>
          <p:nvSpPr>
            <p:cNvPr id="1038" name="Freeform 14"/>
            <p:cNvSpPr>
              <a:spLocks noEditPoints="1"/>
            </p:cNvSpPr>
            <p:nvPr userDrawn="1"/>
          </p:nvSpPr>
          <p:spPr bwMode="auto">
            <a:xfrm>
              <a:off x="0" y="2448"/>
              <a:ext cx="1968" cy="1872"/>
            </a:xfrm>
            <a:custGeom>
              <a:avLst/>
              <a:gdLst>
                <a:gd name="T0" fmla="*/ 204 w 268"/>
                <a:gd name="T1" fmla="*/ 271 h 271"/>
                <a:gd name="T2" fmla="*/ 204 w 268"/>
                <a:gd name="T3" fmla="*/ 129 h 271"/>
                <a:gd name="T4" fmla="*/ 0 w 268"/>
                <a:gd name="T5" fmla="*/ 129 h 271"/>
                <a:gd name="T6" fmla="*/ 0 w 268"/>
                <a:gd name="T7" fmla="*/ 271 h 271"/>
                <a:gd name="T8" fmla="*/ 0 w 268"/>
                <a:gd name="T9" fmla="*/ 129 h 271"/>
                <a:gd name="T10" fmla="*/ 0 w 268"/>
                <a:gd name="T11" fmla="*/ 113 h 271"/>
                <a:gd name="T12" fmla="*/ 0 w 268"/>
                <a:gd name="T13" fmla="*/ 113 h 271"/>
                <a:gd name="T14" fmla="*/ 216 w 268"/>
                <a:gd name="T15" fmla="*/ 113 h 271"/>
                <a:gd name="T16" fmla="*/ 198 w 268"/>
                <a:gd name="T17" fmla="*/ 100 h 271"/>
                <a:gd name="T18" fmla="*/ 167 w 268"/>
                <a:gd name="T19" fmla="*/ 96 h 271"/>
                <a:gd name="T20" fmla="*/ 0 w 268"/>
                <a:gd name="T21" fmla="*/ 96 h 271"/>
                <a:gd name="T22" fmla="*/ 0 w 268"/>
                <a:gd name="T23" fmla="*/ 81 h 271"/>
                <a:gd name="T24" fmla="*/ 243 w 268"/>
                <a:gd name="T25" fmla="*/ 81 h 271"/>
                <a:gd name="T26" fmla="*/ 231 w 268"/>
                <a:gd name="T27" fmla="*/ 69 h 271"/>
                <a:gd name="T28" fmla="*/ 200 w 268"/>
                <a:gd name="T29" fmla="*/ 64 h 271"/>
                <a:gd name="T30" fmla="*/ 0 w 268"/>
                <a:gd name="T31" fmla="*/ 64 h 271"/>
                <a:gd name="T32" fmla="*/ 0 w 268"/>
                <a:gd name="T33" fmla="*/ 46 h 271"/>
                <a:gd name="T34" fmla="*/ 268 w 268"/>
                <a:gd name="T35" fmla="*/ 46 h 271"/>
                <a:gd name="T36" fmla="*/ 268 w 268"/>
                <a:gd name="T37" fmla="*/ 0 h 271"/>
                <a:gd name="T38" fmla="*/ 0 w 268"/>
                <a:gd name="T39" fmla="*/ 0 h 271"/>
                <a:gd name="T40" fmla="*/ 0 w 268"/>
                <a:gd name="T41" fmla="*/ 46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8" h="271">
                  <a:moveTo>
                    <a:pt x="204" y="271"/>
                  </a:moveTo>
                  <a:lnTo>
                    <a:pt x="204" y="129"/>
                  </a:lnTo>
                  <a:lnTo>
                    <a:pt x="0" y="129"/>
                  </a:lnTo>
                  <a:lnTo>
                    <a:pt x="0" y="271"/>
                  </a:lnTo>
                  <a:moveTo>
                    <a:pt x="0" y="129"/>
                  </a:moveTo>
                  <a:lnTo>
                    <a:pt x="0" y="113"/>
                  </a:lnTo>
                  <a:moveTo>
                    <a:pt x="0" y="113"/>
                  </a:moveTo>
                  <a:lnTo>
                    <a:pt x="216" y="113"/>
                  </a:lnTo>
                  <a:cubicBezTo>
                    <a:pt x="220" y="113"/>
                    <a:pt x="204" y="101"/>
                    <a:pt x="198" y="100"/>
                  </a:cubicBezTo>
                  <a:cubicBezTo>
                    <a:pt x="190" y="97"/>
                    <a:pt x="180" y="96"/>
                    <a:pt x="167" y="96"/>
                  </a:cubicBezTo>
                  <a:lnTo>
                    <a:pt x="0" y="96"/>
                  </a:lnTo>
                  <a:moveTo>
                    <a:pt x="0" y="81"/>
                  </a:moveTo>
                  <a:lnTo>
                    <a:pt x="243" y="81"/>
                  </a:lnTo>
                  <a:cubicBezTo>
                    <a:pt x="244" y="81"/>
                    <a:pt x="237" y="72"/>
                    <a:pt x="231" y="69"/>
                  </a:cubicBezTo>
                  <a:cubicBezTo>
                    <a:pt x="222" y="65"/>
                    <a:pt x="213" y="64"/>
                    <a:pt x="200" y="64"/>
                  </a:cubicBezTo>
                  <a:lnTo>
                    <a:pt x="0" y="64"/>
                  </a:lnTo>
                  <a:moveTo>
                    <a:pt x="0" y="46"/>
                  </a:moveTo>
                  <a:lnTo>
                    <a:pt x="268" y="46"/>
                  </a:lnTo>
                  <a:lnTo>
                    <a:pt x="268" y="0"/>
                  </a:lnTo>
                  <a:lnTo>
                    <a:pt x="0" y="0"/>
                  </a:lnTo>
                  <a:lnTo>
                    <a:pt x="0" y="4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1039" name="Freeform 15"/>
            <p:cNvSpPr>
              <a:spLocks/>
            </p:cNvSpPr>
            <p:nvPr userDrawn="1"/>
          </p:nvSpPr>
          <p:spPr bwMode="auto">
            <a:xfrm>
              <a:off x="28" y="3408"/>
              <a:ext cx="397" cy="912"/>
            </a:xfrm>
            <a:custGeom>
              <a:avLst/>
              <a:gdLst>
                <a:gd name="T0" fmla="*/ 37 w 54"/>
                <a:gd name="T1" fmla="*/ 132 h 132"/>
                <a:gd name="T2" fmla="*/ 37 w 54"/>
                <a:gd name="T3" fmla="*/ 68 h 132"/>
                <a:gd name="T4" fmla="*/ 34 w 54"/>
                <a:gd name="T5" fmla="*/ 39 h 132"/>
                <a:gd name="T6" fmla="*/ 22 w 54"/>
                <a:gd name="T7" fmla="*/ 25 h 132"/>
                <a:gd name="T8" fmla="*/ 0 w 54"/>
                <a:gd name="T9" fmla="*/ 30 h 132"/>
                <a:gd name="T10" fmla="*/ 4 w 54"/>
                <a:gd name="T11" fmla="*/ 15 h 132"/>
                <a:gd name="T12" fmla="*/ 12 w 54"/>
                <a:gd name="T13" fmla="*/ 4 h 132"/>
                <a:gd name="T14" fmla="*/ 22 w 54"/>
                <a:gd name="T15" fmla="*/ 0 h 132"/>
                <a:gd name="T16" fmla="*/ 30 w 54"/>
                <a:gd name="T17" fmla="*/ 0 h 132"/>
                <a:gd name="T18" fmla="*/ 40 w 54"/>
                <a:gd name="T19" fmla="*/ 6 h 132"/>
                <a:gd name="T20" fmla="*/ 48 w 54"/>
                <a:gd name="T21" fmla="*/ 20 h 132"/>
                <a:gd name="T22" fmla="*/ 54 w 54"/>
                <a:gd name="T23" fmla="*/ 44 h 132"/>
                <a:gd name="T24" fmla="*/ 54 w 54"/>
                <a:gd name="T25" fmla="*/ 132 h 132"/>
                <a:gd name="T26" fmla="*/ 37 w 54"/>
                <a:gd name="T2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132">
                  <a:moveTo>
                    <a:pt x="37" y="132"/>
                  </a:moveTo>
                  <a:lnTo>
                    <a:pt x="37" y="68"/>
                  </a:lnTo>
                  <a:cubicBezTo>
                    <a:pt x="38" y="57"/>
                    <a:pt x="37" y="45"/>
                    <a:pt x="34" y="39"/>
                  </a:cubicBezTo>
                  <a:cubicBezTo>
                    <a:pt x="30" y="28"/>
                    <a:pt x="26" y="26"/>
                    <a:pt x="22" y="25"/>
                  </a:cubicBezTo>
                  <a:cubicBezTo>
                    <a:pt x="13" y="22"/>
                    <a:pt x="6" y="25"/>
                    <a:pt x="0" y="30"/>
                  </a:cubicBezTo>
                  <a:cubicBezTo>
                    <a:pt x="0" y="25"/>
                    <a:pt x="1" y="22"/>
                    <a:pt x="4" y="15"/>
                  </a:cubicBezTo>
                  <a:cubicBezTo>
                    <a:pt x="5" y="11"/>
                    <a:pt x="8" y="8"/>
                    <a:pt x="12" y="4"/>
                  </a:cubicBezTo>
                  <a:cubicBezTo>
                    <a:pt x="15" y="1"/>
                    <a:pt x="15" y="2"/>
                    <a:pt x="22" y="0"/>
                  </a:cubicBezTo>
                  <a:cubicBezTo>
                    <a:pt x="23" y="0"/>
                    <a:pt x="29" y="0"/>
                    <a:pt x="30" y="0"/>
                  </a:cubicBezTo>
                  <a:cubicBezTo>
                    <a:pt x="37" y="3"/>
                    <a:pt x="38" y="4"/>
                    <a:pt x="40" y="6"/>
                  </a:cubicBezTo>
                  <a:cubicBezTo>
                    <a:pt x="43" y="10"/>
                    <a:pt x="47" y="15"/>
                    <a:pt x="48" y="20"/>
                  </a:cubicBezTo>
                  <a:cubicBezTo>
                    <a:pt x="51" y="28"/>
                    <a:pt x="54" y="32"/>
                    <a:pt x="54" y="44"/>
                  </a:cubicBezTo>
                  <a:lnTo>
                    <a:pt x="54" y="132"/>
                  </a:lnTo>
                  <a:lnTo>
                    <a:pt x="37" y="132"/>
                  </a:lnTo>
                </a:path>
              </a:pathLst>
            </a:custGeom>
            <a:solidFill>
              <a:srgbClr val="E1F6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1040" name="Freeform 16"/>
            <p:cNvSpPr>
              <a:spLocks/>
            </p:cNvSpPr>
            <p:nvPr userDrawn="1"/>
          </p:nvSpPr>
          <p:spPr bwMode="auto">
            <a:xfrm>
              <a:off x="528" y="3401"/>
              <a:ext cx="338" cy="919"/>
            </a:xfrm>
            <a:custGeom>
              <a:avLst/>
              <a:gdLst>
                <a:gd name="T0" fmla="*/ 30 w 46"/>
                <a:gd name="T1" fmla="*/ 133 h 133"/>
                <a:gd name="T2" fmla="*/ 30 w 46"/>
                <a:gd name="T3" fmla="*/ 56 h 133"/>
                <a:gd name="T4" fmla="*/ 26 w 46"/>
                <a:gd name="T5" fmla="*/ 38 h 133"/>
                <a:gd name="T6" fmla="*/ 17 w 46"/>
                <a:gd name="T7" fmla="*/ 27 h 133"/>
                <a:gd name="T8" fmla="*/ 8 w 46"/>
                <a:gd name="T9" fmla="*/ 27 h 133"/>
                <a:gd name="T10" fmla="*/ 0 w 46"/>
                <a:gd name="T11" fmla="*/ 32 h 133"/>
                <a:gd name="T12" fmla="*/ 1 w 46"/>
                <a:gd name="T13" fmla="*/ 26 h 133"/>
                <a:gd name="T14" fmla="*/ 6 w 46"/>
                <a:gd name="T15" fmla="*/ 11 h 133"/>
                <a:gd name="T16" fmla="*/ 10 w 46"/>
                <a:gd name="T17" fmla="*/ 5 h 133"/>
                <a:gd name="T18" fmla="*/ 18 w 46"/>
                <a:gd name="T19" fmla="*/ 1 h 133"/>
                <a:gd name="T20" fmla="*/ 30 w 46"/>
                <a:gd name="T21" fmla="*/ 2 h 133"/>
                <a:gd name="T22" fmla="*/ 41 w 46"/>
                <a:gd name="T23" fmla="*/ 16 h 133"/>
                <a:gd name="T24" fmla="*/ 46 w 46"/>
                <a:gd name="T25" fmla="*/ 39 h 133"/>
                <a:gd name="T26" fmla="*/ 46 w 46"/>
                <a:gd name="T27" fmla="*/ 133 h 133"/>
                <a:gd name="T28" fmla="*/ 30 w 46"/>
                <a:gd name="T2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133">
                  <a:moveTo>
                    <a:pt x="30" y="133"/>
                  </a:moveTo>
                  <a:lnTo>
                    <a:pt x="30" y="56"/>
                  </a:lnTo>
                  <a:cubicBezTo>
                    <a:pt x="30" y="51"/>
                    <a:pt x="29" y="43"/>
                    <a:pt x="26" y="38"/>
                  </a:cubicBezTo>
                  <a:cubicBezTo>
                    <a:pt x="23" y="31"/>
                    <a:pt x="21" y="30"/>
                    <a:pt x="17" y="27"/>
                  </a:cubicBezTo>
                  <a:cubicBezTo>
                    <a:pt x="15" y="26"/>
                    <a:pt x="11" y="26"/>
                    <a:pt x="8" y="27"/>
                  </a:cubicBezTo>
                  <a:cubicBezTo>
                    <a:pt x="6" y="28"/>
                    <a:pt x="3" y="28"/>
                    <a:pt x="0" y="32"/>
                  </a:cubicBezTo>
                  <a:cubicBezTo>
                    <a:pt x="0" y="29"/>
                    <a:pt x="0" y="28"/>
                    <a:pt x="1" y="26"/>
                  </a:cubicBezTo>
                  <a:cubicBezTo>
                    <a:pt x="2" y="17"/>
                    <a:pt x="3" y="17"/>
                    <a:pt x="6" y="11"/>
                  </a:cubicBezTo>
                  <a:cubicBezTo>
                    <a:pt x="7" y="9"/>
                    <a:pt x="9" y="7"/>
                    <a:pt x="10" y="5"/>
                  </a:cubicBezTo>
                  <a:cubicBezTo>
                    <a:pt x="13" y="4"/>
                    <a:pt x="15" y="2"/>
                    <a:pt x="18" y="1"/>
                  </a:cubicBezTo>
                  <a:cubicBezTo>
                    <a:pt x="26" y="1"/>
                    <a:pt x="26" y="0"/>
                    <a:pt x="30" y="2"/>
                  </a:cubicBezTo>
                  <a:cubicBezTo>
                    <a:pt x="36" y="6"/>
                    <a:pt x="36" y="7"/>
                    <a:pt x="41" y="16"/>
                  </a:cubicBezTo>
                  <a:cubicBezTo>
                    <a:pt x="44" y="23"/>
                    <a:pt x="46" y="31"/>
                    <a:pt x="46" y="39"/>
                  </a:cubicBezTo>
                  <a:lnTo>
                    <a:pt x="46" y="133"/>
                  </a:lnTo>
                  <a:lnTo>
                    <a:pt x="30" y="133"/>
                  </a:lnTo>
                </a:path>
              </a:pathLst>
            </a:custGeom>
            <a:solidFill>
              <a:srgbClr val="E1F6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auto">
            <a:xfrm>
              <a:off x="948" y="3408"/>
              <a:ext cx="233" cy="912"/>
            </a:xfrm>
            <a:custGeom>
              <a:avLst/>
              <a:gdLst>
                <a:gd name="T0" fmla="*/ 20 w 32"/>
                <a:gd name="T1" fmla="*/ 132 h 132"/>
                <a:gd name="T2" fmla="*/ 20 w 32"/>
                <a:gd name="T3" fmla="*/ 64 h 132"/>
                <a:gd name="T4" fmla="*/ 19 w 32"/>
                <a:gd name="T5" fmla="*/ 40 h 132"/>
                <a:gd name="T6" fmla="*/ 13 w 32"/>
                <a:gd name="T7" fmla="*/ 27 h 132"/>
                <a:gd name="T8" fmla="*/ 1 w 32"/>
                <a:gd name="T9" fmla="*/ 30 h 132"/>
                <a:gd name="T10" fmla="*/ 3 w 32"/>
                <a:gd name="T11" fmla="*/ 16 h 132"/>
                <a:gd name="T12" fmla="*/ 10 w 32"/>
                <a:gd name="T13" fmla="*/ 2 h 132"/>
                <a:gd name="T14" fmla="*/ 18 w 32"/>
                <a:gd name="T15" fmla="*/ 0 h 132"/>
                <a:gd name="T16" fmla="*/ 21 w 32"/>
                <a:gd name="T17" fmla="*/ 2 h 132"/>
                <a:gd name="T18" fmla="*/ 28 w 32"/>
                <a:gd name="T19" fmla="*/ 17 h 132"/>
                <a:gd name="T20" fmla="*/ 31 w 32"/>
                <a:gd name="T21" fmla="*/ 32 h 132"/>
                <a:gd name="T22" fmla="*/ 32 w 32"/>
                <a:gd name="T23" fmla="*/ 54 h 132"/>
                <a:gd name="T24" fmla="*/ 32 w 32"/>
                <a:gd name="T25" fmla="*/ 132 h 132"/>
                <a:gd name="T26" fmla="*/ 20 w 32"/>
                <a:gd name="T2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32">
                  <a:moveTo>
                    <a:pt x="20" y="132"/>
                  </a:moveTo>
                  <a:lnTo>
                    <a:pt x="20" y="64"/>
                  </a:lnTo>
                  <a:cubicBezTo>
                    <a:pt x="20" y="56"/>
                    <a:pt x="20" y="48"/>
                    <a:pt x="19" y="40"/>
                  </a:cubicBezTo>
                  <a:cubicBezTo>
                    <a:pt x="18" y="35"/>
                    <a:pt x="17" y="29"/>
                    <a:pt x="13" y="27"/>
                  </a:cubicBezTo>
                  <a:cubicBezTo>
                    <a:pt x="5" y="22"/>
                    <a:pt x="3" y="28"/>
                    <a:pt x="1" y="30"/>
                  </a:cubicBezTo>
                  <a:cubicBezTo>
                    <a:pt x="0" y="25"/>
                    <a:pt x="2" y="20"/>
                    <a:pt x="3" y="16"/>
                  </a:cubicBezTo>
                  <a:cubicBezTo>
                    <a:pt x="6" y="7"/>
                    <a:pt x="6" y="7"/>
                    <a:pt x="10" y="2"/>
                  </a:cubicBezTo>
                  <a:cubicBezTo>
                    <a:pt x="13" y="0"/>
                    <a:pt x="13" y="0"/>
                    <a:pt x="18" y="0"/>
                  </a:cubicBezTo>
                  <a:cubicBezTo>
                    <a:pt x="19" y="1"/>
                    <a:pt x="20" y="1"/>
                    <a:pt x="21" y="2"/>
                  </a:cubicBezTo>
                  <a:cubicBezTo>
                    <a:pt x="26" y="9"/>
                    <a:pt x="26" y="9"/>
                    <a:pt x="28" y="17"/>
                  </a:cubicBezTo>
                  <a:cubicBezTo>
                    <a:pt x="30" y="22"/>
                    <a:pt x="30" y="27"/>
                    <a:pt x="31" y="32"/>
                  </a:cubicBezTo>
                  <a:cubicBezTo>
                    <a:pt x="32" y="39"/>
                    <a:pt x="32" y="47"/>
                    <a:pt x="32" y="54"/>
                  </a:cubicBezTo>
                  <a:lnTo>
                    <a:pt x="32" y="132"/>
                  </a:lnTo>
                  <a:lnTo>
                    <a:pt x="20" y="132"/>
                  </a:lnTo>
                </a:path>
              </a:pathLst>
            </a:custGeom>
            <a:solidFill>
              <a:srgbClr val="E1F6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1042" name="Freeform 18"/>
            <p:cNvSpPr>
              <a:spLocks/>
            </p:cNvSpPr>
            <p:nvPr userDrawn="1"/>
          </p:nvSpPr>
          <p:spPr bwMode="auto">
            <a:xfrm>
              <a:off x="1256" y="3401"/>
              <a:ext cx="192" cy="919"/>
            </a:xfrm>
            <a:custGeom>
              <a:avLst/>
              <a:gdLst>
                <a:gd name="T0" fmla="*/ 15 w 26"/>
                <a:gd name="T1" fmla="*/ 133 h 133"/>
                <a:gd name="T2" fmla="*/ 15 w 26"/>
                <a:gd name="T3" fmla="*/ 47 h 133"/>
                <a:gd name="T4" fmla="*/ 9 w 26"/>
                <a:gd name="T5" fmla="*/ 26 h 133"/>
                <a:gd name="T6" fmla="*/ 3 w 26"/>
                <a:gd name="T7" fmla="*/ 27 h 133"/>
                <a:gd name="T8" fmla="*/ 1 w 26"/>
                <a:gd name="T9" fmla="*/ 31 h 133"/>
                <a:gd name="T10" fmla="*/ 1 w 26"/>
                <a:gd name="T11" fmla="*/ 22 h 133"/>
                <a:gd name="T12" fmla="*/ 4 w 26"/>
                <a:gd name="T13" fmla="*/ 11 h 133"/>
                <a:gd name="T14" fmla="*/ 8 w 26"/>
                <a:gd name="T15" fmla="*/ 3 h 133"/>
                <a:gd name="T16" fmla="*/ 17 w 26"/>
                <a:gd name="T17" fmla="*/ 2 h 133"/>
                <a:gd name="T18" fmla="*/ 25 w 26"/>
                <a:gd name="T19" fmla="*/ 17 h 133"/>
                <a:gd name="T20" fmla="*/ 26 w 26"/>
                <a:gd name="T21" fmla="*/ 32 h 133"/>
                <a:gd name="T22" fmla="*/ 26 w 26"/>
                <a:gd name="T23" fmla="*/ 133 h 133"/>
                <a:gd name="T24" fmla="*/ 15 w 26"/>
                <a:gd name="T2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33">
                  <a:moveTo>
                    <a:pt x="15" y="133"/>
                  </a:moveTo>
                  <a:lnTo>
                    <a:pt x="15" y="47"/>
                  </a:lnTo>
                  <a:cubicBezTo>
                    <a:pt x="15" y="37"/>
                    <a:pt x="16" y="31"/>
                    <a:pt x="9" y="26"/>
                  </a:cubicBezTo>
                  <a:cubicBezTo>
                    <a:pt x="8" y="25"/>
                    <a:pt x="4" y="26"/>
                    <a:pt x="3" y="27"/>
                  </a:cubicBezTo>
                  <a:cubicBezTo>
                    <a:pt x="2" y="28"/>
                    <a:pt x="1" y="29"/>
                    <a:pt x="1" y="31"/>
                  </a:cubicBezTo>
                  <a:cubicBezTo>
                    <a:pt x="0" y="28"/>
                    <a:pt x="1" y="24"/>
                    <a:pt x="1" y="22"/>
                  </a:cubicBezTo>
                  <a:cubicBezTo>
                    <a:pt x="2" y="18"/>
                    <a:pt x="3" y="15"/>
                    <a:pt x="4" y="11"/>
                  </a:cubicBezTo>
                  <a:cubicBezTo>
                    <a:pt x="5" y="8"/>
                    <a:pt x="6" y="5"/>
                    <a:pt x="8" y="3"/>
                  </a:cubicBezTo>
                  <a:cubicBezTo>
                    <a:pt x="10" y="0"/>
                    <a:pt x="15" y="0"/>
                    <a:pt x="17" y="2"/>
                  </a:cubicBezTo>
                  <a:cubicBezTo>
                    <a:pt x="21" y="4"/>
                    <a:pt x="24" y="6"/>
                    <a:pt x="25" y="17"/>
                  </a:cubicBezTo>
                  <a:lnTo>
                    <a:pt x="26" y="32"/>
                  </a:lnTo>
                  <a:lnTo>
                    <a:pt x="26" y="133"/>
                  </a:lnTo>
                  <a:lnTo>
                    <a:pt x="15" y="133"/>
                  </a:lnTo>
                </a:path>
              </a:pathLst>
            </a:custGeom>
            <a:solidFill>
              <a:srgbClr val="E1F6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</p:grp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828800"/>
            <a:ext cx="6858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304800"/>
            <a:ext cx="73882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4572000" y="2876550"/>
            <a:ext cx="3810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048" name="Text Box 24"/>
          <p:cNvSpPr txBox="1">
            <a:spLocks noChangeArrowheads="1"/>
          </p:cNvSpPr>
          <p:nvPr userDrawn="1"/>
        </p:nvSpPr>
        <p:spPr bwMode="auto">
          <a:xfrm>
            <a:off x="0" y="6477000"/>
            <a:ext cx="624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6BD5FF"/>
                </a:solidFill>
                <a:latin typeface="Garamond" pitchFamily="18" charset="0"/>
                <a:cs typeface="+mn-cs"/>
              </a:rPr>
              <a:t>AMERICAN INSTITUTES FOR RESEARCH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  <p:sldLayoutId id="214748419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49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49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49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49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4966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4966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4966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4966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49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49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49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49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49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4966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4966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4966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4966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49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ffectivehealthcare.ahrq.gov/index.cfm/tools-and-resources/how-to-get-involved-in-the-effective-health-care-progra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kcarman@air.org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effectivehealthcare.ahrq.gov/index.cfm/tools-and-resources/" TargetMode="External"/><Relationship Id="rId5" Type="http://schemas.openxmlformats.org/officeDocument/2006/relationships/hyperlink" Target="mailto:Joanna.Siegel@ahrq.hhs.gov" TargetMode="External"/><Relationship Id="rId4" Type="http://schemas.openxmlformats.org/officeDocument/2006/relationships/hyperlink" Target="mailto:mmaurer@air.org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819400" y="2286000"/>
            <a:ext cx="5638800" cy="1143000"/>
          </a:xfrm>
        </p:spPr>
        <p:txBody>
          <a:bodyPr/>
          <a:lstStyle/>
          <a:p>
            <a:r>
              <a:rPr lang="en-US" dirty="0" smtClean="0"/>
              <a:t>Engaging the Public on the Use of Evidence: The Role of Public Deliberation</a:t>
            </a:r>
            <a:endParaRPr lang="en-US" sz="4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819400" y="4953000"/>
            <a:ext cx="5562600" cy="1752600"/>
          </a:xfrm>
        </p:spPr>
        <p:txBody>
          <a:bodyPr/>
          <a:lstStyle/>
          <a:p>
            <a:r>
              <a:rPr lang="en-US" sz="2800" dirty="0" smtClean="0"/>
              <a:t>Kristin L. Carman, PhD</a:t>
            </a:r>
          </a:p>
          <a:p>
            <a:r>
              <a:rPr lang="en-US" sz="2800" dirty="0" smtClean="0"/>
              <a:t>Maureen Maurer, MPH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What are the outcomes of public deliberation?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Informed public input to the sponsor</a:t>
            </a:r>
          </a:p>
          <a:p>
            <a:pPr lvl="1"/>
            <a:r>
              <a:rPr lang="en-US" dirty="0" smtClean="0"/>
              <a:t>Summary of important themes in participants’ views</a:t>
            </a:r>
          </a:p>
          <a:p>
            <a:pPr lvl="1"/>
            <a:r>
              <a:rPr lang="en-US" dirty="0" smtClean="0"/>
              <a:t>Can be used to inform policy, programmatic, or other decisions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outcomes of public deliberation?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Impact on participants</a:t>
            </a:r>
          </a:p>
          <a:p>
            <a:pPr lvl="1"/>
            <a:r>
              <a:rPr lang="en-US" dirty="0" smtClean="0"/>
              <a:t>Increased knowledge of the deliberative topic</a:t>
            </a:r>
          </a:p>
          <a:p>
            <a:pPr lvl="1"/>
            <a:r>
              <a:rPr lang="en-US" dirty="0" smtClean="0"/>
              <a:t>Change in attitudes on deliberative topic</a:t>
            </a:r>
          </a:p>
          <a:p>
            <a:pPr lvl="1"/>
            <a:r>
              <a:rPr lang="en-US" dirty="0" smtClean="0"/>
              <a:t>Increased willingness to participate in civic activities</a:t>
            </a:r>
          </a:p>
          <a:p>
            <a:pPr lvl="1"/>
            <a:r>
              <a:rPr lang="en-US" dirty="0" smtClean="0"/>
              <a:t>Adoption of societal concerns / shift from personal preferences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in Health Care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Real-world applications of deliberative methods</a:t>
            </a:r>
          </a:p>
        </p:txBody>
      </p:sp>
      <p:sp>
        <p:nvSpPr>
          <p:cNvPr id="40963" name="Content Placeholder 4"/>
          <p:cNvSpPr>
            <a:spLocks noGrp="1"/>
          </p:cNvSpPr>
          <p:nvPr>
            <p:ph idx="1"/>
          </p:nvPr>
        </p:nvSpPr>
        <p:spPr bwMode="auto">
          <a:xfrm>
            <a:off x="1524000" y="2030412"/>
            <a:ext cx="6858000" cy="4217988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292100" indent="-292100"/>
            <a:r>
              <a:rPr lang="en-US" dirty="0" smtClean="0"/>
              <a:t>Examples</a:t>
            </a:r>
          </a:p>
          <a:p>
            <a:pPr marL="693738" lvl="1" indent="-292100"/>
            <a:r>
              <a:rPr lang="en-US" sz="3200" dirty="0" smtClean="0"/>
              <a:t>Developing a fair cost-sharing structure</a:t>
            </a:r>
            <a:br>
              <a:rPr lang="en-US" sz="3200" dirty="0" smtClean="0"/>
            </a:br>
            <a:r>
              <a:rPr lang="en-US" sz="3200" dirty="0" smtClean="0"/>
              <a:t>(Ginsburg et al., 2012)</a:t>
            </a:r>
          </a:p>
          <a:p>
            <a:pPr marL="693738" lvl="1" indent="-292100"/>
            <a:r>
              <a:rPr lang="en-US" sz="3200" dirty="0" smtClean="0"/>
              <a:t>Priority-setting social and health interventions (</a:t>
            </a:r>
            <a:r>
              <a:rPr lang="en-US" sz="3200" dirty="0" err="1" smtClean="0"/>
              <a:t>Pesce</a:t>
            </a:r>
            <a:r>
              <a:rPr lang="en-US" sz="3200" dirty="0" smtClean="0"/>
              <a:t> et al., 2011)</a:t>
            </a:r>
          </a:p>
          <a:p>
            <a:pPr marL="693738" lvl="1" indent="-292100">
              <a:buFont typeface="Times New Roman" pitchFamily="18" charset="0"/>
              <a:buNone/>
            </a:pPr>
            <a:endParaRPr lang="en-US" dirty="0" smtClean="0"/>
          </a:p>
          <a:p>
            <a:pPr marL="292100" indent="-292100">
              <a:buNone/>
            </a:pPr>
            <a:endParaRPr lang="en-US" dirty="0" smtClean="0"/>
          </a:p>
          <a:p>
            <a:pPr marL="292100" indent="-292100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Content Placeholder 1"/>
          <p:cNvSpPr>
            <a:spLocks noGrp="1"/>
          </p:cNvSpPr>
          <p:nvPr>
            <p:ph idx="1"/>
          </p:nvPr>
        </p:nvSpPr>
        <p:spPr bwMode="auto">
          <a:xfrm>
            <a:off x="1676400" y="1752600"/>
            <a:ext cx="7162800" cy="4343401"/>
          </a:xfrm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292100" indent="-292100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 smtClean="0"/>
              <a:t>Issue</a:t>
            </a:r>
            <a:r>
              <a:rPr lang="en-US" dirty="0" smtClean="0"/>
              <a:t>: Cost-sharing (deductibles, co-payments) can have varying financial impact on patients depending on their health care needs.  What is the fairest way to structure cost-sharing when there is diversity of needs?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 smtClean="0"/>
              <a:t>Researchers</a:t>
            </a:r>
            <a:r>
              <a:rPr lang="en-US" dirty="0" smtClean="0"/>
              <a:t>: The </a:t>
            </a:r>
            <a:r>
              <a:rPr lang="en-US" dirty="0"/>
              <a:t>California Health Benefit </a:t>
            </a:r>
            <a:r>
              <a:rPr lang="en-US" dirty="0" smtClean="0"/>
              <a:t>Exchange and the Center for Healthcare Decisions. </a:t>
            </a:r>
          </a:p>
          <a:p>
            <a:pPr marL="292100" indent="-292100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 smtClean="0"/>
              <a:t>Goals</a:t>
            </a:r>
            <a:r>
              <a:rPr lang="en-US" dirty="0" smtClean="0"/>
              <a:t>: Learn how future Exchange users prioritize the health care needs that should have greatest consideration for affordable cost-sharing. </a:t>
            </a:r>
          </a:p>
          <a:p>
            <a:pPr marL="291402" indent="-292100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 smtClean="0"/>
              <a:t>Evaluation</a:t>
            </a:r>
            <a:r>
              <a:rPr lang="en-US" dirty="0" smtClean="0"/>
              <a:t>: Assess response to participating in the deliberative process and its importance as input to the design of new health insurance programs. </a:t>
            </a:r>
          </a:p>
        </p:txBody>
      </p:sp>
      <p:sp>
        <p:nvSpPr>
          <p:cNvPr id="44035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Developing a  fair cost-sharing structure</a:t>
            </a:r>
          </a:p>
        </p:txBody>
      </p:sp>
    </p:spTree>
    <p:extLst>
      <p:ext uri="{BB962C8B-B14F-4D97-AF65-F5344CB8AC3E}">
        <p14:creationId xmlns="" xmlns:p14="http://schemas.microsoft.com/office/powerpoint/2010/main" val="63113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Content Placeholder 1"/>
          <p:cNvSpPr>
            <a:spLocks noGrp="1"/>
          </p:cNvSpPr>
          <p:nvPr>
            <p:ph idx="1"/>
          </p:nvPr>
        </p:nvSpPr>
        <p:spPr bwMode="auto">
          <a:xfrm>
            <a:off x="1676400" y="1904999"/>
            <a:ext cx="7162800" cy="4343401"/>
          </a:xfrm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292100" indent="-292100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 smtClean="0"/>
              <a:t>Issue</a:t>
            </a:r>
            <a:r>
              <a:rPr lang="en-US" dirty="0" smtClean="0"/>
              <a:t>: How would you determine which social or health services to provide to improve health?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 smtClean="0"/>
              <a:t>Researchers</a:t>
            </a:r>
            <a:r>
              <a:rPr lang="en-US" dirty="0" smtClean="0"/>
              <a:t>: National Institutes of Health, Howard University, and D.C. Department of Health</a:t>
            </a:r>
          </a:p>
          <a:p>
            <a:pPr marL="292100" indent="-292100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 smtClean="0"/>
              <a:t>Goals</a:t>
            </a:r>
            <a:r>
              <a:rPr lang="en-US" dirty="0" smtClean="0"/>
              <a:t>: Learn how participants prioritize social or health services to improve health and understand their reasoning </a:t>
            </a:r>
          </a:p>
          <a:p>
            <a:pPr marL="291402" indent="-292100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 smtClean="0"/>
              <a:t>Evaluation</a:t>
            </a:r>
            <a:r>
              <a:rPr lang="en-US" dirty="0" smtClean="0"/>
              <a:t>: Assess deliberative process and whether deliberation affected participants’ knowledge on the determinants of health</a:t>
            </a:r>
          </a:p>
        </p:txBody>
      </p:sp>
      <p:sp>
        <p:nvSpPr>
          <p:cNvPr id="4403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Prioritizing interventions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 For Successful Public Deliberation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conditions enable good public deliberation?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Clear deliberative goals</a:t>
            </a:r>
          </a:p>
          <a:p>
            <a:r>
              <a:rPr lang="en-US" dirty="0" smtClean="0"/>
              <a:t>Participant trust in the process and outcomes</a:t>
            </a:r>
          </a:p>
          <a:p>
            <a:r>
              <a:rPr lang="en-US" dirty="0" smtClean="0"/>
              <a:t>Accurate, unbiased information (education, experts)</a:t>
            </a:r>
          </a:p>
          <a:p>
            <a:r>
              <a:rPr lang="en-US" dirty="0" smtClean="0"/>
              <a:t>Reason-giving</a:t>
            </a:r>
          </a:p>
          <a:p>
            <a:r>
              <a:rPr lang="en-US" dirty="0" smtClean="0"/>
              <a:t>Diversity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676400"/>
            <a:ext cx="6858000" cy="4495800"/>
          </a:xfrm>
        </p:spPr>
        <p:txBody>
          <a:bodyPr/>
          <a:lstStyle/>
          <a:p>
            <a:r>
              <a:rPr lang="en-US" dirty="0" smtClean="0"/>
              <a:t>Setting goals</a:t>
            </a:r>
          </a:p>
          <a:p>
            <a:r>
              <a:rPr lang="en-US" dirty="0" smtClean="0"/>
              <a:t>Identifying and recruiting participants</a:t>
            </a:r>
          </a:p>
          <a:p>
            <a:r>
              <a:rPr lang="en-US" dirty="0" smtClean="0"/>
              <a:t>Selecting deliberative process or method</a:t>
            </a:r>
          </a:p>
          <a:p>
            <a:r>
              <a:rPr lang="en-US" dirty="0" smtClean="0"/>
              <a:t>Educating session participants</a:t>
            </a:r>
          </a:p>
          <a:p>
            <a:r>
              <a:rPr lang="en-US" dirty="0" smtClean="0"/>
              <a:t>Facilitating sessions</a:t>
            </a:r>
          </a:p>
          <a:p>
            <a:r>
              <a:rPr lang="en-US" dirty="0" smtClean="0"/>
              <a:t>Synthesizing output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for further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676400"/>
            <a:ext cx="6858000" cy="4495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Understanding what works best</a:t>
            </a:r>
          </a:p>
          <a:p>
            <a:pPr lvl="1"/>
            <a:r>
              <a:rPr lang="en-US" dirty="0" smtClean="0"/>
              <a:t>Understanding impact on </a:t>
            </a:r>
            <a:r>
              <a:rPr lang="en-US" dirty="0" err="1" smtClean="0"/>
              <a:t>decisionmakers</a:t>
            </a:r>
            <a:r>
              <a:rPr lang="en-US" dirty="0" smtClean="0"/>
              <a:t> and policy</a:t>
            </a:r>
          </a:p>
          <a:p>
            <a:pPr lvl="1"/>
            <a:r>
              <a:rPr lang="en-US" dirty="0" smtClean="0"/>
              <a:t>Which deliberative methods work best</a:t>
            </a:r>
          </a:p>
          <a:p>
            <a:r>
              <a:rPr lang="en-US" dirty="0" smtClean="0"/>
              <a:t>How to address inequalities within context of deliberation</a:t>
            </a:r>
          </a:p>
          <a:p>
            <a:pPr lvl="1"/>
            <a:r>
              <a:rPr lang="en-US" dirty="0" smtClean="0"/>
              <a:t>Recruitment strategies and incentives</a:t>
            </a:r>
          </a:p>
          <a:p>
            <a:pPr lvl="1"/>
            <a:r>
              <a:rPr lang="en-US" dirty="0" smtClean="0"/>
              <a:t>Measuring equal participation</a:t>
            </a:r>
          </a:p>
          <a:p>
            <a:pPr lvl="1"/>
            <a:r>
              <a:rPr lang="en-US" dirty="0" smtClean="0"/>
              <a:t>Language considerations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 public deliberation and application in health care</a:t>
            </a:r>
          </a:p>
          <a:p>
            <a:r>
              <a:rPr lang="en-US" dirty="0" smtClean="0"/>
              <a:t>Identify best practices for successful public deliberation</a:t>
            </a:r>
          </a:p>
          <a:p>
            <a:r>
              <a:rPr lang="en-US" dirty="0" smtClean="0"/>
              <a:t>Describe AHRQ’s Community Forum deliberative methods experiment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objectives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so far...</a:t>
            </a:r>
          </a:p>
          <a:p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What issues do you see as appropriate for deliberation?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AHRQ’s Community Forum Experiment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Deliberative methods experiment: RCT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524000"/>
          <a:ext cx="8229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57912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76 deliberative groups in 4 U.S. cities in 4 months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Deliberative methods experiment: RCT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752600"/>
          <a:ext cx="8458200" cy="4330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648200"/>
              </a:tblGrid>
              <a:tr h="381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Experimental condition</a:t>
                      </a:r>
                      <a:endParaRPr lang="en-US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US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Brief Citizens’ Deliberation (BCD)</a:t>
                      </a:r>
                    </a:p>
                  </a:txBody>
                  <a:tcPr marL="73025" marR="73025" marT="18415" marB="184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 hours in-person</a:t>
                      </a:r>
                    </a:p>
                  </a:txBody>
                  <a:tcPr marL="73025" marR="73025" marT="18415" marB="18415"/>
                </a:tc>
              </a:tr>
              <a:tr h="8780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Online Deliberative Polling® (ODP)</a:t>
                      </a:r>
                    </a:p>
                  </a:txBody>
                  <a:tcPr marL="73025" marR="73025" marT="18415" marB="1841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 hours online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Meets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1.25 hours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per week for 4 weeks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Q &amp; A with experts via teleconference</a:t>
                      </a:r>
                      <a:endParaRPr lang="en-US" sz="18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</a:tr>
              <a:tr h="8012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Community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Deliberation (CD)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 hours in-person,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Meets for 2 in-person sessions with a week in between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Q&amp; A online postings with experts</a:t>
                      </a:r>
                    </a:p>
                  </a:txBody>
                  <a:tcPr marL="73025" marR="73025" marT="18415" marB="18415"/>
                </a:tc>
              </a:tr>
              <a:tr h="8012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Citizens’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Panel (CP)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  <a:tc>
                  <a:txBody>
                    <a:bodyPr/>
                    <a:lstStyle/>
                    <a:p>
                      <a:pPr marL="342900" marR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 hours in-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person</a:t>
                      </a:r>
                    </a:p>
                    <a:p>
                      <a:pPr marL="342900" marR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Meets for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consecutive days</a:t>
                      </a:r>
                      <a:endParaRPr lang="en-US" sz="1800" kern="1200" baseline="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Presentations and Q &amp; A with experts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</a:tr>
              <a:tr h="69609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Control</a:t>
                      </a:r>
                      <a:r>
                        <a:rPr lang="en-US" sz="1800" b="1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group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Receives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educational materials to review at home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Overarching deliberative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Deliberate on the use of evidence in healthcare decision-making:</a:t>
            </a:r>
          </a:p>
          <a:p>
            <a:pPr lvl="1"/>
            <a:r>
              <a:rPr lang="en-US" sz="2000" i="1" dirty="0" smtClean="0"/>
              <a:t>Should individual patients and/or their doctors be able to make any health decisions no matter what the evidence of medical effectiveness shows, or should society ever specify some boundaries for these decisions?</a:t>
            </a:r>
            <a:endParaRPr lang="en-US" sz="2000" dirty="0" smtClean="0"/>
          </a:p>
          <a:p>
            <a:r>
              <a:rPr lang="en-US" sz="2400" dirty="0" smtClean="0"/>
              <a:t>Will explore 3 “variations” on the theme </a:t>
            </a:r>
          </a:p>
          <a:p>
            <a:pPr lvl="1"/>
            <a:r>
              <a:rPr lang="en-US" sz="2000" dirty="0" smtClean="0"/>
              <a:t>Decisionmaking to encourage better health care</a:t>
            </a:r>
          </a:p>
          <a:p>
            <a:pPr lvl="1"/>
            <a:r>
              <a:rPr lang="en-US" sz="2000" dirty="0" smtClean="0"/>
              <a:t>Decisionmaking when there are cost implications</a:t>
            </a:r>
          </a:p>
          <a:p>
            <a:pPr lvl="1"/>
            <a:r>
              <a:rPr lang="en-US" sz="2000" dirty="0" smtClean="0"/>
              <a:t>Decisionmaking when there are complex societal tradeoffs 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Sub-questions by variation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76400" y="1981200"/>
          <a:ext cx="7162800" cy="4009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4876800"/>
              </a:tblGrid>
              <a:tr h="388555">
                <a:tc>
                  <a:txBody>
                    <a:bodyPr/>
                    <a:lstStyle/>
                    <a:p>
                      <a:r>
                        <a:rPr lang="en-US" dirty="0" smtClean="0"/>
                        <a:t>Variations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r>
                        <a:rPr lang="en-US" baseline="0" dirty="0" smtClean="0"/>
                        <a:t> Questions</a:t>
                      </a:r>
                      <a:endParaRPr lang="en-US" dirty="0"/>
                    </a:p>
                  </a:txBody>
                  <a:tcPr/>
                </a:tc>
              </a:tr>
              <a:tr h="11868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</a:rPr>
                        <a:t>Better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kern="1200" dirty="0" smtClean="0">
                          <a:solidFill>
                            <a:schemeClr val="tx1"/>
                          </a:solidFill>
                        </a:rPr>
                        <a:t>Health Care:</a:t>
                      </a:r>
                      <a:endParaRPr lang="en-US" b="1" i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kern="1200" dirty="0" smtClean="0"/>
                        <a:t>Should doctors and patients be able to make decision about medical care, regardless of what the research says?</a:t>
                      </a:r>
                    </a:p>
                  </a:txBody>
                  <a:tcPr/>
                </a:tc>
              </a:tr>
              <a:tr h="9129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kern="1200" dirty="0" smtClean="0"/>
                        <a:t>Cost: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kern="1200" dirty="0" smtClean="0"/>
                        <a:t>Should there be limits on patient choice when less expensive options are available that work as well?</a:t>
                      </a:r>
                      <a:endParaRPr lang="en-US" sz="1800" i="1" dirty="0" smtClean="0"/>
                    </a:p>
                    <a:p>
                      <a:pPr lvl="0">
                        <a:buNone/>
                      </a:pPr>
                      <a:endParaRPr lang="en-US" sz="1800" i="1" kern="1200" dirty="0" smtClean="0"/>
                    </a:p>
                  </a:txBody>
                  <a:tcPr/>
                </a:tc>
              </a:tr>
              <a:tr h="12455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kern="1200" dirty="0" smtClean="0"/>
                        <a:t>Societal Trade-off:</a:t>
                      </a:r>
                    </a:p>
                    <a:p>
                      <a:endParaRPr lang="en-US" b="1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i="1" kern="1200" dirty="0" smtClean="0"/>
                        <a:t>What is the duty of society to protect patients from possible harm?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Deliberative questions across methods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838200" y="1828800"/>
          <a:ext cx="8077199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5787"/>
                <a:gridCol w="2546158"/>
                <a:gridCol w="31452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Deliberative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Case Study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Brief Citizens’ Deliberation (BCD)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Hospital quality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Better h</a:t>
                      </a:r>
                      <a:r>
                        <a:rPr lang="en-US" baseline="0" dirty="0" smtClean="0"/>
                        <a:t>ealth care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Societal tradeoff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Online Deliberative Polling® (ODP)</a:t>
                      </a:r>
                    </a:p>
                  </a:txBody>
                  <a:tcPr marL="73025" marR="73025" marT="18415" marB="18415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Hospital quality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Better health care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Cost implication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Societal tradeoff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Community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Deliberation (CD)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Hospital quality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URI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Better health care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Societal tradeoff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2387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Citizens’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Panel (CP)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3025" marR="73025" marT="18415" marB="18415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Hospital quality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URI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Obesity management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Heart 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Better health care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Cost implication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Societal tradeoff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Community Forum evaluation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5000" y="2057400"/>
          <a:ext cx="6400800" cy="3855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2362200"/>
                <a:gridCol w="1905000"/>
              </a:tblGrid>
              <a:tr h="594198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Research</a:t>
                      </a:r>
                      <a:r>
                        <a:rPr lang="en-US" sz="1800" b="1" baseline="0" dirty="0" smtClean="0"/>
                        <a:t> questions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Primary outcomes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Measurement </a:t>
                      </a:r>
                      <a:endParaRPr lang="en-US" sz="1800" dirty="0"/>
                    </a:p>
                  </a:txBody>
                  <a:tcPr/>
                </a:tc>
              </a:tr>
              <a:tr h="1216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 public deliberation more or less effective than education only? 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Changes in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knowledge and attitudes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Quantitative (survey)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991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Which method(s) are most effective? In what ways?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</a:rPr>
                        <a:t>why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Changes in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knowledge and attitudes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Quality of experience (process elements) and content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Quantitative (survey)</a:t>
                      </a:r>
                    </a:p>
                    <a:p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Combination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process for evaluation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685800"/>
          <a:ext cx="8763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Straight Connector 7"/>
          <p:cNvCxnSpPr/>
          <p:nvPr/>
        </p:nvCxnSpPr>
        <p:spPr bwMode="auto">
          <a:xfrm>
            <a:off x="6629400" y="2590800"/>
            <a:ext cx="685800" cy="9906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6629400" y="3581400"/>
            <a:ext cx="685800" cy="9906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Quantitative analysis: Mapping concepts to surveys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00200" y="1828800"/>
          <a:ext cx="68580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3962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Measure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Pre/Post Knowledge &amp; Attitude Survey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Deliberative</a:t>
                      </a:r>
                      <a:r>
                        <a:rPr lang="en-US" baseline="0" dirty="0" smtClean="0"/>
                        <a:t> methods and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Participants’ knowledge, attitudes, and</a:t>
                      </a:r>
                      <a:r>
                        <a:rPr lang="en-US" baseline="0" dirty="0" smtClean="0"/>
                        <a:t> beliefs about the deliberative issue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 Deliberative Experience Survey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Deliberative methods 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Discourse quality (e.g., equal participation,</a:t>
                      </a:r>
                      <a:r>
                        <a:rPr lang="en-US" baseline="0" dirty="0" smtClean="0"/>
                        <a:t> tolerance of different perspectives, reasoned justification of ideas)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Implementation quality (e.g., quality of facilitation, materials, and presentations)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3-year, ARRA-funded initiative of Agency for Healthcare Research and Quality </a:t>
            </a:r>
          </a:p>
          <a:p>
            <a:r>
              <a:rPr lang="en-US" dirty="0" smtClean="0"/>
              <a:t>Seeks to: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/>
              <a:t>Expand the evidence base about public deliberation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/>
              <a:t>Obtain public input on a topic of value to AHRQ: the use of evidence in health care decisionmaking</a:t>
            </a:r>
          </a:p>
          <a:p>
            <a:pPr lvl="1"/>
            <a:endParaRPr lang="en-US" sz="3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for this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analysis: 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Summarize values and ethical principles cited by participants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Assess whether values and ethical principles differ by method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analysis: Approach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752600"/>
          <a:ext cx="8458199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8291"/>
                <a:gridCol w="2447109"/>
                <a:gridCol w="3352799"/>
              </a:tblGrid>
              <a:tr h="38560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Focus</a:t>
                      </a:r>
                      <a:r>
                        <a:rPr lang="en-US" sz="1800" baseline="0" dirty="0" smtClean="0"/>
                        <a:t> of analyses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Data source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Approach</a:t>
                      </a:r>
                      <a:endParaRPr lang="en-US" sz="1800" dirty="0"/>
                    </a:p>
                  </a:txBody>
                  <a:tcPr/>
                </a:tc>
              </a:tr>
              <a:tr h="2165307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Thematic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analysis: </a:t>
                      </a: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Ethics and values</a:t>
                      </a: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Acceptable boundaries</a:t>
                      </a: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Factors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Transcripts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Coding – descriptive and interpretive coding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Summarized for all groups and then used in comparisons between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specific methods </a:t>
                      </a:r>
                      <a:endParaRPr lang="en-US" sz="1800" dirty="0"/>
                    </a:p>
                  </a:txBody>
                  <a:tcPr/>
                </a:tc>
              </a:tr>
              <a:tr h="186869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Quality of process: Aspects affecting nature of deliberation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Transcripts &amp; debrief forms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Coding – descriptive and interpretive coding; counts of occurrences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Used in comparisons between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specific methods</a:t>
                      </a:r>
                      <a:endParaRPr lang="en-US" sz="18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public views the application of evidence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3200" dirty="0" smtClean="0"/>
              <a:t>What and how does the public think about applying medical evidence?</a:t>
            </a:r>
          </a:p>
          <a:p>
            <a:pPr marL="342900" lvl="1" indent="-342900">
              <a:buFontTx/>
              <a:buChar char="•"/>
            </a:pPr>
            <a:r>
              <a:rPr lang="en-US" sz="3200" dirty="0" smtClean="0"/>
              <a:t>What matters most to the public?</a:t>
            </a:r>
          </a:p>
          <a:p>
            <a:pPr marL="342900" lvl="1" indent="-342900">
              <a:buFontTx/>
              <a:buChar char="•"/>
            </a:pPr>
            <a:r>
              <a:rPr lang="en-US" sz="3200" dirty="0" smtClean="0"/>
              <a:t>How can public input be used to inform CER?</a:t>
            </a:r>
          </a:p>
          <a:p>
            <a:pPr marL="342900" lvl="1" indent="-342900">
              <a:buFontTx/>
              <a:buChar char="•"/>
            </a:pPr>
            <a:endParaRPr lang="en-US" sz="32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Integrating quantitative and qualitative analyses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802635"/>
          <a:ext cx="8229600" cy="4080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0824"/>
                <a:gridCol w="4198776"/>
              </a:tblGrid>
              <a:tr h="4310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Quantitative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Qualitative</a:t>
                      </a:r>
                      <a:endParaRPr lang="en-US" sz="2400" dirty="0"/>
                    </a:p>
                  </a:txBody>
                  <a:tcPr/>
                </a:tc>
              </a:tr>
              <a:tr h="12354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Relatively high or low scores on Deliberative Experience survey for</a:t>
                      </a:r>
                      <a:r>
                        <a:rPr lang="en-US" sz="1800" baseline="0" dirty="0" smtClean="0"/>
                        <a:t> certain methods – or groups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Deliberative quality/</a:t>
                      </a:r>
                      <a:r>
                        <a:rPr lang="en-US" sz="1800" baseline="0" dirty="0" smtClean="0"/>
                        <a:t> process</a:t>
                      </a:r>
                      <a:r>
                        <a:rPr lang="en-US" sz="1800" dirty="0" smtClean="0"/>
                        <a:t> elements (e.g., equal opportunity to participate)</a:t>
                      </a:r>
                      <a:endParaRPr lang="en-US" sz="1800" dirty="0"/>
                    </a:p>
                  </a:txBody>
                  <a:tcPr/>
                </a:tc>
              </a:tr>
              <a:tr h="10080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Differences in knowledge</a:t>
                      </a:r>
                      <a:r>
                        <a:rPr lang="en-US" sz="1800" baseline="0" dirty="0" smtClean="0"/>
                        <a:t> and attitudes scores on K &amp; A survey for certain methods – or groups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Deliberative</a:t>
                      </a:r>
                      <a:r>
                        <a:rPr lang="en-US" sz="1800" baseline="0" dirty="0" smtClean="0"/>
                        <a:t> content (e.g., shifts,  emphasis on educational materials or expert contributions)</a:t>
                      </a:r>
                      <a:endParaRPr lang="en-US" sz="1800" dirty="0"/>
                    </a:p>
                  </a:txBody>
                  <a:tcPr/>
                </a:tc>
              </a:tr>
              <a:tr h="137931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Differences in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societal vs. individual perspective based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on attitude questions</a:t>
                      </a:r>
                      <a:endParaRPr lang="en-US" sz="18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Deliberative</a:t>
                      </a:r>
                      <a:r>
                        <a:rPr lang="en-US" sz="1800" baseline="0" dirty="0" smtClean="0"/>
                        <a:t> quality and content (e.g., emphasis on societal perspective, articulation of overall question)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76400"/>
            <a:ext cx="8915400" cy="4572000"/>
          </a:xfrm>
        </p:spPr>
        <p:txBody>
          <a:bodyPr/>
          <a:lstStyle/>
          <a:p>
            <a:r>
              <a:rPr lang="en-US" sz="2000" dirty="0" smtClean="0"/>
              <a:t>Next steps</a:t>
            </a:r>
          </a:p>
          <a:p>
            <a:pPr lvl="1"/>
            <a:r>
              <a:rPr lang="en-US" sz="2000" dirty="0" smtClean="0"/>
              <a:t>Implement experiment: now – fall 2012</a:t>
            </a:r>
          </a:p>
          <a:p>
            <a:pPr lvl="1"/>
            <a:r>
              <a:rPr lang="en-US" sz="2000" dirty="0" smtClean="0"/>
              <a:t>Analysis: summer 2012 – summer 2013  </a:t>
            </a:r>
          </a:p>
          <a:p>
            <a:pPr lvl="1"/>
            <a:r>
              <a:rPr lang="en-US" sz="2000" dirty="0" smtClean="0"/>
              <a:t>Report of findings: fall 2013</a:t>
            </a:r>
          </a:p>
          <a:p>
            <a:r>
              <a:rPr lang="en-US" sz="2000" dirty="0" smtClean="0"/>
              <a:t>Information to look for on the EHC Program website</a:t>
            </a:r>
          </a:p>
          <a:p>
            <a:pPr lvl="1"/>
            <a:r>
              <a:rPr lang="en-US" sz="2000" dirty="0" smtClean="0"/>
              <a:t>Webinars</a:t>
            </a:r>
          </a:p>
          <a:p>
            <a:pPr lvl="2"/>
            <a:r>
              <a:rPr lang="en-US" sz="2000" dirty="0" smtClean="0"/>
              <a:t>Using Deliberative Methods to Engage the Public: How to Design and Implement an Effective Deliberative Session (April 2012)</a:t>
            </a:r>
          </a:p>
          <a:p>
            <a:pPr lvl="2"/>
            <a:r>
              <a:rPr lang="en-US" sz="2000" dirty="0" smtClean="0"/>
              <a:t>Using Deliberative Methods to Engage Patients, Consumers, and the Public (December 2011)</a:t>
            </a:r>
          </a:p>
          <a:p>
            <a:pPr lvl="1"/>
            <a:r>
              <a:rPr lang="en-US" sz="2000" dirty="0" smtClean="0"/>
              <a:t>Literature Review (coming soon)</a:t>
            </a:r>
            <a:br>
              <a:rPr lang="en-US" sz="2000" dirty="0" smtClean="0"/>
            </a:br>
            <a:r>
              <a:rPr lang="en-US" sz="2000" dirty="0" smtClean="0">
                <a:hlinkClick r:id="rId3"/>
              </a:rPr>
              <a:t>http://www.effectivehealthcare.ahrq.gov/index.cfm/tools-and-resources/how-to-get-involved-in-the-effective-health-care-program/</a:t>
            </a:r>
            <a:r>
              <a:rPr lang="en-US" sz="2000" dirty="0" smtClean="0"/>
              <a:t> </a:t>
            </a:r>
          </a:p>
          <a:p>
            <a:pPr lvl="1" algn="ctr"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and 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00200" y="1981200"/>
            <a:ext cx="7543800" cy="4343400"/>
          </a:xfrm>
        </p:spPr>
        <p:txBody>
          <a:bodyPr/>
          <a:lstStyle/>
          <a:p>
            <a:r>
              <a:rPr lang="en-US" sz="2600" dirty="0" smtClean="0"/>
              <a:t>American Institutes for Research</a:t>
            </a:r>
          </a:p>
          <a:p>
            <a:pPr lvl="1"/>
            <a:r>
              <a:rPr lang="en-US" sz="2400" dirty="0" smtClean="0"/>
              <a:t>Kristin L. Carman, Project Director</a:t>
            </a:r>
          </a:p>
          <a:p>
            <a:pPr lvl="2"/>
            <a:r>
              <a:rPr lang="en-US" dirty="0" smtClean="0"/>
              <a:t> </a:t>
            </a:r>
            <a:r>
              <a:rPr lang="en-US" sz="2200" dirty="0" smtClean="0">
                <a:hlinkClick r:id="rId3"/>
              </a:rPr>
              <a:t>kcarman@air.org</a:t>
            </a:r>
            <a:r>
              <a:rPr lang="en-US" sz="2200" dirty="0" smtClean="0">
                <a:solidFill>
                  <a:schemeClr val="bg1"/>
                </a:solidFill>
              </a:rPr>
              <a:t>403-5090</a:t>
            </a:r>
          </a:p>
          <a:p>
            <a:pPr lvl="1"/>
            <a:r>
              <a:rPr lang="en-US" sz="2400" dirty="0" smtClean="0"/>
              <a:t>Maureen Maurer</a:t>
            </a:r>
          </a:p>
          <a:p>
            <a:pPr lvl="2"/>
            <a:r>
              <a:rPr lang="en-US" sz="2200" dirty="0" smtClean="0">
                <a:hlinkClick r:id="rId4"/>
              </a:rPr>
              <a:t>mmaurer@air.org</a:t>
            </a:r>
            <a:endParaRPr lang="en-US" sz="2200" dirty="0" smtClean="0"/>
          </a:p>
          <a:p>
            <a:r>
              <a:rPr lang="en-US" sz="2600" dirty="0" smtClean="0"/>
              <a:t>AHRQ</a:t>
            </a:r>
          </a:p>
          <a:p>
            <a:pPr lvl="1"/>
            <a:r>
              <a:rPr lang="en-US" sz="2400" dirty="0" smtClean="0"/>
              <a:t>Joanna Siegel, Project Officer</a:t>
            </a:r>
          </a:p>
          <a:p>
            <a:pPr lvl="2"/>
            <a:r>
              <a:rPr lang="en-US" sz="2200" dirty="0" smtClean="0">
                <a:hlinkClick r:id="rId5"/>
              </a:rPr>
              <a:t>Joanna.Siegel@ahrq.hhs.gov</a:t>
            </a:r>
            <a:r>
              <a:rPr lang="en-US" sz="2200" dirty="0" smtClean="0"/>
              <a:t>, 301-427-1969</a:t>
            </a:r>
          </a:p>
          <a:p>
            <a:pPr lvl="2">
              <a:buNone/>
            </a:pPr>
            <a:endParaRPr lang="en-US" sz="600" dirty="0" smtClean="0"/>
          </a:p>
          <a:p>
            <a:pPr marL="292100" indent="-292100">
              <a:buNone/>
            </a:pPr>
            <a:r>
              <a:rPr lang="en-US" sz="1800" dirty="0" smtClean="0"/>
              <a:t>AHRQ’s Effective Health Care Program site:</a:t>
            </a:r>
          </a:p>
          <a:p>
            <a:pPr marL="292100" indent="-292100">
              <a:buNone/>
            </a:pPr>
            <a:r>
              <a:rPr lang="en-US" sz="1800" dirty="0" smtClean="0">
                <a:hlinkClick r:id="rId6"/>
              </a:rPr>
              <a:t>http://www.effectivehealthcare.ahrq.gov/index.cfm/tools-and-resources/</a:t>
            </a:r>
            <a:endParaRPr lang="en-US" sz="1800" dirty="0" smtClean="0"/>
          </a:p>
          <a:p>
            <a:pPr lvl="1"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contacts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971800"/>
            <a:ext cx="7772400" cy="1362075"/>
          </a:xfrm>
        </p:spPr>
        <p:txBody>
          <a:bodyPr/>
          <a:lstStyle/>
          <a:p>
            <a:r>
              <a:rPr lang="en-US" dirty="0" smtClean="0"/>
              <a:t>Overview of Public Deliberation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5800" y="4419600"/>
            <a:ext cx="7772400" cy="1500187"/>
          </a:xfrm>
        </p:spPr>
        <p:txBody>
          <a:bodyPr/>
          <a:lstStyle/>
          <a:p>
            <a:pPr algn="ctr"/>
            <a:endParaRPr lang="en-US" sz="4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Public consultation approach </a:t>
            </a:r>
          </a:p>
          <a:p>
            <a:r>
              <a:rPr lang="en-US" sz="2800" dirty="0" smtClean="0"/>
              <a:t>Involves lay members of the public</a:t>
            </a:r>
          </a:p>
          <a:p>
            <a:r>
              <a:rPr lang="en-US" sz="2800" dirty="0" smtClean="0"/>
              <a:t>Includes an educational component and a discussion-based (or deliberative) component </a:t>
            </a:r>
          </a:p>
          <a:p>
            <a:r>
              <a:rPr lang="en-US" sz="2800" dirty="0" smtClean="0"/>
              <a:t>Suited for ethical or values-based social issues</a:t>
            </a:r>
          </a:p>
          <a:p>
            <a:r>
              <a:rPr lang="en-US" sz="2800" dirty="0" smtClean="0"/>
              <a:t>Concerned with the “greater good” or societal interests</a:t>
            </a:r>
          </a:p>
          <a:p>
            <a:endParaRPr lang="en-US" sz="2200" dirty="0" smtClean="0"/>
          </a:p>
          <a:p>
            <a:pPr lvl="1"/>
            <a:endParaRPr lang="en-US" sz="2200" dirty="0" smtClean="0"/>
          </a:p>
          <a:p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public deliberation?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Core elements of public deliberation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1752600"/>
          <a:ext cx="85344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own Arrow 5"/>
          <p:cNvSpPr/>
          <p:nvPr/>
        </p:nvSpPr>
        <p:spPr bwMode="auto">
          <a:xfrm>
            <a:off x="5562600" y="4953000"/>
            <a:ext cx="381000" cy="457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7772400" y="4724400"/>
            <a:ext cx="381000" cy="6858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53340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Outcome</a:t>
            </a:r>
            <a:r>
              <a:rPr lang="en-US" dirty="0" smtClean="0"/>
              <a:t>:</a:t>
            </a:r>
          </a:p>
          <a:p>
            <a:pPr algn="ctr"/>
            <a:r>
              <a:rPr lang="en-US" dirty="0" smtClean="0"/>
              <a:t>Impact on individual participants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53340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Outcome</a:t>
            </a:r>
            <a:r>
              <a:rPr lang="en-US" dirty="0" smtClean="0"/>
              <a:t>:</a:t>
            </a:r>
          </a:p>
          <a:p>
            <a:pPr algn="ctr"/>
            <a:r>
              <a:rPr lang="en-US" dirty="0" smtClean="0"/>
              <a:t>Impact on civic decisionmaking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600" dirty="0" smtClean="0"/>
              <a:t>How deliberation differs from other public consultation methods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Educational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Participant-based dialogue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Reason-based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Societal perspective &amp; mutual responsibility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Challenging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deliberative methods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Citizens’ Jury</a:t>
            </a:r>
          </a:p>
          <a:p>
            <a:r>
              <a:rPr lang="en-US" dirty="0" smtClean="0"/>
              <a:t>Citizens’ Panel / Council</a:t>
            </a:r>
          </a:p>
          <a:p>
            <a:r>
              <a:rPr lang="en-US" dirty="0" smtClean="0"/>
              <a:t>Deliberative Focus Group</a:t>
            </a:r>
          </a:p>
          <a:p>
            <a:r>
              <a:rPr lang="en-US" dirty="0" smtClean="0"/>
              <a:t>Deliberative Poll ®</a:t>
            </a:r>
          </a:p>
          <a:p>
            <a:r>
              <a:rPr lang="en-US" dirty="0" smtClean="0"/>
              <a:t>Issues Forum</a:t>
            </a:r>
          </a:p>
          <a:p>
            <a:r>
              <a:rPr lang="en-US" dirty="0" smtClean="0"/>
              <a:t>Study Circles</a:t>
            </a:r>
          </a:p>
          <a:p>
            <a:r>
              <a:rPr lang="en-US" dirty="0" smtClean="0"/>
              <a:t>Town Hall</a:t>
            </a:r>
          </a:p>
          <a:p>
            <a:r>
              <a:rPr lang="en-US" dirty="0" smtClean="0"/>
              <a:t>Hybrid approaches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1"/>
          <p:cNvSpPr>
            <a:spLocks noGrp="1"/>
          </p:cNvSpPr>
          <p:nvPr>
            <p:ph idx="1"/>
          </p:nvPr>
        </p:nvSpPr>
        <p:spPr bwMode="auto">
          <a:xfrm>
            <a:off x="1371600" y="1828800"/>
            <a:ext cx="7162800" cy="449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292100" indent="-292100"/>
            <a:r>
              <a:rPr lang="en-US" dirty="0" smtClean="0"/>
              <a:t>Group size, participant sample</a:t>
            </a:r>
          </a:p>
          <a:p>
            <a:pPr marL="292100" indent="-292100"/>
            <a:r>
              <a:rPr lang="en-US" dirty="0" smtClean="0"/>
              <a:t>Length, duration</a:t>
            </a:r>
          </a:p>
          <a:p>
            <a:pPr marL="292100" indent="-292100"/>
            <a:r>
              <a:rPr lang="en-US" dirty="0" smtClean="0"/>
              <a:t>Mode (online, in-person)</a:t>
            </a:r>
          </a:p>
          <a:p>
            <a:pPr marL="292100" indent="-292100"/>
            <a:r>
              <a:rPr lang="en-US" dirty="0" smtClean="0"/>
              <a:t>Recruitment method</a:t>
            </a:r>
          </a:p>
          <a:p>
            <a:pPr marL="292100" indent="-292100"/>
            <a:r>
              <a:rPr lang="en-US" dirty="0" smtClean="0"/>
              <a:t>Use of educational materials and experts</a:t>
            </a:r>
          </a:p>
          <a:p>
            <a:pPr marL="292100" indent="-292100"/>
            <a:r>
              <a:rPr lang="en-US" dirty="0" smtClean="0"/>
              <a:t>Facilitation</a:t>
            </a:r>
          </a:p>
          <a:p>
            <a:pPr marL="292100" indent="-292100"/>
            <a:r>
              <a:rPr lang="en-US" dirty="0" smtClean="0"/>
              <a:t>Consensus as goal</a:t>
            </a:r>
          </a:p>
          <a:p>
            <a:pPr marL="292100" indent="-292100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3584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deliberative methods vary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 anchor="b">
        <a:spAutoFit/>
      </a:bodyPr>
      <a:lstStyle>
        <a:defPPr>
          <a:defRPr sz="1200" b="1" dirty="0" smtClean="0">
            <a:solidFill>
              <a:srgbClr val="008080"/>
            </a:solidFill>
          </a:defRPr>
        </a:defPPr>
      </a:lstStyle>
    </a:tx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17122</TotalTime>
  <Words>1548</Words>
  <Application>Microsoft Office PowerPoint</Application>
  <PresentationFormat>On-screen Show (4:3)</PresentationFormat>
  <Paragraphs>302</Paragraphs>
  <Slides>36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Custom Design</vt:lpstr>
      <vt:lpstr>Default Design</vt:lpstr>
      <vt:lpstr>Engaging the Public on the Use of Evidence: The Role of Public Deliberation</vt:lpstr>
      <vt:lpstr>Session objectives  </vt:lpstr>
      <vt:lpstr>Reason for this work</vt:lpstr>
      <vt:lpstr>Overview of Public Deliberation</vt:lpstr>
      <vt:lpstr>What is public deliberation?</vt:lpstr>
      <vt:lpstr>Core elements of public deliberation</vt:lpstr>
      <vt:lpstr> How deliberation differs from other public consultation methods</vt:lpstr>
      <vt:lpstr>Examples of deliberative methods</vt:lpstr>
      <vt:lpstr>How deliberative methods vary</vt:lpstr>
      <vt:lpstr>What are the outcomes of public deliberation? </vt:lpstr>
      <vt:lpstr>What are the outcomes of public deliberation? (cont.)</vt:lpstr>
      <vt:lpstr>Application in Health Care</vt:lpstr>
      <vt:lpstr>Real-world applications of deliberative methods</vt:lpstr>
      <vt:lpstr>Developing a  fair cost-sharing structure</vt:lpstr>
      <vt:lpstr>Prioritizing interventions</vt:lpstr>
      <vt:lpstr>Best Practices For Successful Public Deliberation</vt:lpstr>
      <vt:lpstr>What conditions enable good public deliberation?</vt:lpstr>
      <vt:lpstr>Design considerations</vt:lpstr>
      <vt:lpstr>Areas for further study</vt:lpstr>
      <vt:lpstr>Check In</vt:lpstr>
      <vt:lpstr>AHRQ’s Community Forum Experiment</vt:lpstr>
      <vt:lpstr>Deliberative methods experiment: RCT</vt:lpstr>
      <vt:lpstr>Deliberative methods experiment: RCT</vt:lpstr>
      <vt:lpstr>Overarching deliberative question</vt:lpstr>
      <vt:lpstr>Sub-questions by variation</vt:lpstr>
      <vt:lpstr>Deliberative questions across methods</vt:lpstr>
      <vt:lpstr>Overview of Community Forum evaluation</vt:lpstr>
      <vt:lpstr>Overall process for evaluation</vt:lpstr>
      <vt:lpstr>Quantitative analysis: Mapping concepts to surveys</vt:lpstr>
      <vt:lpstr>Qualitative analysis: Aims</vt:lpstr>
      <vt:lpstr>Qualitative analysis: Approach</vt:lpstr>
      <vt:lpstr>How the public views the application of evidence </vt:lpstr>
      <vt:lpstr>Integrating quantitative and qualitative analyses </vt:lpstr>
      <vt:lpstr>Next steps and resources</vt:lpstr>
      <vt:lpstr>Key contacts</vt:lpstr>
      <vt:lpstr>Questions?</vt:lpstr>
    </vt:vector>
  </TitlesOfParts>
  <Company>GMMB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 (Helvetica Neue/Arial)</dc:title>
  <dc:creator>Ashley Gorby</dc:creator>
  <cp:lastModifiedBy>Maureen Maurer</cp:lastModifiedBy>
  <cp:revision>1271</cp:revision>
  <dcterms:created xsi:type="dcterms:W3CDTF">2009-02-23T20:30:58Z</dcterms:created>
  <dcterms:modified xsi:type="dcterms:W3CDTF">2012-09-06T20:58:46Z</dcterms:modified>
</cp:coreProperties>
</file>