
<file path=[Content_Types].xml><?xml version="1.0" encoding="utf-8"?>
<Types xmlns="http://schemas.openxmlformats.org/package/2006/content-types">
  <Override PartName="/ppt/slideMasters/slideMaster3.xml" ContentType="application/vnd.openxmlformats-officedocument.presentationml.slideMaster+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5" r:id="rId3"/>
  </p:sldMasterIdLst>
  <p:notesMasterIdLst>
    <p:notesMasterId r:id="rId29"/>
  </p:notesMasterIdLst>
  <p:sldIdLst>
    <p:sldId id="296" r:id="rId4"/>
    <p:sldId id="257" r:id="rId5"/>
    <p:sldId id="259" r:id="rId6"/>
    <p:sldId id="260" r:id="rId7"/>
    <p:sldId id="266" r:id="rId8"/>
    <p:sldId id="297" r:id="rId9"/>
    <p:sldId id="298" r:id="rId10"/>
    <p:sldId id="299" r:id="rId11"/>
    <p:sldId id="300" r:id="rId12"/>
    <p:sldId id="301" r:id="rId13"/>
    <p:sldId id="302" r:id="rId14"/>
    <p:sldId id="304" r:id="rId15"/>
    <p:sldId id="278" r:id="rId16"/>
    <p:sldId id="277" r:id="rId17"/>
    <p:sldId id="273" r:id="rId18"/>
    <p:sldId id="264" r:id="rId19"/>
    <p:sldId id="305" r:id="rId20"/>
    <p:sldId id="261" r:id="rId21"/>
    <p:sldId id="265" r:id="rId22"/>
    <p:sldId id="282" r:id="rId23"/>
    <p:sldId id="279" r:id="rId24"/>
    <p:sldId id="286" r:id="rId25"/>
    <p:sldId id="280" r:id="rId26"/>
    <p:sldId id="263" r:id="rId27"/>
    <p:sldId id="29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417E"/>
    <a:srgbClr val="5F427E"/>
    <a:srgbClr val="503D97"/>
    <a:srgbClr val="503D83"/>
    <a:srgbClr val="D1936D"/>
    <a:srgbClr val="C4D280"/>
    <a:srgbClr val="9FDEE5"/>
    <a:srgbClr val="FFF5EB"/>
    <a:srgbClr val="FFE2C5"/>
    <a:srgbClr val="FFFFC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05" d="100"/>
          <a:sy n="105" d="100"/>
        </p:scale>
        <p:origin x="-73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178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685B77-9640-4E47-AC7E-CF7657871580}" type="doc">
      <dgm:prSet loTypeId="urn:microsoft.com/office/officeart/2005/8/layout/radial5" loCatId="relationship" qsTypeId="urn:microsoft.com/office/officeart/2005/8/quickstyle/3d1" qsCatId="3D" csTypeId="urn:microsoft.com/office/officeart/2005/8/colors/colorful4" csCatId="colorful" phldr="1"/>
      <dgm:spPr/>
      <dgm:t>
        <a:bodyPr/>
        <a:lstStyle/>
        <a:p>
          <a:endParaRPr lang="en-US"/>
        </a:p>
      </dgm:t>
    </dgm:pt>
    <dgm:pt modelId="{66344586-1EA5-D54F-B1EC-DFB43AC0EA0F}">
      <dgm:prSet phldrT="[Text]" custT="1"/>
      <dgm:spPr/>
      <dgm:t>
        <a:bodyPr/>
        <a:lstStyle/>
        <a:p>
          <a:r>
            <a:rPr lang="en-US" sz="1800" b="1" dirty="0" smtClean="0"/>
            <a:t>Public</a:t>
          </a:r>
          <a:endParaRPr lang="en-US" sz="1800" b="1" dirty="0"/>
        </a:p>
      </dgm:t>
    </dgm:pt>
    <dgm:pt modelId="{730C2919-A0DA-004A-B384-C9D0B4E60076}" type="parTrans" cxnId="{9EC2009B-A7D1-1041-988D-F8A19EB958E5}">
      <dgm:prSet/>
      <dgm:spPr/>
      <dgm:t>
        <a:bodyPr/>
        <a:lstStyle/>
        <a:p>
          <a:endParaRPr lang="en-US"/>
        </a:p>
      </dgm:t>
    </dgm:pt>
    <dgm:pt modelId="{0549D237-2ED3-7046-9EFC-26ECBE083041}" type="sibTrans" cxnId="{9EC2009B-A7D1-1041-988D-F8A19EB958E5}">
      <dgm:prSet/>
      <dgm:spPr/>
      <dgm:t>
        <a:bodyPr/>
        <a:lstStyle/>
        <a:p>
          <a:endParaRPr lang="en-US"/>
        </a:p>
      </dgm:t>
    </dgm:pt>
    <dgm:pt modelId="{89C75F13-9BF0-DE4F-92AD-1365A2560E1E}">
      <dgm:prSet phldrT="[Text]" custT="1"/>
      <dgm:spPr/>
      <dgm:t>
        <a:bodyPr/>
        <a:lstStyle/>
        <a:p>
          <a:r>
            <a:rPr lang="en-US" sz="1600" b="1" dirty="0" smtClean="0"/>
            <a:t>Nominate Review Topics</a:t>
          </a:r>
          <a:endParaRPr lang="en-US" sz="1600" b="1" dirty="0"/>
        </a:p>
      </dgm:t>
    </dgm:pt>
    <dgm:pt modelId="{8B8C5B30-E783-2242-99CB-BF04E41EAB97}" type="parTrans" cxnId="{63BDD933-EA68-CF44-B093-109C00F38D5C}">
      <dgm:prSet/>
      <dgm:spPr/>
      <dgm:t>
        <a:bodyPr/>
        <a:lstStyle/>
        <a:p>
          <a:endParaRPr lang="en-US"/>
        </a:p>
      </dgm:t>
    </dgm:pt>
    <dgm:pt modelId="{1D7601DD-0C62-E944-A83B-E84D40D9FC0C}" type="sibTrans" cxnId="{63BDD933-EA68-CF44-B093-109C00F38D5C}">
      <dgm:prSet/>
      <dgm:spPr/>
      <dgm:t>
        <a:bodyPr/>
        <a:lstStyle/>
        <a:p>
          <a:endParaRPr lang="en-US"/>
        </a:p>
      </dgm:t>
    </dgm:pt>
    <dgm:pt modelId="{22BCB67B-1055-764C-8A73-C112EB3C8A3B}">
      <dgm:prSet phldrT="[Text]" custT="1"/>
      <dgm:spPr/>
      <dgm:t>
        <a:bodyPr/>
        <a:lstStyle/>
        <a:p>
          <a:r>
            <a:rPr lang="en-US" sz="1600" b="1" dirty="0" smtClean="0"/>
            <a:t>Key Research Questions</a:t>
          </a:r>
          <a:endParaRPr lang="en-US" sz="1600" b="1" dirty="0"/>
        </a:p>
      </dgm:t>
    </dgm:pt>
    <dgm:pt modelId="{ACBEF7DB-347C-0A46-AA5A-DF3DED027207}" type="parTrans" cxnId="{A583576F-91EC-694B-B2EE-7372ABD05D18}">
      <dgm:prSet/>
      <dgm:spPr/>
      <dgm:t>
        <a:bodyPr/>
        <a:lstStyle/>
        <a:p>
          <a:endParaRPr lang="en-US"/>
        </a:p>
      </dgm:t>
    </dgm:pt>
    <dgm:pt modelId="{40A85767-E9DE-B145-90D3-B5A3072BC775}" type="sibTrans" cxnId="{A583576F-91EC-694B-B2EE-7372ABD05D18}">
      <dgm:prSet/>
      <dgm:spPr/>
      <dgm:t>
        <a:bodyPr/>
        <a:lstStyle/>
        <a:p>
          <a:endParaRPr lang="en-US"/>
        </a:p>
      </dgm:t>
    </dgm:pt>
    <dgm:pt modelId="{ABDF795B-8DF5-B04D-8158-B1B5A6BDB25F}">
      <dgm:prSet phldrT="[Text]" custT="1"/>
      <dgm:spPr/>
      <dgm:t>
        <a:bodyPr/>
        <a:lstStyle/>
        <a:p>
          <a:r>
            <a:rPr lang="en-US" sz="1600" b="1" dirty="0" smtClean="0"/>
            <a:t>Peer and Public Review</a:t>
          </a:r>
          <a:endParaRPr lang="en-US" sz="1600" b="1" dirty="0"/>
        </a:p>
      </dgm:t>
    </dgm:pt>
    <dgm:pt modelId="{8B3CFBDC-74E4-D743-9277-6B0237ED4AF0}" type="parTrans" cxnId="{BF5E8061-71F1-D046-8346-0D19EBCA9FC8}">
      <dgm:prSet/>
      <dgm:spPr/>
      <dgm:t>
        <a:bodyPr/>
        <a:lstStyle/>
        <a:p>
          <a:endParaRPr lang="en-US"/>
        </a:p>
      </dgm:t>
    </dgm:pt>
    <dgm:pt modelId="{FCC066CA-039B-FC40-A0CD-580DE880BBF4}" type="sibTrans" cxnId="{BF5E8061-71F1-D046-8346-0D19EBCA9FC8}">
      <dgm:prSet/>
      <dgm:spPr/>
      <dgm:t>
        <a:bodyPr/>
        <a:lstStyle/>
        <a:p>
          <a:endParaRPr lang="en-US"/>
        </a:p>
      </dgm:t>
    </dgm:pt>
    <dgm:pt modelId="{F0285DE9-AD78-D845-BC21-5051D3DCA657}">
      <dgm:prSet phldrT="[Text]" custT="1"/>
      <dgm:spPr>
        <a:gradFill rotWithShape="0">
          <a:gsLst>
            <a:gs pos="9600">
              <a:srgbClr val="5F427E"/>
            </a:gs>
            <a:gs pos="0">
              <a:srgbClr val="503D97"/>
            </a:gs>
            <a:gs pos="80000">
              <a:schemeClr val="accent4">
                <a:hueOff val="-2551297"/>
                <a:satOff val="15371"/>
                <a:lumOff val="1232"/>
                <a:alphaOff val="0"/>
                <a:shade val="93000"/>
                <a:satMod val="130000"/>
              </a:schemeClr>
            </a:gs>
            <a:gs pos="100000">
              <a:schemeClr val="accent4">
                <a:hueOff val="-2551297"/>
                <a:satOff val="15371"/>
                <a:lumOff val="1232"/>
                <a:alphaOff val="0"/>
                <a:shade val="94000"/>
                <a:satMod val="135000"/>
              </a:schemeClr>
            </a:gs>
          </a:gsLst>
        </a:gradFill>
      </dgm:spPr>
      <dgm:t>
        <a:bodyPr/>
        <a:lstStyle/>
        <a:p>
          <a:r>
            <a:rPr lang="en-US" sz="1600" b="1" dirty="0" smtClean="0"/>
            <a:t>Feedback on Summary Guides</a:t>
          </a:r>
          <a:endParaRPr lang="en-US" sz="1600" b="1" dirty="0"/>
        </a:p>
      </dgm:t>
    </dgm:pt>
    <dgm:pt modelId="{C0891CCE-6EAA-D14F-84A9-E314A0A27F2B}" type="parTrans" cxnId="{625DAFB0-C7C2-A342-AD9C-EF4247C2B393}">
      <dgm:prSet/>
      <dgm:spPr>
        <a:gradFill rotWithShape="0">
          <a:gsLst>
            <a:gs pos="0">
              <a:srgbClr val="5D417E"/>
            </a:gs>
            <a:gs pos="80000">
              <a:schemeClr val="accent4">
                <a:hueOff val="-2551297"/>
                <a:satOff val="15371"/>
                <a:lumOff val="1232"/>
                <a:alphaOff val="0"/>
                <a:shade val="93000"/>
                <a:satMod val="130000"/>
              </a:schemeClr>
            </a:gs>
            <a:gs pos="100000">
              <a:schemeClr val="accent4">
                <a:hueOff val="-2551297"/>
                <a:satOff val="15371"/>
                <a:lumOff val="1232"/>
                <a:alphaOff val="0"/>
                <a:shade val="94000"/>
                <a:satMod val="135000"/>
              </a:schemeClr>
            </a:gs>
          </a:gsLst>
        </a:gradFill>
      </dgm:spPr>
      <dgm:t>
        <a:bodyPr/>
        <a:lstStyle/>
        <a:p>
          <a:endParaRPr lang="en-US"/>
        </a:p>
      </dgm:t>
    </dgm:pt>
    <dgm:pt modelId="{FFAD7EEC-CE5F-9F4E-9BE2-5D6562787C5A}" type="sibTrans" cxnId="{625DAFB0-C7C2-A342-AD9C-EF4247C2B393}">
      <dgm:prSet/>
      <dgm:spPr/>
      <dgm:t>
        <a:bodyPr/>
        <a:lstStyle/>
        <a:p>
          <a:endParaRPr lang="en-US"/>
        </a:p>
      </dgm:t>
    </dgm:pt>
    <dgm:pt modelId="{F7026F79-56CD-7D4E-A7B7-772CBEA3545D}">
      <dgm:prSet phldrT="[Text]" custT="1"/>
      <dgm:spPr/>
      <dgm:t>
        <a:bodyPr/>
        <a:lstStyle/>
        <a:p>
          <a:r>
            <a:rPr lang="en-US" sz="1600" b="1" dirty="0" smtClean="0"/>
            <a:t>Technical Expert Panel</a:t>
          </a:r>
          <a:endParaRPr lang="en-US" sz="1600" b="1" dirty="0"/>
        </a:p>
      </dgm:t>
    </dgm:pt>
    <dgm:pt modelId="{23C83BDB-76B3-C145-845C-DE2BCD4FFF8A}" type="parTrans" cxnId="{CCBD1374-6AFC-3048-A0C7-20603E3F03A5}">
      <dgm:prSet/>
      <dgm:spPr/>
      <dgm:t>
        <a:bodyPr/>
        <a:lstStyle/>
        <a:p>
          <a:endParaRPr lang="en-US"/>
        </a:p>
      </dgm:t>
    </dgm:pt>
    <dgm:pt modelId="{9DD9AE6A-C668-6746-BEA4-26352CB37985}" type="sibTrans" cxnId="{CCBD1374-6AFC-3048-A0C7-20603E3F03A5}">
      <dgm:prSet/>
      <dgm:spPr/>
      <dgm:t>
        <a:bodyPr/>
        <a:lstStyle/>
        <a:p>
          <a:endParaRPr lang="en-US"/>
        </a:p>
      </dgm:t>
    </dgm:pt>
    <dgm:pt modelId="{8B977D80-062E-AF4F-84A8-FED3B4EEC28E}">
      <dgm:prSet phldrT="[Text]" custT="1"/>
      <dgm:spPr/>
      <dgm:t>
        <a:bodyPr/>
        <a:lstStyle/>
        <a:p>
          <a:r>
            <a:rPr lang="en-US" sz="1500" b="1" dirty="0" smtClean="0"/>
            <a:t>Disseminate </a:t>
          </a:r>
          <a:r>
            <a:rPr lang="en-US" sz="1550" b="1" dirty="0" smtClean="0"/>
            <a:t>Reports</a:t>
          </a:r>
          <a:endParaRPr lang="en-US" sz="1550" b="1" dirty="0"/>
        </a:p>
      </dgm:t>
    </dgm:pt>
    <dgm:pt modelId="{8EE5A329-ADEC-3440-88AF-314D3D95D6F2}" type="parTrans" cxnId="{E78F7656-50E4-BB40-9BD2-CE9971BC3667}">
      <dgm:prSet/>
      <dgm:spPr/>
      <dgm:t>
        <a:bodyPr/>
        <a:lstStyle/>
        <a:p>
          <a:endParaRPr lang="en-US"/>
        </a:p>
      </dgm:t>
    </dgm:pt>
    <dgm:pt modelId="{20694090-4E87-014C-BDBF-9C9EFAF9E05B}" type="sibTrans" cxnId="{E78F7656-50E4-BB40-9BD2-CE9971BC3667}">
      <dgm:prSet/>
      <dgm:spPr/>
      <dgm:t>
        <a:bodyPr/>
        <a:lstStyle/>
        <a:p>
          <a:endParaRPr lang="en-US"/>
        </a:p>
      </dgm:t>
    </dgm:pt>
    <dgm:pt modelId="{98F1E9DB-5F82-48C8-B064-74E36F197381}">
      <dgm:prSet custT="1"/>
      <dgm:spPr/>
      <dgm:t>
        <a:bodyPr/>
        <a:lstStyle/>
        <a:p>
          <a:r>
            <a:rPr lang="en-US" sz="1600" b="1" dirty="0" smtClean="0"/>
            <a:t>Key Informants</a:t>
          </a:r>
          <a:endParaRPr lang="en-US" sz="1600" b="1" dirty="0"/>
        </a:p>
      </dgm:t>
    </dgm:pt>
    <dgm:pt modelId="{5603A490-325B-4F68-843A-AB5E12660F72}" type="parTrans" cxnId="{49152E5E-0137-4C73-9ED2-B233D515DC9B}">
      <dgm:prSet/>
      <dgm:spPr/>
      <dgm:t>
        <a:bodyPr/>
        <a:lstStyle/>
        <a:p>
          <a:endParaRPr lang="en-US"/>
        </a:p>
      </dgm:t>
    </dgm:pt>
    <dgm:pt modelId="{CBAC66EF-0AA2-4888-A2F6-8ECD61C7E7E9}" type="sibTrans" cxnId="{49152E5E-0137-4C73-9ED2-B233D515DC9B}">
      <dgm:prSet/>
      <dgm:spPr/>
      <dgm:t>
        <a:bodyPr/>
        <a:lstStyle/>
        <a:p>
          <a:endParaRPr lang="en-US"/>
        </a:p>
      </dgm:t>
    </dgm:pt>
    <dgm:pt modelId="{01104114-9099-47E2-90C4-2EB246F42269}">
      <dgm:prSet phldrT="[Text]" custT="1"/>
      <dgm:spPr>
        <a:gradFill rotWithShape="0">
          <a:gsLst>
            <a:gs pos="0">
              <a:srgbClr val="503D83"/>
            </a:gs>
            <a:gs pos="99000">
              <a:schemeClr val="accent4">
                <a:hueOff val="-3189121"/>
                <a:satOff val="19214"/>
                <a:lumOff val="1540"/>
                <a:alphaOff val="0"/>
                <a:shade val="93000"/>
                <a:satMod val="130000"/>
              </a:schemeClr>
            </a:gs>
            <a:gs pos="100000">
              <a:schemeClr val="accent4">
                <a:hueOff val="-3189121"/>
                <a:satOff val="19214"/>
                <a:lumOff val="1540"/>
                <a:alphaOff val="0"/>
                <a:shade val="94000"/>
                <a:satMod val="135000"/>
              </a:schemeClr>
            </a:gs>
          </a:gsLst>
        </a:gradFill>
      </dgm:spPr>
      <dgm:t>
        <a:bodyPr/>
        <a:lstStyle/>
        <a:p>
          <a:r>
            <a:rPr lang="en-US" sz="1600" b="1" dirty="0" smtClean="0"/>
            <a:t>Future Research</a:t>
          </a:r>
          <a:endParaRPr lang="en-US" sz="1600" b="1" dirty="0"/>
        </a:p>
      </dgm:t>
    </dgm:pt>
    <dgm:pt modelId="{F60A4FA2-A213-438A-A55C-335A8258320D}" type="parTrans" cxnId="{5B3FE08E-FDDF-43C6-A034-7BCB2AD91656}">
      <dgm:prSet/>
      <dgm:spPr/>
      <dgm:t>
        <a:bodyPr/>
        <a:lstStyle/>
        <a:p>
          <a:endParaRPr lang="en-US"/>
        </a:p>
      </dgm:t>
    </dgm:pt>
    <dgm:pt modelId="{7FB61A38-2E34-4751-9EC3-DC351CC74C96}" type="sibTrans" cxnId="{5B3FE08E-FDDF-43C6-A034-7BCB2AD91656}">
      <dgm:prSet/>
      <dgm:spPr/>
      <dgm:t>
        <a:bodyPr/>
        <a:lstStyle/>
        <a:p>
          <a:endParaRPr lang="en-US"/>
        </a:p>
      </dgm:t>
    </dgm:pt>
    <dgm:pt modelId="{A1DB941F-9525-C745-B50D-AE45602F46AA}" type="pres">
      <dgm:prSet presAssocID="{6E685B77-9640-4E47-AC7E-CF7657871580}" presName="Name0" presStyleCnt="0">
        <dgm:presLayoutVars>
          <dgm:chMax val="1"/>
          <dgm:dir/>
          <dgm:animLvl val="ctr"/>
          <dgm:resizeHandles val="exact"/>
        </dgm:presLayoutVars>
      </dgm:prSet>
      <dgm:spPr/>
      <dgm:t>
        <a:bodyPr/>
        <a:lstStyle/>
        <a:p>
          <a:endParaRPr lang="en-US"/>
        </a:p>
      </dgm:t>
    </dgm:pt>
    <dgm:pt modelId="{849E6617-F76A-D649-9A9F-C7A9C883061F}" type="pres">
      <dgm:prSet presAssocID="{66344586-1EA5-D54F-B1EC-DFB43AC0EA0F}" presName="centerShape" presStyleLbl="node0" presStyleIdx="0" presStyleCnt="1" custScaleX="214422"/>
      <dgm:spPr/>
      <dgm:t>
        <a:bodyPr/>
        <a:lstStyle/>
        <a:p>
          <a:endParaRPr lang="en-US"/>
        </a:p>
      </dgm:t>
    </dgm:pt>
    <dgm:pt modelId="{EC4A4EE1-8CF1-754F-AB6B-0D73214714F1}" type="pres">
      <dgm:prSet presAssocID="{8B8C5B30-E783-2242-99CB-BF04E41EAB97}" presName="parTrans" presStyleLbl="sibTrans2D1" presStyleIdx="0" presStyleCnt="8"/>
      <dgm:spPr/>
      <dgm:t>
        <a:bodyPr/>
        <a:lstStyle/>
        <a:p>
          <a:endParaRPr lang="en-US"/>
        </a:p>
      </dgm:t>
    </dgm:pt>
    <dgm:pt modelId="{50E847BD-7F45-1145-8B0F-D99F88129761}" type="pres">
      <dgm:prSet presAssocID="{8B8C5B30-E783-2242-99CB-BF04E41EAB97}" presName="connectorText" presStyleLbl="sibTrans2D1" presStyleIdx="0" presStyleCnt="8"/>
      <dgm:spPr/>
      <dgm:t>
        <a:bodyPr/>
        <a:lstStyle/>
        <a:p>
          <a:endParaRPr lang="en-US"/>
        </a:p>
      </dgm:t>
    </dgm:pt>
    <dgm:pt modelId="{FF88C9C3-9279-954B-8E29-D24C68D7AD89}" type="pres">
      <dgm:prSet presAssocID="{89C75F13-9BF0-DE4F-92AD-1365A2560E1E}" presName="node" presStyleLbl="node1" presStyleIdx="0" presStyleCnt="8" custScaleX="153988" custRadScaleRad="104298" custRadScaleInc="63472">
        <dgm:presLayoutVars>
          <dgm:bulletEnabled val="1"/>
        </dgm:presLayoutVars>
      </dgm:prSet>
      <dgm:spPr/>
      <dgm:t>
        <a:bodyPr/>
        <a:lstStyle/>
        <a:p>
          <a:endParaRPr lang="en-US"/>
        </a:p>
      </dgm:t>
    </dgm:pt>
    <dgm:pt modelId="{FA519721-E88E-8E46-9A06-E71F3D282897}" type="pres">
      <dgm:prSet presAssocID="{23C83BDB-76B3-C145-845C-DE2BCD4FFF8A}" presName="parTrans" presStyleLbl="sibTrans2D1" presStyleIdx="1" presStyleCnt="8"/>
      <dgm:spPr/>
      <dgm:t>
        <a:bodyPr/>
        <a:lstStyle/>
        <a:p>
          <a:endParaRPr lang="en-US"/>
        </a:p>
      </dgm:t>
    </dgm:pt>
    <dgm:pt modelId="{41EAC730-9389-F048-A0CF-DDF9725DC459}" type="pres">
      <dgm:prSet presAssocID="{23C83BDB-76B3-C145-845C-DE2BCD4FFF8A}" presName="connectorText" presStyleLbl="sibTrans2D1" presStyleIdx="1" presStyleCnt="8"/>
      <dgm:spPr/>
      <dgm:t>
        <a:bodyPr/>
        <a:lstStyle/>
        <a:p>
          <a:endParaRPr lang="en-US"/>
        </a:p>
      </dgm:t>
    </dgm:pt>
    <dgm:pt modelId="{93090085-61FD-5E4F-BA8B-75217E862BEC}" type="pres">
      <dgm:prSet presAssocID="{F7026F79-56CD-7D4E-A7B7-772CBEA3545D}" presName="node" presStyleLbl="node1" presStyleIdx="1" presStyleCnt="8" custScaleX="153860" custScaleY="114423" custRadScaleRad="128320" custRadScaleInc="356396">
        <dgm:presLayoutVars>
          <dgm:bulletEnabled val="1"/>
        </dgm:presLayoutVars>
      </dgm:prSet>
      <dgm:spPr/>
      <dgm:t>
        <a:bodyPr/>
        <a:lstStyle/>
        <a:p>
          <a:endParaRPr lang="en-US"/>
        </a:p>
      </dgm:t>
    </dgm:pt>
    <dgm:pt modelId="{07D4FDBA-6FC9-CA4F-9EAF-4BCD129BFA48}" type="pres">
      <dgm:prSet presAssocID="{ACBEF7DB-347C-0A46-AA5A-DF3DED027207}" presName="parTrans" presStyleLbl="sibTrans2D1" presStyleIdx="2" presStyleCnt="8"/>
      <dgm:spPr/>
      <dgm:t>
        <a:bodyPr/>
        <a:lstStyle/>
        <a:p>
          <a:endParaRPr lang="en-US"/>
        </a:p>
      </dgm:t>
    </dgm:pt>
    <dgm:pt modelId="{D430E24B-567C-0B46-BE69-0628764A637E}" type="pres">
      <dgm:prSet presAssocID="{ACBEF7DB-347C-0A46-AA5A-DF3DED027207}" presName="connectorText" presStyleLbl="sibTrans2D1" presStyleIdx="2" presStyleCnt="8"/>
      <dgm:spPr/>
      <dgm:t>
        <a:bodyPr/>
        <a:lstStyle/>
        <a:p>
          <a:endParaRPr lang="en-US"/>
        </a:p>
      </dgm:t>
    </dgm:pt>
    <dgm:pt modelId="{843587F0-FC6C-E241-B226-7C007F746F87}" type="pres">
      <dgm:prSet presAssocID="{22BCB67B-1055-764C-8A73-C112EB3C8A3B}" presName="node" presStyleLbl="node1" presStyleIdx="2" presStyleCnt="8" custScaleX="153603" custScaleY="126803" custRadScaleRad="155998" custRadScaleInc="-1903">
        <dgm:presLayoutVars>
          <dgm:bulletEnabled val="1"/>
        </dgm:presLayoutVars>
      </dgm:prSet>
      <dgm:spPr/>
      <dgm:t>
        <a:bodyPr/>
        <a:lstStyle/>
        <a:p>
          <a:endParaRPr lang="en-US"/>
        </a:p>
      </dgm:t>
    </dgm:pt>
    <dgm:pt modelId="{BEA6A1CA-1472-E64B-839C-02AE401C9529}" type="pres">
      <dgm:prSet presAssocID="{8B3CFBDC-74E4-D743-9277-6B0237ED4AF0}" presName="parTrans" presStyleLbl="sibTrans2D1" presStyleIdx="3" presStyleCnt="8"/>
      <dgm:spPr/>
      <dgm:t>
        <a:bodyPr/>
        <a:lstStyle/>
        <a:p>
          <a:endParaRPr lang="en-US"/>
        </a:p>
      </dgm:t>
    </dgm:pt>
    <dgm:pt modelId="{2D5B5D24-81C3-DF41-AF66-CA895EF57E33}" type="pres">
      <dgm:prSet presAssocID="{8B3CFBDC-74E4-D743-9277-6B0237ED4AF0}" presName="connectorText" presStyleLbl="sibTrans2D1" presStyleIdx="3" presStyleCnt="8"/>
      <dgm:spPr/>
      <dgm:t>
        <a:bodyPr/>
        <a:lstStyle/>
        <a:p>
          <a:endParaRPr lang="en-US"/>
        </a:p>
      </dgm:t>
    </dgm:pt>
    <dgm:pt modelId="{386E0CD8-E4CB-2340-A9A1-B17A64D46C3B}" type="pres">
      <dgm:prSet presAssocID="{ABDF795B-8DF5-B04D-8158-B1B5A6BDB25F}" presName="node" presStyleLbl="node1" presStyleIdx="3" presStyleCnt="8" custScaleX="160817" custRadScaleRad="140016" custRadScaleInc="232976">
        <dgm:presLayoutVars>
          <dgm:bulletEnabled val="1"/>
        </dgm:presLayoutVars>
      </dgm:prSet>
      <dgm:spPr/>
      <dgm:t>
        <a:bodyPr/>
        <a:lstStyle/>
        <a:p>
          <a:endParaRPr lang="en-US"/>
        </a:p>
      </dgm:t>
    </dgm:pt>
    <dgm:pt modelId="{7EDBA5E8-781B-5242-95A1-C5B1CAFDA2D3}" type="pres">
      <dgm:prSet presAssocID="{C0891CCE-6EAA-D14F-84A9-E314A0A27F2B}" presName="parTrans" presStyleLbl="sibTrans2D1" presStyleIdx="4" presStyleCnt="8"/>
      <dgm:spPr/>
      <dgm:t>
        <a:bodyPr/>
        <a:lstStyle/>
        <a:p>
          <a:endParaRPr lang="en-US"/>
        </a:p>
      </dgm:t>
    </dgm:pt>
    <dgm:pt modelId="{72B3769A-1529-D942-B5BA-F6E4EB571C3F}" type="pres">
      <dgm:prSet presAssocID="{C0891CCE-6EAA-D14F-84A9-E314A0A27F2B}" presName="connectorText" presStyleLbl="sibTrans2D1" presStyleIdx="4" presStyleCnt="8"/>
      <dgm:spPr/>
      <dgm:t>
        <a:bodyPr/>
        <a:lstStyle/>
        <a:p>
          <a:endParaRPr lang="en-US"/>
        </a:p>
      </dgm:t>
    </dgm:pt>
    <dgm:pt modelId="{2841B6CB-D78E-2C44-92C2-C87915FC9930}" type="pres">
      <dgm:prSet presAssocID="{F0285DE9-AD78-D845-BC21-5051D3DCA657}" presName="node" presStyleLbl="node1" presStyleIdx="4" presStyleCnt="8" custScaleX="141391" custScaleY="99433" custRadScaleRad="145968" custRadScaleInc="285102">
        <dgm:presLayoutVars>
          <dgm:bulletEnabled val="1"/>
        </dgm:presLayoutVars>
      </dgm:prSet>
      <dgm:spPr/>
      <dgm:t>
        <a:bodyPr/>
        <a:lstStyle/>
        <a:p>
          <a:endParaRPr lang="en-US"/>
        </a:p>
      </dgm:t>
    </dgm:pt>
    <dgm:pt modelId="{5A95D8D7-AEE9-4B6F-B0AD-F09C3FE0A045}" type="pres">
      <dgm:prSet presAssocID="{F60A4FA2-A213-438A-A55C-335A8258320D}" presName="parTrans" presStyleLbl="sibTrans2D1" presStyleIdx="5" presStyleCnt="8"/>
      <dgm:spPr/>
      <dgm:t>
        <a:bodyPr/>
        <a:lstStyle/>
        <a:p>
          <a:endParaRPr lang="en-US"/>
        </a:p>
      </dgm:t>
    </dgm:pt>
    <dgm:pt modelId="{594507C3-B7CC-46B0-A39E-6D4B8F1C32BF}" type="pres">
      <dgm:prSet presAssocID="{F60A4FA2-A213-438A-A55C-335A8258320D}" presName="connectorText" presStyleLbl="sibTrans2D1" presStyleIdx="5" presStyleCnt="8"/>
      <dgm:spPr/>
      <dgm:t>
        <a:bodyPr/>
        <a:lstStyle/>
        <a:p>
          <a:endParaRPr lang="en-US"/>
        </a:p>
      </dgm:t>
    </dgm:pt>
    <dgm:pt modelId="{71E9F026-AF74-401F-9C38-CA836A7832B7}" type="pres">
      <dgm:prSet presAssocID="{01104114-9099-47E2-90C4-2EB246F42269}" presName="node" presStyleLbl="node1" presStyleIdx="5" presStyleCnt="8" custScaleX="152195" custScaleY="113048" custRadScaleRad="142511" custRadScaleInc="250754">
        <dgm:presLayoutVars>
          <dgm:bulletEnabled val="1"/>
        </dgm:presLayoutVars>
      </dgm:prSet>
      <dgm:spPr/>
      <dgm:t>
        <a:bodyPr/>
        <a:lstStyle/>
        <a:p>
          <a:endParaRPr lang="en-US"/>
        </a:p>
      </dgm:t>
    </dgm:pt>
    <dgm:pt modelId="{0F9587D1-1382-F143-819B-709027486271}" type="pres">
      <dgm:prSet presAssocID="{8EE5A329-ADEC-3440-88AF-314D3D95D6F2}" presName="parTrans" presStyleLbl="sibTrans2D1" presStyleIdx="6" presStyleCnt="8" custScaleX="85332" custScaleY="82248"/>
      <dgm:spPr/>
      <dgm:t>
        <a:bodyPr/>
        <a:lstStyle/>
        <a:p>
          <a:endParaRPr lang="en-US"/>
        </a:p>
      </dgm:t>
    </dgm:pt>
    <dgm:pt modelId="{9B9833BD-D6B1-7E49-BF32-C0944E815488}" type="pres">
      <dgm:prSet presAssocID="{8EE5A329-ADEC-3440-88AF-314D3D95D6F2}" presName="connectorText" presStyleLbl="sibTrans2D1" presStyleIdx="6" presStyleCnt="8"/>
      <dgm:spPr/>
      <dgm:t>
        <a:bodyPr/>
        <a:lstStyle/>
        <a:p>
          <a:endParaRPr lang="en-US"/>
        </a:p>
      </dgm:t>
    </dgm:pt>
    <dgm:pt modelId="{4D7279B0-86B5-D849-844C-5A67F1B2D9D3}" type="pres">
      <dgm:prSet presAssocID="{8B977D80-062E-AF4F-84A8-FED3B4EEC28E}" presName="node" presStyleLbl="node1" presStyleIdx="6" presStyleCnt="8" custScaleX="142947" custScaleY="105134" custRadScaleRad="117859" custRadScaleInc="233394">
        <dgm:presLayoutVars>
          <dgm:bulletEnabled val="1"/>
        </dgm:presLayoutVars>
      </dgm:prSet>
      <dgm:spPr/>
      <dgm:t>
        <a:bodyPr/>
        <a:lstStyle/>
        <a:p>
          <a:endParaRPr lang="en-US"/>
        </a:p>
      </dgm:t>
    </dgm:pt>
    <dgm:pt modelId="{E096993E-09F2-4AFB-B3C9-53BE570D1B4D}" type="pres">
      <dgm:prSet presAssocID="{5603A490-325B-4F68-843A-AB5E12660F72}" presName="parTrans" presStyleLbl="sibTrans2D1" presStyleIdx="7" presStyleCnt="8"/>
      <dgm:spPr/>
      <dgm:t>
        <a:bodyPr/>
        <a:lstStyle/>
        <a:p>
          <a:endParaRPr lang="en-US"/>
        </a:p>
      </dgm:t>
    </dgm:pt>
    <dgm:pt modelId="{4CF571A7-729B-4F5F-9CA5-569D01FAAB83}" type="pres">
      <dgm:prSet presAssocID="{5603A490-325B-4F68-843A-AB5E12660F72}" presName="connectorText" presStyleLbl="sibTrans2D1" presStyleIdx="7" presStyleCnt="8"/>
      <dgm:spPr/>
      <dgm:t>
        <a:bodyPr/>
        <a:lstStyle/>
        <a:p>
          <a:endParaRPr lang="en-US"/>
        </a:p>
      </dgm:t>
    </dgm:pt>
    <dgm:pt modelId="{768D02AD-3854-4F34-9513-37E33DF855CA}" type="pres">
      <dgm:prSet presAssocID="{98F1E9DB-5F82-48C8-B064-74E36F197381}" presName="node" presStyleLbl="node1" presStyleIdx="7" presStyleCnt="8" custScaleX="149813" custScaleY="96841" custRadScaleRad="133373" custRadScaleInc="456314">
        <dgm:presLayoutVars>
          <dgm:bulletEnabled val="1"/>
        </dgm:presLayoutVars>
      </dgm:prSet>
      <dgm:spPr/>
      <dgm:t>
        <a:bodyPr/>
        <a:lstStyle/>
        <a:p>
          <a:endParaRPr lang="en-US"/>
        </a:p>
      </dgm:t>
    </dgm:pt>
  </dgm:ptLst>
  <dgm:cxnLst>
    <dgm:cxn modelId="{BC4C145D-921B-4F5C-B086-A1E02E885CFB}" type="presOf" srcId="{8B8C5B30-E783-2242-99CB-BF04E41EAB97}" destId="{EC4A4EE1-8CF1-754F-AB6B-0D73214714F1}" srcOrd="0" destOrd="0" presId="urn:microsoft.com/office/officeart/2005/8/layout/radial5"/>
    <dgm:cxn modelId="{9293BF0F-91FC-4BFF-B756-1F95A6FEDB51}" type="presOf" srcId="{F60A4FA2-A213-438A-A55C-335A8258320D}" destId="{5A95D8D7-AEE9-4B6F-B0AD-F09C3FE0A045}" srcOrd="0" destOrd="0" presId="urn:microsoft.com/office/officeart/2005/8/layout/radial5"/>
    <dgm:cxn modelId="{FC8D6010-E980-4EA8-AD29-298B222C6BE6}" type="presOf" srcId="{C0891CCE-6EAA-D14F-84A9-E314A0A27F2B}" destId="{7EDBA5E8-781B-5242-95A1-C5B1CAFDA2D3}" srcOrd="0" destOrd="0" presId="urn:microsoft.com/office/officeart/2005/8/layout/radial5"/>
    <dgm:cxn modelId="{DF3CE1E6-F3B2-45B5-83CC-540C907242D8}" type="presOf" srcId="{ACBEF7DB-347C-0A46-AA5A-DF3DED027207}" destId="{D430E24B-567C-0B46-BE69-0628764A637E}" srcOrd="1" destOrd="0" presId="urn:microsoft.com/office/officeart/2005/8/layout/radial5"/>
    <dgm:cxn modelId="{1F33F578-CA74-4CEC-9190-9BB8AFF57C6C}" type="presOf" srcId="{8B3CFBDC-74E4-D743-9277-6B0237ED4AF0}" destId="{2D5B5D24-81C3-DF41-AF66-CA895EF57E33}" srcOrd="1" destOrd="0" presId="urn:microsoft.com/office/officeart/2005/8/layout/radial5"/>
    <dgm:cxn modelId="{756C9EBC-DC47-446D-A21E-13C6479B730A}" type="presOf" srcId="{F60A4FA2-A213-438A-A55C-335A8258320D}" destId="{594507C3-B7CC-46B0-A39E-6D4B8F1C32BF}" srcOrd="1" destOrd="0" presId="urn:microsoft.com/office/officeart/2005/8/layout/radial5"/>
    <dgm:cxn modelId="{A583576F-91EC-694B-B2EE-7372ABD05D18}" srcId="{66344586-1EA5-D54F-B1EC-DFB43AC0EA0F}" destId="{22BCB67B-1055-764C-8A73-C112EB3C8A3B}" srcOrd="2" destOrd="0" parTransId="{ACBEF7DB-347C-0A46-AA5A-DF3DED027207}" sibTransId="{40A85767-E9DE-B145-90D3-B5A3072BC775}"/>
    <dgm:cxn modelId="{FF82B6F0-E5C4-412E-92A8-314418CDBAD2}" type="presOf" srcId="{F7026F79-56CD-7D4E-A7B7-772CBEA3545D}" destId="{93090085-61FD-5E4F-BA8B-75217E862BEC}" srcOrd="0" destOrd="0" presId="urn:microsoft.com/office/officeart/2005/8/layout/radial5"/>
    <dgm:cxn modelId="{5B3FE08E-FDDF-43C6-A034-7BCB2AD91656}" srcId="{66344586-1EA5-D54F-B1EC-DFB43AC0EA0F}" destId="{01104114-9099-47E2-90C4-2EB246F42269}" srcOrd="5" destOrd="0" parTransId="{F60A4FA2-A213-438A-A55C-335A8258320D}" sibTransId="{7FB61A38-2E34-4751-9EC3-DC351CC74C96}"/>
    <dgm:cxn modelId="{BE958FB6-43C4-482A-A83C-150D0C1983B5}" type="presOf" srcId="{ACBEF7DB-347C-0A46-AA5A-DF3DED027207}" destId="{07D4FDBA-6FC9-CA4F-9EAF-4BCD129BFA48}" srcOrd="0" destOrd="0" presId="urn:microsoft.com/office/officeart/2005/8/layout/radial5"/>
    <dgm:cxn modelId="{F1AA617C-A927-480E-98C0-E49666D22D94}" type="presOf" srcId="{98F1E9DB-5F82-48C8-B064-74E36F197381}" destId="{768D02AD-3854-4F34-9513-37E33DF855CA}" srcOrd="0" destOrd="0" presId="urn:microsoft.com/office/officeart/2005/8/layout/radial5"/>
    <dgm:cxn modelId="{2A5009BB-2E3F-414B-99F0-099D2AEC4111}" type="presOf" srcId="{F0285DE9-AD78-D845-BC21-5051D3DCA657}" destId="{2841B6CB-D78E-2C44-92C2-C87915FC9930}" srcOrd="0" destOrd="0" presId="urn:microsoft.com/office/officeart/2005/8/layout/radial5"/>
    <dgm:cxn modelId="{63BDD933-EA68-CF44-B093-109C00F38D5C}" srcId="{66344586-1EA5-D54F-B1EC-DFB43AC0EA0F}" destId="{89C75F13-9BF0-DE4F-92AD-1365A2560E1E}" srcOrd="0" destOrd="0" parTransId="{8B8C5B30-E783-2242-99CB-BF04E41EAB97}" sibTransId="{1D7601DD-0C62-E944-A83B-E84D40D9FC0C}"/>
    <dgm:cxn modelId="{F253C941-5C69-4DBB-8E5E-91262B54F79A}" type="presOf" srcId="{89C75F13-9BF0-DE4F-92AD-1365A2560E1E}" destId="{FF88C9C3-9279-954B-8E29-D24C68D7AD89}" srcOrd="0" destOrd="0" presId="urn:microsoft.com/office/officeart/2005/8/layout/radial5"/>
    <dgm:cxn modelId="{DF039D65-62B0-4068-BA69-9F99958EAEBD}" type="presOf" srcId="{01104114-9099-47E2-90C4-2EB246F42269}" destId="{71E9F026-AF74-401F-9C38-CA836A7832B7}" srcOrd="0" destOrd="0" presId="urn:microsoft.com/office/officeart/2005/8/layout/radial5"/>
    <dgm:cxn modelId="{9D5B8A29-A120-4DA6-9920-E6E4C02D0162}" type="presOf" srcId="{C0891CCE-6EAA-D14F-84A9-E314A0A27F2B}" destId="{72B3769A-1529-D942-B5BA-F6E4EB571C3F}" srcOrd="1" destOrd="0" presId="urn:microsoft.com/office/officeart/2005/8/layout/radial5"/>
    <dgm:cxn modelId="{D556E8CF-2E22-48EB-9044-711B661D89D3}" type="presOf" srcId="{6E685B77-9640-4E47-AC7E-CF7657871580}" destId="{A1DB941F-9525-C745-B50D-AE45602F46AA}" srcOrd="0" destOrd="0" presId="urn:microsoft.com/office/officeart/2005/8/layout/radial5"/>
    <dgm:cxn modelId="{9EC2009B-A7D1-1041-988D-F8A19EB958E5}" srcId="{6E685B77-9640-4E47-AC7E-CF7657871580}" destId="{66344586-1EA5-D54F-B1EC-DFB43AC0EA0F}" srcOrd="0" destOrd="0" parTransId="{730C2919-A0DA-004A-B384-C9D0B4E60076}" sibTransId="{0549D237-2ED3-7046-9EFC-26ECBE083041}"/>
    <dgm:cxn modelId="{B1C6BE6C-2801-4A0F-90BE-30440F52C9B9}" type="presOf" srcId="{8B977D80-062E-AF4F-84A8-FED3B4EEC28E}" destId="{4D7279B0-86B5-D849-844C-5A67F1B2D9D3}" srcOrd="0" destOrd="0" presId="urn:microsoft.com/office/officeart/2005/8/layout/radial5"/>
    <dgm:cxn modelId="{BF5E8061-71F1-D046-8346-0D19EBCA9FC8}" srcId="{66344586-1EA5-D54F-B1EC-DFB43AC0EA0F}" destId="{ABDF795B-8DF5-B04D-8158-B1B5A6BDB25F}" srcOrd="3" destOrd="0" parTransId="{8B3CFBDC-74E4-D743-9277-6B0237ED4AF0}" sibTransId="{FCC066CA-039B-FC40-A0CD-580DE880BBF4}"/>
    <dgm:cxn modelId="{4055A344-F83C-41A0-82F1-4D6DE0237069}" type="presOf" srcId="{66344586-1EA5-D54F-B1EC-DFB43AC0EA0F}" destId="{849E6617-F76A-D649-9A9F-C7A9C883061F}" srcOrd="0" destOrd="0" presId="urn:microsoft.com/office/officeart/2005/8/layout/radial5"/>
    <dgm:cxn modelId="{38FC63C9-EF58-40A5-8732-2616582A923F}" type="presOf" srcId="{23C83BDB-76B3-C145-845C-DE2BCD4FFF8A}" destId="{FA519721-E88E-8E46-9A06-E71F3D282897}" srcOrd="0" destOrd="0" presId="urn:microsoft.com/office/officeart/2005/8/layout/radial5"/>
    <dgm:cxn modelId="{7F1F8419-1F89-4FE6-AE4B-DE991523813E}" type="presOf" srcId="{23C83BDB-76B3-C145-845C-DE2BCD4FFF8A}" destId="{41EAC730-9389-F048-A0CF-DDF9725DC459}" srcOrd="1" destOrd="0" presId="urn:microsoft.com/office/officeart/2005/8/layout/radial5"/>
    <dgm:cxn modelId="{FD226399-2C63-4404-B1C8-11C57F4D7CAA}" type="presOf" srcId="{8EE5A329-ADEC-3440-88AF-314D3D95D6F2}" destId="{9B9833BD-D6B1-7E49-BF32-C0944E815488}" srcOrd="1" destOrd="0" presId="urn:microsoft.com/office/officeart/2005/8/layout/radial5"/>
    <dgm:cxn modelId="{FAD535C9-60F4-4950-8E22-194985CAC321}" type="presOf" srcId="{ABDF795B-8DF5-B04D-8158-B1B5A6BDB25F}" destId="{386E0CD8-E4CB-2340-A9A1-B17A64D46C3B}" srcOrd="0" destOrd="0" presId="urn:microsoft.com/office/officeart/2005/8/layout/radial5"/>
    <dgm:cxn modelId="{CCBD1374-6AFC-3048-A0C7-20603E3F03A5}" srcId="{66344586-1EA5-D54F-B1EC-DFB43AC0EA0F}" destId="{F7026F79-56CD-7D4E-A7B7-772CBEA3545D}" srcOrd="1" destOrd="0" parTransId="{23C83BDB-76B3-C145-845C-DE2BCD4FFF8A}" sibTransId="{9DD9AE6A-C668-6746-BEA4-26352CB37985}"/>
    <dgm:cxn modelId="{1B40EB48-1F2A-400D-BAA9-12301EB4286D}" type="presOf" srcId="{22BCB67B-1055-764C-8A73-C112EB3C8A3B}" destId="{843587F0-FC6C-E241-B226-7C007F746F87}" srcOrd="0" destOrd="0" presId="urn:microsoft.com/office/officeart/2005/8/layout/radial5"/>
    <dgm:cxn modelId="{D92695E9-46CB-4D4B-A611-F000888286C4}" type="presOf" srcId="{5603A490-325B-4F68-843A-AB5E12660F72}" destId="{4CF571A7-729B-4F5F-9CA5-569D01FAAB83}" srcOrd="1" destOrd="0" presId="urn:microsoft.com/office/officeart/2005/8/layout/radial5"/>
    <dgm:cxn modelId="{23826C7C-E347-465C-AED0-659332C56E4F}" type="presOf" srcId="{5603A490-325B-4F68-843A-AB5E12660F72}" destId="{E096993E-09F2-4AFB-B3C9-53BE570D1B4D}" srcOrd="0" destOrd="0" presId="urn:microsoft.com/office/officeart/2005/8/layout/radial5"/>
    <dgm:cxn modelId="{7753CE64-0B58-49DC-8FAC-04A926DF8A1C}" type="presOf" srcId="{8B8C5B30-E783-2242-99CB-BF04E41EAB97}" destId="{50E847BD-7F45-1145-8B0F-D99F88129761}" srcOrd="1" destOrd="0" presId="urn:microsoft.com/office/officeart/2005/8/layout/radial5"/>
    <dgm:cxn modelId="{F3C72C5F-638E-47B4-A20A-403A5364CA62}" type="presOf" srcId="{8B3CFBDC-74E4-D743-9277-6B0237ED4AF0}" destId="{BEA6A1CA-1472-E64B-839C-02AE401C9529}" srcOrd="0" destOrd="0" presId="urn:microsoft.com/office/officeart/2005/8/layout/radial5"/>
    <dgm:cxn modelId="{E2C1C46E-1643-407C-920C-CBD460684186}" type="presOf" srcId="{8EE5A329-ADEC-3440-88AF-314D3D95D6F2}" destId="{0F9587D1-1382-F143-819B-709027486271}" srcOrd="0" destOrd="0" presId="urn:microsoft.com/office/officeart/2005/8/layout/radial5"/>
    <dgm:cxn modelId="{49152E5E-0137-4C73-9ED2-B233D515DC9B}" srcId="{66344586-1EA5-D54F-B1EC-DFB43AC0EA0F}" destId="{98F1E9DB-5F82-48C8-B064-74E36F197381}" srcOrd="7" destOrd="0" parTransId="{5603A490-325B-4F68-843A-AB5E12660F72}" sibTransId="{CBAC66EF-0AA2-4888-A2F6-8ECD61C7E7E9}"/>
    <dgm:cxn modelId="{625DAFB0-C7C2-A342-AD9C-EF4247C2B393}" srcId="{66344586-1EA5-D54F-B1EC-DFB43AC0EA0F}" destId="{F0285DE9-AD78-D845-BC21-5051D3DCA657}" srcOrd="4" destOrd="0" parTransId="{C0891CCE-6EAA-D14F-84A9-E314A0A27F2B}" sibTransId="{FFAD7EEC-CE5F-9F4E-9BE2-5D6562787C5A}"/>
    <dgm:cxn modelId="{E78F7656-50E4-BB40-9BD2-CE9971BC3667}" srcId="{66344586-1EA5-D54F-B1EC-DFB43AC0EA0F}" destId="{8B977D80-062E-AF4F-84A8-FED3B4EEC28E}" srcOrd="6" destOrd="0" parTransId="{8EE5A329-ADEC-3440-88AF-314D3D95D6F2}" sibTransId="{20694090-4E87-014C-BDBF-9C9EFAF9E05B}"/>
    <dgm:cxn modelId="{D2EE0A84-2D47-46A9-9F05-4044B7A3F1A0}" type="presParOf" srcId="{A1DB941F-9525-C745-B50D-AE45602F46AA}" destId="{849E6617-F76A-D649-9A9F-C7A9C883061F}" srcOrd="0" destOrd="0" presId="urn:microsoft.com/office/officeart/2005/8/layout/radial5"/>
    <dgm:cxn modelId="{92AE2AAB-2D36-4D56-B175-DDC99AF2DC8E}" type="presParOf" srcId="{A1DB941F-9525-C745-B50D-AE45602F46AA}" destId="{EC4A4EE1-8CF1-754F-AB6B-0D73214714F1}" srcOrd="1" destOrd="0" presId="urn:microsoft.com/office/officeart/2005/8/layout/radial5"/>
    <dgm:cxn modelId="{82A3ACB9-4ABF-405A-B06A-2A7A9102F607}" type="presParOf" srcId="{EC4A4EE1-8CF1-754F-AB6B-0D73214714F1}" destId="{50E847BD-7F45-1145-8B0F-D99F88129761}" srcOrd="0" destOrd="0" presId="urn:microsoft.com/office/officeart/2005/8/layout/radial5"/>
    <dgm:cxn modelId="{4374EF7D-1213-4229-AF32-8F04B2B76100}" type="presParOf" srcId="{A1DB941F-9525-C745-B50D-AE45602F46AA}" destId="{FF88C9C3-9279-954B-8E29-D24C68D7AD89}" srcOrd="2" destOrd="0" presId="urn:microsoft.com/office/officeart/2005/8/layout/radial5"/>
    <dgm:cxn modelId="{26AB2A45-BE19-44C4-8D8B-6213C81F534E}" type="presParOf" srcId="{A1DB941F-9525-C745-B50D-AE45602F46AA}" destId="{FA519721-E88E-8E46-9A06-E71F3D282897}" srcOrd="3" destOrd="0" presId="urn:microsoft.com/office/officeart/2005/8/layout/radial5"/>
    <dgm:cxn modelId="{6587B528-E8D9-4CCA-A6BA-67311CE018CE}" type="presParOf" srcId="{FA519721-E88E-8E46-9A06-E71F3D282897}" destId="{41EAC730-9389-F048-A0CF-DDF9725DC459}" srcOrd="0" destOrd="0" presId="urn:microsoft.com/office/officeart/2005/8/layout/radial5"/>
    <dgm:cxn modelId="{7CE2D7EF-ACA5-4962-A550-B3B70D00F437}" type="presParOf" srcId="{A1DB941F-9525-C745-B50D-AE45602F46AA}" destId="{93090085-61FD-5E4F-BA8B-75217E862BEC}" srcOrd="4" destOrd="0" presId="urn:microsoft.com/office/officeart/2005/8/layout/radial5"/>
    <dgm:cxn modelId="{CEB20543-A8DD-4AFB-A642-A1B7BF701337}" type="presParOf" srcId="{A1DB941F-9525-C745-B50D-AE45602F46AA}" destId="{07D4FDBA-6FC9-CA4F-9EAF-4BCD129BFA48}" srcOrd="5" destOrd="0" presId="urn:microsoft.com/office/officeart/2005/8/layout/radial5"/>
    <dgm:cxn modelId="{918A9AED-2561-40EF-B0E8-2CBACDA8E8F4}" type="presParOf" srcId="{07D4FDBA-6FC9-CA4F-9EAF-4BCD129BFA48}" destId="{D430E24B-567C-0B46-BE69-0628764A637E}" srcOrd="0" destOrd="0" presId="urn:microsoft.com/office/officeart/2005/8/layout/radial5"/>
    <dgm:cxn modelId="{A787B6E0-FAAC-45F7-BF69-B5DCCC45FB70}" type="presParOf" srcId="{A1DB941F-9525-C745-B50D-AE45602F46AA}" destId="{843587F0-FC6C-E241-B226-7C007F746F87}" srcOrd="6" destOrd="0" presId="urn:microsoft.com/office/officeart/2005/8/layout/radial5"/>
    <dgm:cxn modelId="{AB47FB4D-D86C-404E-BC80-6EEE6516AEFB}" type="presParOf" srcId="{A1DB941F-9525-C745-B50D-AE45602F46AA}" destId="{BEA6A1CA-1472-E64B-839C-02AE401C9529}" srcOrd="7" destOrd="0" presId="urn:microsoft.com/office/officeart/2005/8/layout/radial5"/>
    <dgm:cxn modelId="{FC1D6672-6336-46BD-BBBE-3BF14DFB1853}" type="presParOf" srcId="{BEA6A1CA-1472-E64B-839C-02AE401C9529}" destId="{2D5B5D24-81C3-DF41-AF66-CA895EF57E33}" srcOrd="0" destOrd="0" presId="urn:microsoft.com/office/officeart/2005/8/layout/radial5"/>
    <dgm:cxn modelId="{9F8A3988-B85B-4B47-BAAE-668A88E365AF}" type="presParOf" srcId="{A1DB941F-9525-C745-B50D-AE45602F46AA}" destId="{386E0CD8-E4CB-2340-A9A1-B17A64D46C3B}" srcOrd="8" destOrd="0" presId="urn:microsoft.com/office/officeart/2005/8/layout/radial5"/>
    <dgm:cxn modelId="{7EF1564A-4260-4D80-BFB3-EDA12709A0D8}" type="presParOf" srcId="{A1DB941F-9525-C745-B50D-AE45602F46AA}" destId="{7EDBA5E8-781B-5242-95A1-C5B1CAFDA2D3}" srcOrd="9" destOrd="0" presId="urn:microsoft.com/office/officeart/2005/8/layout/radial5"/>
    <dgm:cxn modelId="{B66E6ECA-62E7-462A-9E28-7BFDD77C5558}" type="presParOf" srcId="{7EDBA5E8-781B-5242-95A1-C5B1CAFDA2D3}" destId="{72B3769A-1529-D942-B5BA-F6E4EB571C3F}" srcOrd="0" destOrd="0" presId="urn:microsoft.com/office/officeart/2005/8/layout/radial5"/>
    <dgm:cxn modelId="{2CB06A0E-0709-4989-9967-0A5F95DC5DD0}" type="presParOf" srcId="{A1DB941F-9525-C745-B50D-AE45602F46AA}" destId="{2841B6CB-D78E-2C44-92C2-C87915FC9930}" srcOrd="10" destOrd="0" presId="urn:microsoft.com/office/officeart/2005/8/layout/radial5"/>
    <dgm:cxn modelId="{D2EF4925-D573-450F-9160-7EE37AC36DDA}" type="presParOf" srcId="{A1DB941F-9525-C745-B50D-AE45602F46AA}" destId="{5A95D8D7-AEE9-4B6F-B0AD-F09C3FE0A045}" srcOrd="11" destOrd="0" presId="urn:microsoft.com/office/officeart/2005/8/layout/radial5"/>
    <dgm:cxn modelId="{CA6D439F-5711-4459-9F06-F19ED9BB0D2F}" type="presParOf" srcId="{5A95D8D7-AEE9-4B6F-B0AD-F09C3FE0A045}" destId="{594507C3-B7CC-46B0-A39E-6D4B8F1C32BF}" srcOrd="0" destOrd="0" presId="urn:microsoft.com/office/officeart/2005/8/layout/radial5"/>
    <dgm:cxn modelId="{CFCD399A-C81C-4614-A7AD-69D67587B600}" type="presParOf" srcId="{A1DB941F-9525-C745-B50D-AE45602F46AA}" destId="{71E9F026-AF74-401F-9C38-CA836A7832B7}" srcOrd="12" destOrd="0" presId="urn:microsoft.com/office/officeart/2005/8/layout/radial5"/>
    <dgm:cxn modelId="{E05546E2-D6CD-4DDD-A1D3-6AB697A765FD}" type="presParOf" srcId="{A1DB941F-9525-C745-B50D-AE45602F46AA}" destId="{0F9587D1-1382-F143-819B-709027486271}" srcOrd="13" destOrd="0" presId="urn:microsoft.com/office/officeart/2005/8/layout/radial5"/>
    <dgm:cxn modelId="{E2015165-F758-4AD4-91B3-51F935E88E85}" type="presParOf" srcId="{0F9587D1-1382-F143-819B-709027486271}" destId="{9B9833BD-D6B1-7E49-BF32-C0944E815488}" srcOrd="0" destOrd="0" presId="urn:microsoft.com/office/officeart/2005/8/layout/radial5"/>
    <dgm:cxn modelId="{137CF694-F392-4FD8-BD57-E4A1FA3EFB66}" type="presParOf" srcId="{A1DB941F-9525-C745-B50D-AE45602F46AA}" destId="{4D7279B0-86B5-D849-844C-5A67F1B2D9D3}" srcOrd="14" destOrd="0" presId="urn:microsoft.com/office/officeart/2005/8/layout/radial5"/>
    <dgm:cxn modelId="{7EC820CB-F23E-48C5-9F1F-BE1DD4229F42}" type="presParOf" srcId="{A1DB941F-9525-C745-B50D-AE45602F46AA}" destId="{E096993E-09F2-4AFB-B3C9-53BE570D1B4D}" srcOrd="15" destOrd="0" presId="urn:microsoft.com/office/officeart/2005/8/layout/radial5"/>
    <dgm:cxn modelId="{D5A31FE2-E670-49FB-A631-734EFB3C7B7E}" type="presParOf" srcId="{E096993E-09F2-4AFB-B3C9-53BE570D1B4D}" destId="{4CF571A7-729B-4F5F-9CA5-569D01FAAB83}" srcOrd="0" destOrd="0" presId="urn:microsoft.com/office/officeart/2005/8/layout/radial5"/>
    <dgm:cxn modelId="{9B11DB48-C7F1-4AB9-8B65-9AE03BE842BE}" type="presParOf" srcId="{A1DB941F-9525-C745-B50D-AE45602F46AA}" destId="{768D02AD-3854-4F34-9513-37E33DF855CA}" srcOrd="16"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5D0A89-6F74-2C44-8B65-62DD59ACE30B}" type="doc">
      <dgm:prSet loTypeId="urn:microsoft.com/office/officeart/2005/8/layout/hierarchy3" loCatId="list" qsTypeId="urn:microsoft.com/office/officeart/2005/8/quickstyle/simple5" qsCatId="simple" csTypeId="urn:microsoft.com/office/officeart/2005/8/colors/colorful3" csCatId="colorful" phldr="1"/>
      <dgm:spPr/>
    </dgm:pt>
    <dgm:pt modelId="{F73B55ED-0DFF-AE46-BB6B-1F4E3D86E31E}">
      <dgm:prSet phldrT="[Text]" custT="1"/>
      <dgm:spPr>
        <a:gradFill rotWithShape="0">
          <a:gsLst>
            <a:gs pos="0">
              <a:srgbClr val="D1936D">
                <a:lumMod val="50000"/>
                <a:alpha val="93000"/>
              </a:srgb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gradFill>
      </dgm:spPr>
      <dgm:t>
        <a:bodyPr/>
        <a:lstStyle/>
        <a:p>
          <a:r>
            <a:rPr lang="en-US" sz="1200" b="1" dirty="0" smtClean="0">
              <a:effectLst>
                <a:outerShdw blurRad="38100" dist="38100" dir="2700000" algn="tl">
                  <a:srgbClr val="000000">
                    <a:alpha val="43137"/>
                  </a:srgbClr>
                </a:outerShdw>
              </a:effectLst>
              <a:latin typeface="Minion Pro" pitchFamily="18" charset="0"/>
            </a:rPr>
            <a:t>Topic Generation</a:t>
          </a:r>
          <a:endParaRPr lang="en-US" sz="1200" b="1" dirty="0">
            <a:effectLst>
              <a:outerShdw blurRad="38100" dist="38100" dir="2700000" algn="tl">
                <a:srgbClr val="000000">
                  <a:alpha val="43137"/>
                </a:srgbClr>
              </a:outerShdw>
            </a:effectLst>
            <a:latin typeface="Minion Pro" pitchFamily="18" charset="0"/>
          </a:endParaRPr>
        </a:p>
      </dgm:t>
    </dgm:pt>
    <dgm:pt modelId="{645FFFF1-82E6-664D-8B0B-7D067D012EA2}" type="parTrans" cxnId="{8545CCEA-1A31-0848-BA98-9B0E5A077AFF}">
      <dgm:prSet/>
      <dgm:spPr/>
      <dgm:t>
        <a:bodyPr/>
        <a:lstStyle/>
        <a:p>
          <a:endParaRPr lang="en-US"/>
        </a:p>
      </dgm:t>
    </dgm:pt>
    <dgm:pt modelId="{1FFACE8A-EBAB-B442-81C7-09B72DC640AF}" type="sibTrans" cxnId="{8545CCEA-1A31-0848-BA98-9B0E5A077AFF}">
      <dgm:prSet/>
      <dgm:spPr/>
      <dgm:t>
        <a:bodyPr/>
        <a:lstStyle/>
        <a:p>
          <a:endParaRPr lang="en-US"/>
        </a:p>
      </dgm:t>
    </dgm:pt>
    <dgm:pt modelId="{31509641-597E-A74B-B621-2EBBCF457666}">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Development</a:t>
          </a:r>
        </a:p>
      </dgm:t>
    </dgm:pt>
    <dgm:pt modelId="{23505E26-A09C-3D40-AF89-F2E48B604C60}" type="parTrans" cxnId="{B530985C-B691-694A-B8A2-0232150F6F1D}">
      <dgm:prSet/>
      <dgm:spPr/>
      <dgm:t>
        <a:bodyPr/>
        <a:lstStyle/>
        <a:p>
          <a:endParaRPr lang="en-US"/>
        </a:p>
      </dgm:t>
    </dgm:pt>
    <dgm:pt modelId="{208ADE2E-D5ED-4646-9EEC-B05F15F37E28}" type="sibTrans" cxnId="{B530985C-B691-694A-B8A2-0232150F6F1D}">
      <dgm:prSet/>
      <dgm:spPr/>
      <dgm:t>
        <a:bodyPr/>
        <a:lstStyle/>
        <a:p>
          <a:endParaRPr lang="en-US"/>
        </a:p>
      </dgm:t>
    </dgm:pt>
    <dgm:pt modelId="{0601E54C-405D-8A4E-A14A-F7DDFC2509A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Refinement</a:t>
          </a:r>
          <a:endParaRPr lang="en-US" sz="1200" b="1" dirty="0">
            <a:effectLst>
              <a:outerShdw blurRad="38100" dist="38100" dir="2700000" algn="tl">
                <a:srgbClr val="000000">
                  <a:alpha val="43137"/>
                </a:srgbClr>
              </a:outerShdw>
            </a:effectLst>
            <a:latin typeface="Minion Pro" pitchFamily="18" charset="0"/>
          </a:endParaRPr>
        </a:p>
      </dgm:t>
    </dgm:pt>
    <dgm:pt modelId="{A5FA9668-275C-0240-BD6E-05A368055450}" type="parTrans" cxnId="{DE420ACE-A183-4E4B-8A3B-6B5F65E2AD94}">
      <dgm:prSet/>
      <dgm:spPr/>
      <dgm:t>
        <a:bodyPr/>
        <a:lstStyle/>
        <a:p>
          <a:endParaRPr lang="en-US"/>
        </a:p>
      </dgm:t>
    </dgm:pt>
    <dgm:pt modelId="{DE94549E-039C-8948-BFF4-CC3BEE935B54}" type="sibTrans" cxnId="{DE420ACE-A183-4E4B-8A3B-6B5F65E2AD94}">
      <dgm:prSet/>
      <dgm:spPr/>
      <dgm:t>
        <a:bodyPr/>
        <a:lstStyle/>
        <a:p>
          <a:endParaRPr lang="en-US"/>
        </a:p>
      </dgm:t>
    </dgm:pt>
    <dgm:pt modelId="{52240C84-A0B4-4C6A-84D4-CD0C7580728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Review</a:t>
          </a:r>
          <a:endParaRPr lang="en-US" sz="1200" b="1" dirty="0">
            <a:effectLst>
              <a:outerShdw blurRad="38100" dist="38100" dir="2700000" algn="tl">
                <a:srgbClr val="000000">
                  <a:alpha val="43137"/>
                </a:srgbClr>
              </a:outerShdw>
            </a:effectLst>
            <a:latin typeface="Minion Pro" pitchFamily="18" charset="0"/>
          </a:endParaRPr>
        </a:p>
      </dgm:t>
    </dgm:pt>
    <dgm:pt modelId="{E76739E6-3429-499F-A635-ACED96854D79}" type="parTrans" cxnId="{D66A6805-30F0-406D-9860-A9AC463213BB}">
      <dgm:prSet/>
      <dgm:spPr/>
      <dgm:t>
        <a:bodyPr/>
        <a:lstStyle/>
        <a:p>
          <a:endParaRPr lang="en-US"/>
        </a:p>
      </dgm:t>
    </dgm:pt>
    <dgm:pt modelId="{3BD52A1E-BD32-464A-93E1-465CEEE714B7}" type="sibTrans" cxnId="{D66A6805-30F0-406D-9860-A9AC463213BB}">
      <dgm:prSet/>
      <dgm:spPr/>
      <dgm:t>
        <a:bodyPr/>
        <a:lstStyle/>
        <a:p>
          <a:endParaRPr lang="en-US"/>
        </a:p>
      </dgm:t>
    </dgm:pt>
    <dgm:pt modelId="{C14B814A-DCD7-42FF-A48D-044465E95753}">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Research Needs Development</a:t>
          </a:r>
          <a:endParaRPr lang="en-US" sz="1200" b="1" dirty="0">
            <a:effectLst>
              <a:outerShdw blurRad="38100" dist="38100" dir="2700000" algn="tl">
                <a:srgbClr val="000000">
                  <a:alpha val="43137"/>
                </a:srgbClr>
              </a:outerShdw>
            </a:effectLst>
            <a:latin typeface="Minion Pro" pitchFamily="18" charset="0"/>
          </a:endParaRPr>
        </a:p>
      </dgm:t>
    </dgm:pt>
    <dgm:pt modelId="{2B9B932A-E04B-4D6D-8FD0-56513C76769D}" type="parTrans" cxnId="{1E9F6B0D-BFDB-4103-AB5E-D4C93A28819D}">
      <dgm:prSet/>
      <dgm:spPr/>
      <dgm:t>
        <a:bodyPr/>
        <a:lstStyle/>
        <a:p>
          <a:endParaRPr lang="en-US"/>
        </a:p>
      </dgm:t>
    </dgm:pt>
    <dgm:pt modelId="{56B24514-5861-454E-A435-687079FE93FE}" type="sibTrans" cxnId="{1E9F6B0D-BFDB-4103-AB5E-D4C93A28819D}">
      <dgm:prSet/>
      <dgm:spPr/>
      <dgm:t>
        <a:bodyPr/>
        <a:lstStyle/>
        <a:p>
          <a:endParaRPr lang="en-US"/>
        </a:p>
      </dgm:t>
    </dgm:pt>
    <dgm:pt modelId="{7B8E9682-E2A0-4CB6-B3FE-9A873C61036B}">
      <dgm:prSet phldrT="[Text]" custT="1"/>
      <dgm:spPr/>
      <dgm:t>
        <a:bodyPr/>
        <a:lstStyle/>
        <a:p>
          <a:r>
            <a:rPr lang="en-US" sz="1100" b="1" dirty="0" smtClean="0">
              <a:effectLst>
                <a:outerShdw blurRad="38100" dist="38100" dir="2700000" algn="tl">
                  <a:srgbClr val="000000">
                    <a:alpha val="43137"/>
                  </a:srgbClr>
                </a:outerShdw>
              </a:effectLst>
              <a:latin typeface="Minion Pro" pitchFamily="18" charset="0"/>
            </a:rPr>
            <a:t>Report Translation &amp; Dissemination</a:t>
          </a:r>
          <a:endParaRPr lang="en-US" sz="1100" b="1" dirty="0">
            <a:effectLst>
              <a:outerShdw blurRad="38100" dist="38100" dir="2700000" algn="tl">
                <a:srgbClr val="000000">
                  <a:alpha val="43137"/>
                </a:srgbClr>
              </a:outerShdw>
            </a:effectLst>
            <a:latin typeface="Minion Pro" pitchFamily="18" charset="0"/>
          </a:endParaRPr>
        </a:p>
      </dgm:t>
    </dgm:pt>
    <dgm:pt modelId="{384B5EEF-3BB2-4202-95E8-4506A1EBA224}" type="parTrans" cxnId="{6B8D7829-4A7D-4694-9290-26004E7F316A}">
      <dgm:prSet/>
      <dgm:spPr/>
      <dgm:t>
        <a:bodyPr/>
        <a:lstStyle/>
        <a:p>
          <a:endParaRPr lang="en-US"/>
        </a:p>
      </dgm:t>
    </dgm:pt>
    <dgm:pt modelId="{CC31A929-B977-4F0C-B71E-A9D91D00FD53}" type="sibTrans" cxnId="{6B8D7829-4A7D-4694-9290-26004E7F316A}">
      <dgm:prSet/>
      <dgm:spPr/>
      <dgm:t>
        <a:bodyPr/>
        <a:lstStyle/>
        <a:p>
          <a:endParaRPr lang="en-US"/>
        </a:p>
      </dgm:t>
    </dgm:pt>
    <dgm:pt modelId="{B6451E0A-69BB-4D41-9362-8E899F13B607}">
      <dgm:prSet phldrT="[Text]" custT="1"/>
      <dgm:spPr/>
      <dgm:t>
        <a:bodyPr/>
        <a:lstStyle/>
        <a:p>
          <a:r>
            <a:rPr lang="en-US" sz="1200" b="0" dirty="0" smtClean="0">
              <a:effectLst/>
              <a:latin typeface="Minion Pro" pitchFamily="18" charset="0"/>
            </a:rPr>
            <a:t>Nominate topics via the web</a:t>
          </a:r>
          <a:endParaRPr lang="en-US" sz="1200" b="0" dirty="0">
            <a:effectLst/>
            <a:latin typeface="Minion Pro" pitchFamily="18" charset="0"/>
          </a:endParaRPr>
        </a:p>
      </dgm:t>
    </dgm:pt>
    <dgm:pt modelId="{DB012EB2-2391-4E03-95E8-8D703898E116}" type="parTrans" cxnId="{DCF10F78-E8BF-4C40-916B-C2A4385DE134}">
      <dgm:prSet/>
      <dgm:spPr/>
      <dgm:t>
        <a:bodyPr/>
        <a:lstStyle/>
        <a:p>
          <a:endParaRPr lang="en-US"/>
        </a:p>
      </dgm:t>
    </dgm:pt>
    <dgm:pt modelId="{7122E5D1-9FFF-4A22-B93F-77045564400F}" type="sibTrans" cxnId="{DCF10F78-E8BF-4C40-916B-C2A4385DE134}">
      <dgm:prSet/>
      <dgm:spPr/>
      <dgm:t>
        <a:bodyPr/>
        <a:lstStyle/>
        <a:p>
          <a:endParaRPr lang="en-US"/>
        </a:p>
      </dgm:t>
    </dgm:pt>
    <dgm:pt modelId="{2FC53864-A04A-469D-86C0-43F454BA9572}">
      <dgm:prSet phldrT="[Text]" custT="1"/>
      <dgm:spPr/>
      <dgm:t>
        <a:bodyPr/>
        <a:lstStyle/>
        <a:p>
          <a:r>
            <a:rPr lang="en-US" sz="1200" b="0" dirty="0" smtClean="0">
              <a:effectLst/>
              <a:latin typeface="Minion Pro" pitchFamily="18" charset="0"/>
            </a:rPr>
            <a:t>Clarify nomination intent</a:t>
          </a:r>
        </a:p>
      </dgm:t>
    </dgm:pt>
    <dgm:pt modelId="{198732FB-20B8-447A-BEB9-93252B5DB372}" type="parTrans" cxnId="{F1793E6F-DF60-4415-9410-41D43688E79F}">
      <dgm:prSet/>
      <dgm:spPr/>
      <dgm:t>
        <a:bodyPr/>
        <a:lstStyle/>
        <a:p>
          <a:endParaRPr lang="en-US"/>
        </a:p>
      </dgm:t>
    </dgm:pt>
    <dgm:pt modelId="{BB142EB8-E65B-40ED-AC07-59D92FCCD784}" type="sibTrans" cxnId="{F1793E6F-DF60-4415-9410-41D43688E79F}">
      <dgm:prSet/>
      <dgm:spPr/>
      <dgm:t>
        <a:bodyPr/>
        <a:lstStyle/>
        <a:p>
          <a:endParaRPr lang="en-US"/>
        </a:p>
      </dgm:t>
    </dgm:pt>
    <dgm:pt modelId="{C3EDA7C2-78C7-4E3B-85C1-41BE5A225295}">
      <dgm:prSet phldrT="[Text]" custT="1"/>
      <dgm:spPr/>
      <dgm:t>
        <a:bodyPr/>
        <a:lstStyle/>
        <a:p>
          <a:r>
            <a:rPr lang="en-US" sz="1200" b="0" dirty="0" smtClean="0">
              <a:effectLst/>
              <a:latin typeface="Minion Pro" pitchFamily="18" charset="0"/>
            </a:rPr>
            <a:t>Frame clinical context of nomination</a:t>
          </a:r>
        </a:p>
      </dgm:t>
    </dgm:pt>
    <dgm:pt modelId="{829B73D3-91D5-4C12-98A0-824E34AFD5B9}" type="parTrans" cxnId="{28B23051-55DD-41BA-A762-A3CFC07ECE37}">
      <dgm:prSet/>
      <dgm:spPr/>
      <dgm:t>
        <a:bodyPr/>
        <a:lstStyle/>
        <a:p>
          <a:endParaRPr lang="en-US"/>
        </a:p>
      </dgm:t>
    </dgm:pt>
    <dgm:pt modelId="{6A7489E1-7847-448B-9E58-CAF7DBE2B332}" type="sibTrans" cxnId="{28B23051-55DD-41BA-A762-A3CFC07ECE37}">
      <dgm:prSet/>
      <dgm:spPr/>
      <dgm:t>
        <a:bodyPr/>
        <a:lstStyle/>
        <a:p>
          <a:endParaRPr lang="en-US"/>
        </a:p>
      </dgm:t>
    </dgm:pt>
    <dgm:pt modelId="{486FABF0-EC06-4A07-8DEF-0F3C5D38218F}">
      <dgm:prSet phldrT="[Text]" custT="1"/>
      <dgm:spPr/>
      <dgm:t>
        <a:bodyPr/>
        <a:lstStyle/>
        <a:p>
          <a:r>
            <a:rPr lang="en-US" sz="1200" b="0" dirty="0" smtClean="0">
              <a:effectLst/>
              <a:latin typeface="Minion Pro" pitchFamily="18" charset="0"/>
            </a:rPr>
            <a:t>Provide “real world” input</a:t>
          </a:r>
          <a:endParaRPr lang="en-US" sz="1200" b="0" dirty="0">
            <a:effectLst/>
            <a:latin typeface="Minion Pro" pitchFamily="18" charset="0"/>
          </a:endParaRPr>
        </a:p>
      </dgm:t>
    </dgm:pt>
    <dgm:pt modelId="{C92755AB-8954-4C96-9E0F-A19F6958BFA5}" type="parTrans" cxnId="{D73CAD87-EAF3-4C62-B819-0D12FF144DB1}">
      <dgm:prSet/>
      <dgm:spPr/>
      <dgm:t>
        <a:bodyPr/>
        <a:lstStyle/>
        <a:p>
          <a:endParaRPr lang="en-US"/>
        </a:p>
      </dgm:t>
    </dgm:pt>
    <dgm:pt modelId="{E6FCFBFB-2109-4BA0-90F0-735CEEFF6282}" type="sibTrans" cxnId="{D73CAD87-EAF3-4C62-B819-0D12FF144DB1}">
      <dgm:prSet/>
      <dgm:spPr/>
      <dgm:t>
        <a:bodyPr/>
        <a:lstStyle/>
        <a:p>
          <a:endParaRPr lang="en-US"/>
        </a:p>
      </dgm:t>
    </dgm:pt>
    <dgm:pt modelId="{4BADB6A1-9F0C-4C57-824F-EA66AB33FCCA}">
      <dgm:prSet phldrT="[Text]" custT="1"/>
      <dgm:spPr/>
      <dgm:t>
        <a:bodyPr/>
        <a:lstStyle/>
        <a:p>
          <a:r>
            <a:rPr lang="en-US" sz="1200" b="0" dirty="0" smtClean="0">
              <a:effectLst/>
              <a:latin typeface="Minion Pro" pitchFamily="18" charset="0"/>
            </a:rPr>
            <a:t>Public comment via Web</a:t>
          </a:r>
          <a:endParaRPr lang="en-US" sz="1200" b="0" dirty="0">
            <a:effectLst/>
            <a:latin typeface="Minion Pro" pitchFamily="18" charset="0"/>
          </a:endParaRPr>
        </a:p>
      </dgm:t>
    </dgm:pt>
    <dgm:pt modelId="{4DF219C6-2502-4B3F-888E-BB0186325C18}" type="parTrans" cxnId="{2DD47F67-3778-42E4-9535-2BA4FB3E941D}">
      <dgm:prSet/>
      <dgm:spPr/>
      <dgm:t>
        <a:bodyPr/>
        <a:lstStyle/>
        <a:p>
          <a:endParaRPr lang="en-US"/>
        </a:p>
      </dgm:t>
    </dgm:pt>
    <dgm:pt modelId="{A11760A0-FBAE-4A84-951C-A84D5CE03276}" type="sibTrans" cxnId="{2DD47F67-3778-42E4-9535-2BA4FB3E941D}">
      <dgm:prSet/>
      <dgm:spPr/>
      <dgm:t>
        <a:bodyPr/>
        <a:lstStyle/>
        <a:p>
          <a:endParaRPr lang="en-US"/>
        </a:p>
      </dgm:t>
    </dgm:pt>
    <dgm:pt modelId="{294EE3CC-69BB-4C78-BCFF-166A41168A5B}">
      <dgm:prSet phldrT="[Text]" custT="1"/>
      <dgm:spPr/>
      <dgm:t>
        <a:bodyPr/>
        <a:lstStyle/>
        <a:p>
          <a:r>
            <a:rPr lang="en-US" sz="1200" b="0" dirty="0" smtClean="0">
              <a:effectLst/>
              <a:latin typeface="Minion Pro" pitchFamily="18" charset="0"/>
            </a:rPr>
            <a:t>Provide methodological &amp; clinical input</a:t>
          </a:r>
          <a:endParaRPr lang="en-US" sz="1200" b="0" dirty="0">
            <a:effectLst/>
            <a:latin typeface="Minion Pro" pitchFamily="18" charset="0"/>
          </a:endParaRPr>
        </a:p>
      </dgm:t>
    </dgm:pt>
    <dgm:pt modelId="{37F69E99-B392-44A2-8D9A-042BB937FC68}" type="parTrans" cxnId="{CCE0975B-6D43-4F3C-A146-5A33BD01E668}">
      <dgm:prSet/>
      <dgm:spPr/>
      <dgm:t>
        <a:bodyPr/>
        <a:lstStyle/>
        <a:p>
          <a:endParaRPr lang="en-US"/>
        </a:p>
      </dgm:t>
    </dgm:pt>
    <dgm:pt modelId="{6201BEFA-CBA2-457E-8572-AFDBC972AAA5}" type="sibTrans" cxnId="{CCE0975B-6D43-4F3C-A146-5A33BD01E668}">
      <dgm:prSet/>
      <dgm:spPr/>
      <dgm:t>
        <a:bodyPr/>
        <a:lstStyle/>
        <a:p>
          <a:endParaRPr lang="en-US"/>
        </a:p>
      </dgm:t>
    </dgm:pt>
    <dgm:pt modelId="{8E3A3F8A-C002-4CC4-8374-8C3A15BB03FD}">
      <dgm:prSet phldrT="[Text]" custT="1"/>
      <dgm:spPr/>
      <dgm:t>
        <a:bodyPr/>
        <a:lstStyle/>
        <a:p>
          <a:r>
            <a:rPr lang="en-US" sz="1200" b="0" dirty="0" smtClean="0">
              <a:effectLst/>
              <a:latin typeface="Minion Pro" pitchFamily="18" charset="0"/>
            </a:rPr>
            <a:t>Provide input via peer review</a:t>
          </a:r>
          <a:endParaRPr lang="en-US" sz="1200" b="0" dirty="0">
            <a:effectLst/>
            <a:latin typeface="Minion Pro" pitchFamily="18" charset="0"/>
          </a:endParaRPr>
        </a:p>
      </dgm:t>
    </dgm:pt>
    <dgm:pt modelId="{95D47BCB-8473-487C-BB7B-C7CC9CE64D2F}" type="parTrans" cxnId="{292BC7DC-13D3-4FF1-A48C-CE61120AF16A}">
      <dgm:prSet/>
      <dgm:spPr/>
      <dgm:t>
        <a:bodyPr/>
        <a:lstStyle/>
        <a:p>
          <a:endParaRPr lang="en-US"/>
        </a:p>
      </dgm:t>
    </dgm:pt>
    <dgm:pt modelId="{94C88C41-E5D0-471C-8C46-62F347DDC648}" type="sibTrans" cxnId="{292BC7DC-13D3-4FF1-A48C-CE61120AF16A}">
      <dgm:prSet/>
      <dgm:spPr/>
      <dgm:t>
        <a:bodyPr/>
        <a:lstStyle/>
        <a:p>
          <a:endParaRPr lang="en-US"/>
        </a:p>
      </dgm:t>
    </dgm:pt>
    <dgm:pt modelId="{91D704DA-6CCF-4F3C-AF60-BF2AE1352529}">
      <dgm:prSet phldrT="[Text]" custT="1"/>
      <dgm:spPr/>
      <dgm:t>
        <a:bodyPr/>
        <a:lstStyle/>
        <a:p>
          <a:r>
            <a:rPr lang="en-US" sz="1200" b="0" dirty="0" smtClean="0">
              <a:effectLst/>
              <a:latin typeface="Minion Pro" pitchFamily="18" charset="0"/>
            </a:rPr>
            <a:t>Provide public comment via Web</a:t>
          </a:r>
          <a:endParaRPr lang="en-US" sz="1200" b="0" dirty="0">
            <a:effectLst/>
            <a:latin typeface="Minion Pro" pitchFamily="18" charset="0"/>
          </a:endParaRPr>
        </a:p>
      </dgm:t>
    </dgm:pt>
    <dgm:pt modelId="{4D877C88-AFB9-467B-A936-866B885CD720}" type="parTrans" cxnId="{58FC02CE-EB55-46F4-A5B7-91867F73CFA2}">
      <dgm:prSet/>
      <dgm:spPr/>
      <dgm:t>
        <a:bodyPr/>
        <a:lstStyle/>
        <a:p>
          <a:endParaRPr lang="en-US"/>
        </a:p>
      </dgm:t>
    </dgm:pt>
    <dgm:pt modelId="{DF94BA32-C601-44DF-8E02-B866CAEAC223}" type="sibTrans" cxnId="{58FC02CE-EB55-46F4-A5B7-91867F73CFA2}">
      <dgm:prSet/>
      <dgm:spPr/>
      <dgm:t>
        <a:bodyPr/>
        <a:lstStyle/>
        <a:p>
          <a:endParaRPr lang="en-US"/>
        </a:p>
      </dgm:t>
    </dgm:pt>
    <dgm:pt modelId="{AB532DC2-0E0E-4388-8EA9-6A2BDDABD8DA}">
      <dgm:prSet phldrT="[Text]" custT="1"/>
      <dgm:spPr/>
      <dgm:t>
        <a:bodyPr/>
        <a:lstStyle/>
        <a:p>
          <a:r>
            <a:rPr lang="en-US" sz="1200" b="0" dirty="0" smtClean="0">
              <a:effectLst/>
              <a:latin typeface="Minion Pro" pitchFamily="18" charset="0"/>
            </a:rPr>
            <a:t>Participate in discussions to describe research gaps &amp; prioritize research needs</a:t>
          </a:r>
          <a:endParaRPr lang="en-US" sz="1200" b="0" dirty="0">
            <a:effectLst/>
            <a:latin typeface="Minion Pro" pitchFamily="18" charset="0"/>
          </a:endParaRPr>
        </a:p>
      </dgm:t>
    </dgm:pt>
    <dgm:pt modelId="{49108FA5-1CB9-4269-87FA-D51AA528AF2C}" type="parTrans" cxnId="{348594EF-EACE-4435-8E1A-769E2874B20F}">
      <dgm:prSet/>
      <dgm:spPr/>
      <dgm:t>
        <a:bodyPr/>
        <a:lstStyle/>
        <a:p>
          <a:endParaRPr lang="en-US"/>
        </a:p>
      </dgm:t>
    </dgm:pt>
    <dgm:pt modelId="{32843D01-635C-4746-A3F0-3A325A4DD42A}" type="sibTrans" cxnId="{348594EF-EACE-4435-8E1A-769E2874B20F}">
      <dgm:prSet/>
      <dgm:spPr/>
      <dgm:t>
        <a:bodyPr/>
        <a:lstStyle/>
        <a:p>
          <a:endParaRPr lang="en-US"/>
        </a:p>
      </dgm:t>
    </dgm:pt>
    <dgm:pt modelId="{D4F9AD8A-B235-40BC-8CA0-9BAEC274D035}">
      <dgm:prSet phldrT="[Text]" custT="1"/>
      <dgm:spPr/>
      <dgm:t>
        <a:bodyPr/>
        <a:lstStyle/>
        <a:p>
          <a:r>
            <a:rPr lang="en-US" sz="1200" b="0" dirty="0" smtClean="0">
              <a:effectLst/>
              <a:latin typeface="Minion Pro" pitchFamily="18" charset="0"/>
            </a:rPr>
            <a:t>Participate in focus groups</a:t>
          </a:r>
          <a:endParaRPr lang="en-US" sz="1200" b="0" dirty="0">
            <a:effectLst/>
            <a:latin typeface="Minion Pro" pitchFamily="18" charset="0"/>
          </a:endParaRPr>
        </a:p>
      </dgm:t>
    </dgm:pt>
    <dgm:pt modelId="{21E6E169-1585-4C59-9A09-15E49F6D2A91}" type="parTrans" cxnId="{61C4BBBD-E0E9-470D-A055-BC77595B3B59}">
      <dgm:prSet/>
      <dgm:spPr/>
      <dgm:t>
        <a:bodyPr/>
        <a:lstStyle/>
        <a:p>
          <a:endParaRPr lang="en-US"/>
        </a:p>
      </dgm:t>
    </dgm:pt>
    <dgm:pt modelId="{91491E1E-10ED-48F4-B2A9-D617982CCA8A}" type="sibTrans" cxnId="{61C4BBBD-E0E9-470D-A055-BC77595B3B59}">
      <dgm:prSet/>
      <dgm:spPr/>
      <dgm:t>
        <a:bodyPr/>
        <a:lstStyle/>
        <a:p>
          <a:endParaRPr lang="en-US"/>
        </a:p>
      </dgm:t>
    </dgm:pt>
    <dgm:pt modelId="{77B85B57-4899-48F0-929E-61C3C05C060E}">
      <dgm:prSet phldrT="[Text]" custT="1"/>
      <dgm:spPr/>
      <dgm:t>
        <a:bodyPr/>
        <a:lstStyle/>
        <a:p>
          <a:r>
            <a:rPr lang="en-US" sz="1200" b="0" dirty="0" smtClean="0">
              <a:effectLst/>
              <a:latin typeface="Minion Pro" pitchFamily="18" charset="0"/>
            </a:rPr>
            <a:t>Participate in individual interviews</a:t>
          </a:r>
          <a:endParaRPr lang="en-US" sz="1200" b="0" dirty="0">
            <a:effectLst/>
            <a:latin typeface="Minion Pro" pitchFamily="18" charset="0"/>
          </a:endParaRPr>
        </a:p>
      </dgm:t>
    </dgm:pt>
    <dgm:pt modelId="{8B334772-6C60-4384-86E2-B2DB488BCDBA}" type="parTrans" cxnId="{5DACA22C-08FF-4FA7-838E-9E82B8F78AE1}">
      <dgm:prSet/>
      <dgm:spPr/>
      <dgm:t>
        <a:bodyPr/>
        <a:lstStyle/>
        <a:p>
          <a:endParaRPr lang="en-US"/>
        </a:p>
      </dgm:t>
    </dgm:pt>
    <dgm:pt modelId="{D187E9AF-CF8B-43D1-91EA-36C1BA432B67}" type="sibTrans" cxnId="{5DACA22C-08FF-4FA7-838E-9E82B8F78AE1}">
      <dgm:prSet/>
      <dgm:spPr/>
      <dgm:t>
        <a:bodyPr/>
        <a:lstStyle/>
        <a:p>
          <a:endParaRPr lang="en-US"/>
        </a:p>
      </dgm:t>
    </dgm:pt>
    <dgm:pt modelId="{3DE2EB5E-4316-4036-A3F2-992B183AF747}">
      <dgm:prSet phldrT="[Text]" custT="1"/>
      <dgm:spPr/>
      <dgm:t>
        <a:bodyPr/>
        <a:lstStyle/>
        <a:p>
          <a:r>
            <a:rPr lang="en-US" sz="1200" b="0" dirty="0" smtClean="0">
              <a:effectLst/>
              <a:latin typeface="Minion Pro" pitchFamily="18" charset="0"/>
            </a:rPr>
            <a:t>Provide expert review of summary guides</a:t>
          </a:r>
          <a:endParaRPr lang="en-US" sz="1200" b="0" dirty="0">
            <a:effectLst/>
            <a:latin typeface="Minion Pro" pitchFamily="18" charset="0"/>
          </a:endParaRPr>
        </a:p>
      </dgm:t>
    </dgm:pt>
    <dgm:pt modelId="{F11156D0-B16E-402D-A783-A28C83CF1DCA}" type="parTrans" cxnId="{F0C2EF85-D256-4DBB-9499-7736B89C15C8}">
      <dgm:prSet/>
      <dgm:spPr/>
      <dgm:t>
        <a:bodyPr/>
        <a:lstStyle/>
        <a:p>
          <a:endParaRPr lang="en-US"/>
        </a:p>
      </dgm:t>
    </dgm:pt>
    <dgm:pt modelId="{439AE977-424B-41F0-9A2D-768C5D4FB009}" type="sibTrans" cxnId="{F0C2EF85-D256-4DBB-9499-7736B89C15C8}">
      <dgm:prSet/>
      <dgm:spPr/>
      <dgm:t>
        <a:bodyPr/>
        <a:lstStyle/>
        <a:p>
          <a:endParaRPr lang="en-US"/>
        </a:p>
      </dgm:t>
    </dgm:pt>
    <dgm:pt modelId="{EAA6B838-A77F-4102-BE28-6EA2A1119B6F}">
      <dgm:prSet custT="1"/>
      <dgm:spPr/>
      <dgm:t>
        <a:bodyPr/>
        <a:lstStyle/>
        <a:p>
          <a:r>
            <a:rPr lang="en-US" sz="1200" b="0" dirty="0" smtClean="0">
              <a:effectLst/>
              <a:latin typeface="Minion Pro" pitchFamily="18" charset="0"/>
            </a:rPr>
            <a:t>Provide input on clinical logic</a:t>
          </a:r>
        </a:p>
      </dgm:t>
    </dgm:pt>
    <dgm:pt modelId="{0CFEDC73-08DA-4730-AF41-2057699B4303}" type="parTrans" cxnId="{BBAE0EF3-1FA6-4971-854A-85FCCF91D975}">
      <dgm:prSet/>
      <dgm:spPr/>
      <dgm:t>
        <a:bodyPr/>
        <a:lstStyle/>
        <a:p>
          <a:endParaRPr lang="en-US"/>
        </a:p>
      </dgm:t>
    </dgm:pt>
    <dgm:pt modelId="{6B42ED53-1196-4F9E-B736-25B897B9D3D1}" type="sibTrans" cxnId="{BBAE0EF3-1FA6-4971-854A-85FCCF91D975}">
      <dgm:prSet/>
      <dgm:spPr/>
      <dgm:t>
        <a:bodyPr/>
        <a:lstStyle/>
        <a:p>
          <a:endParaRPr lang="en-US"/>
        </a:p>
      </dgm:t>
    </dgm:pt>
    <dgm:pt modelId="{CE5BECD9-E56F-42BB-8727-04FF30550769}" type="pres">
      <dgm:prSet presAssocID="{575D0A89-6F74-2C44-8B65-62DD59ACE30B}" presName="diagram" presStyleCnt="0">
        <dgm:presLayoutVars>
          <dgm:chPref val="1"/>
          <dgm:dir/>
          <dgm:animOne val="branch"/>
          <dgm:animLvl val="lvl"/>
          <dgm:resizeHandles/>
        </dgm:presLayoutVars>
      </dgm:prSet>
      <dgm:spPr/>
    </dgm:pt>
    <dgm:pt modelId="{3683D7DD-0316-46A3-B6CF-6A8DFF186D8C}" type="pres">
      <dgm:prSet presAssocID="{F73B55ED-0DFF-AE46-BB6B-1F4E3D86E31E}" presName="root" presStyleCnt="0"/>
      <dgm:spPr/>
    </dgm:pt>
    <dgm:pt modelId="{0F6E5C3C-67EF-4D45-B1D8-1EC024C46487}" type="pres">
      <dgm:prSet presAssocID="{F73B55ED-0DFF-AE46-BB6B-1F4E3D86E31E}" presName="rootComposite" presStyleCnt="0"/>
      <dgm:spPr/>
    </dgm:pt>
    <dgm:pt modelId="{BB1DDA0A-9ED0-4316-825A-0586583AD662}" type="pres">
      <dgm:prSet presAssocID="{F73B55ED-0DFF-AE46-BB6B-1F4E3D86E31E}" presName="rootText" presStyleLbl="node1" presStyleIdx="0" presStyleCnt="6" custLinFactNeighborX="32900"/>
      <dgm:spPr/>
      <dgm:t>
        <a:bodyPr/>
        <a:lstStyle/>
        <a:p>
          <a:endParaRPr lang="en-US"/>
        </a:p>
      </dgm:t>
    </dgm:pt>
    <dgm:pt modelId="{1B5F3667-7437-4A1A-A034-0E0B60BB9EA8}" type="pres">
      <dgm:prSet presAssocID="{F73B55ED-0DFF-AE46-BB6B-1F4E3D86E31E}" presName="rootConnector" presStyleLbl="node1" presStyleIdx="0" presStyleCnt="6"/>
      <dgm:spPr/>
      <dgm:t>
        <a:bodyPr/>
        <a:lstStyle/>
        <a:p>
          <a:endParaRPr lang="en-US"/>
        </a:p>
      </dgm:t>
    </dgm:pt>
    <dgm:pt modelId="{A2E4C7A6-9384-4E3E-B8BE-DCB55C8EBE9C}" type="pres">
      <dgm:prSet presAssocID="{F73B55ED-0DFF-AE46-BB6B-1F4E3D86E31E}" presName="childShape" presStyleCnt="0"/>
      <dgm:spPr/>
    </dgm:pt>
    <dgm:pt modelId="{85EC6F4A-0096-4274-BE06-86DDD8FBAC54}" type="pres">
      <dgm:prSet presAssocID="{DB012EB2-2391-4E03-95E8-8D703898E116}" presName="Name13" presStyleLbl="parChTrans1D2" presStyleIdx="0" presStyleCnt="13"/>
      <dgm:spPr/>
      <dgm:t>
        <a:bodyPr/>
        <a:lstStyle/>
        <a:p>
          <a:endParaRPr lang="en-US"/>
        </a:p>
      </dgm:t>
    </dgm:pt>
    <dgm:pt modelId="{71BD9218-2512-4C58-879D-3A508507E568}" type="pres">
      <dgm:prSet presAssocID="{B6451E0A-69BB-4D41-9362-8E899F13B607}" presName="childText" presStyleLbl="bgAcc1" presStyleIdx="0" presStyleCnt="13" custScaleY="201920" custLinFactNeighborX="41124">
        <dgm:presLayoutVars>
          <dgm:bulletEnabled val="1"/>
        </dgm:presLayoutVars>
      </dgm:prSet>
      <dgm:spPr/>
      <dgm:t>
        <a:bodyPr/>
        <a:lstStyle/>
        <a:p>
          <a:endParaRPr lang="en-US"/>
        </a:p>
      </dgm:t>
    </dgm:pt>
    <dgm:pt modelId="{85FF3B97-922F-4794-A3F6-00602799022C}" type="pres">
      <dgm:prSet presAssocID="{31509641-597E-A74B-B621-2EBBCF457666}" presName="root" presStyleCnt="0"/>
      <dgm:spPr/>
    </dgm:pt>
    <dgm:pt modelId="{27F96958-DFD1-4972-A2EB-84DD94E31EFA}" type="pres">
      <dgm:prSet presAssocID="{31509641-597E-A74B-B621-2EBBCF457666}" presName="rootComposite" presStyleCnt="0"/>
      <dgm:spPr/>
    </dgm:pt>
    <dgm:pt modelId="{A250195B-FEFD-4AB5-8808-C0173C560F8A}" type="pres">
      <dgm:prSet presAssocID="{31509641-597E-A74B-B621-2EBBCF457666}" presName="rootText" presStyleLbl="node1" presStyleIdx="1" presStyleCnt="6" custLinFactNeighborX="18195"/>
      <dgm:spPr/>
      <dgm:t>
        <a:bodyPr/>
        <a:lstStyle/>
        <a:p>
          <a:endParaRPr lang="en-US"/>
        </a:p>
      </dgm:t>
    </dgm:pt>
    <dgm:pt modelId="{127EE0C0-EB75-48C6-9073-F6FAC85286F4}" type="pres">
      <dgm:prSet presAssocID="{31509641-597E-A74B-B621-2EBBCF457666}" presName="rootConnector" presStyleLbl="node1" presStyleIdx="1" presStyleCnt="6"/>
      <dgm:spPr/>
      <dgm:t>
        <a:bodyPr/>
        <a:lstStyle/>
        <a:p>
          <a:endParaRPr lang="en-US"/>
        </a:p>
      </dgm:t>
    </dgm:pt>
    <dgm:pt modelId="{9219E417-FAE6-422E-B0AE-F22AC510DB91}" type="pres">
      <dgm:prSet presAssocID="{31509641-597E-A74B-B621-2EBBCF457666}" presName="childShape" presStyleCnt="0"/>
      <dgm:spPr/>
    </dgm:pt>
    <dgm:pt modelId="{D3C4008A-799D-48E4-9B1D-6BD827285F4B}" type="pres">
      <dgm:prSet presAssocID="{198732FB-20B8-447A-BEB9-93252B5DB372}" presName="Name13" presStyleLbl="parChTrans1D2" presStyleIdx="1" presStyleCnt="13"/>
      <dgm:spPr/>
      <dgm:t>
        <a:bodyPr/>
        <a:lstStyle/>
        <a:p>
          <a:endParaRPr lang="en-US"/>
        </a:p>
      </dgm:t>
    </dgm:pt>
    <dgm:pt modelId="{B2B4A440-4834-4076-85C6-9A421667F7FC}" type="pres">
      <dgm:prSet presAssocID="{2FC53864-A04A-469D-86C0-43F454BA9572}" presName="childText" presStyleLbl="bgAcc1" presStyleIdx="1" presStyleCnt="13" custScaleY="167378" custLinFactNeighborX="22743">
        <dgm:presLayoutVars>
          <dgm:bulletEnabled val="1"/>
        </dgm:presLayoutVars>
      </dgm:prSet>
      <dgm:spPr/>
      <dgm:t>
        <a:bodyPr/>
        <a:lstStyle/>
        <a:p>
          <a:endParaRPr lang="en-US"/>
        </a:p>
      </dgm:t>
    </dgm:pt>
    <dgm:pt modelId="{683E8AC1-C0DE-4987-B880-7FB4AD6E54D8}" type="pres">
      <dgm:prSet presAssocID="{829B73D3-91D5-4C12-98A0-824E34AFD5B9}" presName="Name13" presStyleLbl="parChTrans1D2" presStyleIdx="2" presStyleCnt="13"/>
      <dgm:spPr/>
      <dgm:t>
        <a:bodyPr/>
        <a:lstStyle/>
        <a:p>
          <a:endParaRPr lang="en-US"/>
        </a:p>
      </dgm:t>
    </dgm:pt>
    <dgm:pt modelId="{FC5ABB5C-8737-427C-94E6-E1D652C8EF90}" type="pres">
      <dgm:prSet presAssocID="{C3EDA7C2-78C7-4E3B-85C1-41BE5A225295}" presName="childText" presStyleLbl="bgAcc1" presStyleIdx="2" presStyleCnt="13" custScaleY="157036" custLinFactNeighborX="22743">
        <dgm:presLayoutVars>
          <dgm:bulletEnabled val="1"/>
        </dgm:presLayoutVars>
      </dgm:prSet>
      <dgm:spPr/>
      <dgm:t>
        <a:bodyPr/>
        <a:lstStyle/>
        <a:p>
          <a:endParaRPr lang="en-US"/>
        </a:p>
      </dgm:t>
    </dgm:pt>
    <dgm:pt modelId="{5FC4CF18-997E-4339-954E-6FB8C4F13F01}" type="pres">
      <dgm:prSet presAssocID="{0601E54C-405D-8A4E-A14A-F7DDFC2509AA}" presName="root" presStyleCnt="0"/>
      <dgm:spPr/>
    </dgm:pt>
    <dgm:pt modelId="{1547188E-368F-47BD-8DDD-A4CED8EF4B02}" type="pres">
      <dgm:prSet presAssocID="{0601E54C-405D-8A4E-A14A-F7DDFC2509AA}" presName="rootComposite" presStyleCnt="0"/>
      <dgm:spPr/>
    </dgm:pt>
    <dgm:pt modelId="{56CC474B-350B-43C4-B98A-C9C9AF542708}" type="pres">
      <dgm:prSet presAssocID="{0601E54C-405D-8A4E-A14A-F7DDFC2509AA}" presName="rootText" presStyleLbl="node1" presStyleIdx="2" presStyleCnt="6" custLinFactNeighborX="8751"/>
      <dgm:spPr/>
      <dgm:t>
        <a:bodyPr/>
        <a:lstStyle/>
        <a:p>
          <a:endParaRPr lang="en-US"/>
        </a:p>
      </dgm:t>
    </dgm:pt>
    <dgm:pt modelId="{B447CC99-9041-4A84-B41C-46EA51165B4B}" type="pres">
      <dgm:prSet presAssocID="{0601E54C-405D-8A4E-A14A-F7DDFC2509AA}" presName="rootConnector" presStyleLbl="node1" presStyleIdx="2" presStyleCnt="6"/>
      <dgm:spPr/>
      <dgm:t>
        <a:bodyPr/>
        <a:lstStyle/>
        <a:p>
          <a:endParaRPr lang="en-US"/>
        </a:p>
      </dgm:t>
    </dgm:pt>
    <dgm:pt modelId="{31662C45-FF3B-40F1-AF4C-F3D37F755F52}" type="pres">
      <dgm:prSet presAssocID="{0601E54C-405D-8A4E-A14A-F7DDFC2509AA}" presName="childShape" presStyleCnt="0"/>
      <dgm:spPr/>
    </dgm:pt>
    <dgm:pt modelId="{4BADFCA7-BEDB-4AB1-B451-83008C9BDDCE}" type="pres">
      <dgm:prSet presAssocID="{C92755AB-8954-4C96-9E0F-A19F6958BFA5}" presName="Name13" presStyleLbl="parChTrans1D2" presStyleIdx="3" presStyleCnt="13"/>
      <dgm:spPr/>
      <dgm:t>
        <a:bodyPr/>
        <a:lstStyle/>
        <a:p>
          <a:endParaRPr lang="en-US"/>
        </a:p>
      </dgm:t>
    </dgm:pt>
    <dgm:pt modelId="{0998B082-8E02-4CF4-BCA0-BA7B197E2556}" type="pres">
      <dgm:prSet presAssocID="{486FABF0-EC06-4A07-8DEF-0F3C5D38218F}" presName="childText" presStyleLbl="bgAcc1" presStyleIdx="3" presStyleCnt="13" custScaleX="112749" custScaleY="134934" custLinFactNeighborX="10939">
        <dgm:presLayoutVars>
          <dgm:bulletEnabled val="1"/>
        </dgm:presLayoutVars>
      </dgm:prSet>
      <dgm:spPr/>
      <dgm:t>
        <a:bodyPr/>
        <a:lstStyle/>
        <a:p>
          <a:endParaRPr lang="en-US"/>
        </a:p>
      </dgm:t>
    </dgm:pt>
    <dgm:pt modelId="{3E111E7B-FC18-47FF-BC4D-072972C936FE}" type="pres">
      <dgm:prSet presAssocID="{0CFEDC73-08DA-4730-AF41-2057699B4303}" presName="Name13" presStyleLbl="parChTrans1D2" presStyleIdx="4" presStyleCnt="13"/>
      <dgm:spPr/>
      <dgm:t>
        <a:bodyPr/>
        <a:lstStyle/>
        <a:p>
          <a:endParaRPr lang="en-US"/>
        </a:p>
      </dgm:t>
    </dgm:pt>
    <dgm:pt modelId="{576E3E4F-4048-44D1-9037-E0E47FB13E00}" type="pres">
      <dgm:prSet presAssocID="{EAA6B838-A77F-4102-BE28-6EA2A1119B6F}" presName="childText" presStyleLbl="bgAcc1" presStyleIdx="4" presStyleCnt="13" custScaleX="115500" custScaleY="105568">
        <dgm:presLayoutVars>
          <dgm:bulletEnabled val="1"/>
        </dgm:presLayoutVars>
      </dgm:prSet>
      <dgm:spPr/>
      <dgm:t>
        <a:bodyPr/>
        <a:lstStyle/>
        <a:p>
          <a:endParaRPr lang="en-US"/>
        </a:p>
      </dgm:t>
    </dgm:pt>
    <dgm:pt modelId="{8C6B8ADE-C098-4275-8286-25B01E4BA087}" type="pres">
      <dgm:prSet presAssocID="{4DF219C6-2502-4B3F-888E-BB0186325C18}" presName="Name13" presStyleLbl="parChTrans1D2" presStyleIdx="5" presStyleCnt="13"/>
      <dgm:spPr/>
      <dgm:t>
        <a:bodyPr/>
        <a:lstStyle/>
        <a:p>
          <a:endParaRPr lang="en-US"/>
        </a:p>
      </dgm:t>
    </dgm:pt>
    <dgm:pt modelId="{6F8BAD49-D140-4BC4-95D3-E230C2432B38}" type="pres">
      <dgm:prSet presAssocID="{4BADB6A1-9F0C-4C57-824F-EA66AB33FCCA}" presName="childText" presStyleLbl="bgAcc1" presStyleIdx="5" presStyleCnt="13" custScaleX="115500" custScaleY="107009">
        <dgm:presLayoutVars>
          <dgm:bulletEnabled val="1"/>
        </dgm:presLayoutVars>
      </dgm:prSet>
      <dgm:spPr/>
      <dgm:t>
        <a:bodyPr/>
        <a:lstStyle/>
        <a:p>
          <a:endParaRPr lang="en-US"/>
        </a:p>
      </dgm:t>
    </dgm:pt>
    <dgm:pt modelId="{BF0B6F8A-E36E-4FF1-A7E4-F481AA24FCCB}" type="pres">
      <dgm:prSet presAssocID="{52240C84-A0B4-4C6A-84D4-CD0C7580728A}" presName="root" presStyleCnt="0"/>
      <dgm:spPr/>
    </dgm:pt>
    <dgm:pt modelId="{F1F95696-15AB-449E-B266-2CE241C19F51}" type="pres">
      <dgm:prSet presAssocID="{52240C84-A0B4-4C6A-84D4-CD0C7580728A}" presName="rootComposite" presStyleCnt="0"/>
      <dgm:spPr/>
    </dgm:pt>
    <dgm:pt modelId="{B194BCD1-0FF3-45AC-833A-EC280A9F1C53}" type="pres">
      <dgm:prSet presAssocID="{52240C84-A0B4-4C6A-84D4-CD0C7580728A}" presName="rootText" presStyleLbl="node1" presStyleIdx="3" presStyleCnt="6" custLinFactNeighborX="-1003"/>
      <dgm:spPr/>
      <dgm:t>
        <a:bodyPr/>
        <a:lstStyle/>
        <a:p>
          <a:endParaRPr lang="en-US"/>
        </a:p>
      </dgm:t>
    </dgm:pt>
    <dgm:pt modelId="{BD37EAC5-7FEE-4850-B0B1-588BA3AFBDF8}" type="pres">
      <dgm:prSet presAssocID="{52240C84-A0B4-4C6A-84D4-CD0C7580728A}" presName="rootConnector" presStyleLbl="node1" presStyleIdx="3" presStyleCnt="6"/>
      <dgm:spPr/>
      <dgm:t>
        <a:bodyPr/>
        <a:lstStyle/>
        <a:p>
          <a:endParaRPr lang="en-US"/>
        </a:p>
      </dgm:t>
    </dgm:pt>
    <dgm:pt modelId="{745FD88F-07B4-4928-AE6A-B8A736A6F771}" type="pres">
      <dgm:prSet presAssocID="{52240C84-A0B4-4C6A-84D4-CD0C7580728A}" presName="childShape" presStyleCnt="0"/>
      <dgm:spPr/>
    </dgm:pt>
    <dgm:pt modelId="{B1B3B575-09E3-4745-A098-0119B9ECCCC7}" type="pres">
      <dgm:prSet presAssocID="{37F69E99-B392-44A2-8D9A-042BB937FC68}" presName="Name13" presStyleLbl="parChTrans1D2" presStyleIdx="6" presStyleCnt="13"/>
      <dgm:spPr/>
      <dgm:t>
        <a:bodyPr/>
        <a:lstStyle/>
        <a:p>
          <a:endParaRPr lang="en-US"/>
        </a:p>
      </dgm:t>
    </dgm:pt>
    <dgm:pt modelId="{62C6BB3A-9192-47B7-A248-EA47F018535D}" type="pres">
      <dgm:prSet presAssocID="{294EE3CC-69BB-4C78-BCFF-166A41168A5B}" presName="childText" presStyleLbl="bgAcc1" presStyleIdx="6" presStyleCnt="13" custScaleX="102962" custScaleY="179118" custLinFactNeighborX="-1255" custLinFactNeighborY="-15296">
        <dgm:presLayoutVars>
          <dgm:bulletEnabled val="1"/>
        </dgm:presLayoutVars>
      </dgm:prSet>
      <dgm:spPr/>
      <dgm:t>
        <a:bodyPr/>
        <a:lstStyle/>
        <a:p>
          <a:endParaRPr lang="en-US"/>
        </a:p>
      </dgm:t>
    </dgm:pt>
    <dgm:pt modelId="{E82F5EF8-921A-4409-9059-A985B2DF957D}" type="pres">
      <dgm:prSet presAssocID="{95D47BCB-8473-487C-BB7B-C7CC9CE64D2F}" presName="Name13" presStyleLbl="parChTrans1D2" presStyleIdx="7" presStyleCnt="13"/>
      <dgm:spPr/>
      <dgm:t>
        <a:bodyPr/>
        <a:lstStyle/>
        <a:p>
          <a:endParaRPr lang="en-US"/>
        </a:p>
      </dgm:t>
    </dgm:pt>
    <dgm:pt modelId="{1AE54D77-176A-4195-8A66-7979BE49DB28}" type="pres">
      <dgm:prSet presAssocID="{8E3A3F8A-C002-4CC4-8374-8C3A15BB03FD}" presName="childText" presStyleLbl="bgAcc1" presStyleIdx="7" presStyleCnt="13" custScaleX="102961" custLinFactNeighborX="-1255" custLinFactNeighborY="-22045">
        <dgm:presLayoutVars>
          <dgm:bulletEnabled val="1"/>
        </dgm:presLayoutVars>
      </dgm:prSet>
      <dgm:spPr/>
      <dgm:t>
        <a:bodyPr/>
        <a:lstStyle/>
        <a:p>
          <a:endParaRPr lang="en-US"/>
        </a:p>
      </dgm:t>
    </dgm:pt>
    <dgm:pt modelId="{E066C237-30A2-4AD8-B7DA-D28D6B5A0271}" type="pres">
      <dgm:prSet presAssocID="{4D877C88-AFB9-467B-A936-866B885CD720}" presName="Name13" presStyleLbl="parChTrans1D2" presStyleIdx="8" presStyleCnt="13"/>
      <dgm:spPr/>
      <dgm:t>
        <a:bodyPr/>
        <a:lstStyle/>
        <a:p>
          <a:endParaRPr lang="en-US"/>
        </a:p>
      </dgm:t>
    </dgm:pt>
    <dgm:pt modelId="{0D5CD26E-DE3F-4518-80AE-7208F1BDEAF7}" type="pres">
      <dgm:prSet presAssocID="{91D704DA-6CCF-4F3C-AF60-BF2AE1352529}" presName="childText" presStyleLbl="bgAcc1" presStyleIdx="8" presStyleCnt="13" custScaleX="104726" custScaleY="125199" custLinFactNeighborX="-1255" custLinFactNeighborY="-30945">
        <dgm:presLayoutVars>
          <dgm:bulletEnabled val="1"/>
        </dgm:presLayoutVars>
      </dgm:prSet>
      <dgm:spPr/>
      <dgm:t>
        <a:bodyPr/>
        <a:lstStyle/>
        <a:p>
          <a:endParaRPr lang="en-US"/>
        </a:p>
      </dgm:t>
    </dgm:pt>
    <dgm:pt modelId="{A1CB452E-5839-4839-831A-58F925DFF66D}" type="pres">
      <dgm:prSet presAssocID="{C14B814A-DCD7-42FF-A48D-044465E95753}" presName="root" presStyleCnt="0"/>
      <dgm:spPr/>
    </dgm:pt>
    <dgm:pt modelId="{1F56D708-A7BB-4A84-95DC-7A725B7C3573}" type="pres">
      <dgm:prSet presAssocID="{C14B814A-DCD7-42FF-A48D-044465E95753}" presName="rootComposite" presStyleCnt="0"/>
      <dgm:spPr/>
    </dgm:pt>
    <dgm:pt modelId="{245795A9-7B88-4320-B47B-534159FC2E9F}" type="pres">
      <dgm:prSet presAssocID="{C14B814A-DCD7-42FF-A48D-044465E95753}" presName="rootText" presStyleLbl="node1" presStyleIdx="4" presStyleCnt="6" custLinFactNeighborX="-13706"/>
      <dgm:spPr/>
      <dgm:t>
        <a:bodyPr/>
        <a:lstStyle/>
        <a:p>
          <a:endParaRPr lang="en-US"/>
        </a:p>
      </dgm:t>
    </dgm:pt>
    <dgm:pt modelId="{AD28C6FC-905B-4D2B-9380-394E22463C2B}" type="pres">
      <dgm:prSet presAssocID="{C14B814A-DCD7-42FF-A48D-044465E95753}" presName="rootConnector" presStyleLbl="node1" presStyleIdx="4" presStyleCnt="6"/>
      <dgm:spPr/>
      <dgm:t>
        <a:bodyPr/>
        <a:lstStyle/>
        <a:p>
          <a:endParaRPr lang="en-US"/>
        </a:p>
      </dgm:t>
    </dgm:pt>
    <dgm:pt modelId="{87487744-1B46-45D1-B2ED-97A0B2AC2818}" type="pres">
      <dgm:prSet presAssocID="{C14B814A-DCD7-42FF-A48D-044465E95753}" presName="childShape" presStyleCnt="0"/>
      <dgm:spPr/>
    </dgm:pt>
    <dgm:pt modelId="{50438E90-8723-4F99-A48A-98A0204474C5}" type="pres">
      <dgm:prSet presAssocID="{49108FA5-1CB9-4269-87FA-D51AA528AF2C}" presName="Name13" presStyleLbl="parChTrans1D2" presStyleIdx="9" presStyleCnt="13"/>
      <dgm:spPr/>
      <dgm:t>
        <a:bodyPr/>
        <a:lstStyle/>
        <a:p>
          <a:endParaRPr lang="en-US"/>
        </a:p>
      </dgm:t>
    </dgm:pt>
    <dgm:pt modelId="{10179D90-F660-408B-B7F0-FA32EA4762A4}" type="pres">
      <dgm:prSet presAssocID="{AB532DC2-0E0E-4388-8EA9-6A2BDDABD8DA}" presName="childText" presStyleLbl="bgAcc1" presStyleIdx="9" presStyleCnt="13" custScaleY="272281" custLinFactNeighborX="-17131" custLinFactNeighborY="16418">
        <dgm:presLayoutVars>
          <dgm:bulletEnabled val="1"/>
        </dgm:presLayoutVars>
      </dgm:prSet>
      <dgm:spPr/>
      <dgm:t>
        <a:bodyPr/>
        <a:lstStyle/>
        <a:p>
          <a:endParaRPr lang="en-US"/>
        </a:p>
      </dgm:t>
    </dgm:pt>
    <dgm:pt modelId="{32AE274B-2A2F-4314-B350-63AE166D2302}" type="pres">
      <dgm:prSet presAssocID="{7B8E9682-E2A0-4CB6-B3FE-9A873C61036B}" presName="root" presStyleCnt="0"/>
      <dgm:spPr/>
    </dgm:pt>
    <dgm:pt modelId="{82579133-8111-4D34-9007-32EFDC8D6842}" type="pres">
      <dgm:prSet presAssocID="{7B8E9682-E2A0-4CB6-B3FE-9A873C61036B}" presName="rootComposite" presStyleCnt="0"/>
      <dgm:spPr/>
    </dgm:pt>
    <dgm:pt modelId="{D37B195A-EAA2-4AE9-83D8-22D106CAD8D9}" type="pres">
      <dgm:prSet presAssocID="{7B8E9682-E2A0-4CB6-B3FE-9A873C61036B}" presName="rootText" presStyleLbl="node1" presStyleIdx="5" presStyleCnt="6" custLinFactNeighborX="-32900"/>
      <dgm:spPr/>
      <dgm:t>
        <a:bodyPr/>
        <a:lstStyle/>
        <a:p>
          <a:endParaRPr lang="en-US"/>
        </a:p>
      </dgm:t>
    </dgm:pt>
    <dgm:pt modelId="{D7A6C43C-6BAF-45A7-89C9-ADA08548B10F}" type="pres">
      <dgm:prSet presAssocID="{7B8E9682-E2A0-4CB6-B3FE-9A873C61036B}" presName="rootConnector" presStyleLbl="node1" presStyleIdx="5" presStyleCnt="6"/>
      <dgm:spPr/>
      <dgm:t>
        <a:bodyPr/>
        <a:lstStyle/>
        <a:p>
          <a:endParaRPr lang="en-US"/>
        </a:p>
      </dgm:t>
    </dgm:pt>
    <dgm:pt modelId="{EB62FE51-AC96-45D9-9700-BB75BADD7B12}" type="pres">
      <dgm:prSet presAssocID="{7B8E9682-E2A0-4CB6-B3FE-9A873C61036B}" presName="childShape" presStyleCnt="0"/>
      <dgm:spPr/>
    </dgm:pt>
    <dgm:pt modelId="{80A1BA6B-DB35-4D2D-8171-2FDB18DE6241}" type="pres">
      <dgm:prSet presAssocID="{21E6E169-1585-4C59-9A09-15E49F6D2A91}" presName="Name13" presStyleLbl="parChTrans1D2" presStyleIdx="10" presStyleCnt="13"/>
      <dgm:spPr/>
      <dgm:t>
        <a:bodyPr/>
        <a:lstStyle/>
        <a:p>
          <a:endParaRPr lang="en-US"/>
        </a:p>
      </dgm:t>
    </dgm:pt>
    <dgm:pt modelId="{AC266756-B08D-45A9-83F1-CB6FF289FE0C}" type="pres">
      <dgm:prSet presAssocID="{D4F9AD8A-B235-40BC-8CA0-9BAEC274D035}" presName="childText" presStyleLbl="bgAcc1" presStyleIdx="10" presStyleCnt="13" custLinFactNeighborX="-41124">
        <dgm:presLayoutVars>
          <dgm:bulletEnabled val="1"/>
        </dgm:presLayoutVars>
      </dgm:prSet>
      <dgm:spPr/>
      <dgm:t>
        <a:bodyPr/>
        <a:lstStyle/>
        <a:p>
          <a:endParaRPr lang="en-US"/>
        </a:p>
      </dgm:t>
    </dgm:pt>
    <dgm:pt modelId="{B0755CBC-7B27-4E31-B22A-249426D76976}" type="pres">
      <dgm:prSet presAssocID="{8B334772-6C60-4384-86E2-B2DB488BCDBA}" presName="Name13" presStyleLbl="parChTrans1D2" presStyleIdx="11" presStyleCnt="13"/>
      <dgm:spPr/>
      <dgm:t>
        <a:bodyPr/>
        <a:lstStyle/>
        <a:p>
          <a:endParaRPr lang="en-US"/>
        </a:p>
      </dgm:t>
    </dgm:pt>
    <dgm:pt modelId="{68DEBEEF-5FD4-4C05-9450-AD8DCDC5A2D8}" type="pres">
      <dgm:prSet presAssocID="{77B85B57-4899-48F0-929E-61C3C05C060E}" presName="childText" presStyleLbl="bgAcc1" presStyleIdx="11" presStyleCnt="13" custLinFactNeighborX="-41124">
        <dgm:presLayoutVars>
          <dgm:bulletEnabled val="1"/>
        </dgm:presLayoutVars>
      </dgm:prSet>
      <dgm:spPr/>
      <dgm:t>
        <a:bodyPr/>
        <a:lstStyle/>
        <a:p>
          <a:endParaRPr lang="en-US"/>
        </a:p>
      </dgm:t>
    </dgm:pt>
    <dgm:pt modelId="{877C8B45-60B2-450C-8FC9-54990BABD1EF}" type="pres">
      <dgm:prSet presAssocID="{F11156D0-B16E-402D-A783-A28C83CF1DCA}" presName="Name13" presStyleLbl="parChTrans1D2" presStyleIdx="12" presStyleCnt="13"/>
      <dgm:spPr/>
      <dgm:t>
        <a:bodyPr/>
        <a:lstStyle/>
        <a:p>
          <a:endParaRPr lang="en-US"/>
        </a:p>
      </dgm:t>
    </dgm:pt>
    <dgm:pt modelId="{8BF1D22F-C706-4AC7-9DB6-8EBEF5679BD8}" type="pres">
      <dgm:prSet presAssocID="{3DE2EB5E-4316-4036-A3F2-992B183AF747}" presName="childText" presStyleLbl="bgAcc1" presStyleIdx="12" presStyleCnt="13" custScaleY="183117" custLinFactNeighborX="-41124">
        <dgm:presLayoutVars>
          <dgm:bulletEnabled val="1"/>
        </dgm:presLayoutVars>
      </dgm:prSet>
      <dgm:spPr/>
      <dgm:t>
        <a:bodyPr/>
        <a:lstStyle/>
        <a:p>
          <a:endParaRPr lang="en-US"/>
        </a:p>
      </dgm:t>
    </dgm:pt>
  </dgm:ptLst>
  <dgm:cxnLst>
    <dgm:cxn modelId="{E6044C18-F2C3-4F01-BAE0-E2911068F3AF}" type="presOf" srcId="{52240C84-A0B4-4C6A-84D4-CD0C7580728A}" destId="{BD37EAC5-7FEE-4850-B0B1-588BA3AFBDF8}" srcOrd="1" destOrd="0" presId="urn:microsoft.com/office/officeart/2005/8/layout/hierarchy3"/>
    <dgm:cxn modelId="{CCE0975B-6D43-4F3C-A146-5A33BD01E668}" srcId="{52240C84-A0B4-4C6A-84D4-CD0C7580728A}" destId="{294EE3CC-69BB-4C78-BCFF-166A41168A5B}" srcOrd="0" destOrd="0" parTransId="{37F69E99-B392-44A2-8D9A-042BB937FC68}" sibTransId="{6201BEFA-CBA2-457E-8572-AFDBC972AAA5}"/>
    <dgm:cxn modelId="{AE492F82-CC6A-4B74-A675-5DA316541091}" type="presOf" srcId="{AB532DC2-0E0E-4388-8EA9-6A2BDDABD8DA}" destId="{10179D90-F660-408B-B7F0-FA32EA4762A4}" srcOrd="0" destOrd="0" presId="urn:microsoft.com/office/officeart/2005/8/layout/hierarchy3"/>
    <dgm:cxn modelId="{B530985C-B691-694A-B8A2-0232150F6F1D}" srcId="{575D0A89-6F74-2C44-8B65-62DD59ACE30B}" destId="{31509641-597E-A74B-B621-2EBBCF457666}" srcOrd="1" destOrd="0" parTransId="{23505E26-A09C-3D40-AF89-F2E48B604C60}" sibTransId="{208ADE2E-D5ED-4646-9EEC-B05F15F37E28}"/>
    <dgm:cxn modelId="{F0C2EF85-D256-4DBB-9499-7736B89C15C8}" srcId="{7B8E9682-E2A0-4CB6-B3FE-9A873C61036B}" destId="{3DE2EB5E-4316-4036-A3F2-992B183AF747}" srcOrd="2" destOrd="0" parTransId="{F11156D0-B16E-402D-A783-A28C83CF1DCA}" sibTransId="{439AE977-424B-41F0-9A2D-768C5D4FB009}"/>
    <dgm:cxn modelId="{1D2C9148-3378-4082-8A8C-5587514D3E77}" type="presOf" srcId="{31509641-597E-A74B-B621-2EBBCF457666}" destId="{127EE0C0-EB75-48C6-9073-F6FAC85286F4}" srcOrd="1" destOrd="0" presId="urn:microsoft.com/office/officeart/2005/8/layout/hierarchy3"/>
    <dgm:cxn modelId="{68672A50-F01D-47F7-9B2D-91B98AC74E0A}" type="presOf" srcId="{31509641-597E-A74B-B621-2EBBCF457666}" destId="{A250195B-FEFD-4AB5-8808-C0173C560F8A}" srcOrd="0" destOrd="0" presId="urn:microsoft.com/office/officeart/2005/8/layout/hierarchy3"/>
    <dgm:cxn modelId="{E33F9048-C083-4D54-97BF-6A6B281B8090}" type="presOf" srcId="{198732FB-20B8-447A-BEB9-93252B5DB372}" destId="{D3C4008A-799D-48E4-9B1D-6BD827285F4B}" srcOrd="0" destOrd="0" presId="urn:microsoft.com/office/officeart/2005/8/layout/hierarchy3"/>
    <dgm:cxn modelId="{354214B1-F84F-43AA-BA16-A64DE36DE83E}" type="presOf" srcId="{4BADB6A1-9F0C-4C57-824F-EA66AB33FCCA}" destId="{6F8BAD49-D140-4BC4-95D3-E230C2432B38}" srcOrd="0" destOrd="0" presId="urn:microsoft.com/office/officeart/2005/8/layout/hierarchy3"/>
    <dgm:cxn modelId="{0B554D45-6506-46D4-9FBA-05BDA8428536}" type="presOf" srcId="{52240C84-A0B4-4C6A-84D4-CD0C7580728A}" destId="{B194BCD1-0FF3-45AC-833A-EC280A9F1C53}" srcOrd="0" destOrd="0" presId="urn:microsoft.com/office/officeart/2005/8/layout/hierarchy3"/>
    <dgm:cxn modelId="{58FC02CE-EB55-46F4-A5B7-91867F73CFA2}" srcId="{52240C84-A0B4-4C6A-84D4-CD0C7580728A}" destId="{91D704DA-6CCF-4F3C-AF60-BF2AE1352529}" srcOrd="2" destOrd="0" parTransId="{4D877C88-AFB9-467B-A936-866B885CD720}" sibTransId="{DF94BA32-C601-44DF-8E02-B866CAEAC223}"/>
    <dgm:cxn modelId="{9E58B5C8-68A9-48AE-B061-18FBC77EE365}" type="presOf" srcId="{DB012EB2-2391-4E03-95E8-8D703898E116}" destId="{85EC6F4A-0096-4274-BE06-86DDD8FBAC54}" srcOrd="0" destOrd="0" presId="urn:microsoft.com/office/officeart/2005/8/layout/hierarchy3"/>
    <dgm:cxn modelId="{106116DD-6175-4E65-9ECA-E0663A16D0E1}" type="presOf" srcId="{37F69E99-B392-44A2-8D9A-042BB937FC68}" destId="{B1B3B575-09E3-4745-A098-0119B9ECCCC7}" srcOrd="0" destOrd="0" presId="urn:microsoft.com/office/officeart/2005/8/layout/hierarchy3"/>
    <dgm:cxn modelId="{5DACA22C-08FF-4FA7-838E-9E82B8F78AE1}" srcId="{7B8E9682-E2A0-4CB6-B3FE-9A873C61036B}" destId="{77B85B57-4899-48F0-929E-61C3C05C060E}" srcOrd="1" destOrd="0" parTransId="{8B334772-6C60-4384-86E2-B2DB488BCDBA}" sibTransId="{D187E9AF-CF8B-43D1-91EA-36C1BA432B67}"/>
    <dgm:cxn modelId="{86C7374E-7DE9-456B-A352-50E6CB7325D3}" type="presOf" srcId="{7B8E9682-E2A0-4CB6-B3FE-9A873C61036B}" destId="{D7A6C43C-6BAF-45A7-89C9-ADA08548B10F}" srcOrd="1" destOrd="0" presId="urn:microsoft.com/office/officeart/2005/8/layout/hierarchy3"/>
    <dgm:cxn modelId="{D73CAD87-EAF3-4C62-B819-0D12FF144DB1}" srcId="{0601E54C-405D-8A4E-A14A-F7DDFC2509AA}" destId="{486FABF0-EC06-4A07-8DEF-0F3C5D38218F}" srcOrd="0" destOrd="0" parTransId="{C92755AB-8954-4C96-9E0F-A19F6958BFA5}" sibTransId="{E6FCFBFB-2109-4BA0-90F0-735CEEFF6282}"/>
    <dgm:cxn modelId="{C5C82D6E-E546-45E9-82FA-198F9B047F85}" type="presOf" srcId="{0601E54C-405D-8A4E-A14A-F7DDFC2509AA}" destId="{56CC474B-350B-43C4-B98A-C9C9AF542708}" srcOrd="0" destOrd="0" presId="urn:microsoft.com/office/officeart/2005/8/layout/hierarchy3"/>
    <dgm:cxn modelId="{10514C43-06A8-4E77-899F-DCD9C5F3BD95}" type="presOf" srcId="{49108FA5-1CB9-4269-87FA-D51AA528AF2C}" destId="{50438E90-8723-4F99-A48A-98A0204474C5}" srcOrd="0" destOrd="0" presId="urn:microsoft.com/office/officeart/2005/8/layout/hierarchy3"/>
    <dgm:cxn modelId="{06B8985E-5BDF-41EA-B66D-73FC21AE979D}" type="presOf" srcId="{4DF219C6-2502-4B3F-888E-BB0186325C18}" destId="{8C6B8ADE-C098-4275-8286-25B01E4BA087}" srcOrd="0" destOrd="0" presId="urn:microsoft.com/office/officeart/2005/8/layout/hierarchy3"/>
    <dgm:cxn modelId="{AE3A5A0F-D58E-4163-AB53-BADDFE5123DD}" type="presOf" srcId="{829B73D3-91D5-4C12-98A0-824E34AFD5B9}" destId="{683E8AC1-C0DE-4987-B880-7FB4AD6E54D8}" srcOrd="0" destOrd="0" presId="urn:microsoft.com/office/officeart/2005/8/layout/hierarchy3"/>
    <dgm:cxn modelId="{2DD47F67-3778-42E4-9535-2BA4FB3E941D}" srcId="{0601E54C-405D-8A4E-A14A-F7DDFC2509AA}" destId="{4BADB6A1-9F0C-4C57-824F-EA66AB33FCCA}" srcOrd="2" destOrd="0" parTransId="{4DF219C6-2502-4B3F-888E-BB0186325C18}" sibTransId="{A11760A0-FBAE-4A84-951C-A84D5CE03276}"/>
    <dgm:cxn modelId="{E94D0592-0D69-402E-887F-646462A02E3A}" type="presOf" srcId="{0CFEDC73-08DA-4730-AF41-2057699B4303}" destId="{3E111E7B-FC18-47FF-BC4D-072972C936FE}" srcOrd="0" destOrd="0" presId="urn:microsoft.com/office/officeart/2005/8/layout/hierarchy3"/>
    <dgm:cxn modelId="{05D53440-96CE-44CD-800D-6FDC1D559BB2}" type="presOf" srcId="{3DE2EB5E-4316-4036-A3F2-992B183AF747}" destId="{8BF1D22F-C706-4AC7-9DB6-8EBEF5679BD8}" srcOrd="0" destOrd="0" presId="urn:microsoft.com/office/officeart/2005/8/layout/hierarchy3"/>
    <dgm:cxn modelId="{955E13DB-0324-43A5-B5D2-AF805542BC1C}" type="presOf" srcId="{C3EDA7C2-78C7-4E3B-85C1-41BE5A225295}" destId="{FC5ABB5C-8737-427C-94E6-E1D652C8EF90}" srcOrd="0" destOrd="0" presId="urn:microsoft.com/office/officeart/2005/8/layout/hierarchy3"/>
    <dgm:cxn modelId="{6B8D7829-4A7D-4694-9290-26004E7F316A}" srcId="{575D0A89-6F74-2C44-8B65-62DD59ACE30B}" destId="{7B8E9682-E2A0-4CB6-B3FE-9A873C61036B}" srcOrd="5" destOrd="0" parTransId="{384B5EEF-3BB2-4202-95E8-4506A1EBA224}" sibTransId="{CC31A929-B977-4F0C-B71E-A9D91D00FD53}"/>
    <dgm:cxn modelId="{BBAE0EF3-1FA6-4971-854A-85FCCF91D975}" srcId="{0601E54C-405D-8A4E-A14A-F7DDFC2509AA}" destId="{EAA6B838-A77F-4102-BE28-6EA2A1119B6F}" srcOrd="1" destOrd="0" parTransId="{0CFEDC73-08DA-4730-AF41-2057699B4303}" sibTransId="{6B42ED53-1196-4F9E-B736-25B897B9D3D1}"/>
    <dgm:cxn modelId="{A91C9CB4-248A-48F4-A0EA-9399BBD27E07}" type="presOf" srcId="{C14B814A-DCD7-42FF-A48D-044465E95753}" destId="{AD28C6FC-905B-4D2B-9380-394E22463C2B}" srcOrd="1" destOrd="0" presId="urn:microsoft.com/office/officeart/2005/8/layout/hierarchy3"/>
    <dgm:cxn modelId="{04E05AE0-0F16-44FE-BFF5-2E700FDF63FF}" type="presOf" srcId="{77B85B57-4899-48F0-929E-61C3C05C060E}" destId="{68DEBEEF-5FD4-4C05-9450-AD8DCDC5A2D8}" srcOrd="0" destOrd="0" presId="urn:microsoft.com/office/officeart/2005/8/layout/hierarchy3"/>
    <dgm:cxn modelId="{D66A6805-30F0-406D-9860-A9AC463213BB}" srcId="{575D0A89-6F74-2C44-8B65-62DD59ACE30B}" destId="{52240C84-A0B4-4C6A-84D4-CD0C7580728A}" srcOrd="3" destOrd="0" parTransId="{E76739E6-3429-499F-A635-ACED96854D79}" sibTransId="{3BD52A1E-BD32-464A-93E1-465CEEE714B7}"/>
    <dgm:cxn modelId="{CB37B512-2FA5-43EC-903B-5BDDF17928C1}" type="presOf" srcId="{8E3A3F8A-C002-4CC4-8374-8C3A15BB03FD}" destId="{1AE54D77-176A-4195-8A66-7979BE49DB28}" srcOrd="0" destOrd="0" presId="urn:microsoft.com/office/officeart/2005/8/layout/hierarchy3"/>
    <dgm:cxn modelId="{C69C810C-1443-44C8-BFD6-B69F1A99FCAD}" type="presOf" srcId="{F11156D0-B16E-402D-A783-A28C83CF1DCA}" destId="{877C8B45-60B2-450C-8FC9-54990BABD1EF}" srcOrd="0" destOrd="0" presId="urn:microsoft.com/office/officeart/2005/8/layout/hierarchy3"/>
    <dgm:cxn modelId="{89BB95D2-AA47-49C7-A5B8-B3A7B7378A35}" type="presOf" srcId="{8B334772-6C60-4384-86E2-B2DB488BCDBA}" destId="{B0755CBC-7B27-4E31-B22A-249426D76976}" srcOrd="0" destOrd="0" presId="urn:microsoft.com/office/officeart/2005/8/layout/hierarchy3"/>
    <dgm:cxn modelId="{28B23051-55DD-41BA-A762-A3CFC07ECE37}" srcId="{31509641-597E-A74B-B621-2EBBCF457666}" destId="{C3EDA7C2-78C7-4E3B-85C1-41BE5A225295}" srcOrd="1" destOrd="0" parTransId="{829B73D3-91D5-4C12-98A0-824E34AFD5B9}" sibTransId="{6A7489E1-7847-448B-9E58-CAF7DBE2B332}"/>
    <dgm:cxn modelId="{13ADED15-FC53-405D-A52C-D86B899D9B49}" type="presOf" srcId="{4D877C88-AFB9-467B-A936-866B885CD720}" destId="{E066C237-30A2-4AD8-B7DA-D28D6B5A0271}" srcOrd="0" destOrd="0" presId="urn:microsoft.com/office/officeart/2005/8/layout/hierarchy3"/>
    <dgm:cxn modelId="{8545CCEA-1A31-0848-BA98-9B0E5A077AFF}" srcId="{575D0A89-6F74-2C44-8B65-62DD59ACE30B}" destId="{F73B55ED-0DFF-AE46-BB6B-1F4E3D86E31E}" srcOrd="0" destOrd="0" parTransId="{645FFFF1-82E6-664D-8B0B-7D067D012EA2}" sibTransId="{1FFACE8A-EBAB-B442-81C7-09B72DC640AF}"/>
    <dgm:cxn modelId="{A2B9EBEF-9E5C-4357-9D83-CFB116519EAF}" type="presOf" srcId="{C92755AB-8954-4C96-9E0F-A19F6958BFA5}" destId="{4BADFCA7-BEDB-4AB1-B451-83008C9BDDCE}" srcOrd="0" destOrd="0" presId="urn:microsoft.com/office/officeart/2005/8/layout/hierarchy3"/>
    <dgm:cxn modelId="{DCF10F78-E8BF-4C40-916B-C2A4385DE134}" srcId="{F73B55ED-0DFF-AE46-BB6B-1F4E3D86E31E}" destId="{B6451E0A-69BB-4D41-9362-8E899F13B607}" srcOrd="0" destOrd="0" parTransId="{DB012EB2-2391-4E03-95E8-8D703898E116}" sibTransId="{7122E5D1-9FFF-4A22-B93F-77045564400F}"/>
    <dgm:cxn modelId="{F35D1FF3-A8D8-42AE-95B4-1F7460415B4B}" type="presOf" srcId="{0601E54C-405D-8A4E-A14A-F7DDFC2509AA}" destId="{B447CC99-9041-4A84-B41C-46EA51165B4B}" srcOrd="1" destOrd="0" presId="urn:microsoft.com/office/officeart/2005/8/layout/hierarchy3"/>
    <dgm:cxn modelId="{99D38998-625A-473F-BCAC-C96EE692C0CC}" type="presOf" srcId="{7B8E9682-E2A0-4CB6-B3FE-9A873C61036B}" destId="{D37B195A-EAA2-4AE9-83D8-22D106CAD8D9}" srcOrd="0" destOrd="0" presId="urn:microsoft.com/office/officeart/2005/8/layout/hierarchy3"/>
    <dgm:cxn modelId="{13B6B373-D646-4ED4-B62B-3F48B1C5D043}" type="presOf" srcId="{D4F9AD8A-B235-40BC-8CA0-9BAEC274D035}" destId="{AC266756-B08D-45A9-83F1-CB6FF289FE0C}" srcOrd="0" destOrd="0" presId="urn:microsoft.com/office/officeart/2005/8/layout/hierarchy3"/>
    <dgm:cxn modelId="{7BD5B8A6-820C-40A3-90F7-27D0A7967575}" type="presOf" srcId="{95D47BCB-8473-487C-BB7B-C7CC9CE64D2F}" destId="{E82F5EF8-921A-4409-9059-A985B2DF957D}" srcOrd="0" destOrd="0" presId="urn:microsoft.com/office/officeart/2005/8/layout/hierarchy3"/>
    <dgm:cxn modelId="{348594EF-EACE-4435-8E1A-769E2874B20F}" srcId="{C14B814A-DCD7-42FF-A48D-044465E95753}" destId="{AB532DC2-0E0E-4388-8EA9-6A2BDDABD8DA}" srcOrd="0" destOrd="0" parTransId="{49108FA5-1CB9-4269-87FA-D51AA528AF2C}" sibTransId="{32843D01-635C-4746-A3F0-3A325A4DD42A}"/>
    <dgm:cxn modelId="{1E9F6B0D-BFDB-4103-AB5E-D4C93A28819D}" srcId="{575D0A89-6F74-2C44-8B65-62DD59ACE30B}" destId="{C14B814A-DCD7-42FF-A48D-044465E95753}" srcOrd="4" destOrd="0" parTransId="{2B9B932A-E04B-4D6D-8FD0-56513C76769D}" sibTransId="{56B24514-5861-454E-A435-687079FE93FE}"/>
    <dgm:cxn modelId="{071E353E-13A0-45F5-A1F3-6DB9E7B4C81B}" type="presOf" srcId="{294EE3CC-69BB-4C78-BCFF-166A41168A5B}" destId="{62C6BB3A-9192-47B7-A248-EA47F018535D}" srcOrd="0" destOrd="0" presId="urn:microsoft.com/office/officeart/2005/8/layout/hierarchy3"/>
    <dgm:cxn modelId="{B189576F-D220-4522-848D-DB34D8AB5009}" type="presOf" srcId="{B6451E0A-69BB-4D41-9362-8E899F13B607}" destId="{71BD9218-2512-4C58-879D-3A508507E568}" srcOrd="0" destOrd="0" presId="urn:microsoft.com/office/officeart/2005/8/layout/hierarchy3"/>
    <dgm:cxn modelId="{61C4BBBD-E0E9-470D-A055-BC77595B3B59}" srcId="{7B8E9682-E2A0-4CB6-B3FE-9A873C61036B}" destId="{D4F9AD8A-B235-40BC-8CA0-9BAEC274D035}" srcOrd="0" destOrd="0" parTransId="{21E6E169-1585-4C59-9A09-15E49F6D2A91}" sibTransId="{91491E1E-10ED-48F4-B2A9-D617982CCA8A}"/>
    <dgm:cxn modelId="{DB74D479-4DE5-4901-9364-9DBAEA755180}" type="presOf" srcId="{2FC53864-A04A-469D-86C0-43F454BA9572}" destId="{B2B4A440-4834-4076-85C6-9A421667F7FC}" srcOrd="0" destOrd="0" presId="urn:microsoft.com/office/officeart/2005/8/layout/hierarchy3"/>
    <dgm:cxn modelId="{453FB745-1362-40D8-9C54-1B782B481962}" type="presOf" srcId="{575D0A89-6F74-2C44-8B65-62DD59ACE30B}" destId="{CE5BECD9-E56F-42BB-8727-04FF30550769}" srcOrd="0" destOrd="0" presId="urn:microsoft.com/office/officeart/2005/8/layout/hierarchy3"/>
    <dgm:cxn modelId="{FB813881-A595-4575-9975-DD23ADF7EAA4}" type="presOf" srcId="{EAA6B838-A77F-4102-BE28-6EA2A1119B6F}" destId="{576E3E4F-4048-44D1-9037-E0E47FB13E00}" srcOrd="0" destOrd="0" presId="urn:microsoft.com/office/officeart/2005/8/layout/hierarchy3"/>
    <dgm:cxn modelId="{292BC7DC-13D3-4FF1-A48C-CE61120AF16A}" srcId="{52240C84-A0B4-4C6A-84D4-CD0C7580728A}" destId="{8E3A3F8A-C002-4CC4-8374-8C3A15BB03FD}" srcOrd="1" destOrd="0" parTransId="{95D47BCB-8473-487C-BB7B-C7CC9CE64D2F}" sibTransId="{94C88C41-E5D0-471C-8C46-62F347DDC648}"/>
    <dgm:cxn modelId="{E8097C7D-C6C1-4BAF-AC4E-B8E186FAC809}" type="presOf" srcId="{C14B814A-DCD7-42FF-A48D-044465E95753}" destId="{245795A9-7B88-4320-B47B-534159FC2E9F}" srcOrd="0" destOrd="0" presId="urn:microsoft.com/office/officeart/2005/8/layout/hierarchy3"/>
    <dgm:cxn modelId="{F1793E6F-DF60-4415-9410-41D43688E79F}" srcId="{31509641-597E-A74B-B621-2EBBCF457666}" destId="{2FC53864-A04A-469D-86C0-43F454BA9572}" srcOrd="0" destOrd="0" parTransId="{198732FB-20B8-447A-BEB9-93252B5DB372}" sibTransId="{BB142EB8-E65B-40ED-AC07-59D92FCCD784}"/>
    <dgm:cxn modelId="{DE420ACE-A183-4E4B-8A3B-6B5F65E2AD94}" srcId="{575D0A89-6F74-2C44-8B65-62DD59ACE30B}" destId="{0601E54C-405D-8A4E-A14A-F7DDFC2509AA}" srcOrd="2" destOrd="0" parTransId="{A5FA9668-275C-0240-BD6E-05A368055450}" sibTransId="{DE94549E-039C-8948-BFF4-CC3BEE935B54}"/>
    <dgm:cxn modelId="{B61DF058-532E-4480-A49D-7364DB5B6FA1}" type="presOf" srcId="{486FABF0-EC06-4A07-8DEF-0F3C5D38218F}" destId="{0998B082-8E02-4CF4-BCA0-BA7B197E2556}" srcOrd="0" destOrd="0" presId="urn:microsoft.com/office/officeart/2005/8/layout/hierarchy3"/>
    <dgm:cxn modelId="{7AA7D4CB-599E-4417-9A79-2BAC70BFEB86}" type="presOf" srcId="{F73B55ED-0DFF-AE46-BB6B-1F4E3D86E31E}" destId="{BB1DDA0A-9ED0-4316-825A-0586583AD662}" srcOrd="0" destOrd="0" presId="urn:microsoft.com/office/officeart/2005/8/layout/hierarchy3"/>
    <dgm:cxn modelId="{C50DDF4A-F308-4877-86ED-8D808C80355D}" type="presOf" srcId="{91D704DA-6CCF-4F3C-AF60-BF2AE1352529}" destId="{0D5CD26E-DE3F-4518-80AE-7208F1BDEAF7}" srcOrd="0" destOrd="0" presId="urn:microsoft.com/office/officeart/2005/8/layout/hierarchy3"/>
    <dgm:cxn modelId="{29AE0565-6930-48D2-8747-7833D9E3822B}" type="presOf" srcId="{21E6E169-1585-4C59-9A09-15E49F6D2A91}" destId="{80A1BA6B-DB35-4D2D-8171-2FDB18DE6241}" srcOrd="0" destOrd="0" presId="urn:microsoft.com/office/officeart/2005/8/layout/hierarchy3"/>
    <dgm:cxn modelId="{C18B6ED4-BE6D-4317-8103-9DDCD04C6250}" type="presOf" srcId="{F73B55ED-0DFF-AE46-BB6B-1F4E3D86E31E}" destId="{1B5F3667-7437-4A1A-A034-0E0B60BB9EA8}" srcOrd="1" destOrd="0" presId="urn:microsoft.com/office/officeart/2005/8/layout/hierarchy3"/>
    <dgm:cxn modelId="{BFE44A7E-9542-4ED7-8F74-E0BA60F50194}" type="presParOf" srcId="{CE5BECD9-E56F-42BB-8727-04FF30550769}" destId="{3683D7DD-0316-46A3-B6CF-6A8DFF186D8C}" srcOrd="0" destOrd="0" presId="urn:microsoft.com/office/officeart/2005/8/layout/hierarchy3"/>
    <dgm:cxn modelId="{6D97EECB-9125-4164-B653-C6EFA07B0F8D}" type="presParOf" srcId="{3683D7DD-0316-46A3-B6CF-6A8DFF186D8C}" destId="{0F6E5C3C-67EF-4D45-B1D8-1EC024C46487}" srcOrd="0" destOrd="0" presId="urn:microsoft.com/office/officeart/2005/8/layout/hierarchy3"/>
    <dgm:cxn modelId="{18B77952-21E4-4D1F-96FF-44813E97A571}" type="presParOf" srcId="{0F6E5C3C-67EF-4D45-B1D8-1EC024C46487}" destId="{BB1DDA0A-9ED0-4316-825A-0586583AD662}" srcOrd="0" destOrd="0" presId="urn:microsoft.com/office/officeart/2005/8/layout/hierarchy3"/>
    <dgm:cxn modelId="{8D489A41-E65C-419A-BF2C-40A889A55593}" type="presParOf" srcId="{0F6E5C3C-67EF-4D45-B1D8-1EC024C46487}" destId="{1B5F3667-7437-4A1A-A034-0E0B60BB9EA8}" srcOrd="1" destOrd="0" presId="urn:microsoft.com/office/officeart/2005/8/layout/hierarchy3"/>
    <dgm:cxn modelId="{F03432D2-45E6-4608-A774-80D120F0F5FA}" type="presParOf" srcId="{3683D7DD-0316-46A3-B6CF-6A8DFF186D8C}" destId="{A2E4C7A6-9384-4E3E-B8BE-DCB55C8EBE9C}" srcOrd="1" destOrd="0" presId="urn:microsoft.com/office/officeart/2005/8/layout/hierarchy3"/>
    <dgm:cxn modelId="{45FF42D8-F533-4072-9795-4FB27C5D991A}" type="presParOf" srcId="{A2E4C7A6-9384-4E3E-B8BE-DCB55C8EBE9C}" destId="{85EC6F4A-0096-4274-BE06-86DDD8FBAC54}" srcOrd="0" destOrd="0" presId="urn:microsoft.com/office/officeart/2005/8/layout/hierarchy3"/>
    <dgm:cxn modelId="{59F53EAB-C382-43FF-AA7E-2D36818D54ED}" type="presParOf" srcId="{A2E4C7A6-9384-4E3E-B8BE-DCB55C8EBE9C}" destId="{71BD9218-2512-4C58-879D-3A508507E568}" srcOrd="1" destOrd="0" presId="urn:microsoft.com/office/officeart/2005/8/layout/hierarchy3"/>
    <dgm:cxn modelId="{E58FACE9-A7CD-4D38-8BFB-BD3B01F19D18}" type="presParOf" srcId="{CE5BECD9-E56F-42BB-8727-04FF30550769}" destId="{85FF3B97-922F-4794-A3F6-00602799022C}" srcOrd="1" destOrd="0" presId="urn:microsoft.com/office/officeart/2005/8/layout/hierarchy3"/>
    <dgm:cxn modelId="{016D6CD6-1919-4CB3-88FB-A52618973E78}" type="presParOf" srcId="{85FF3B97-922F-4794-A3F6-00602799022C}" destId="{27F96958-DFD1-4972-A2EB-84DD94E31EFA}" srcOrd="0" destOrd="0" presId="urn:microsoft.com/office/officeart/2005/8/layout/hierarchy3"/>
    <dgm:cxn modelId="{48E5D514-C342-4530-8801-EF9022EE3CE6}" type="presParOf" srcId="{27F96958-DFD1-4972-A2EB-84DD94E31EFA}" destId="{A250195B-FEFD-4AB5-8808-C0173C560F8A}" srcOrd="0" destOrd="0" presId="urn:microsoft.com/office/officeart/2005/8/layout/hierarchy3"/>
    <dgm:cxn modelId="{440D455E-EBC5-4DA6-9E80-4B247BA5F636}" type="presParOf" srcId="{27F96958-DFD1-4972-A2EB-84DD94E31EFA}" destId="{127EE0C0-EB75-48C6-9073-F6FAC85286F4}" srcOrd="1" destOrd="0" presId="urn:microsoft.com/office/officeart/2005/8/layout/hierarchy3"/>
    <dgm:cxn modelId="{389741DB-A630-4FCE-BD03-03AFFFDA2463}" type="presParOf" srcId="{85FF3B97-922F-4794-A3F6-00602799022C}" destId="{9219E417-FAE6-422E-B0AE-F22AC510DB91}" srcOrd="1" destOrd="0" presId="urn:microsoft.com/office/officeart/2005/8/layout/hierarchy3"/>
    <dgm:cxn modelId="{DC5A5145-4925-4E27-8B5E-64A765C30A3B}" type="presParOf" srcId="{9219E417-FAE6-422E-B0AE-F22AC510DB91}" destId="{D3C4008A-799D-48E4-9B1D-6BD827285F4B}" srcOrd="0" destOrd="0" presId="urn:microsoft.com/office/officeart/2005/8/layout/hierarchy3"/>
    <dgm:cxn modelId="{490AF685-BF24-4D1D-84A3-BBAE53E66770}" type="presParOf" srcId="{9219E417-FAE6-422E-B0AE-F22AC510DB91}" destId="{B2B4A440-4834-4076-85C6-9A421667F7FC}" srcOrd="1" destOrd="0" presId="urn:microsoft.com/office/officeart/2005/8/layout/hierarchy3"/>
    <dgm:cxn modelId="{1AA1C026-2929-4E85-96C6-6A3053669B47}" type="presParOf" srcId="{9219E417-FAE6-422E-B0AE-F22AC510DB91}" destId="{683E8AC1-C0DE-4987-B880-7FB4AD6E54D8}" srcOrd="2" destOrd="0" presId="urn:microsoft.com/office/officeart/2005/8/layout/hierarchy3"/>
    <dgm:cxn modelId="{B3EDFDFE-C489-43BF-9870-C7C04CB928E9}" type="presParOf" srcId="{9219E417-FAE6-422E-B0AE-F22AC510DB91}" destId="{FC5ABB5C-8737-427C-94E6-E1D652C8EF90}" srcOrd="3" destOrd="0" presId="urn:microsoft.com/office/officeart/2005/8/layout/hierarchy3"/>
    <dgm:cxn modelId="{071283DD-E97B-4C58-883C-7C8BC4D037B6}" type="presParOf" srcId="{CE5BECD9-E56F-42BB-8727-04FF30550769}" destId="{5FC4CF18-997E-4339-954E-6FB8C4F13F01}" srcOrd="2" destOrd="0" presId="urn:microsoft.com/office/officeart/2005/8/layout/hierarchy3"/>
    <dgm:cxn modelId="{57A8B492-A746-4A79-9552-246B858AB64C}" type="presParOf" srcId="{5FC4CF18-997E-4339-954E-6FB8C4F13F01}" destId="{1547188E-368F-47BD-8DDD-A4CED8EF4B02}" srcOrd="0" destOrd="0" presId="urn:microsoft.com/office/officeart/2005/8/layout/hierarchy3"/>
    <dgm:cxn modelId="{64BECB63-F9E8-4EB0-8168-9F29632228E0}" type="presParOf" srcId="{1547188E-368F-47BD-8DDD-A4CED8EF4B02}" destId="{56CC474B-350B-43C4-B98A-C9C9AF542708}" srcOrd="0" destOrd="0" presId="urn:microsoft.com/office/officeart/2005/8/layout/hierarchy3"/>
    <dgm:cxn modelId="{354CAD59-0341-4400-8187-02111D8794C7}" type="presParOf" srcId="{1547188E-368F-47BD-8DDD-A4CED8EF4B02}" destId="{B447CC99-9041-4A84-B41C-46EA51165B4B}" srcOrd="1" destOrd="0" presId="urn:microsoft.com/office/officeart/2005/8/layout/hierarchy3"/>
    <dgm:cxn modelId="{1FC0999D-9BA9-4A21-A83C-4579CD53D7CE}" type="presParOf" srcId="{5FC4CF18-997E-4339-954E-6FB8C4F13F01}" destId="{31662C45-FF3B-40F1-AF4C-F3D37F755F52}" srcOrd="1" destOrd="0" presId="urn:microsoft.com/office/officeart/2005/8/layout/hierarchy3"/>
    <dgm:cxn modelId="{300822A7-565E-4DCE-BCEF-62443E7FCF43}" type="presParOf" srcId="{31662C45-FF3B-40F1-AF4C-F3D37F755F52}" destId="{4BADFCA7-BEDB-4AB1-B451-83008C9BDDCE}" srcOrd="0" destOrd="0" presId="urn:microsoft.com/office/officeart/2005/8/layout/hierarchy3"/>
    <dgm:cxn modelId="{32833D9E-1369-40C6-BCD2-408C15908F29}" type="presParOf" srcId="{31662C45-FF3B-40F1-AF4C-F3D37F755F52}" destId="{0998B082-8E02-4CF4-BCA0-BA7B197E2556}" srcOrd="1" destOrd="0" presId="urn:microsoft.com/office/officeart/2005/8/layout/hierarchy3"/>
    <dgm:cxn modelId="{182B43EB-4F40-4AF4-8225-C91F6FE644AD}" type="presParOf" srcId="{31662C45-FF3B-40F1-AF4C-F3D37F755F52}" destId="{3E111E7B-FC18-47FF-BC4D-072972C936FE}" srcOrd="2" destOrd="0" presId="urn:microsoft.com/office/officeart/2005/8/layout/hierarchy3"/>
    <dgm:cxn modelId="{9B738B08-ABA7-4E21-A362-5A775936B162}" type="presParOf" srcId="{31662C45-FF3B-40F1-AF4C-F3D37F755F52}" destId="{576E3E4F-4048-44D1-9037-E0E47FB13E00}" srcOrd="3" destOrd="0" presId="urn:microsoft.com/office/officeart/2005/8/layout/hierarchy3"/>
    <dgm:cxn modelId="{DC8183FD-613A-42EE-98A6-3C66A88FC0FF}" type="presParOf" srcId="{31662C45-FF3B-40F1-AF4C-F3D37F755F52}" destId="{8C6B8ADE-C098-4275-8286-25B01E4BA087}" srcOrd="4" destOrd="0" presId="urn:microsoft.com/office/officeart/2005/8/layout/hierarchy3"/>
    <dgm:cxn modelId="{876E5DB1-B5CE-4FDF-9E88-E1ED3B6841ED}" type="presParOf" srcId="{31662C45-FF3B-40F1-AF4C-F3D37F755F52}" destId="{6F8BAD49-D140-4BC4-95D3-E230C2432B38}" srcOrd="5" destOrd="0" presId="urn:microsoft.com/office/officeart/2005/8/layout/hierarchy3"/>
    <dgm:cxn modelId="{47258D3C-5919-4928-9E5F-B56C716D82ED}" type="presParOf" srcId="{CE5BECD9-E56F-42BB-8727-04FF30550769}" destId="{BF0B6F8A-E36E-4FF1-A7E4-F481AA24FCCB}" srcOrd="3" destOrd="0" presId="urn:microsoft.com/office/officeart/2005/8/layout/hierarchy3"/>
    <dgm:cxn modelId="{0AC3DD32-C3D6-4F80-BF7F-96BD578EC114}" type="presParOf" srcId="{BF0B6F8A-E36E-4FF1-A7E4-F481AA24FCCB}" destId="{F1F95696-15AB-449E-B266-2CE241C19F51}" srcOrd="0" destOrd="0" presId="urn:microsoft.com/office/officeart/2005/8/layout/hierarchy3"/>
    <dgm:cxn modelId="{37790D2C-5A08-46B9-88DC-6ACE23E2900F}" type="presParOf" srcId="{F1F95696-15AB-449E-B266-2CE241C19F51}" destId="{B194BCD1-0FF3-45AC-833A-EC280A9F1C53}" srcOrd="0" destOrd="0" presId="urn:microsoft.com/office/officeart/2005/8/layout/hierarchy3"/>
    <dgm:cxn modelId="{6FFA199E-5EA4-43FA-9D92-B6FEBCA871F1}" type="presParOf" srcId="{F1F95696-15AB-449E-B266-2CE241C19F51}" destId="{BD37EAC5-7FEE-4850-B0B1-588BA3AFBDF8}" srcOrd="1" destOrd="0" presId="urn:microsoft.com/office/officeart/2005/8/layout/hierarchy3"/>
    <dgm:cxn modelId="{EA51E814-F011-4817-9F2F-7265732F9219}" type="presParOf" srcId="{BF0B6F8A-E36E-4FF1-A7E4-F481AA24FCCB}" destId="{745FD88F-07B4-4928-AE6A-B8A736A6F771}" srcOrd="1" destOrd="0" presId="urn:microsoft.com/office/officeart/2005/8/layout/hierarchy3"/>
    <dgm:cxn modelId="{FE5611AF-76AA-4DB6-BEC7-28CAE9486E32}" type="presParOf" srcId="{745FD88F-07B4-4928-AE6A-B8A736A6F771}" destId="{B1B3B575-09E3-4745-A098-0119B9ECCCC7}" srcOrd="0" destOrd="0" presId="urn:microsoft.com/office/officeart/2005/8/layout/hierarchy3"/>
    <dgm:cxn modelId="{838DA312-5197-4DF7-BF5F-871ECF68FAAB}" type="presParOf" srcId="{745FD88F-07B4-4928-AE6A-B8A736A6F771}" destId="{62C6BB3A-9192-47B7-A248-EA47F018535D}" srcOrd="1" destOrd="0" presId="urn:microsoft.com/office/officeart/2005/8/layout/hierarchy3"/>
    <dgm:cxn modelId="{792B626A-2B52-48F5-B23C-E55C3257830A}" type="presParOf" srcId="{745FD88F-07B4-4928-AE6A-B8A736A6F771}" destId="{E82F5EF8-921A-4409-9059-A985B2DF957D}" srcOrd="2" destOrd="0" presId="urn:microsoft.com/office/officeart/2005/8/layout/hierarchy3"/>
    <dgm:cxn modelId="{128E66A6-8909-4E9A-932D-4230A3E00499}" type="presParOf" srcId="{745FD88F-07B4-4928-AE6A-B8A736A6F771}" destId="{1AE54D77-176A-4195-8A66-7979BE49DB28}" srcOrd="3" destOrd="0" presId="urn:microsoft.com/office/officeart/2005/8/layout/hierarchy3"/>
    <dgm:cxn modelId="{293F4E8E-F523-455A-A150-3595654973AB}" type="presParOf" srcId="{745FD88F-07B4-4928-AE6A-B8A736A6F771}" destId="{E066C237-30A2-4AD8-B7DA-D28D6B5A0271}" srcOrd="4" destOrd="0" presId="urn:microsoft.com/office/officeart/2005/8/layout/hierarchy3"/>
    <dgm:cxn modelId="{283A50C9-410A-4555-A34B-66A0BCE6E47C}" type="presParOf" srcId="{745FD88F-07B4-4928-AE6A-B8A736A6F771}" destId="{0D5CD26E-DE3F-4518-80AE-7208F1BDEAF7}" srcOrd="5" destOrd="0" presId="urn:microsoft.com/office/officeart/2005/8/layout/hierarchy3"/>
    <dgm:cxn modelId="{0FD961E3-D288-4CDB-8CED-4C51734D0C8A}" type="presParOf" srcId="{CE5BECD9-E56F-42BB-8727-04FF30550769}" destId="{A1CB452E-5839-4839-831A-58F925DFF66D}" srcOrd="4" destOrd="0" presId="urn:microsoft.com/office/officeart/2005/8/layout/hierarchy3"/>
    <dgm:cxn modelId="{7B038D9F-11C8-48EB-AA77-41F934D47AE7}" type="presParOf" srcId="{A1CB452E-5839-4839-831A-58F925DFF66D}" destId="{1F56D708-A7BB-4A84-95DC-7A725B7C3573}" srcOrd="0" destOrd="0" presId="urn:microsoft.com/office/officeart/2005/8/layout/hierarchy3"/>
    <dgm:cxn modelId="{2BF2D714-E374-46C7-B651-BA8878442619}" type="presParOf" srcId="{1F56D708-A7BB-4A84-95DC-7A725B7C3573}" destId="{245795A9-7B88-4320-B47B-534159FC2E9F}" srcOrd="0" destOrd="0" presId="urn:microsoft.com/office/officeart/2005/8/layout/hierarchy3"/>
    <dgm:cxn modelId="{9E2DCD00-A90C-4DE5-8519-0A14C86B4A51}" type="presParOf" srcId="{1F56D708-A7BB-4A84-95DC-7A725B7C3573}" destId="{AD28C6FC-905B-4D2B-9380-394E22463C2B}" srcOrd="1" destOrd="0" presId="urn:microsoft.com/office/officeart/2005/8/layout/hierarchy3"/>
    <dgm:cxn modelId="{ABDBAF3A-B68E-4981-88F3-4FE566EE6F44}" type="presParOf" srcId="{A1CB452E-5839-4839-831A-58F925DFF66D}" destId="{87487744-1B46-45D1-B2ED-97A0B2AC2818}" srcOrd="1" destOrd="0" presId="urn:microsoft.com/office/officeart/2005/8/layout/hierarchy3"/>
    <dgm:cxn modelId="{ED23A859-94A0-49CF-9ACD-50164F26EB52}" type="presParOf" srcId="{87487744-1B46-45D1-B2ED-97A0B2AC2818}" destId="{50438E90-8723-4F99-A48A-98A0204474C5}" srcOrd="0" destOrd="0" presId="urn:microsoft.com/office/officeart/2005/8/layout/hierarchy3"/>
    <dgm:cxn modelId="{8F4A518D-3B4F-48D2-927B-EB6480680C12}" type="presParOf" srcId="{87487744-1B46-45D1-B2ED-97A0B2AC2818}" destId="{10179D90-F660-408B-B7F0-FA32EA4762A4}" srcOrd="1" destOrd="0" presId="urn:microsoft.com/office/officeart/2005/8/layout/hierarchy3"/>
    <dgm:cxn modelId="{BDB63534-96A5-465D-B874-63D12159CC79}" type="presParOf" srcId="{CE5BECD9-E56F-42BB-8727-04FF30550769}" destId="{32AE274B-2A2F-4314-B350-63AE166D2302}" srcOrd="5" destOrd="0" presId="urn:microsoft.com/office/officeart/2005/8/layout/hierarchy3"/>
    <dgm:cxn modelId="{969B1C71-B6A5-4013-A576-D3C8868B156E}" type="presParOf" srcId="{32AE274B-2A2F-4314-B350-63AE166D2302}" destId="{82579133-8111-4D34-9007-32EFDC8D6842}" srcOrd="0" destOrd="0" presId="urn:microsoft.com/office/officeart/2005/8/layout/hierarchy3"/>
    <dgm:cxn modelId="{2067D3C5-F850-4679-A8FA-C8C630826173}" type="presParOf" srcId="{82579133-8111-4D34-9007-32EFDC8D6842}" destId="{D37B195A-EAA2-4AE9-83D8-22D106CAD8D9}" srcOrd="0" destOrd="0" presId="urn:microsoft.com/office/officeart/2005/8/layout/hierarchy3"/>
    <dgm:cxn modelId="{A3C6C009-A175-4C9F-9425-CAA252B7FB64}" type="presParOf" srcId="{82579133-8111-4D34-9007-32EFDC8D6842}" destId="{D7A6C43C-6BAF-45A7-89C9-ADA08548B10F}" srcOrd="1" destOrd="0" presId="urn:microsoft.com/office/officeart/2005/8/layout/hierarchy3"/>
    <dgm:cxn modelId="{F6ACF27D-EDE0-427D-91E2-6D05B759AAED}" type="presParOf" srcId="{32AE274B-2A2F-4314-B350-63AE166D2302}" destId="{EB62FE51-AC96-45D9-9700-BB75BADD7B12}" srcOrd="1" destOrd="0" presId="urn:microsoft.com/office/officeart/2005/8/layout/hierarchy3"/>
    <dgm:cxn modelId="{1681A8BE-E74F-4935-A225-957D95B47288}" type="presParOf" srcId="{EB62FE51-AC96-45D9-9700-BB75BADD7B12}" destId="{80A1BA6B-DB35-4D2D-8171-2FDB18DE6241}" srcOrd="0" destOrd="0" presId="urn:microsoft.com/office/officeart/2005/8/layout/hierarchy3"/>
    <dgm:cxn modelId="{8BADC5C9-735B-4C69-901A-379929CDCD0B}" type="presParOf" srcId="{EB62FE51-AC96-45D9-9700-BB75BADD7B12}" destId="{AC266756-B08D-45A9-83F1-CB6FF289FE0C}" srcOrd="1" destOrd="0" presId="urn:microsoft.com/office/officeart/2005/8/layout/hierarchy3"/>
    <dgm:cxn modelId="{1EB10DF4-CBED-48D8-BA94-3C791C72893D}" type="presParOf" srcId="{EB62FE51-AC96-45D9-9700-BB75BADD7B12}" destId="{B0755CBC-7B27-4E31-B22A-249426D76976}" srcOrd="2" destOrd="0" presId="urn:microsoft.com/office/officeart/2005/8/layout/hierarchy3"/>
    <dgm:cxn modelId="{F8DE8554-37C0-4E2C-AE59-A24568B501D2}" type="presParOf" srcId="{EB62FE51-AC96-45D9-9700-BB75BADD7B12}" destId="{68DEBEEF-5FD4-4C05-9450-AD8DCDC5A2D8}" srcOrd="3" destOrd="0" presId="urn:microsoft.com/office/officeart/2005/8/layout/hierarchy3"/>
    <dgm:cxn modelId="{FD5CE857-DF16-4619-B2EB-EF8B6953379C}" type="presParOf" srcId="{EB62FE51-AC96-45D9-9700-BB75BADD7B12}" destId="{877C8B45-60B2-450C-8FC9-54990BABD1EF}" srcOrd="4" destOrd="0" presId="urn:microsoft.com/office/officeart/2005/8/layout/hierarchy3"/>
    <dgm:cxn modelId="{56AAB9CF-DC7A-400D-A6D4-76C53632121B}" type="presParOf" srcId="{EB62FE51-AC96-45D9-9700-BB75BADD7B12}" destId="{8BF1D22F-C706-4AC7-9DB6-8EBEF5679BD8}"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5D0A89-6F74-2C44-8B65-62DD59ACE30B}" type="doc">
      <dgm:prSet loTypeId="urn:microsoft.com/office/officeart/2005/8/layout/hierarchy3" loCatId="list" qsTypeId="urn:microsoft.com/office/officeart/2005/8/quickstyle/simple5" qsCatId="simple" csTypeId="urn:microsoft.com/office/officeart/2005/8/colors/colorful3" csCatId="colorful" phldr="1"/>
      <dgm:spPr/>
    </dgm:pt>
    <dgm:pt modelId="{F73B55ED-0DFF-AE46-BB6B-1F4E3D86E31E}">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Generation</a:t>
          </a:r>
          <a:endParaRPr lang="en-US" sz="1200" b="1" dirty="0">
            <a:effectLst>
              <a:outerShdw blurRad="38100" dist="38100" dir="2700000" algn="tl">
                <a:srgbClr val="000000">
                  <a:alpha val="43137"/>
                </a:srgbClr>
              </a:outerShdw>
            </a:effectLst>
            <a:latin typeface="Minion Pro" pitchFamily="18" charset="0"/>
          </a:endParaRPr>
        </a:p>
      </dgm:t>
    </dgm:pt>
    <dgm:pt modelId="{645FFFF1-82E6-664D-8B0B-7D067D012EA2}" type="parTrans" cxnId="{8545CCEA-1A31-0848-BA98-9B0E5A077AFF}">
      <dgm:prSet/>
      <dgm:spPr/>
      <dgm:t>
        <a:bodyPr/>
        <a:lstStyle/>
        <a:p>
          <a:endParaRPr lang="en-US"/>
        </a:p>
      </dgm:t>
    </dgm:pt>
    <dgm:pt modelId="{1FFACE8A-EBAB-B442-81C7-09B72DC640AF}" type="sibTrans" cxnId="{8545CCEA-1A31-0848-BA98-9B0E5A077AFF}">
      <dgm:prSet/>
      <dgm:spPr/>
      <dgm:t>
        <a:bodyPr/>
        <a:lstStyle/>
        <a:p>
          <a:endParaRPr lang="en-US"/>
        </a:p>
      </dgm:t>
    </dgm:pt>
    <dgm:pt modelId="{31509641-597E-A74B-B621-2EBBCF457666}">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Development</a:t>
          </a:r>
        </a:p>
      </dgm:t>
    </dgm:pt>
    <dgm:pt modelId="{23505E26-A09C-3D40-AF89-F2E48B604C60}" type="parTrans" cxnId="{B530985C-B691-694A-B8A2-0232150F6F1D}">
      <dgm:prSet/>
      <dgm:spPr/>
      <dgm:t>
        <a:bodyPr/>
        <a:lstStyle/>
        <a:p>
          <a:endParaRPr lang="en-US"/>
        </a:p>
      </dgm:t>
    </dgm:pt>
    <dgm:pt modelId="{208ADE2E-D5ED-4646-9EEC-B05F15F37E28}" type="sibTrans" cxnId="{B530985C-B691-694A-B8A2-0232150F6F1D}">
      <dgm:prSet/>
      <dgm:spPr/>
      <dgm:t>
        <a:bodyPr/>
        <a:lstStyle/>
        <a:p>
          <a:endParaRPr lang="en-US"/>
        </a:p>
      </dgm:t>
    </dgm:pt>
    <dgm:pt modelId="{0601E54C-405D-8A4E-A14A-F7DDFC2509A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Refinement</a:t>
          </a:r>
          <a:endParaRPr lang="en-US" sz="1200" b="1" dirty="0">
            <a:effectLst>
              <a:outerShdw blurRad="38100" dist="38100" dir="2700000" algn="tl">
                <a:srgbClr val="000000">
                  <a:alpha val="43137"/>
                </a:srgbClr>
              </a:outerShdw>
            </a:effectLst>
            <a:latin typeface="Minion Pro" pitchFamily="18" charset="0"/>
          </a:endParaRPr>
        </a:p>
      </dgm:t>
    </dgm:pt>
    <dgm:pt modelId="{A5FA9668-275C-0240-BD6E-05A368055450}" type="parTrans" cxnId="{DE420ACE-A183-4E4B-8A3B-6B5F65E2AD94}">
      <dgm:prSet/>
      <dgm:spPr/>
      <dgm:t>
        <a:bodyPr/>
        <a:lstStyle/>
        <a:p>
          <a:endParaRPr lang="en-US"/>
        </a:p>
      </dgm:t>
    </dgm:pt>
    <dgm:pt modelId="{DE94549E-039C-8948-BFF4-CC3BEE935B54}" type="sibTrans" cxnId="{DE420ACE-A183-4E4B-8A3B-6B5F65E2AD94}">
      <dgm:prSet/>
      <dgm:spPr/>
      <dgm:t>
        <a:bodyPr/>
        <a:lstStyle/>
        <a:p>
          <a:endParaRPr lang="en-US"/>
        </a:p>
      </dgm:t>
    </dgm:pt>
    <dgm:pt modelId="{52240C84-A0B4-4C6A-84D4-CD0C7580728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Research Review</a:t>
          </a:r>
          <a:endParaRPr lang="en-US" sz="1200" b="1" dirty="0">
            <a:effectLst>
              <a:outerShdw blurRad="38100" dist="38100" dir="2700000" algn="tl">
                <a:srgbClr val="000000">
                  <a:alpha val="43137"/>
                </a:srgbClr>
              </a:outerShdw>
            </a:effectLst>
            <a:latin typeface="Minion Pro" pitchFamily="18" charset="0"/>
          </a:endParaRPr>
        </a:p>
      </dgm:t>
    </dgm:pt>
    <dgm:pt modelId="{E76739E6-3429-499F-A635-ACED96854D79}" type="parTrans" cxnId="{D66A6805-30F0-406D-9860-A9AC463213BB}">
      <dgm:prSet/>
      <dgm:spPr/>
      <dgm:t>
        <a:bodyPr/>
        <a:lstStyle/>
        <a:p>
          <a:endParaRPr lang="en-US"/>
        </a:p>
      </dgm:t>
    </dgm:pt>
    <dgm:pt modelId="{3BD52A1E-BD32-464A-93E1-465CEEE714B7}" type="sibTrans" cxnId="{D66A6805-30F0-406D-9860-A9AC463213BB}">
      <dgm:prSet/>
      <dgm:spPr/>
      <dgm:t>
        <a:bodyPr/>
        <a:lstStyle/>
        <a:p>
          <a:endParaRPr lang="en-US"/>
        </a:p>
      </dgm:t>
    </dgm:pt>
    <dgm:pt modelId="{C14B814A-DCD7-42FF-A48D-044465E95753}">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Research Needs Development</a:t>
          </a:r>
          <a:endParaRPr lang="en-US" sz="1200" b="1" dirty="0">
            <a:effectLst>
              <a:outerShdw blurRad="38100" dist="38100" dir="2700000" algn="tl">
                <a:srgbClr val="000000">
                  <a:alpha val="43137"/>
                </a:srgbClr>
              </a:outerShdw>
            </a:effectLst>
            <a:latin typeface="Minion Pro" pitchFamily="18" charset="0"/>
          </a:endParaRPr>
        </a:p>
      </dgm:t>
    </dgm:pt>
    <dgm:pt modelId="{2B9B932A-E04B-4D6D-8FD0-56513C76769D}" type="parTrans" cxnId="{1E9F6B0D-BFDB-4103-AB5E-D4C93A28819D}">
      <dgm:prSet/>
      <dgm:spPr/>
      <dgm:t>
        <a:bodyPr/>
        <a:lstStyle/>
        <a:p>
          <a:endParaRPr lang="en-US"/>
        </a:p>
      </dgm:t>
    </dgm:pt>
    <dgm:pt modelId="{56B24514-5861-454E-A435-687079FE93FE}" type="sibTrans" cxnId="{1E9F6B0D-BFDB-4103-AB5E-D4C93A28819D}">
      <dgm:prSet/>
      <dgm:spPr/>
      <dgm:t>
        <a:bodyPr/>
        <a:lstStyle/>
        <a:p>
          <a:endParaRPr lang="en-US"/>
        </a:p>
      </dgm:t>
    </dgm:pt>
    <dgm:pt modelId="{7B8E9682-E2A0-4CB6-B3FE-9A873C61036B}">
      <dgm:prSet phldrT="[Text]" custT="1"/>
      <dgm:spPr/>
      <dgm:t>
        <a:bodyPr/>
        <a:lstStyle/>
        <a:p>
          <a:r>
            <a:rPr lang="en-US" sz="1100" b="1" dirty="0" smtClean="0">
              <a:effectLst>
                <a:outerShdw blurRad="38100" dist="38100" dir="2700000" algn="tl">
                  <a:srgbClr val="000000">
                    <a:alpha val="43137"/>
                  </a:srgbClr>
                </a:outerShdw>
              </a:effectLst>
              <a:latin typeface="Minion Pro" pitchFamily="18" charset="0"/>
            </a:rPr>
            <a:t>Report Translation &amp; Dissemination</a:t>
          </a:r>
          <a:endParaRPr lang="en-US" sz="1100" b="1" dirty="0">
            <a:effectLst>
              <a:outerShdw blurRad="38100" dist="38100" dir="2700000" algn="tl">
                <a:srgbClr val="000000">
                  <a:alpha val="43137"/>
                </a:srgbClr>
              </a:outerShdw>
            </a:effectLst>
            <a:latin typeface="Minion Pro" pitchFamily="18" charset="0"/>
          </a:endParaRPr>
        </a:p>
      </dgm:t>
    </dgm:pt>
    <dgm:pt modelId="{384B5EEF-3BB2-4202-95E8-4506A1EBA224}" type="parTrans" cxnId="{6B8D7829-4A7D-4694-9290-26004E7F316A}">
      <dgm:prSet/>
      <dgm:spPr/>
      <dgm:t>
        <a:bodyPr/>
        <a:lstStyle/>
        <a:p>
          <a:endParaRPr lang="en-US"/>
        </a:p>
      </dgm:t>
    </dgm:pt>
    <dgm:pt modelId="{CC31A929-B977-4F0C-B71E-A9D91D00FD53}" type="sibTrans" cxnId="{6B8D7829-4A7D-4694-9290-26004E7F316A}">
      <dgm:prSet/>
      <dgm:spPr/>
      <dgm:t>
        <a:bodyPr/>
        <a:lstStyle/>
        <a:p>
          <a:endParaRPr lang="en-US"/>
        </a:p>
      </dgm:t>
    </dgm:pt>
    <dgm:pt modelId="{B6451E0A-69BB-4D41-9362-8E899F13B607}">
      <dgm:prSet phldrT="[Text]" custT="1"/>
      <dgm:spPr/>
      <dgm:t>
        <a:bodyPr/>
        <a:lstStyle/>
        <a:p>
          <a:r>
            <a:rPr lang="en-US" sz="1200" b="0" dirty="0" smtClean="0">
              <a:effectLst/>
              <a:latin typeface="Minion Pro" pitchFamily="18" charset="0"/>
            </a:rPr>
            <a:t>Nominate topics via the web</a:t>
          </a:r>
          <a:endParaRPr lang="en-US" sz="1200" b="0" dirty="0">
            <a:effectLst/>
            <a:latin typeface="Minion Pro" pitchFamily="18" charset="0"/>
          </a:endParaRPr>
        </a:p>
      </dgm:t>
    </dgm:pt>
    <dgm:pt modelId="{DB012EB2-2391-4E03-95E8-8D703898E116}" type="parTrans" cxnId="{DCF10F78-E8BF-4C40-916B-C2A4385DE134}">
      <dgm:prSet/>
      <dgm:spPr/>
      <dgm:t>
        <a:bodyPr/>
        <a:lstStyle/>
        <a:p>
          <a:endParaRPr lang="en-US"/>
        </a:p>
      </dgm:t>
    </dgm:pt>
    <dgm:pt modelId="{7122E5D1-9FFF-4A22-B93F-77045564400F}" type="sibTrans" cxnId="{DCF10F78-E8BF-4C40-916B-C2A4385DE134}">
      <dgm:prSet/>
      <dgm:spPr/>
      <dgm:t>
        <a:bodyPr/>
        <a:lstStyle/>
        <a:p>
          <a:endParaRPr lang="en-US"/>
        </a:p>
      </dgm:t>
    </dgm:pt>
    <dgm:pt modelId="{2FC53864-A04A-469D-86C0-43F454BA9572}">
      <dgm:prSet phldrT="[Text]" custT="1"/>
      <dgm:spPr/>
      <dgm:t>
        <a:bodyPr/>
        <a:lstStyle/>
        <a:p>
          <a:r>
            <a:rPr lang="en-US" sz="1200" b="0" dirty="0" smtClean="0">
              <a:effectLst/>
              <a:latin typeface="Minion Pro" pitchFamily="18" charset="0"/>
            </a:rPr>
            <a:t>Clarify nomination intent</a:t>
          </a:r>
        </a:p>
      </dgm:t>
    </dgm:pt>
    <dgm:pt modelId="{198732FB-20B8-447A-BEB9-93252B5DB372}" type="parTrans" cxnId="{F1793E6F-DF60-4415-9410-41D43688E79F}">
      <dgm:prSet/>
      <dgm:spPr/>
      <dgm:t>
        <a:bodyPr/>
        <a:lstStyle/>
        <a:p>
          <a:endParaRPr lang="en-US"/>
        </a:p>
      </dgm:t>
    </dgm:pt>
    <dgm:pt modelId="{BB142EB8-E65B-40ED-AC07-59D92FCCD784}" type="sibTrans" cxnId="{F1793E6F-DF60-4415-9410-41D43688E79F}">
      <dgm:prSet/>
      <dgm:spPr/>
      <dgm:t>
        <a:bodyPr/>
        <a:lstStyle/>
        <a:p>
          <a:endParaRPr lang="en-US"/>
        </a:p>
      </dgm:t>
    </dgm:pt>
    <dgm:pt modelId="{C3EDA7C2-78C7-4E3B-85C1-41BE5A225295}">
      <dgm:prSet phldrT="[Text]" custT="1"/>
      <dgm:spPr/>
      <dgm:t>
        <a:bodyPr/>
        <a:lstStyle/>
        <a:p>
          <a:r>
            <a:rPr lang="en-US" sz="1200" b="0" dirty="0" smtClean="0">
              <a:effectLst/>
              <a:latin typeface="Minion Pro" pitchFamily="18" charset="0"/>
            </a:rPr>
            <a:t>Frame clinical context of nomination</a:t>
          </a:r>
        </a:p>
      </dgm:t>
    </dgm:pt>
    <dgm:pt modelId="{829B73D3-91D5-4C12-98A0-824E34AFD5B9}" type="parTrans" cxnId="{28B23051-55DD-41BA-A762-A3CFC07ECE37}">
      <dgm:prSet/>
      <dgm:spPr/>
      <dgm:t>
        <a:bodyPr/>
        <a:lstStyle/>
        <a:p>
          <a:endParaRPr lang="en-US"/>
        </a:p>
      </dgm:t>
    </dgm:pt>
    <dgm:pt modelId="{6A7489E1-7847-448B-9E58-CAF7DBE2B332}" type="sibTrans" cxnId="{28B23051-55DD-41BA-A762-A3CFC07ECE37}">
      <dgm:prSet/>
      <dgm:spPr/>
      <dgm:t>
        <a:bodyPr/>
        <a:lstStyle/>
        <a:p>
          <a:endParaRPr lang="en-US"/>
        </a:p>
      </dgm:t>
    </dgm:pt>
    <dgm:pt modelId="{486FABF0-EC06-4A07-8DEF-0F3C5D38218F}">
      <dgm:prSet phldrT="[Text]" custT="1"/>
      <dgm:spPr/>
      <dgm:t>
        <a:bodyPr/>
        <a:lstStyle/>
        <a:p>
          <a:r>
            <a:rPr lang="en-US" sz="1200" b="0" dirty="0" smtClean="0">
              <a:effectLst/>
              <a:latin typeface="Minion Pro" pitchFamily="18" charset="0"/>
            </a:rPr>
            <a:t>Provide “real world” input from provider, patient, and policy perspectives</a:t>
          </a:r>
          <a:endParaRPr lang="en-US" sz="1200" b="0" dirty="0">
            <a:effectLst/>
            <a:latin typeface="Minion Pro" pitchFamily="18" charset="0"/>
          </a:endParaRPr>
        </a:p>
      </dgm:t>
    </dgm:pt>
    <dgm:pt modelId="{C92755AB-8954-4C96-9E0F-A19F6958BFA5}" type="parTrans" cxnId="{D73CAD87-EAF3-4C62-B819-0D12FF144DB1}">
      <dgm:prSet/>
      <dgm:spPr/>
      <dgm:t>
        <a:bodyPr/>
        <a:lstStyle/>
        <a:p>
          <a:endParaRPr lang="en-US"/>
        </a:p>
      </dgm:t>
    </dgm:pt>
    <dgm:pt modelId="{E6FCFBFB-2109-4BA0-90F0-735CEEFF6282}" type="sibTrans" cxnId="{D73CAD87-EAF3-4C62-B819-0D12FF144DB1}">
      <dgm:prSet/>
      <dgm:spPr/>
      <dgm:t>
        <a:bodyPr/>
        <a:lstStyle/>
        <a:p>
          <a:endParaRPr lang="en-US"/>
        </a:p>
      </dgm:t>
    </dgm:pt>
    <dgm:pt modelId="{4BADB6A1-9F0C-4C57-824F-EA66AB33FCCA}">
      <dgm:prSet phldrT="[Text]" custT="1"/>
      <dgm:spPr/>
      <dgm:t>
        <a:bodyPr/>
        <a:lstStyle/>
        <a:p>
          <a:r>
            <a:rPr lang="en-US" sz="1200" b="0" dirty="0" smtClean="0">
              <a:effectLst/>
              <a:latin typeface="Minion Pro" pitchFamily="18" charset="0"/>
            </a:rPr>
            <a:t>Provide public comment via Web</a:t>
          </a:r>
          <a:endParaRPr lang="en-US" sz="1200" b="0" dirty="0">
            <a:effectLst/>
            <a:latin typeface="Minion Pro" pitchFamily="18" charset="0"/>
          </a:endParaRPr>
        </a:p>
      </dgm:t>
    </dgm:pt>
    <dgm:pt modelId="{4DF219C6-2502-4B3F-888E-BB0186325C18}" type="parTrans" cxnId="{2DD47F67-3778-42E4-9535-2BA4FB3E941D}">
      <dgm:prSet/>
      <dgm:spPr/>
      <dgm:t>
        <a:bodyPr/>
        <a:lstStyle/>
        <a:p>
          <a:endParaRPr lang="en-US"/>
        </a:p>
      </dgm:t>
    </dgm:pt>
    <dgm:pt modelId="{A11760A0-FBAE-4A84-951C-A84D5CE03276}" type="sibTrans" cxnId="{2DD47F67-3778-42E4-9535-2BA4FB3E941D}">
      <dgm:prSet/>
      <dgm:spPr/>
      <dgm:t>
        <a:bodyPr/>
        <a:lstStyle/>
        <a:p>
          <a:endParaRPr lang="en-US"/>
        </a:p>
      </dgm:t>
    </dgm:pt>
    <dgm:pt modelId="{294EE3CC-69BB-4C78-BCFF-166A41168A5B}">
      <dgm:prSet phldrT="[Text]" custT="1"/>
      <dgm:spPr/>
      <dgm:t>
        <a:bodyPr/>
        <a:lstStyle/>
        <a:p>
          <a:r>
            <a:rPr lang="en-US" sz="1200" b="0" dirty="0" smtClean="0">
              <a:effectLst/>
              <a:latin typeface="Minion Pro" pitchFamily="18" charset="0"/>
            </a:rPr>
            <a:t>Provide methodological &amp; clinical input as a TEP member</a:t>
          </a:r>
          <a:endParaRPr lang="en-US" sz="1200" b="0" dirty="0">
            <a:effectLst/>
            <a:latin typeface="Minion Pro" pitchFamily="18" charset="0"/>
          </a:endParaRPr>
        </a:p>
      </dgm:t>
    </dgm:pt>
    <dgm:pt modelId="{37F69E99-B392-44A2-8D9A-042BB937FC68}" type="parTrans" cxnId="{CCE0975B-6D43-4F3C-A146-5A33BD01E668}">
      <dgm:prSet/>
      <dgm:spPr/>
      <dgm:t>
        <a:bodyPr/>
        <a:lstStyle/>
        <a:p>
          <a:endParaRPr lang="en-US"/>
        </a:p>
      </dgm:t>
    </dgm:pt>
    <dgm:pt modelId="{6201BEFA-CBA2-457E-8572-AFDBC972AAA5}" type="sibTrans" cxnId="{CCE0975B-6D43-4F3C-A146-5A33BD01E668}">
      <dgm:prSet/>
      <dgm:spPr/>
      <dgm:t>
        <a:bodyPr/>
        <a:lstStyle/>
        <a:p>
          <a:endParaRPr lang="en-US"/>
        </a:p>
      </dgm:t>
    </dgm:pt>
    <dgm:pt modelId="{8E3A3F8A-C002-4CC4-8374-8C3A15BB03FD}">
      <dgm:prSet phldrT="[Text]" custT="1"/>
      <dgm:spPr/>
      <dgm:t>
        <a:bodyPr/>
        <a:lstStyle/>
        <a:p>
          <a:r>
            <a:rPr lang="en-US" sz="1200" b="0" dirty="0" smtClean="0">
              <a:effectLst/>
              <a:latin typeface="Minion Pro" pitchFamily="18" charset="0"/>
            </a:rPr>
            <a:t>Provide input via peer review</a:t>
          </a:r>
          <a:endParaRPr lang="en-US" sz="1200" b="0" dirty="0">
            <a:effectLst/>
            <a:latin typeface="Minion Pro" pitchFamily="18" charset="0"/>
          </a:endParaRPr>
        </a:p>
      </dgm:t>
    </dgm:pt>
    <dgm:pt modelId="{95D47BCB-8473-487C-BB7B-C7CC9CE64D2F}" type="parTrans" cxnId="{292BC7DC-13D3-4FF1-A48C-CE61120AF16A}">
      <dgm:prSet/>
      <dgm:spPr/>
      <dgm:t>
        <a:bodyPr/>
        <a:lstStyle/>
        <a:p>
          <a:endParaRPr lang="en-US"/>
        </a:p>
      </dgm:t>
    </dgm:pt>
    <dgm:pt modelId="{94C88C41-E5D0-471C-8C46-62F347DDC648}" type="sibTrans" cxnId="{292BC7DC-13D3-4FF1-A48C-CE61120AF16A}">
      <dgm:prSet/>
      <dgm:spPr/>
      <dgm:t>
        <a:bodyPr/>
        <a:lstStyle/>
        <a:p>
          <a:endParaRPr lang="en-US"/>
        </a:p>
      </dgm:t>
    </dgm:pt>
    <dgm:pt modelId="{91D704DA-6CCF-4F3C-AF60-BF2AE1352529}">
      <dgm:prSet phldrT="[Text]" custT="1"/>
      <dgm:spPr/>
      <dgm:t>
        <a:bodyPr/>
        <a:lstStyle/>
        <a:p>
          <a:r>
            <a:rPr lang="en-US" sz="1200" b="0" dirty="0" smtClean="0">
              <a:effectLst/>
              <a:latin typeface="Minion Pro" pitchFamily="18" charset="0"/>
            </a:rPr>
            <a:t>Provide public comment via Web</a:t>
          </a:r>
          <a:endParaRPr lang="en-US" sz="1200" b="0" dirty="0">
            <a:effectLst/>
            <a:latin typeface="Minion Pro" pitchFamily="18" charset="0"/>
          </a:endParaRPr>
        </a:p>
      </dgm:t>
    </dgm:pt>
    <dgm:pt modelId="{4D877C88-AFB9-467B-A936-866B885CD720}" type="parTrans" cxnId="{58FC02CE-EB55-46F4-A5B7-91867F73CFA2}">
      <dgm:prSet/>
      <dgm:spPr/>
      <dgm:t>
        <a:bodyPr/>
        <a:lstStyle/>
        <a:p>
          <a:endParaRPr lang="en-US"/>
        </a:p>
      </dgm:t>
    </dgm:pt>
    <dgm:pt modelId="{DF94BA32-C601-44DF-8E02-B866CAEAC223}" type="sibTrans" cxnId="{58FC02CE-EB55-46F4-A5B7-91867F73CFA2}">
      <dgm:prSet/>
      <dgm:spPr/>
      <dgm:t>
        <a:bodyPr/>
        <a:lstStyle/>
        <a:p>
          <a:endParaRPr lang="en-US"/>
        </a:p>
      </dgm:t>
    </dgm:pt>
    <dgm:pt modelId="{AB532DC2-0E0E-4388-8EA9-6A2BDDABD8DA}">
      <dgm:prSet phldrT="[Text]" custT="1"/>
      <dgm:spPr/>
      <dgm:t>
        <a:bodyPr/>
        <a:lstStyle/>
        <a:p>
          <a:r>
            <a:rPr lang="en-US" sz="1200" b="0" dirty="0" smtClean="0">
              <a:effectLst/>
              <a:latin typeface="Minion Pro" pitchFamily="18" charset="0"/>
            </a:rPr>
            <a:t>Participate in discussions to describe research gaps &amp; prioritize research needs</a:t>
          </a:r>
          <a:endParaRPr lang="en-US" sz="1200" b="0" dirty="0">
            <a:effectLst/>
            <a:latin typeface="Minion Pro" pitchFamily="18" charset="0"/>
          </a:endParaRPr>
        </a:p>
      </dgm:t>
    </dgm:pt>
    <dgm:pt modelId="{49108FA5-1CB9-4269-87FA-D51AA528AF2C}" type="parTrans" cxnId="{348594EF-EACE-4435-8E1A-769E2874B20F}">
      <dgm:prSet/>
      <dgm:spPr/>
      <dgm:t>
        <a:bodyPr/>
        <a:lstStyle/>
        <a:p>
          <a:endParaRPr lang="en-US"/>
        </a:p>
      </dgm:t>
    </dgm:pt>
    <dgm:pt modelId="{32843D01-635C-4746-A3F0-3A325A4DD42A}" type="sibTrans" cxnId="{348594EF-EACE-4435-8E1A-769E2874B20F}">
      <dgm:prSet/>
      <dgm:spPr/>
      <dgm:t>
        <a:bodyPr/>
        <a:lstStyle/>
        <a:p>
          <a:endParaRPr lang="en-US"/>
        </a:p>
      </dgm:t>
    </dgm:pt>
    <dgm:pt modelId="{D4F9AD8A-B235-40BC-8CA0-9BAEC274D035}">
      <dgm:prSet phldrT="[Text]" custT="1"/>
      <dgm:spPr/>
      <dgm:t>
        <a:bodyPr/>
        <a:lstStyle/>
        <a:p>
          <a:r>
            <a:rPr lang="en-US" sz="1200" b="0" dirty="0" smtClean="0">
              <a:effectLst/>
              <a:latin typeface="Minion Pro" pitchFamily="18" charset="0"/>
            </a:rPr>
            <a:t>Participate in focus groups</a:t>
          </a:r>
          <a:endParaRPr lang="en-US" sz="1200" b="0" dirty="0">
            <a:effectLst/>
            <a:latin typeface="Minion Pro" pitchFamily="18" charset="0"/>
          </a:endParaRPr>
        </a:p>
      </dgm:t>
    </dgm:pt>
    <dgm:pt modelId="{21E6E169-1585-4C59-9A09-15E49F6D2A91}" type="parTrans" cxnId="{61C4BBBD-E0E9-470D-A055-BC77595B3B59}">
      <dgm:prSet/>
      <dgm:spPr/>
      <dgm:t>
        <a:bodyPr/>
        <a:lstStyle/>
        <a:p>
          <a:endParaRPr lang="en-US"/>
        </a:p>
      </dgm:t>
    </dgm:pt>
    <dgm:pt modelId="{91491E1E-10ED-48F4-B2A9-D617982CCA8A}" type="sibTrans" cxnId="{61C4BBBD-E0E9-470D-A055-BC77595B3B59}">
      <dgm:prSet/>
      <dgm:spPr/>
      <dgm:t>
        <a:bodyPr/>
        <a:lstStyle/>
        <a:p>
          <a:endParaRPr lang="en-US"/>
        </a:p>
      </dgm:t>
    </dgm:pt>
    <dgm:pt modelId="{77B85B57-4899-48F0-929E-61C3C05C060E}">
      <dgm:prSet phldrT="[Text]" custT="1"/>
      <dgm:spPr/>
      <dgm:t>
        <a:bodyPr/>
        <a:lstStyle/>
        <a:p>
          <a:r>
            <a:rPr lang="en-US" sz="1200" b="0" dirty="0" smtClean="0">
              <a:effectLst/>
              <a:latin typeface="Minion Pro" pitchFamily="18" charset="0"/>
            </a:rPr>
            <a:t>Participate in individual interviews</a:t>
          </a:r>
          <a:endParaRPr lang="en-US" sz="1200" b="0" dirty="0">
            <a:effectLst/>
            <a:latin typeface="Minion Pro" pitchFamily="18" charset="0"/>
          </a:endParaRPr>
        </a:p>
      </dgm:t>
    </dgm:pt>
    <dgm:pt modelId="{8B334772-6C60-4384-86E2-B2DB488BCDBA}" type="parTrans" cxnId="{5DACA22C-08FF-4FA7-838E-9E82B8F78AE1}">
      <dgm:prSet/>
      <dgm:spPr/>
      <dgm:t>
        <a:bodyPr/>
        <a:lstStyle/>
        <a:p>
          <a:endParaRPr lang="en-US"/>
        </a:p>
      </dgm:t>
    </dgm:pt>
    <dgm:pt modelId="{D187E9AF-CF8B-43D1-91EA-36C1BA432B67}" type="sibTrans" cxnId="{5DACA22C-08FF-4FA7-838E-9E82B8F78AE1}">
      <dgm:prSet/>
      <dgm:spPr/>
      <dgm:t>
        <a:bodyPr/>
        <a:lstStyle/>
        <a:p>
          <a:endParaRPr lang="en-US"/>
        </a:p>
      </dgm:t>
    </dgm:pt>
    <dgm:pt modelId="{3DE2EB5E-4316-4036-A3F2-992B183AF747}">
      <dgm:prSet phldrT="[Text]" custT="1"/>
      <dgm:spPr/>
      <dgm:t>
        <a:bodyPr/>
        <a:lstStyle/>
        <a:p>
          <a:r>
            <a:rPr lang="en-US" sz="1200" b="0" dirty="0" smtClean="0">
              <a:effectLst/>
              <a:latin typeface="Minion Pro" pitchFamily="18" charset="0"/>
            </a:rPr>
            <a:t>Provide expert review of summary guides</a:t>
          </a:r>
          <a:endParaRPr lang="en-US" sz="1200" b="0" dirty="0">
            <a:effectLst/>
            <a:latin typeface="Minion Pro" pitchFamily="18" charset="0"/>
          </a:endParaRPr>
        </a:p>
      </dgm:t>
    </dgm:pt>
    <dgm:pt modelId="{F11156D0-B16E-402D-A783-A28C83CF1DCA}" type="parTrans" cxnId="{F0C2EF85-D256-4DBB-9499-7736B89C15C8}">
      <dgm:prSet/>
      <dgm:spPr/>
      <dgm:t>
        <a:bodyPr/>
        <a:lstStyle/>
        <a:p>
          <a:endParaRPr lang="en-US"/>
        </a:p>
      </dgm:t>
    </dgm:pt>
    <dgm:pt modelId="{439AE977-424B-41F0-9A2D-768C5D4FB009}" type="sibTrans" cxnId="{F0C2EF85-D256-4DBB-9499-7736B89C15C8}">
      <dgm:prSet/>
      <dgm:spPr/>
      <dgm:t>
        <a:bodyPr/>
        <a:lstStyle/>
        <a:p>
          <a:endParaRPr lang="en-US"/>
        </a:p>
      </dgm:t>
    </dgm:pt>
    <dgm:pt modelId="{EAA6B838-A77F-4102-BE28-6EA2A1119B6F}">
      <dgm:prSet custT="1"/>
      <dgm:spPr/>
      <dgm:t>
        <a:bodyPr/>
        <a:lstStyle/>
        <a:p>
          <a:r>
            <a:rPr lang="en-US" sz="1200" b="0" dirty="0" smtClean="0">
              <a:effectLst/>
              <a:latin typeface="Minion Pro" pitchFamily="18" charset="0"/>
            </a:rPr>
            <a:t>Provide input on clinical logic</a:t>
          </a:r>
        </a:p>
      </dgm:t>
    </dgm:pt>
    <dgm:pt modelId="{0CFEDC73-08DA-4730-AF41-2057699B4303}" type="parTrans" cxnId="{BBAE0EF3-1FA6-4971-854A-85FCCF91D975}">
      <dgm:prSet/>
      <dgm:spPr/>
      <dgm:t>
        <a:bodyPr/>
        <a:lstStyle/>
        <a:p>
          <a:endParaRPr lang="en-US"/>
        </a:p>
      </dgm:t>
    </dgm:pt>
    <dgm:pt modelId="{6B42ED53-1196-4F9E-B736-25B897B9D3D1}" type="sibTrans" cxnId="{BBAE0EF3-1FA6-4971-854A-85FCCF91D975}">
      <dgm:prSet/>
      <dgm:spPr/>
      <dgm:t>
        <a:bodyPr/>
        <a:lstStyle/>
        <a:p>
          <a:endParaRPr lang="en-US"/>
        </a:p>
      </dgm:t>
    </dgm:pt>
    <dgm:pt modelId="{CE5BECD9-E56F-42BB-8727-04FF30550769}" type="pres">
      <dgm:prSet presAssocID="{575D0A89-6F74-2C44-8B65-62DD59ACE30B}" presName="diagram" presStyleCnt="0">
        <dgm:presLayoutVars>
          <dgm:chPref val="1"/>
          <dgm:dir/>
          <dgm:animOne val="branch"/>
          <dgm:animLvl val="lvl"/>
          <dgm:resizeHandles/>
        </dgm:presLayoutVars>
      </dgm:prSet>
      <dgm:spPr/>
    </dgm:pt>
    <dgm:pt modelId="{3683D7DD-0316-46A3-B6CF-6A8DFF186D8C}" type="pres">
      <dgm:prSet presAssocID="{F73B55ED-0DFF-AE46-BB6B-1F4E3D86E31E}" presName="root" presStyleCnt="0"/>
      <dgm:spPr/>
    </dgm:pt>
    <dgm:pt modelId="{0F6E5C3C-67EF-4D45-B1D8-1EC024C46487}" type="pres">
      <dgm:prSet presAssocID="{F73B55ED-0DFF-AE46-BB6B-1F4E3D86E31E}" presName="rootComposite" presStyleCnt="0"/>
      <dgm:spPr/>
    </dgm:pt>
    <dgm:pt modelId="{BB1DDA0A-9ED0-4316-825A-0586583AD662}" type="pres">
      <dgm:prSet presAssocID="{F73B55ED-0DFF-AE46-BB6B-1F4E3D86E31E}" presName="rootText" presStyleLbl="node1" presStyleIdx="0" presStyleCnt="6" custLinFactNeighborX="13100"/>
      <dgm:spPr/>
      <dgm:t>
        <a:bodyPr/>
        <a:lstStyle/>
        <a:p>
          <a:endParaRPr lang="en-US"/>
        </a:p>
      </dgm:t>
    </dgm:pt>
    <dgm:pt modelId="{1B5F3667-7437-4A1A-A034-0E0B60BB9EA8}" type="pres">
      <dgm:prSet presAssocID="{F73B55ED-0DFF-AE46-BB6B-1F4E3D86E31E}" presName="rootConnector" presStyleLbl="node1" presStyleIdx="0" presStyleCnt="6"/>
      <dgm:spPr/>
      <dgm:t>
        <a:bodyPr/>
        <a:lstStyle/>
        <a:p>
          <a:endParaRPr lang="en-US"/>
        </a:p>
      </dgm:t>
    </dgm:pt>
    <dgm:pt modelId="{A2E4C7A6-9384-4E3E-B8BE-DCB55C8EBE9C}" type="pres">
      <dgm:prSet presAssocID="{F73B55ED-0DFF-AE46-BB6B-1F4E3D86E31E}" presName="childShape" presStyleCnt="0"/>
      <dgm:spPr/>
    </dgm:pt>
    <dgm:pt modelId="{85EC6F4A-0096-4274-BE06-86DDD8FBAC54}" type="pres">
      <dgm:prSet presAssocID="{DB012EB2-2391-4E03-95E8-8D703898E116}" presName="Name13" presStyleLbl="parChTrans1D2" presStyleIdx="0" presStyleCnt="13"/>
      <dgm:spPr/>
      <dgm:t>
        <a:bodyPr/>
        <a:lstStyle/>
        <a:p>
          <a:endParaRPr lang="en-US"/>
        </a:p>
      </dgm:t>
    </dgm:pt>
    <dgm:pt modelId="{71BD9218-2512-4C58-879D-3A508507E568}" type="pres">
      <dgm:prSet presAssocID="{B6451E0A-69BB-4D41-9362-8E899F13B607}" presName="childText" presStyleLbl="bgAcc1" presStyleIdx="0" presStyleCnt="13" custScaleY="201920" custLinFactNeighborX="16375">
        <dgm:presLayoutVars>
          <dgm:bulletEnabled val="1"/>
        </dgm:presLayoutVars>
      </dgm:prSet>
      <dgm:spPr/>
      <dgm:t>
        <a:bodyPr/>
        <a:lstStyle/>
        <a:p>
          <a:endParaRPr lang="en-US"/>
        </a:p>
      </dgm:t>
    </dgm:pt>
    <dgm:pt modelId="{85FF3B97-922F-4794-A3F6-00602799022C}" type="pres">
      <dgm:prSet presAssocID="{31509641-597E-A74B-B621-2EBBCF457666}" presName="root" presStyleCnt="0"/>
      <dgm:spPr/>
    </dgm:pt>
    <dgm:pt modelId="{27F96958-DFD1-4972-A2EB-84DD94E31EFA}" type="pres">
      <dgm:prSet presAssocID="{31509641-597E-A74B-B621-2EBBCF457666}" presName="rootComposite" presStyleCnt="0"/>
      <dgm:spPr/>
    </dgm:pt>
    <dgm:pt modelId="{A250195B-FEFD-4AB5-8808-C0173C560F8A}" type="pres">
      <dgm:prSet presAssocID="{31509641-597E-A74B-B621-2EBBCF457666}" presName="rootText" presStyleLbl="node1" presStyleIdx="1" presStyleCnt="6"/>
      <dgm:spPr/>
      <dgm:t>
        <a:bodyPr/>
        <a:lstStyle/>
        <a:p>
          <a:endParaRPr lang="en-US"/>
        </a:p>
      </dgm:t>
    </dgm:pt>
    <dgm:pt modelId="{127EE0C0-EB75-48C6-9073-F6FAC85286F4}" type="pres">
      <dgm:prSet presAssocID="{31509641-597E-A74B-B621-2EBBCF457666}" presName="rootConnector" presStyleLbl="node1" presStyleIdx="1" presStyleCnt="6"/>
      <dgm:spPr/>
      <dgm:t>
        <a:bodyPr/>
        <a:lstStyle/>
        <a:p>
          <a:endParaRPr lang="en-US"/>
        </a:p>
      </dgm:t>
    </dgm:pt>
    <dgm:pt modelId="{9219E417-FAE6-422E-B0AE-F22AC510DB91}" type="pres">
      <dgm:prSet presAssocID="{31509641-597E-A74B-B621-2EBBCF457666}" presName="childShape" presStyleCnt="0"/>
      <dgm:spPr/>
    </dgm:pt>
    <dgm:pt modelId="{D3C4008A-799D-48E4-9B1D-6BD827285F4B}" type="pres">
      <dgm:prSet presAssocID="{198732FB-20B8-447A-BEB9-93252B5DB372}" presName="Name13" presStyleLbl="parChTrans1D2" presStyleIdx="1" presStyleCnt="13"/>
      <dgm:spPr/>
      <dgm:t>
        <a:bodyPr/>
        <a:lstStyle/>
        <a:p>
          <a:endParaRPr lang="en-US"/>
        </a:p>
      </dgm:t>
    </dgm:pt>
    <dgm:pt modelId="{B2B4A440-4834-4076-85C6-9A421667F7FC}" type="pres">
      <dgm:prSet presAssocID="{2FC53864-A04A-469D-86C0-43F454BA9572}" presName="childText" presStyleLbl="bgAcc1" presStyleIdx="1" presStyleCnt="13" custScaleY="167378">
        <dgm:presLayoutVars>
          <dgm:bulletEnabled val="1"/>
        </dgm:presLayoutVars>
      </dgm:prSet>
      <dgm:spPr/>
      <dgm:t>
        <a:bodyPr/>
        <a:lstStyle/>
        <a:p>
          <a:endParaRPr lang="en-US"/>
        </a:p>
      </dgm:t>
    </dgm:pt>
    <dgm:pt modelId="{683E8AC1-C0DE-4987-B880-7FB4AD6E54D8}" type="pres">
      <dgm:prSet presAssocID="{829B73D3-91D5-4C12-98A0-824E34AFD5B9}" presName="Name13" presStyleLbl="parChTrans1D2" presStyleIdx="2" presStyleCnt="13"/>
      <dgm:spPr/>
      <dgm:t>
        <a:bodyPr/>
        <a:lstStyle/>
        <a:p>
          <a:endParaRPr lang="en-US"/>
        </a:p>
      </dgm:t>
    </dgm:pt>
    <dgm:pt modelId="{FC5ABB5C-8737-427C-94E6-E1D652C8EF90}" type="pres">
      <dgm:prSet presAssocID="{C3EDA7C2-78C7-4E3B-85C1-41BE5A225295}" presName="childText" presStyleLbl="bgAcc1" presStyleIdx="2" presStyleCnt="13" custScaleY="157036">
        <dgm:presLayoutVars>
          <dgm:bulletEnabled val="1"/>
        </dgm:presLayoutVars>
      </dgm:prSet>
      <dgm:spPr/>
      <dgm:t>
        <a:bodyPr/>
        <a:lstStyle/>
        <a:p>
          <a:endParaRPr lang="en-US"/>
        </a:p>
      </dgm:t>
    </dgm:pt>
    <dgm:pt modelId="{5FC4CF18-997E-4339-954E-6FB8C4F13F01}" type="pres">
      <dgm:prSet presAssocID="{0601E54C-405D-8A4E-A14A-F7DDFC2509AA}" presName="root" presStyleCnt="0"/>
      <dgm:spPr/>
    </dgm:pt>
    <dgm:pt modelId="{1547188E-368F-47BD-8DDD-A4CED8EF4B02}" type="pres">
      <dgm:prSet presAssocID="{0601E54C-405D-8A4E-A14A-F7DDFC2509AA}" presName="rootComposite" presStyleCnt="0"/>
      <dgm:spPr/>
    </dgm:pt>
    <dgm:pt modelId="{56CC474B-350B-43C4-B98A-C9C9AF542708}" type="pres">
      <dgm:prSet presAssocID="{0601E54C-405D-8A4E-A14A-F7DDFC2509AA}" presName="rootText" presStyleLbl="node1" presStyleIdx="2" presStyleCnt="6"/>
      <dgm:spPr/>
      <dgm:t>
        <a:bodyPr/>
        <a:lstStyle/>
        <a:p>
          <a:endParaRPr lang="en-US"/>
        </a:p>
      </dgm:t>
    </dgm:pt>
    <dgm:pt modelId="{B447CC99-9041-4A84-B41C-46EA51165B4B}" type="pres">
      <dgm:prSet presAssocID="{0601E54C-405D-8A4E-A14A-F7DDFC2509AA}" presName="rootConnector" presStyleLbl="node1" presStyleIdx="2" presStyleCnt="6"/>
      <dgm:spPr/>
      <dgm:t>
        <a:bodyPr/>
        <a:lstStyle/>
        <a:p>
          <a:endParaRPr lang="en-US"/>
        </a:p>
      </dgm:t>
    </dgm:pt>
    <dgm:pt modelId="{31662C45-FF3B-40F1-AF4C-F3D37F755F52}" type="pres">
      <dgm:prSet presAssocID="{0601E54C-405D-8A4E-A14A-F7DDFC2509AA}" presName="childShape" presStyleCnt="0"/>
      <dgm:spPr/>
    </dgm:pt>
    <dgm:pt modelId="{4BADFCA7-BEDB-4AB1-B451-83008C9BDDCE}" type="pres">
      <dgm:prSet presAssocID="{C92755AB-8954-4C96-9E0F-A19F6958BFA5}" presName="Name13" presStyleLbl="parChTrans1D2" presStyleIdx="3" presStyleCnt="13"/>
      <dgm:spPr/>
      <dgm:t>
        <a:bodyPr/>
        <a:lstStyle/>
        <a:p>
          <a:endParaRPr lang="en-US"/>
        </a:p>
      </dgm:t>
    </dgm:pt>
    <dgm:pt modelId="{0998B082-8E02-4CF4-BCA0-BA7B197E2556}" type="pres">
      <dgm:prSet presAssocID="{486FABF0-EC06-4A07-8DEF-0F3C5D38218F}" presName="childText" presStyleLbl="bgAcc1" presStyleIdx="3" presStyleCnt="13" custScaleX="115499" custScaleY="297425">
        <dgm:presLayoutVars>
          <dgm:bulletEnabled val="1"/>
        </dgm:presLayoutVars>
      </dgm:prSet>
      <dgm:spPr/>
      <dgm:t>
        <a:bodyPr/>
        <a:lstStyle/>
        <a:p>
          <a:endParaRPr lang="en-US"/>
        </a:p>
      </dgm:t>
    </dgm:pt>
    <dgm:pt modelId="{3E111E7B-FC18-47FF-BC4D-072972C936FE}" type="pres">
      <dgm:prSet presAssocID="{0CFEDC73-08DA-4730-AF41-2057699B4303}" presName="Name13" presStyleLbl="parChTrans1D2" presStyleIdx="4" presStyleCnt="13"/>
      <dgm:spPr/>
      <dgm:t>
        <a:bodyPr/>
        <a:lstStyle/>
        <a:p>
          <a:endParaRPr lang="en-US"/>
        </a:p>
      </dgm:t>
    </dgm:pt>
    <dgm:pt modelId="{576E3E4F-4048-44D1-9037-E0E47FB13E00}" type="pres">
      <dgm:prSet presAssocID="{EAA6B838-A77F-4102-BE28-6EA2A1119B6F}" presName="childText" presStyleLbl="bgAcc1" presStyleIdx="4" presStyleCnt="13" custScaleX="115500" custScaleY="176442">
        <dgm:presLayoutVars>
          <dgm:bulletEnabled val="1"/>
        </dgm:presLayoutVars>
      </dgm:prSet>
      <dgm:spPr/>
      <dgm:t>
        <a:bodyPr/>
        <a:lstStyle/>
        <a:p>
          <a:endParaRPr lang="en-US"/>
        </a:p>
      </dgm:t>
    </dgm:pt>
    <dgm:pt modelId="{8C6B8ADE-C098-4275-8286-25B01E4BA087}" type="pres">
      <dgm:prSet presAssocID="{4DF219C6-2502-4B3F-888E-BB0186325C18}" presName="Name13" presStyleLbl="parChTrans1D2" presStyleIdx="5" presStyleCnt="13"/>
      <dgm:spPr/>
      <dgm:t>
        <a:bodyPr/>
        <a:lstStyle/>
        <a:p>
          <a:endParaRPr lang="en-US"/>
        </a:p>
      </dgm:t>
    </dgm:pt>
    <dgm:pt modelId="{6F8BAD49-D140-4BC4-95D3-E230C2432B38}" type="pres">
      <dgm:prSet presAssocID="{4BADB6A1-9F0C-4C57-824F-EA66AB33FCCA}" presName="childText" presStyleLbl="bgAcc1" presStyleIdx="5" presStyleCnt="13" custScaleX="115500" custScaleY="144850">
        <dgm:presLayoutVars>
          <dgm:bulletEnabled val="1"/>
        </dgm:presLayoutVars>
      </dgm:prSet>
      <dgm:spPr/>
      <dgm:t>
        <a:bodyPr/>
        <a:lstStyle/>
        <a:p>
          <a:endParaRPr lang="en-US"/>
        </a:p>
      </dgm:t>
    </dgm:pt>
    <dgm:pt modelId="{BF0B6F8A-E36E-4FF1-A7E4-F481AA24FCCB}" type="pres">
      <dgm:prSet presAssocID="{52240C84-A0B4-4C6A-84D4-CD0C7580728A}" presName="root" presStyleCnt="0"/>
      <dgm:spPr/>
    </dgm:pt>
    <dgm:pt modelId="{F1F95696-15AB-449E-B266-2CE241C19F51}" type="pres">
      <dgm:prSet presAssocID="{52240C84-A0B4-4C6A-84D4-CD0C7580728A}" presName="rootComposite" presStyleCnt="0"/>
      <dgm:spPr/>
    </dgm:pt>
    <dgm:pt modelId="{B194BCD1-0FF3-45AC-833A-EC280A9F1C53}" type="pres">
      <dgm:prSet presAssocID="{52240C84-A0B4-4C6A-84D4-CD0C7580728A}" presName="rootText" presStyleLbl="node1" presStyleIdx="3" presStyleCnt="6"/>
      <dgm:spPr/>
      <dgm:t>
        <a:bodyPr/>
        <a:lstStyle/>
        <a:p>
          <a:endParaRPr lang="en-US"/>
        </a:p>
      </dgm:t>
    </dgm:pt>
    <dgm:pt modelId="{BD37EAC5-7FEE-4850-B0B1-588BA3AFBDF8}" type="pres">
      <dgm:prSet presAssocID="{52240C84-A0B4-4C6A-84D4-CD0C7580728A}" presName="rootConnector" presStyleLbl="node1" presStyleIdx="3" presStyleCnt="6"/>
      <dgm:spPr/>
      <dgm:t>
        <a:bodyPr/>
        <a:lstStyle/>
        <a:p>
          <a:endParaRPr lang="en-US"/>
        </a:p>
      </dgm:t>
    </dgm:pt>
    <dgm:pt modelId="{745FD88F-07B4-4928-AE6A-B8A736A6F771}" type="pres">
      <dgm:prSet presAssocID="{52240C84-A0B4-4C6A-84D4-CD0C7580728A}" presName="childShape" presStyleCnt="0"/>
      <dgm:spPr/>
    </dgm:pt>
    <dgm:pt modelId="{B1B3B575-09E3-4745-A098-0119B9ECCCC7}" type="pres">
      <dgm:prSet presAssocID="{37F69E99-B392-44A2-8D9A-042BB937FC68}" presName="Name13" presStyleLbl="parChTrans1D2" presStyleIdx="6" presStyleCnt="13"/>
      <dgm:spPr/>
      <dgm:t>
        <a:bodyPr/>
        <a:lstStyle/>
        <a:p>
          <a:endParaRPr lang="en-US"/>
        </a:p>
      </dgm:t>
    </dgm:pt>
    <dgm:pt modelId="{62C6BB3A-9192-47B7-A248-EA47F018535D}" type="pres">
      <dgm:prSet presAssocID="{294EE3CC-69BB-4C78-BCFF-166A41168A5B}" presName="childText" presStyleLbl="bgAcc1" presStyleIdx="6" presStyleCnt="13" custScaleX="131499" custScaleY="179118">
        <dgm:presLayoutVars>
          <dgm:bulletEnabled val="1"/>
        </dgm:presLayoutVars>
      </dgm:prSet>
      <dgm:spPr/>
      <dgm:t>
        <a:bodyPr/>
        <a:lstStyle/>
        <a:p>
          <a:endParaRPr lang="en-US"/>
        </a:p>
      </dgm:t>
    </dgm:pt>
    <dgm:pt modelId="{E82F5EF8-921A-4409-9059-A985B2DF957D}" type="pres">
      <dgm:prSet presAssocID="{95D47BCB-8473-487C-BB7B-C7CC9CE64D2F}" presName="Name13" presStyleLbl="parChTrans1D2" presStyleIdx="7" presStyleCnt="13"/>
      <dgm:spPr/>
      <dgm:t>
        <a:bodyPr/>
        <a:lstStyle/>
        <a:p>
          <a:endParaRPr lang="en-US"/>
        </a:p>
      </dgm:t>
    </dgm:pt>
    <dgm:pt modelId="{1AE54D77-176A-4195-8A66-7979BE49DB28}" type="pres">
      <dgm:prSet presAssocID="{8E3A3F8A-C002-4CC4-8374-8C3A15BB03FD}" presName="childText" presStyleLbl="bgAcc1" presStyleIdx="7" presStyleCnt="13" custScaleX="131498">
        <dgm:presLayoutVars>
          <dgm:bulletEnabled val="1"/>
        </dgm:presLayoutVars>
      </dgm:prSet>
      <dgm:spPr/>
      <dgm:t>
        <a:bodyPr/>
        <a:lstStyle/>
        <a:p>
          <a:endParaRPr lang="en-US"/>
        </a:p>
      </dgm:t>
    </dgm:pt>
    <dgm:pt modelId="{E066C237-30A2-4AD8-B7DA-D28D6B5A0271}" type="pres">
      <dgm:prSet presAssocID="{4D877C88-AFB9-467B-A936-866B885CD720}" presName="Name13" presStyleLbl="parChTrans1D2" presStyleIdx="8" presStyleCnt="13"/>
      <dgm:spPr/>
      <dgm:t>
        <a:bodyPr/>
        <a:lstStyle/>
        <a:p>
          <a:endParaRPr lang="en-US"/>
        </a:p>
      </dgm:t>
    </dgm:pt>
    <dgm:pt modelId="{0D5CD26E-DE3F-4518-80AE-7208F1BDEAF7}" type="pres">
      <dgm:prSet presAssocID="{91D704DA-6CCF-4F3C-AF60-BF2AE1352529}" presName="childText" presStyleLbl="bgAcc1" presStyleIdx="8" presStyleCnt="13" custScaleX="133751" custScaleY="125199">
        <dgm:presLayoutVars>
          <dgm:bulletEnabled val="1"/>
        </dgm:presLayoutVars>
      </dgm:prSet>
      <dgm:spPr/>
      <dgm:t>
        <a:bodyPr/>
        <a:lstStyle/>
        <a:p>
          <a:endParaRPr lang="en-US"/>
        </a:p>
      </dgm:t>
    </dgm:pt>
    <dgm:pt modelId="{A1CB452E-5839-4839-831A-58F925DFF66D}" type="pres">
      <dgm:prSet presAssocID="{C14B814A-DCD7-42FF-A48D-044465E95753}" presName="root" presStyleCnt="0"/>
      <dgm:spPr/>
    </dgm:pt>
    <dgm:pt modelId="{1F56D708-A7BB-4A84-95DC-7A725B7C3573}" type="pres">
      <dgm:prSet presAssocID="{C14B814A-DCD7-42FF-A48D-044465E95753}" presName="rootComposite" presStyleCnt="0"/>
      <dgm:spPr/>
    </dgm:pt>
    <dgm:pt modelId="{245795A9-7B88-4320-B47B-534159FC2E9F}" type="pres">
      <dgm:prSet presAssocID="{C14B814A-DCD7-42FF-A48D-044465E95753}" presName="rootText" presStyleLbl="node1" presStyleIdx="4" presStyleCnt="6"/>
      <dgm:spPr/>
      <dgm:t>
        <a:bodyPr/>
        <a:lstStyle/>
        <a:p>
          <a:endParaRPr lang="en-US"/>
        </a:p>
      </dgm:t>
    </dgm:pt>
    <dgm:pt modelId="{AD28C6FC-905B-4D2B-9380-394E22463C2B}" type="pres">
      <dgm:prSet presAssocID="{C14B814A-DCD7-42FF-A48D-044465E95753}" presName="rootConnector" presStyleLbl="node1" presStyleIdx="4" presStyleCnt="6"/>
      <dgm:spPr/>
      <dgm:t>
        <a:bodyPr/>
        <a:lstStyle/>
        <a:p>
          <a:endParaRPr lang="en-US"/>
        </a:p>
      </dgm:t>
    </dgm:pt>
    <dgm:pt modelId="{87487744-1B46-45D1-B2ED-97A0B2AC2818}" type="pres">
      <dgm:prSet presAssocID="{C14B814A-DCD7-42FF-A48D-044465E95753}" presName="childShape" presStyleCnt="0"/>
      <dgm:spPr/>
    </dgm:pt>
    <dgm:pt modelId="{50438E90-8723-4F99-A48A-98A0204474C5}" type="pres">
      <dgm:prSet presAssocID="{49108FA5-1CB9-4269-87FA-D51AA528AF2C}" presName="Name13" presStyleLbl="parChTrans1D2" presStyleIdx="9" presStyleCnt="13"/>
      <dgm:spPr/>
      <dgm:t>
        <a:bodyPr/>
        <a:lstStyle/>
        <a:p>
          <a:endParaRPr lang="en-US"/>
        </a:p>
      </dgm:t>
    </dgm:pt>
    <dgm:pt modelId="{10179D90-F660-408B-B7F0-FA32EA4762A4}" type="pres">
      <dgm:prSet presAssocID="{AB532DC2-0E0E-4388-8EA9-6A2BDDABD8DA}" presName="childText" presStyleLbl="bgAcc1" presStyleIdx="9" presStyleCnt="13" custScaleY="272281" custLinFactNeighborY="16418">
        <dgm:presLayoutVars>
          <dgm:bulletEnabled val="1"/>
        </dgm:presLayoutVars>
      </dgm:prSet>
      <dgm:spPr/>
      <dgm:t>
        <a:bodyPr/>
        <a:lstStyle/>
        <a:p>
          <a:endParaRPr lang="en-US"/>
        </a:p>
      </dgm:t>
    </dgm:pt>
    <dgm:pt modelId="{32AE274B-2A2F-4314-B350-63AE166D2302}" type="pres">
      <dgm:prSet presAssocID="{7B8E9682-E2A0-4CB6-B3FE-9A873C61036B}" presName="root" presStyleCnt="0"/>
      <dgm:spPr/>
    </dgm:pt>
    <dgm:pt modelId="{82579133-8111-4D34-9007-32EFDC8D6842}" type="pres">
      <dgm:prSet presAssocID="{7B8E9682-E2A0-4CB6-B3FE-9A873C61036B}" presName="rootComposite" presStyleCnt="0"/>
      <dgm:spPr/>
    </dgm:pt>
    <dgm:pt modelId="{D37B195A-EAA2-4AE9-83D8-22D106CAD8D9}" type="pres">
      <dgm:prSet presAssocID="{7B8E9682-E2A0-4CB6-B3FE-9A873C61036B}" presName="rootText" presStyleLbl="node1" presStyleIdx="5" presStyleCnt="6" custLinFactNeighborX="-13100"/>
      <dgm:spPr/>
      <dgm:t>
        <a:bodyPr/>
        <a:lstStyle/>
        <a:p>
          <a:endParaRPr lang="en-US"/>
        </a:p>
      </dgm:t>
    </dgm:pt>
    <dgm:pt modelId="{D7A6C43C-6BAF-45A7-89C9-ADA08548B10F}" type="pres">
      <dgm:prSet presAssocID="{7B8E9682-E2A0-4CB6-B3FE-9A873C61036B}" presName="rootConnector" presStyleLbl="node1" presStyleIdx="5" presStyleCnt="6"/>
      <dgm:spPr/>
      <dgm:t>
        <a:bodyPr/>
        <a:lstStyle/>
        <a:p>
          <a:endParaRPr lang="en-US"/>
        </a:p>
      </dgm:t>
    </dgm:pt>
    <dgm:pt modelId="{EB62FE51-AC96-45D9-9700-BB75BADD7B12}" type="pres">
      <dgm:prSet presAssocID="{7B8E9682-E2A0-4CB6-B3FE-9A873C61036B}" presName="childShape" presStyleCnt="0"/>
      <dgm:spPr/>
    </dgm:pt>
    <dgm:pt modelId="{80A1BA6B-DB35-4D2D-8171-2FDB18DE6241}" type="pres">
      <dgm:prSet presAssocID="{21E6E169-1585-4C59-9A09-15E49F6D2A91}" presName="Name13" presStyleLbl="parChTrans1D2" presStyleIdx="10" presStyleCnt="13"/>
      <dgm:spPr/>
      <dgm:t>
        <a:bodyPr/>
        <a:lstStyle/>
        <a:p>
          <a:endParaRPr lang="en-US"/>
        </a:p>
      </dgm:t>
    </dgm:pt>
    <dgm:pt modelId="{AC266756-B08D-45A9-83F1-CB6FF289FE0C}" type="pres">
      <dgm:prSet presAssocID="{D4F9AD8A-B235-40BC-8CA0-9BAEC274D035}" presName="childText" presStyleLbl="bgAcc1" presStyleIdx="10" presStyleCnt="13" custLinFactNeighborX="-16375">
        <dgm:presLayoutVars>
          <dgm:bulletEnabled val="1"/>
        </dgm:presLayoutVars>
      </dgm:prSet>
      <dgm:spPr/>
      <dgm:t>
        <a:bodyPr/>
        <a:lstStyle/>
        <a:p>
          <a:endParaRPr lang="en-US"/>
        </a:p>
      </dgm:t>
    </dgm:pt>
    <dgm:pt modelId="{B0755CBC-7B27-4E31-B22A-249426D76976}" type="pres">
      <dgm:prSet presAssocID="{8B334772-6C60-4384-86E2-B2DB488BCDBA}" presName="Name13" presStyleLbl="parChTrans1D2" presStyleIdx="11" presStyleCnt="13"/>
      <dgm:spPr/>
      <dgm:t>
        <a:bodyPr/>
        <a:lstStyle/>
        <a:p>
          <a:endParaRPr lang="en-US"/>
        </a:p>
      </dgm:t>
    </dgm:pt>
    <dgm:pt modelId="{68DEBEEF-5FD4-4C05-9450-AD8DCDC5A2D8}" type="pres">
      <dgm:prSet presAssocID="{77B85B57-4899-48F0-929E-61C3C05C060E}" presName="childText" presStyleLbl="bgAcc1" presStyleIdx="11" presStyleCnt="13" custLinFactNeighborX="-16375">
        <dgm:presLayoutVars>
          <dgm:bulletEnabled val="1"/>
        </dgm:presLayoutVars>
      </dgm:prSet>
      <dgm:spPr/>
      <dgm:t>
        <a:bodyPr/>
        <a:lstStyle/>
        <a:p>
          <a:endParaRPr lang="en-US"/>
        </a:p>
      </dgm:t>
    </dgm:pt>
    <dgm:pt modelId="{877C8B45-60B2-450C-8FC9-54990BABD1EF}" type="pres">
      <dgm:prSet presAssocID="{F11156D0-B16E-402D-A783-A28C83CF1DCA}" presName="Name13" presStyleLbl="parChTrans1D2" presStyleIdx="12" presStyleCnt="13"/>
      <dgm:spPr/>
      <dgm:t>
        <a:bodyPr/>
        <a:lstStyle/>
        <a:p>
          <a:endParaRPr lang="en-US"/>
        </a:p>
      </dgm:t>
    </dgm:pt>
    <dgm:pt modelId="{8BF1D22F-C706-4AC7-9DB6-8EBEF5679BD8}" type="pres">
      <dgm:prSet presAssocID="{3DE2EB5E-4316-4036-A3F2-992B183AF747}" presName="childText" presStyleLbl="bgAcc1" presStyleIdx="12" presStyleCnt="13" custScaleY="183117" custLinFactNeighborX="-16375">
        <dgm:presLayoutVars>
          <dgm:bulletEnabled val="1"/>
        </dgm:presLayoutVars>
      </dgm:prSet>
      <dgm:spPr/>
      <dgm:t>
        <a:bodyPr/>
        <a:lstStyle/>
        <a:p>
          <a:endParaRPr lang="en-US"/>
        </a:p>
      </dgm:t>
    </dgm:pt>
  </dgm:ptLst>
  <dgm:cxnLst>
    <dgm:cxn modelId="{2E413EE1-4E99-4AFB-B07E-707752FE2709}" type="presOf" srcId="{575D0A89-6F74-2C44-8B65-62DD59ACE30B}" destId="{CE5BECD9-E56F-42BB-8727-04FF30550769}" srcOrd="0" destOrd="0" presId="urn:microsoft.com/office/officeart/2005/8/layout/hierarchy3"/>
    <dgm:cxn modelId="{F90DEC0A-F69D-4934-A0BF-0AB80395909F}" type="presOf" srcId="{37F69E99-B392-44A2-8D9A-042BB937FC68}" destId="{B1B3B575-09E3-4745-A098-0119B9ECCCC7}" srcOrd="0" destOrd="0" presId="urn:microsoft.com/office/officeart/2005/8/layout/hierarchy3"/>
    <dgm:cxn modelId="{6B8D7829-4A7D-4694-9290-26004E7F316A}" srcId="{575D0A89-6F74-2C44-8B65-62DD59ACE30B}" destId="{7B8E9682-E2A0-4CB6-B3FE-9A873C61036B}" srcOrd="5" destOrd="0" parTransId="{384B5EEF-3BB2-4202-95E8-4506A1EBA224}" sibTransId="{CC31A929-B977-4F0C-B71E-A9D91D00FD53}"/>
    <dgm:cxn modelId="{3522DA43-FCB4-438E-97B7-D13348A7BB0C}" type="presOf" srcId="{31509641-597E-A74B-B621-2EBBCF457666}" destId="{127EE0C0-EB75-48C6-9073-F6FAC85286F4}" srcOrd="1" destOrd="0" presId="urn:microsoft.com/office/officeart/2005/8/layout/hierarchy3"/>
    <dgm:cxn modelId="{58FC02CE-EB55-46F4-A5B7-91867F73CFA2}" srcId="{52240C84-A0B4-4C6A-84D4-CD0C7580728A}" destId="{91D704DA-6CCF-4F3C-AF60-BF2AE1352529}" srcOrd="2" destOrd="0" parTransId="{4D877C88-AFB9-467B-A936-866B885CD720}" sibTransId="{DF94BA32-C601-44DF-8E02-B866CAEAC223}"/>
    <dgm:cxn modelId="{61C4BBBD-E0E9-470D-A055-BC77595B3B59}" srcId="{7B8E9682-E2A0-4CB6-B3FE-9A873C61036B}" destId="{D4F9AD8A-B235-40BC-8CA0-9BAEC274D035}" srcOrd="0" destOrd="0" parTransId="{21E6E169-1585-4C59-9A09-15E49F6D2A91}" sibTransId="{91491E1E-10ED-48F4-B2A9-D617982CCA8A}"/>
    <dgm:cxn modelId="{99ADDEB1-A9CE-4632-87DF-D8691EA146F5}" type="presOf" srcId="{C14B814A-DCD7-42FF-A48D-044465E95753}" destId="{AD28C6FC-905B-4D2B-9380-394E22463C2B}" srcOrd="1" destOrd="0" presId="urn:microsoft.com/office/officeart/2005/8/layout/hierarchy3"/>
    <dgm:cxn modelId="{B530985C-B691-694A-B8A2-0232150F6F1D}" srcId="{575D0A89-6F74-2C44-8B65-62DD59ACE30B}" destId="{31509641-597E-A74B-B621-2EBBCF457666}" srcOrd="1" destOrd="0" parTransId="{23505E26-A09C-3D40-AF89-F2E48B604C60}" sibTransId="{208ADE2E-D5ED-4646-9EEC-B05F15F37E28}"/>
    <dgm:cxn modelId="{94344F76-5920-41DE-AD0E-AA4A35DEDC46}" type="presOf" srcId="{0CFEDC73-08DA-4730-AF41-2057699B4303}" destId="{3E111E7B-FC18-47FF-BC4D-072972C936FE}" srcOrd="0" destOrd="0" presId="urn:microsoft.com/office/officeart/2005/8/layout/hierarchy3"/>
    <dgm:cxn modelId="{B33A032E-EDA2-4052-B33F-1BD4E7A38BE6}" type="presOf" srcId="{C14B814A-DCD7-42FF-A48D-044465E95753}" destId="{245795A9-7B88-4320-B47B-534159FC2E9F}" srcOrd="0" destOrd="0" presId="urn:microsoft.com/office/officeart/2005/8/layout/hierarchy3"/>
    <dgm:cxn modelId="{692C4140-477C-4748-8A02-FCC807D312F0}" type="presOf" srcId="{829B73D3-91D5-4C12-98A0-824E34AFD5B9}" destId="{683E8AC1-C0DE-4987-B880-7FB4AD6E54D8}" srcOrd="0" destOrd="0" presId="urn:microsoft.com/office/officeart/2005/8/layout/hierarchy3"/>
    <dgm:cxn modelId="{D66A6805-30F0-406D-9860-A9AC463213BB}" srcId="{575D0A89-6F74-2C44-8B65-62DD59ACE30B}" destId="{52240C84-A0B4-4C6A-84D4-CD0C7580728A}" srcOrd="3" destOrd="0" parTransId="{E76739E6-3429-499F-A635-ACED96854D79}" sibTransId="{3BD52A1E-BD32-464A-93E1-465CEEE714B7}"/>
    <dgm:cxn modelId="{073E2BA8-BC5E-458D-9CD6-424703C91BE9}" type="presOf" srcId="{294EE3CC-69BB-4C78-BCFF-166A41168A5B}" destId="{62C6BB3A-9192-47B7-A248-EA47F018535D}" srcOrd="0" destOrd="0" presId="urn:microsoft.com/office/officeart/2005/8/layout/hierarchy3"/>
    <dgm:cxn modelId="{348594EF-EACE-4435-8E1A-769E2874B20F}" srcId="{C14B814A-DCD7-42FF-A48D-044465E95753}" destId="{AB532DC2-0E0E-4388-8EA9-6A2BDDABD8DA}" srcOrd="0" destOrd="0" parTransId="{49108FA5-1CB9-4269-87FA-D51AA528AF2C}" sibTransId="{32843D01-635C-4746-A3F0-3A325A4DD42A}"/>
    <dgm:cxn modelId="{AEE826DF-78A0-4471-90BE-C87F3003BD84}" type="presOf" srcId="{0601E54C-405D-8A4E-A14A-F7DDFC2509AA}" destId="{B447CC99-9041-4A84-B41C-46EA51165B4B}" srcOrd="1" destOrd="0" presId="urn:microsoft.com/office/officeart/2005/8/layout/hierarchy3"/>
    <dgm:cxn modelId="{EA2C126E-F977-4DF5-9F21-B6B9D85B133D}" type="presOf" srcId="{486FABF0-EC06-4A07-8DEF-0F3C5D38218F}" destId="{0998B082-8E02-4CF4-BCA0-BA7B197E2556}" srcOrd="0" destOrd="0" presId="urn:microsoft.com/office/officeart/2005/8/layout/hierarchy3"/>
    <dgm:cxn modelId="{049D50F5-80E1-430C-A347-4B120B226ED1}" type="presOf" srcId="{C92755AB-8954-4C96-9E0F-A19F6958BFA5}" destId="{4BADFCA7-BEDB-4AB1-B451-83008C9BDDCE}" srcOrd="0" destOrd="0" presId="urn:microsoft.com/office/officeart/2005/8/layout/hierarchy3"/>
    <dgm:cxn modelId="{43097B2D-48C4-46D3-94CD-12245B93FA68}" type="presOf" srcId="{AB532DC2-0E0E-4388-8EA9-6A2BDDABD8DA}" destId="{10179D90-F660-408B-B7F0-FA32EA4762A4}" srcOrd="0" destOrd="0" presId="urn:microsoft.com/office/officeart/2005/8/layout/hierarchy3"/>
    <dgm:cxn modelId="{8545CCEA-1A31-0848-BA98-9B0E5A077AFF}" srcId="{575D0A89-6F74-2C44-8B65-62DD59ACE30B}" destId="{F73B55ED-0DFF-AE46-BB6B-1F4E3D86E31E}" srcOrd="0" destOrd="0" parTransId="{645FFFF1-82E6-664D-8B0B-7D067D012EA2}" sibTransId="{1FFACE8A-EBAB-B442-81C7-09B72DC640AF}"/>
    <dgm:cxn modelId="{3BE97F54-146F-433F-B434-4F6A4507AA18}" type="presOf" srcId="{7B8E9682-E2A0-4CB6-B3FE-9A873C61036B}" destId="{D37B195A-EAA2-4AE9-83D8-22D106CAD8D9}" srcOrd="0" destOrd="0" presId="urn:microsoft.com/office/officeart/2005/8/layout/hierarchy3"/>
    <dgm:cxn modelId="{D332158C-BB05-43D9-BC88-41067513E9BD}" type="presOf" srcId="{8B334772-6C60-4384-86E2-B2DB488BCDBA}" destId="{B0755CBC-7B27-4E31-B22A-249426D76976}" srcOrd="0" destOrd="0" presId="urn:microsoft.com/office/officeart/2005/8/layout/hierarchy3"/>
    <dgm:cxn modelId="{5E0926DE-54D5-4F2A-9754-1D77676536EC}" type="presOf" srcId="{EAA6B838-A77F-4102-BE28-6EA2A1119B6F}" destId="{576E3E4F-4048-44D1-9037-E0E47FB13E00}" srcOrd="0" destOrd="0" presId="urn:microsoft.com/office/officeart/2005/8/layout/hierarchy3"/>
    <dgm:cxn modelId="{B54BEC95-0353-4F95-A79C-C3F34EC8A313}" type="presOf" srcId="{95D47BCB-8473-487C-BB7B-C7CC9CE64D2F}" destId="{E82F5EF8-921A-4409-9059-A985B2DF957D}" srcOrd="0" destOrd="0" presId="urn:microsoft.com/office/officeart/2005/8/layout/hierarchy3"/>
    <dgm:cxn modelId="{CCE0975B-6D43-4F3C-A146-5A33BD01E668}" srcId="{52240C84-A0B4-4C6A-84D4-CD0C7580728A}" destId="{294EE3CC-69BB-4C78-BCFF-166A41168A5B}" srcOrd="0" destOrd="0" parTransId="{37F69E99-B392-44A2-8D9A-042BB937FC68}" sibTransId="{6201BEFA-CBA2-457E-8572-AFDBC972AAA5}"/>
    <dgm:cxn modelId="{0FE7E4E0-54A7-4124-B82E-AF2B276929A4}" type="presOf" srcId="{198732FB-20B8-447A-BEB9-93252B5DB372}" destId="{D3C4008A-799D-48E4-9B1D-6BD827285F4B}" srcOrd="0" destOrd="0" presId="urn:microsoft.com/office/officeart/2005/8/layout/hierarchy3"/>
    <dgm:cxn modelId="{212BFA38-802A-4B4F-92C1-8F9B111DF9AD}" type="presOf" srcId="{3DE2EB5E-4316-4036-A3F2-992B183AF747}" destId="{8BF1D22F-C706-4AC7-9DB6-8EBEF5679BD8}" srcOrd="0" destOrd="0" presId="urn:microsoft.com/office/officeart/2005/8/layout/hierarchy3"/>
    <dgm:cxn modelId="{28B23051-55DD-41BA-A762-A3CFC07ECE37}" srcId="{31509641-597E-A74B-B621-2EBBCF457666}" destId="{C3EDA7C2-78C7-4E3B-85C1-41BE5A225295}" srcOrd="1" destOrd="0" parTransId="{829B73D3-91D5-4C12-98A0-824E34AFD5B9}" sibTransId="{6A7489E1-7847-448B-9E58-CAF7DBE2B332}"/>
    <dgm:cxn modelId="{CAD7CB61-6A7F-4AE6-87FF-472F7EEC548E}" type="presOf" srcId="{52240C84-A0B4-4C6A-84D4-CD0C7580728A}" destId="{BD37EAC5-7FEE-4850-B0B1-588BA3AFBDF8}" srcOrd="1" destOrd="0" presId="urn:microsoft.com/office/officeart/2005/8/layout/hierarchy3"/>
    <dgm:cxn modelId="{A5CB2631-8357-45BF-889D-6BB4EACAD427}" type="presOf" srcId="{77B85B57-4899-48F0-929E-61C3C05C060E}" destId="{68DEBEEF-5FD4-4C05-9450-AD8DCDC5A2D8}" srcOrd="0" destOrd="0" presId="urn:microsoft.com/office/officeart/2005/8/layout/hierarchy3"/>
    <dgm:cxn modelId="{74BB6C45-2D2A-413F-ABF5-8A77F158704F}" type="presOf" srcId="{49108FA5-1CB9-4269-87FA-D51AA528AF2C}" destId="{50438E90-8723-4F99-A48A-98A0204474C5}" srcOrd="0" destOrd="0" presId="urn:microsoft.com/office/officeart/2005/8/layout/hierarchy3"/>
    <dgm:cxn modelId="{23B46503-B14B-41ED-801C-7FC19476AF8A}" type="presOf" srcId="{B6451E0A-69BB-4D41-9362-8E899F13B607}" destId="{71BD9218-2512-4C58-879D-3A508507E568}" srcOrd="0" destOrd="0" presId="urn:microsoft.com/office/officeart/2005/8/layout/hierarchy3"/>
    <dgm:cxn modelId="{7E87B3D2-9484-4437-9DC6-0CD21605A672}" type="presOf" srcId="{4D877C88-AFB9-467B-A936-866B885CD720}" destId="{E066C237-30A2-4AD8-B7DA-D28D6B5A0271}" srcOrd="0" destOrd="0" presId="urn:microsoft.com/office/officeart/2005/8/layout/hierarchy3"/>
    <dgm:cxn modelId="{AEB0E7EE-1771-4973-A039-8395E38E1C09}" type="presOf" srcId="{F73B55ED-0DFF-AE46-BB6B-1F4E3D86E31E}" destId="{BB1DDA0A-9ED0-4316-825A-0586583AD662}" srcOrd="0" destOrd="0" presId="urn:microsoft.com/office/officeart/2005/8/layout/hierarchy3"/>
    <dgm:cxn modelId="{D9C23B0C-04AB-4ECB-B8BC-D1BC14A2F926}" type="presOf" srcId="{F73B55ED-0DFF-AE46-BB6B-1F4E3D86E31E}" destId="{1B5F3667-7437-4A1A-A034-0E0B60BB9EA8}" srcOrd="1" destOrd="0" presId="urn:microsoft.com/office/officeart/2005/8/layout/hierarchy3"/>
    <dgm:cxn modelId="{DCF10F78-E8BF-4C40-916B-C2A4385DE134}" srcId="{F73B55ED-0DFF-AE46-BB6B-1F4E3D86E31E}" destId="{B6451E0A-69BB-4D41-9362-8E899F13B607}" srcOrd="0" destOrd="0" parTransId="{DB012EB2-2391-4E03-95E8-8D703898E116}" sibTransId="{7122E5D1-9FFF-4A22-B93F-77045564400F}"/>
    <dgm:cxn modelId="{F1793E6F-DF60-4415-9410-41D43688E79F}" srcId="{31509641-597E-A74B-B621-2EBBCF457666}" destId="{2FC53864-A04A-469D-86C0-43F454BA9572}" srcOrd="0" destOrd="0" parTransId="{198732FB-20B8-447A-BEB9-93252B5DB372}" sibTransId="{BB142EB8-E65B-40ED-AC07-59D92FCCD784}"/>
    <dgm:cxn modelId="{E4DD1E68-20A6-41A5-B12A-320E640FB154}" type="presOf" srcId="{31509641-597E-A74B-B621-2EBBCF457666}" destId="{A250195B-FEFD-4AB5-8808-C0173C560F8A}" srcOrd="0" destOrd="0" presId="urn:microsoft.com/office/officeart/2005/8/layout/hierarchy3"/>
    <dgm:cxn modelId="{5CE6F0E1-EA04-47BF-A76F-36A9289CFDFC}" type="presOf" srcId="{4DF219C6-2502-4B3F-888E-BB0186325C18}" destId="{8C6B8ADE-C098-4275-8286-25B01E4BA087}" srcOrd="0" destOrd="0" presId="urn:microsoft.com/office/officeart/2005/8/layout/hierarchy3"/>
    <dgm:cxn modelId="{AA506D51-2E8A-491B-88BC-C03AB7580CF2}" type="presOf" srcId="{C3EDA7C2-78C7-4E3B-85C1-41BE5A225295}" destId="{FC5ABB5C-8737-427C-94E6-E1D652C8EF90}" srcOrd="0" destOrd="0" presId="urn:microsoft.com/office/officeart/2005/8/layout/hierarchy3"/>
    <dgm:cxn modelId="{F0C2EF85-D256-4DBB-9499-7736B89C15C8}" srcId="{7B8E9682-E2A0-4CB6-B3FE-9A873C61036B}" destId="{3DE2EB5E-4316-4036-A3F2-992B183AF747}" srcOrd="2" destOrd="0" parTransId="{F11156D0-B16E-402D-A783-A28C83CF1DCA}" sibTransId="{439AE977-424B-41F0-9A2D-768C5D4FB009}"/>
    <dgm:cxn modelId="{D73CAD87-EAF3-4C62-B819-0D12FF144DB1}" srcId="{0601E54C-405D-8A4E-A14A-F7DDFC2509AA}" destId="{486FABF0-EC06-4A07-8DEF-0F3C5D38218F}" srcOrd="0" destOrd="0" parTransId="{C92755AB-8954-4C96-9E0F-A19F6958BFA5}" sibTransId="{E6FCFBFB-2109-4BA0-90F0-735CEEFF6282}"/>
    <dgm:cxn modelId="{DD10B993-745A-4598-94FB-D8DE685E4CBC}" type="presOf" srcId="{4BADB6A1-9F0C-4C57-824F-EA66AB33FCCA}" destId="{6F8BAD49-D140-4BC4-95D3-E230C2432B38}" srcOrd="0" destOrd="0" presId="urn:microsoft.com/office/officeart/2005/8/layout/hierarchy3"/>
    <dgm:cxn modelId="{F75913C6-33A8-4F88-BFBE-2D880AAE0250}" type="presOf" srcId="{0601E54C-405D-8A4E-A14A-F7DDFC2509AA}" destId="{56CC474B-350B-43C4-B98A-C9C9AF542708}" srcOrd="0" destOrd="0" presId="urn:microsoft.com/office/officeart/2005/8/layout/hierarchy3"/>
    <dgm:cxn modelId="{292BC7DC-13D3-4FF1-A48C-CE61120AF16A}" srcId="{52240C84-A0B4-4C6A-84D4-CD0C7580728A}" destId="{8E3A3F8A-C002-4CC4-8374-8C3A15BB03FD}" srcOrd="1" destOrd="0" parTransId="{95D47BCB-8473-487C-BB7B-C7CC9CE64D2F}" sibTransId="{94C88C41-E5D0-471C-8C46-62F347DDC648}"/>
    <dgm:cxn modelId="{2DD47F67-3778-42E4-9535-2BA4FB3E941D}" srcId="{0601E54C-405D-8A4E-A14A-F7DDFC2509AA}" destId="{4BADB6A1-9F0C-4C57-824F-EA66AB33FCCA}" srcOrd="2" destOrd="0" parTransId="{4DF219C6-2502-4B3F-888E-BB0186325C18}" sibTransId="{A11760A0-FBAE-4A84-951C-A84D5CE03276}"/>
    <dgm:cxn modelId="{E002E4DB-BC75-4AD1-AA1C-EA121064F505}" type="presOf" srcId="{DB012EB2-2391-4E03-95E8-8D703898E116}" destId="{85EC6F4A-0096-4274-BE06-86DDD8FBAC54}" srcOrd="0" destOrd="0" presId="urn:microsoft.com/office/officeart/2005/8/layout/hierarchy3"/>
    <dgm:cxn modelId="{5DACA22C-08FF-4FA7-838E-9E82B8F78AE1}" srcId="{7B8E9682-E2A0-4CB6-B3FE-9A873C61036B}" destId="{77B85B57-4899-48F0-929E-61C3C05C060E}" srcOrd="1" destOrd="0" parTransId="{8B334772-6C60-4384-86E2-B2DB488BCDBA}" sibTransId="{D187E9AF-CF8B-43D1-91EA-36C1BA432B67}"/>
    <dgm:cxn modelId="{64F31A48-67B8-4E65-B20D-DEC7E4B9CEFE}" type="presOf" srcId="{2FC53864-A04A-469D-86C0-43F454BA9572}" destId="{B2B4A440-4834-4076-85C6-9A421667F7FC}" srcOrd="0" destOrd="0" presId="urn:microsoft.com/office/officeart/2005/8/layout/hierarchy3"/>
    <dgm:cxn modelId="{DE420ACE-A183-4E4B-8A3B-6B5F65E2AD94}" srcId="{575D0A89-6F74-2C44-8B65-62DD59ACE30B}" destId="{0601E54C-405D-8A4E-A14A-F7DDFC2509AA}" srcOrd="2" destOrd="0" parTransId="{A5FA9668-275C-0240-BD6E-05A368055450}" sibTransId="{DE94549E-039C-8948-BFF4-CC3BEE935B54}"/>
    <dgm:cxn modelId="{94B6D78E-DB54-449B-88EA-92A5A6A78C1C}" type="presOf" srcId="{52240C84-A0B4-4C6A-84D4-CD0C7580728A}" destId="{B194BCD1-0FF3-45AC-833A-EC280A9F1C53}" srcOrd="0" destOrd="0" presId="urn:microsoft.com/office/officeart/2005/8/layout/hierarchy3"/>
    <dgm:cxn modelId="{364F47A4-F11C-4236-B46F-CF432429E28A}" type="presOf" srcId="{F11156D0-B16E-402D-A783-A28C83CF1DCA}" destId="{877C8B45-60B2-450C-8FC9-54990BABD1EF}" srcOrd="0" destOrd="0" presId="urn:microsoft.com/office/officeart/2005/8/layout/hierarchy3"/>
    <dgm:cxn modelId="{2B0BFBC1-0676-4A19-84AE-D7E626C8E364}" type="presOf" srcId="{8E3A3F8A-C002-4CC4-8374-8C3A15BB03FD}" destId="{1AE54D77-176A-4195-8A66-7979BE49DB28}" srcOrd="0" destOrd="0" presId="urn:microsoft.com/office/officeart/2005/8/layout/hierarchy3"/>
    <dgm:cxn modelId="{E132FA5C-9032-4EC3-A92C-DA08F60D36DB}" type="presOf" srcId="{21E6E169-1585-4C59-9A09-15E49F6D2A91}" destId="{80A1BA6B-DB35-4D2D-8171-2FDB18DE6241}" srcOrd="0" destOrd="0" presId="urn:microsoft.com/office/officeart/2005/8/layout/hierarchy3"/>
    <dgm:cxn modelId="{45778DB9-7E10-46CA-A118-F5D7D7D37A8C}" type="presOf" srcId="{7B8E9682-E2A0-4CB6-B3FE-9A873C61036B}" destId="{D7A6C43C-6BAF-45A7-89C9-ADA08548B10F}" srcOrd="1" destOrd="0" presId="urn:microsoft.com/office/officeart/2005/8/layout/hierarchy3"/>
    <dgm:cxn modelId="{BBAE0EF3-1FA6-4971-854A-85FCCF91D975}" srcId="{0601E54C-405D-8A4E-A14A-F7DDFC2509AA}" destId="{EAA6B838-A77F-4102-BE28-6EA2A1119B6F}" srcOrd="1" destOrd="0" parTransId="{0CFEDC73-08DA-4730-AF41-2057699B4303}" sibTransId="{6B42ED53-1196-4F9E-B736-25B897B9D3D1}"/>
    <dgm:cxn modelId="{556C49D4-33D3-418D-87B6-DDB552E25F34}" type="presOf" srcId="{D4F9AD8A-B235-40BC-8CA0-9BAEC274D035}" destId="{AC266756-B08D-45A9-83F1-CB6FF289FE0C}" srcOrd="0" destOrd="0" presId="urn:microsoft.com/office/officeart/2005/8/layout/hierarchy3"/>
    <dgm:cxn modelId="{1E9F6B0D-BFDB-4103-AB5E-D4C93A28819D}" srcId="{575D0A89-6F74-2C44-8B65-62DD59ACE30B}" destId="{C14B814A-DCD7-42FF-A48D-044465E95753}" srcOrd="4" destOrd="0" parTransId="{2B9B932A-E04B-4D6D-8FD0-56513C76769D}" sibTransId="{56B24514-5861-454E-A435-687079FE93FE}"/>
    <dgm:cxn modelId="{7C996AE5-13FF-47FD-8936-E8A700DF0BA3}" type="presOf" srcId="{91D704DA-6CCF-4F3C-AF60-BF2AE1352529}" destId="{0D5CD26E-DE3F-4518-80AE-7208F1BDEAF7}" srcOrd="0" destOrd="0" presId="urn:microsoft.com/office/officeart/2005/8/layout/hierarchy3"/>
    <dgm:cxn modelId="{787FBBB5-D971-4E18-9FF2-1774F2A6230F}" type="presParOf" srcId="{CE5BECD9-E56F-42BB-8727-04FF30550769}" destId="{3683D7DD-0316-46A3-B6CF-6A8DFF186D8C}" srcOrd="0" destOrd="0" presId="urn:microsoft.com/office/officeart/2005/8/layout/hierarchy3"/>
    <dgm:cxn modelId="{D1939434-1D8A-490C-8900-119105628BC2}" type="presParOf" srcId="{3683D7DD-0316-46A3-B6CF-6A8DFF186D8C}" destId="{0F6E5C3C-67EF-4D45-B1D8-1EC024C46487}" srcOrd="0" destOrd="0" presId="urn:microsoft.com/office/officeart/2005/8/layout/hierarchy3"/>
    <dgm:cxn modelId="{8064CAF4-4FA0-44C2-B26D-74AE468196E5}" type="presParOf" srcId="{0F6E5C3C-67EF-4D45-B1D8-1EC024C46487}" destId="{BB1DDA0A-9ED0-4316-825A-0586583AD662}" srcOrd="0" destOrd="0" presId="urn:microsoft.com/office/officeart/2005/8/layout/hierarchy3"/>
    <dgm:cxn modelId="{A044E3B4-0818-4FD7-AAED-3E86F511DF63}" type="presParOf" srcId="{0F6E5C3C-67EF-4D45-B1D8-1EC024C46487}" destId="{1B5F3667-7437-4A1A-A034-0E0B60BB9EA8}" srcOrd="1" destOrd="0" presId="urn:microsoft.com/office/officeart/2005/8/layout/hierarchy3"/>
    <dgm:cxn modelId="{C4A3410E-00A2-4D42-B215-6B49A42EB10F}" type="presParOf" srcId="{3683D7DD-0316-46A3-B6CF-6A8DFF186D8C}" destId="{A2E4C7A6-9384-4E3E-B8BE-DCB55C8EBE9C}" srcOrd="1" destOrd="0" presId="urn:microsoft.com/office/officeart/2005/8/layout/hierarchy3"/>
    <dgm:cxn modelId="{A128A111-8AF4-4230-AF65-D1E8F5C6806F}" type="presParOf" srcId="{A2E4C7A6-9384-4E3E-B8BE-DCB55C8EBE9C}" destId="{85EC6F4A-0096-4274-BE06-86DDD8FBAC54}" srcOrd="0" destOrd="0" presId="urn:microsoft.com/office/officeart/2005/8/layout/hierarchy3"/>
    <dgm:cxn modelId="{12741E61-902A-4710-89F5-8C8E5C1A09EA}" type="presParOf" srcId="{A2E4C7A6-9384-4E3E-B8BE-DCB55C8EBE9C}" destId="{71BD9218-2512-4C58-879D-3A508507E568}" srcOrd="1" destOrd="0" presId="urn:microsoft.com/office/officeart/2005/8/layout/hierarchy3"/>
    <dgm:cxn modelId="{3747BED1-1064-45DA-87AB-18937E4E6F75}" type="presParOf" srcId="{CE5BECD9-E56F-42BB-8727-04FF30550769}" destId="{85FF3B97-922F-4794-A3F6-00602799022C}" srcOrd="1" destOrd="0" presId="urn:microsoft.com/office/officeart/2005/8/layout/hierarchy3"/>
    <dgm:cxn modelId="{12C0E790-FE21-45E2-9CBF-62DBE435FD32}" type="presParOf" srcId="{85FF3B97-922F-4794-A3F6-00602799022C}" destId="{27F96958-DFD1-4972-A2EB-84DD94E31EFA}" srcOrd="0" destOrd="0" presId="urn:microsoft.com/office/officeart/2005/8/layout/hierarchy3"/>
    <dgm:cxn modelId="{50336868-8B23-4441-9328-B5E5C4E4CF3F}" type="presParOf" srcId="{27F96958-DFD1-4972-A2EB-84DD94E31EFA}" destId="{A250195B-FEFD-4AB5-8808-C0173C560F8A}" srcOrd="0" destOrd="0" presId="urn:microsoft.com/office/officeart/2005/8/layout/hierarchy3"/>
    <dgm:cxn modelId="{02C41B98-904D-411A-B3E9-892AF5ADFF34}" type="presParOf" srcId="{27F96958-DFD1-4972-A2EB-84DD94E31EFA}" destId="{127EE0C0-EB75-48C6-9073-F6FAC85286F4}" srcOrd="1" destOrd="0" presId="urn:microsoft.com/office/officeart/2005/8/layout/hierarchy3"/>
    <dgm:cxn modelId="{E8CC4672-684F-4AA4-8E18-79ADB23A3B45}" type="presParOf" srcId="{85FF3B97-922F-4794-A3F6-00602799022C}" destId="{9219E417-FAE6-422E-B0AE-F22AC510DB91}" srcOrd="1" destOrd="0" presId="urn:microsoft.com/office/officeart/2005/8/layout/hierarchy3"/>
    <dgm:cxn modelId="{EB81A92C-6EB0-49B3-8284-98849F6F7B53}" type="presParOf" srcId="{9219E417-FAE6-422E-B0AE-F22AC510DB91}" destId="{D3C4008A-799D-48E4-9B1D-6BD827285F4B}" srcOrd="0" destOrd="0" presId="urn:microsoft.com/office/officeart/2005/8/layout/hierarchy3"/>
    <dgm:cxn modelId="{1B5882CC-C079-4431-801B-CBA8DE1D62D9}" type="presParOf" srcId="{9219E417-FAE6-422E-B0AE-F22AC510DB91}" destId="{B2B4A440-4834-4076-85C6-9A421667F7FC}" srcOrd="1" destOrd="0" presId="urn:microsoft.com/office/officeart/2005/8/layout/hierarchy3"/>
    <dgm:cxn modelId="{005A96B6-2643-4878-9F5C-582701A7E986}" type="presParOf" srcId="{9219E417-FAE6-422E-B0AE-F22AC510DB91}" destId="{683E8AC1-C0DE-4987-B880-7FB4AD6E54D8}" srcOrd="2" destOrd="0" presId="urn:microsoft.com/office/officeart/2005/8/layout/hierarchy3"/>
    <dgm:cxn modelId="{3D4F3BD7-96BF-4B56-9D5A-DD63A96BBB87}" type="presParOf" srcId="{9219E417-FAE6-422E-B0AE-F22AC510DB91}" destId="{FC5ABB5C-8737-427C-94E6-E1D652C8EF90}" srcOrd="3" destOrd="0" presId="urn:microsoft.com/office/officeart/2005/8/layout/hierarchy3"/>
    <dgm:cxn modelId="{56E2BB3A-A381-4463-859A-9390BCA0024D}" type="presParOf" srcId="{CE5BECD9-E56F-42BB-8727-04FF30550769}" destId="{5FC4CF18-997E-4339-954E-6FB8C4F13F01}" srcOrd="2" destOrd="0" presId="urn:microsoft.com/office/officeart/2005/8/layout/hierarchy3"/>
    <dgm:cxn modelId="{EA184045-80EB-4687-BC71-E0A10554E625}" type="presParOf" srcId="{5FC4CF18-997E-4339-954E-6FB8C4F13F01}" destId="{1547188E-368F-47BD-8DDD-A4CED8EF4B02}" srcOrd="0" destOrd="0" presId="urn:microsoft.com/office/officeart/2005/8/layout/hierarchy3"/>
    <dgm:cxn modelId="{5184CFA1-3752-47C6-A0A1-D0AE373A98FA}" type="presParOf" srcId="{1547188E-368F-47BD-8DDD-A4CED8EF4B02}" destId="{56CC474B-350B-43C4-B98A-C9C9AF542708}" srcOrd="0" destOrd="0" presId="urn:microsoft.com/office/officeart/2005/8/layout/hierarchy3"/>
    <dgm:cxn modelId="{02D5423D-CCB3-4F61-9C3A-2B41A5B060F0}" type="presParOf" srcId="{1547188E-368F-47BD-8DDD-A4CED8EF4B02}" destId="{B447CC99-9041-4A84-B41C-46EA51165B4B}" srcOrd="1" destOrd="0" presId="urn:microsoft.com/office/officeart/2005/8/layout/hierarchy3"/>
    <dgm:cxn modelId="{479F6AD6-249F-4E95-B60B-AE6BA81289A5}" type="presParOf" srcId="{5FC4CF18-997E-4339-954E-6FB8C4F13F01}" destId="{31662C45-FF3B-40F1-AF4C-F3D37F755F52}" srcOrd="1" destOrd="0" presId="urn:microsoft.com/office/officeart/2005/8/layout/hierarchy3"/>
    <dgm:cxn modelId="{B1FD725E-3314-4BE7-B528-BFF79D8D1995}" type="presParOf" srcId="{31662C45-FF3B-40F1-AF4C-F3D37F755F52}" destId="{4BADFCA7-BEDB-4AB1-B451-83008C9BDDCE}" srcOrd="0" destOrd="0" presId="urn:microsoft.com/office/officeart/2005/8/layout/hierarchy3"/>
    <dgm:cxn modelId="{D53ACED4-024F-4B3A-A50B-C2E6261F8721}" type="presParOf" srcId="{31662C45-FF3B-40F1-AF4C-F3D37F755F52}" destId="{0998B082-8E02-4CF4-BCA0-BA7B197E2556}" srcOrd="1" destOrd="0" presId="urn:microsoft.com/office/officeart/2005/8/layout/hierarchy3"/>
    <dgm:cxn modelId="{F2682120-8AE3-41AF-B6FD-52E2E17476B3}" type="presParOf" srcId="{31662C45-FF3B-40F1-AF4C-F3D37F755F52}" destId="{3E111E7B-FC18-47FF-BC4D-072972C936FE}" srcOrd="2" destOrd="0" presId="urn:microsoft.com/office/officeart/2005/8/layout/hierarchy3"/>
    <dgm:cxn modelId="{14C974CD-DBEC-4D90-A4B4-74922F4735CA}" type="presParOf" srcId="{31662C45-FF3B-40F1-AF4C-F3D37F755F52}" destId="{576E3E4F-4048-44D1-9037-E0E47FB13E00}" srcOrd="3" destOrd="0" presId="urn:microsoft.com/office/officeart/2005/8/layout/hierarchy3"/>
    <dgm:cxn modelId="{F187F01B-A249-4682-90AA-870271E9AE9B}" type="presParOf" srcId="{31662C45-FF3B-40F1-AF4C-F3D37F755F52}" destId="{8C6B8ADE-C098-4275-8286-25B01E4BA087}" srcOrd="4" destOrd="0" presId="urn:microsoft.com/office/officeart/2005/8/layout/hierarchy3"/>
    <dgm:cxn modelId="{4AF63766-3D2C-4867-8B37-A2245C3E2B85}" type="presParOf" srcId="{31662C45-FF3B-40F1-AF4C-F3D37F755F52}" destId="{6F8BAD49-D140-4BC4-95D3-E230C2432B38}" srcOrd="5" destOrd="0" presId="urn:microsoft.com/office/officeart/2005/8/layout/hierarchy3"/>
    <dgm:cxn modelId="{ED6B193E-D46B-466B-A0DA-C19C6F6D9474}" type="presParOf" srcId="{CE5BECD9-E56F-42BB-8727-04FF30550769}" destId="{BF0B6F8A-E36E-4FF1-A7E4-F481AA24FCCB}" srcOrd="3" destOrd="0" presId="urn:microsoft.com/office/officeart/2005/8/layout/hierarchy3"/>
    <dgm:cxn modelId="{42338F58-3CA5-4629-883D-54D60AA908A6}" type="presParOf" srcId="{BF0B6F8A-E36E-4FF1-A7E4-F481AA24FCCB}" destId="{F1F95696-15AB-449E-B266-2CE241C19F51}" srcOrd="0" destOrd="0" presId="urn:microsoft.com/office/officeart/2005/8/layout/hierarchy3"/>
    <dgm:cxn modelId="{2F7F8760-28F7-4103-A8A8-D2DCBF8BC621}" type="presParOf" srcId="{F1F95696-15AB-449E-B266-2CE241C19F51}" destId="{B194BCD1-0FF3-45AC-833A-EC280A9F1C53}" srcOrd="0" destOrd="0" presId="urn:microsoft.com/office/officeart/2005/8/layout/hierarchy3"/>
    <dgm:cxn modelId="{717CC59F-CD69-4712-A0DC-28E666F33EE9}" type="presParOf" srcId="{F1F95696-15AB-449E-B266-2CE241C19F51}" destId="{BD37EAC5-7FEE-4850-B0B1-588BA3AFBDF8}" srcOrd="1" destOrd="0" presId="urn:microsoft.com/office/officeart/2005/8/layout/hierarchy3"/>
    <dgm:cxn modelId="{2E426C76-D1C6-4CD0-846F-C72B5CBA7800}" type="presParOf" srcId="{BF0B6F8A-E36E-4FF1-A7E4-F481AA24FCCB}" destId="{745FD88F-07B4-4928-AE6A-B8A736A6F771}" srcOrd="1" destOrd="0" presId="urn:microsoft.com/office/officeart/2005/8/layout/hierarchy3"/>
    <dgm:cxn modelId="{D72FB7C5-E365-44FC-B2A9-82AE7533FA80}" type="presParOf" srcId="{745FD88F-07B4-4928-AE6A-B8A736A6F771}" destId="{B1B3B575-09E3-4745-A098-0119B9ECCCC7}" srcOrd="0" destOrd="0" presId="urn:microsoft.com/office/officeart/2005/8/layout/hierarchy3"/>
    <dgm:cxn modelId="{E4B99944-780B-476E-964A-070E31E76254}" type="presParOf" srcId="{745FD88F-07B4-4928-AE6A-B8A736A6F771}" destId="{62C6BB3A-9192-47B7-A248-EA47F018535D}" srcOrd="1" destOrd="0" presId="urn:microsoft.com/office/officeart/2005/8/layout/hierarchy3"/>
    <dgm:cxn modelId="{D534684A-55C5-45C3-9CF4-6D0039737991}" type="presParOf" srcId="{745FD88F-07B4-4928-AE6A-B8A736A6F771}" destId="{E82F5EF8-921A-4409-9059-A985B2DF957D}" srcOrd="2" destOrd="0" presId="urn:microsoft.com/office/officeart/2005/8/layout/hierarchy3"/>
    <dgm:cxn modelId="{C6A1A7E3-6403-487F-BDA7-5F7C50403166}" type="presParOf" srcId="{745FD88F-07B4-4928-AE6A-B8A736A6F771}" destId="{1AE54D77-176A-4195-8A66-7979BE49DB28}" srcOrd="3" destOrd="0" presId="urn:microsoft.com/office/officeart/2005/8/layout/hierarchy3"/>
    <dgm:cxn modelId="{2F8DC3C8-14C5-44A9-899E-EEFAEB9C04DE}" type="presParOf" srcId="{745FD88F-07B4-4928-AE6A-B8A736A6F771}" destId="{E066C237-30A2-4AD8-B7DA-D28D6B5A0271}" srcOrd="4" destOrd="0" presId="urn:microsoft.com/office/officeart/2005/8/layout/hierarchy3"/>
    <dgm:cxn modelId="{6D2A78AF-4A1A-454B-BCE5-119D2947D87F}" type="presParOf" srcId="{745FD88F-07B4-4928-AE6A-B8A736A6F771}" destId="{0D5CD26E-DE3F-4518-80AE-7208F1BDEAF7}" srcOrd="5" destOrd="0" presId="urn:microsoft.com/office/officeart/2005/8/layout/hierarchy3"/>
    <dgm:cxn modelId="{0D141563-A7FF-4FF4-960D-F84F7D440A06}" type="presParOf" srcId="{CE5BECD9-E56F-42BB-8727-04FF30550769}" destId="{A1CB452E-5839-4839-831A-58F925DFF66D}" srcOrd="4" destOrd="0" presId="urn:microsoft.com/office/officeart/2005/8/layout/hierarchy3"/>
    <dgm:cxn modelId="{B60DE4FA-FA6A-4AA9-ABF4-480EA788860B}" type="presParOf" srcId="{A1CB452E-5839-4839-831A-58F925DFF66D}" destId="{1F56D708-A7BB-4A84-95DC-7A725B7C3573}" srcOrd="0" destOrd="0" presId="urn:microsoft.com/office/officeart/2005/8/layout/hierarchy3"/>
    <dgm:cxn modelId="{2AD4891F-537B-4122-9450-330242E3FBB6}" type="presParOf" srcId="{1F56D708-A7BB-4A84-95DC-7A725B7C3573}" destId="{245795A9-7B88-4320-B47B-534159FC2E9F}" srcOrd="0" destOrd="0" presId="urn:microsoft.com/office/officeart/2005/8/layout/hierarchy3"/>
    <dgm:cxn modelId="{E6A0D67A-2188-4F91-B564-BBB69B0AF871}" type="presParOf" srcId="{1F56D708-A7BB-4A84-95DC-7A725B7C3573}" destId="{AD28C6FC-905B-4D2B-9380-394E22463C2B}" srcOrd="1" destOrd="0" presId="urn:microsoft.com/office/officeart/2005/8/layout/hierarchy3"/>
    <dgm:cxn modelId="{673DE90F-FDAA-43CE-AAEF-E854E0CEE6CB}" type="presParOf" srcId="{A1CB452E-5839-4839-831A-58F925DFF66D}" destId="{87487744-1B46-45D1-B2ED-97A0B2AC2818}" srcOrd="1" destOrd="0" presId="urn:microsoft.com/office/officeart/2005/8/layout/hierarchy3"/>
    <dgm:cxn modelId="{7E60C6F6-367A-47BA-B137-963BC1EE073E}" type="presParOf" srcId="{87487744-1B46-45D1-B2ED-97A0B2AC2818}" destId="{50438E90-8723-4F99-A48A-98A0204474C5}" srcOrd="0" destOrd="0" presId="urn:microsoft.com/office/officeart/2005/8/layout/hierarchy3"/>
    <dgm:cxn modelId="{D91438A9-BFA5-4C2D-8B99-9D9F6BC91E79}" type="presParOf" srcId="{87487744-1B46-45D1-B2ED-97A0B2AC2818}" destId="{10179D90-F660-408B-B7F0-FA32EA4762A4}" srcOrd="1" destOrd="0" presId="urn:microsoft.com/office/officeart/2005/8/layout/hierarchy3"/>
    <dgm:cxn modelId="{412B548A-7287-425B-B279-FC75F6B01CED}" type="presParOf" srcId="{CE5BECD9-E56F-42BB-8727-04FF30550769}" destId="{32AE274B-2A2F-4314-B350-63AE166D2302}" srcOrd="5" destOrd="0" presId="urn:microsoft.com/office/officeart/2005/8/layout/hierarchy3"/>
    <dgm:cxn modelId="{14DD17AB-E175-4A57-AD4D-620687F53EF0}" type="presParOf" srcId="{32AE274B-2A2F-4314-B350-63AE166D2302}" destId="{82579133-8111-4D34-9007-32EFDC8D6842}" srcOrd="0" destOrd="0" presId="urn:microsoft.com/office/officeart/2005/8/layout/hierarchy3"/>
    <dgm:cxn modelId="{3F59CF9A-E4E8-4B54-800A-D3EF08B2802F}" type="presParOf" srcId="{82579133-8111-4D34-9007-32EFDC8D6842}" destId="{D37B195A-EAA2-4AE9-83D8-22D106CAD8D9}" srcOrd="0" destOrd="0" presId="urn:microsoft.com/office/officeart/2005/8/layout/hierarchy3"/>
    <dgm:cxn modelId="{9484315F-F7C7-42A1-B088-888F166EF141}" type="presParOf" srcId="{82579133-8111-4D34-9007-32EFDC8D6842}" destId="{D7A6C43C-6BAF-45A7-89C9-ADA08548B10F}" srcOrd="1" destOrd="0" presId="urn:microsoft.com/office/officeart/2005/8/layout/hierarchy3"/>
    <dgm:cxn modelId="{7848E15B-2992-4900-A7FC-33AE286F7935}" type="presParOf" srcId="{32AE274B-2A2F-4314-B350-63AE166D2302}" destId="{EB62FE51-AC96-45D9-9700-BB75BADD7B12}" srcOrd="1" destOrd="0" presId="urn:microsoft.com/office/officeart/2005/8/layout/hierarchy3"/>
    <dgm:cxn modelId="{355D5D3A-107F-4A1B-A02E-44E79F8B460E}" type="presParOf" srcId="{EB62FE51-AC96-45D9-9700-BB75BADD7B12}" destId="{80A1BA6B-DB35-4D2D-8171-2FDB18DE6241}" srcOrd="0" destOrd="0" presId="urn:microsoft.com/office/officeart/2005/8/layout/hierarchy3"/>
    <dgm:cxn modelId="{95041DF2-BC7D-4C4D-976A-02CE13DA000F}" type="presParOf" srcId="{EB62FE51-AC96-45D9-9700-BB75BADD7B12}" destId="{AC266756-B08D-45A9-83F1-CB6FF289FE0C}" srcOrd="1" destOrd="0" presId="urn:microsoft.com/office/officeart/2005/8/layout/hierarchy3"/>
    <dgm:cxn modelId="{5569BC84-4BCB-432F-AF29-9346192EF3E6}" type="presParOf" srcId="{EB62FE51-AC96-45D9-9700-BB75BADD7B12}" destId="{B0755CBC-7B27-4E31-B22A-249426D76976}" srcOrd="2" destOrd="0" presId="urn:microsoft.com/office/officeart/2005/8/layout/hierarchy3"/>
    <dgm:cxn modelId="{5CF24828-3E9B-4B43-9398-0D443ADEAABB}" type="presParOf" srcId="{EB62FE51-AC96-45D9-9700-BB75BADD7B12}" destId="{68DEBEEF-5FD4-4C05-9450-AD8DCDC5A2D8}" srcOrd="3" destOrd="0" presId="urn:microsoft.com/office/officeart/2005/8/layout/hierarchy3"/>
    <dgm:cxn modelId="{C1F687ED-47DF-495E-9F9C-3B0AA9B4F4EB}" type="presParOf" srcId="{EB62FE51-AC96-45D9-9700-BB75BADD7B12}" destId="{877C8B45-60B2-450C-8FC9-54990BABD1EF}" srcOrd="4" destOrd="0" presId="urn:microsoft.com/office/officeart/2005/8/layout/hierarchy3"/>
    <dgm:cxn modelId="{491D0860-E7FD-485D-AC14-174D4B8C3665}" type="presParOf" srcId="{EB62FE51-AC96-45D9-9700-BB75BADD7B12}" destId="{8BF1D22F-C706-4AC7-9DB6-8EBEF5679BD8}"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F1D44E-8338-41E5-81C5-9786DFE570F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AB410588-F23D-4E31-8433-0EE1239644B1}">
      <dgm:prSet phldrT="[Text]"/>
      <dgm:spPr/>
      <dgm:t>
        <a:bodyPr/>
        <a:lstStyle/>
        <a:p>
          <a:r>
            <a:rPr lang="en-US" dirty="0" smtClean="0"/>
            <a:t>Step 1</a:t>
          </a:r>
          <a:endParaRPr lang="en-US" dirty="0"/>
        </a:p>
      </dgm:t>
    </dgm:pt>
    <dgm:pt modelId="{A20BF00B-01DD-481A-B087-4A8FBBC4E541}" type="parTrans" cxnId="{FBEABE14-EF03-4AC3-BAEF-8263E1D9F34A}">
      <dgm:prSet/>
      <dgm:spPr/>
      <dgm:t>
        <a:bodyPr/>
        <a:lstStyle/>
        <a:p>
          <a:endParaRPr lang="en-US"/>
        </a:p>
      </dgm:t>
    </dgm:pt>
    <dgm:pt modelId="{65AE58C7-6E13-40D4-A91D-C35B619EBBFB}" type="sibTrans" cxnId="{FBEABE14-EF03-4AC3-BAEF-8263E1D9F34A}">
      <dgm:prSet/>
      <dgm:spPr/>
      <dgm:t>
        <a:bodyPr/>
        <a:lstStyle/>
        <a:p>
          <a:endParaRPr lang="en-US"/>
        </a:p>
      </dgm:t>
    </dgm:pt>
    <dgm:pt modelId="{7762A090-77D4-4304-A33F-21AE7C4C93C0}">
      <dgm:prSet phldrT="[Text]"/>
      <dgm:spPr/>
      <dgm:t>
        <a:bodyPr/>
        <a:lstStyle/>
        <a:p>
          <a:r>
            <a:rPr lang="en-US" dirty="0" smtClean="0"/>
            <a:t>Research gaps from CER interviews</a:t>
          </a:r>
          <a:endParaRPr lang="en-US" dirty="0"/>
        </a:p>
      </dgm:t>
    </dgm:pt>
    <dgm:pt modelId="{68C717A5-FD2F-471B-A89D-79D9E76A9627}" type="parTrans" cxnId="{59A80675-37CB-4F62-9754-6A58BEDBB796}">
      <dgm:prSet/>
      <dgm:spPr/>
      <dgm:t>
        <a:bodyPr/>
        <a:lstStyle/>
        <a:p>
          <a:endParaRPr lang="en-US"/>
        </a:p>
      </dgm:t>
    </dgm:pt>
    <dgm:pt modelId="{ECF9F6B5-278F-41DF-AF02-15CA7D56DD6A}" type="sibTrans" cxnId="{59A80675-37CB-4F62-9754-6A58BEDBB796}">
      <dgm:prSet/>
      <dgm:spPr/>
      <dgm:t>
        <a:bodyPr/>
        <a:lstStyle/>
        <a:p>
          <a:endParaRPr lang="en-US"/>
        </a:p>
      </dgm:t>
    </dgm:pt>
    <dgm:pt modelId="{43F507B9-A8D8-42A5-98D1-96A4F599D648}">
      <dgm:prSet phldrT="[Text]"/>
      <dgm:spPr/>
      <dgm:t>
        <a:bodyPr/>
        <a:lstStyle/>
        <a:p>
          <a:r>
            <a:rPr lang="en-US" dirty="0" smtClean="0"/>
            <a:t>Step 2</a:t>
          </a:r>
          <a:endParaRPr lang="en-US" dirty="0"/>
        </a:p>
      </dgm:t>
    </dgm:pt>
    <dgm:pt modelId="{019E4019-939B-4FD7-822B-9502FEEDD446}" type="parTrans" cxnId="{5F659FDE-9039-4982-8815-8C14F16D8B32}">
      <dgm:prSet/>
      <dgm:spPr/>
      <dgm:t>
        <a:bodyPr/>
        <a:lstStyle/>
        <a:p>
          <a:endParaRPr lang="en-US"/>
        </a:p>
      </dgm:t>
    </dgm:pt>
    <dgm:pt modelId="{7471DBCE-E02E-4380-A79F-2DA61532D1E6}" type="sibTrans" cxnId="{5F659FDE-9039-4982-8815-8C14F16D8B32}">
      <dgm:prSet/>
      <dgm:spPr/>
      <dgm:t>
        <a:bodyPr/>
        <a:lstStyle/>
        <a:p>
          <a:endParaRPr lang="en-US"/>
        </a:p>
      </dgm:t>
    </dgm:pt>
    <dgm:pt modelId="{D725F2CA-1C48-4017-B271-43C85C254B9A}">
      <dgm:prSet phldrT="[Text]"/>
      <dgm:spPr/>
      <dgm:t>
        <a:bodyPr/>
        <a:lstStyle/>
        <a:p>
          <a:r>
            <a:rPr lang="en-US" dirty="0" smtClean="0"/>
            <a:t>Identify &amp; Recruit Stakeholders</a:t>
          </a:r>
          <a:endParaRPr lang="en-US" dirty="0"/>
        </a:p>
      </dgm:t>
    </dgm:pt>
    <dgm:pt modelId="{93A67316-B8FA-4F4E-A326-785C08EC347C}" type="parTrans" cxnId="{A38A4569-2984-4BD3-AD0C-350DB8AE0FF6}">
      <dgm:prSet/>
      <dgm:spPr/>
      <dgm:t>
        <a:bodyPr/>
        <a:lstStyle/>
        <a:p>
          <a:endParaRPr lang="en-US"/>
        </a:p>
      </dgm:t>
    </dgm:pt>
    <dgm:pt modelId="{CE093C2E-3885-45CC-A97E-11D9E8ADE59E}" type="sibTrans" cxnId="{A38A4569-2984-4BD3-AD0C-350DB8AE0FF6}">
      <dgm:prSet/>
      <dgm:spPr/>
      <dgm:t>
        <a:bodyPr/>
        <a:lstStyle/>
        <a:p>
          <a:endParaRPr lang="en-US"/>
        </a:p>
      </dgm:t>
    </dgm:pt>
    <dgm:pt modelId="{D0B31C5C-3504-4322-88B8-44E27EE9DFE0}">
      <dgm:prSet phldrT="[Text]"/>
      <dgm:spPr/>
      <dgm:t>
        <a:bodyPr/>
        <a:lstStyle/>
        <a:p>
          <a:r>
            <a:rPr lang="en-US" dirty="0" smtClean="0"/>
            <a:t>Step 3</a:t>
          </a:r>
          <a:endParaRPr lang="en-US" dirty="0"/>
        </a:p>
      </dgm:t>
    </dgm:pt>
    <dgm:pt modelId="{1338D167-A7F8-4927-8624-BF81C3A22E9C}" type="parTrans" cxnId="{BB8913CF-8AA7-4214-9EF8-D346ABBBF0C2}">
      <dgm:prSet/>
      <dgm:spPr/>
      <dgm:t>
        <a:bodyPr/>
        <a:lstStyle/>
        <a:p>
          <a:endParaRPr lang="en-US"/>
        </a:p>
      </dgm:t>
    </dgm:pt>
    <dgm:pt modelId="{4797FC49-E059-417C-9E27-3DDB2CC9F50B}" type="sibTrans" cxnId="{BB8913CF-8AA7-4214-9EF8-D346ABBBF0C2}">
      <dgm:prSet/>
      <dgm:spPr/>
      <dgm:t>
        <a:bodyPr/>
        <a:lstStyle/>
        <a:p>
          <a:endParaRPr lang="en-US"/>
        </a:p>
      </dgm:t>
    </dgm:pt>
    <dgm:pt modelId="{46F34BD9-0480-48F9-BE77-C9FCB5D9C9BD}">
      <dgm:prSet phldrT="[Text]"/>
      <dgm:spPr/>
      <dgm:t>
        <a:bodyPr/>
        <a:lstStyle/>
        <a:p>
          <a:r>
            <a:rPr lang="en-US" dirty="0" smtClean="0"/>
            <a:t>Orient stakeholders to project</a:t>
          </a:r>
          <a:endParaRPr lang="en-US" dirty="0"/>
        </a:p>
      </dgm:t>
    </dgm:pt>
    <dgm:pt modelId="{818D4356-47E7-4409-A0BF-549B8FB5EF18}" type="parTrans" cxnId="{710EA326-7408-49F5-A96F-FFB24BDBF628}">
      <dgm:prSet/>
      <dgm:spPr/>
      <dgm:t>
        <a:bodyPr/>
        <a:lstStyle/>
        <a:p>
          <a:endParaRPr lang="en-US"/>
        </a:p>
      </dgm:t>
    </dgm:pt>
    <dgm:pt modelId="{5FE89ABA-B98B-425E-8D7E-BD66E786FCEA}" type="sibTrans" cxnId="{710EA326-7408-49F5-A96F-FFB24BDBF628}">
      <dgm:prSet/>
      <dgm:spPr/>
      <dgm:t>
        <a:bodyPr/>
        <a:lstStyle/>
        <a:p>
          <a:endParaRPr lang="en-US"/>
        </a:p>
      </dgm:t>
    </dgm:pt>
    <dgm:pt modelId="{E55EA1A9-B31E-4C47-8B6A-915275DF88E1}">
      <dgm:prSet phldrT="[Text]"/>
      <dgm:spPr/>
      <dgm:t>
        <a:bodyPr/>
        <a:lstStyle/>
        <a:p>
          <a:r>
            <a:rPr lang="en-US" dirty="0" smtClean="0"/>
            <a:t>Step 4</a:t>
          </a:r>
          <a:endParaRPr lang="en-US" dirty="0"/>
        </a:p>
      </dgm:t>
    </dgm:pt>
    <dgm:pt modelId="{39D7AC44-C355-4CDD-A1C9-7355B0AFABC9}" type="parTrans" cxnId="{C5FA3C16-AE6F-49E7-B77C-15FE3610F581}">
      <dgm:prSet/>
      <dgm:spPr/>
      <dgm:t>
        <a:bodyPr/>
        <a:lstStyle/>
        <a:p>
          <a:endParaRPr lang="en-US"/>
        </a:p>
      </dgm:t>
    </dgm:pt>
    <dgm:pt modelId="{A536BF1D-E9D8-4D37-8468-AEAC7593CF52}" type="sibTrans" cxnId="{C5FA3C16-AE6F-49E7-B77C-15FE3610F581}">
      <dgm:prSet/>
      <dgm:spPr/>
      <dgm:t>
        <a:bodyPr/>
        <a:lstStyle/>
        <a:p>
          <a:endParaRPr lang="en-US"/>
        </a:p>
      </dgm:t>
    </dgm:pt>
    <dgm:pt modelId="{4AF03480-C04B-4B70-8F60-A22F910D4ADD}">
      <dgm:prSet phldrT="[Text]"/>
      <dgm:spPr/>
      <dgm:t>
        <a:bodyPr/>
        <a:lstStyle/>
        <a:p>
          <a:r>
            <a:rPr lang="en-US" dirty="0" smtClean="0"/>
            <a:t>Solicit input on gaps, generate topics</a:t>
          </a:r>
          <a:endParaRPr lang="en-US" dirty="0"/>
        </a:p>
      </dgm:t>
    </dgm:pt>
    <dgm:pt modelId="{653909FC-395A-40C6-A11A-A727B0E8F2C2}" type="parTrans" cxnId="{4CD47A35-2413-4C75-81E6-69A7EE8BF251}">
      <dgm:prSet/>
      <dgm:spPr/>
      <dgm:t>
        <a:bodyPr/>
        <a:lstStyle/>
        <a:p>
          <a:endParaRPr lang="en-US"/>
        </a:p>
      </dgm:t>
    </dgm:pt>
    <dgm:pt modelId="{73E60E03-FAAC-492B-BBD7-9A468738DE45}" type="sibTrans" cxnId="{4CD47A35-2413-4C75-81E6-69A7EE8BF251}">
      <dgm:prSet/>
      <dgm:spPr/>
      <dgm:t>
        <a:bodyPr/>
        <a:lstStyle/>
        <a:p>
          <a:endParaRPr lang="en-US"/>
        </a:p>
      </dgm:t>
    </dgm:pt>
    <dgm:pt modelId="{ABD231A5-F4EB-4D8C-8CC6-9D9103FA268D}">
      <dgm:prSet phldrT="[Text]"/>
      <dgm:spPr/>
      <dgm:t>
        <a:bodyPr/>
        <a:lstStyle/>
        <a:p>
          <a:r>
            <a:rPr lang="en-US" dirty="0" smtClean="0"/>
            <a:t>Step 5</a:t>
          </a:r>
          <a:endParaRPr lang="en-US" dirty="0"/>
        </a:p>
      </dgm:t>
    </dgm:pt>
    <dgm:pt modelId="{8FBEFA0D-C9CA-47C7-A0C5-20B86FC28896}" type="parTrans" cxnId="{A0AC2FE7-6A81-4774-887A-FDAB5E6ABF82}">
      <dgm:prSet/>
      <dgm:spPr/>
      <dgm:t>
        <a:bodyPr/>
        <a:lstStyle/>
        <a:p>
          <a:endParaRPr lang="en-US"/>
        </a:p>
      </dgm:t>
    </dgm:pt>
    <dgm:pt modelId="{97135CD4-8699-4497-87E0-F25F380E22C5}" type="sibTrans" cxnId="{A0AC2FE7-6A81-4774-887A-FDAB5E6ABF82}">
      <dgm:prSet/>
      <dgm:spPr/>
      <dgm:t>
        <a:bodyPr/>
        <a:lstStyle/>
        <a:p>
          <a:endParaRPr lang="en-US"/>
        </a:p>
      </dgm:t>
    </dgm:pt>
    <dgm:pt modelId="{D284BCC6-2131-4597-B1C6-E7F414C999DB}">
      <dgm:prSet phldrT="[Text]"/>
      <dgm:spPr/>
      <dgm:t>
        <a:bodyPr/>
        <a:lstStyle/>
        <a:p>
          <a:r>
            <a:rPr lang="en-US" dirty="0" smtClean="0"/>
            <a:t>Step 6</a:t>
          </a:r>
          <a:endParaRPr lang="en-US" dirty="0"/>
        </a:p>
      </dgm:t>
    </dgm:pt>
    <dgm:pt modelId="{BFF02BCE-7D64-4B9E-BB19-5A252F28C0E5}" type="parTrans" cxnId="{8CC61839-45CC-4B4B-8272-D14F21526856}">
      <dgm:prSet/>
      <dgm:spPr/>
      <dgm:t>
        <a:bodyPr/>
        <a:lstStyle/>
        <a:p>
          <a:endParaRPr lang="en-US"/>
        </a:p>
      </dgm:t>
    </dgm:pt>
    <dgm:pt modelId="{3779A210-372B-47BB-89EA-85B77792916F}" type="sibTrans" cxnId="{8CC61839-45CC-4B4B-8272-D14F21526856}">
      <dgm:prSet/>
      <dgm:spPr/>
      <dgm:t>
        <a:bodyPr/>
        <a:lstStyle/>
        <a:p>
          <a:endParaRPr lang="en-US"/>
        </a:p>
      </dgm:t>
    </dgm:pt>
    <dgm:pt modelId="{A9CE7CF7-FBAB-47A3-8EED-3808A5A3D460}">
      <dgm:prSet phldrT="[Text]"/>
      <dgm:spPr/>
      <dgm:t>
        <a:bodyPr/>
        <a:lstStyle/>
        <a:p>
          <a:r>
            <a:rPr lang="en-US" dirty="0" smtClean="0"/>
            <a:t>Engage stakeholders to prioritize FRN (at least 2 rounds)</a:t>
          </a:r>
          <a:endParaRPr lang="en-US" dirty="0"/>
        </a:p>
      </dgm:t>
    </dgm:pt>
    <dgm:pt modelId="{6FFB2D8C-F145-4D02-A718-7F1CFD822D48}" type="parTrans" cxnId="{62E589A7-9733-4B29-B006-E483D77DE97B}">
      <dgm:prSet/>
      <dgm:spPr/>
      <dgm:t>
        <a:bodyPr/>
        <a:lstStyle/>
        <a:p>
          <a:endParaRPr lang="en-US"/>
        </a:p>
      </dgm:t>
    </dgm:pt>
    <dgm:pt modelId="{C39377F0-56CF-4255-A21D-3F287DE1897C}" type="sibTrans" cxnId="{62E589A7-9733-4B29-B006-E483D77DE97B}">
      <dgm:prSet/>
      <dgm:spPr/>
      <dgm:t>
        <a:bodyPr/>
        <a:lstStyle/>
        <a:p>
          <a:endParaRPr lang="en-US"/>
        </a:p>
      </dgm:t>
    </dgm:pt>
    <dgm:pt modelId="{D96CECF0-25C7-4863-A054-A73F113E42BB}">
      <dgm:prSet phldrT="[Text]"/>
      <dgm:spPr/>
      <dgm:t>
        <a:bodyPr/>
        <a:lstStyle/>
        <a:p>
          <a:r>
            <a:rPr lang="en-US" dirty="0" smtClean="0"/>
            <a:t>Search for ongoing Research &amp; Reviews</a:t>
          </a:r>
          <a:endParaRPr lang="en-US" dirty="0"/>
        </a:p>
      </dgm:t>
    </dgm:pt>
    <dgm:pt modelId="{53921AD5-1D6B-4E7A-85A7-E6A2A9CFE0EC}" type="parTrans" cxnId="{7287C063-2D02-4935-97D3-FAA659AF0780}">
      <dgm:prSet/>
      <dgm:spPr/>
      <dgm:t>
        <a:bodyPr/>
        <a:lstStyle/>
        <a:p>
          <a:endParaRPr lang="en-US"/>
        </a:p>
      </dgm:t>
    </dgm:pt>
    <dgm:pt modelId="{7FE7D45E-6698-453D-9418-D52CF17A2243}" type="sibTrans" cxnId="{7287C063-2D02-4935-97D3-FAA659AF0780}">
      <dgm:prSet/>
      <dgm:spPr/>
      <dgm:t>
        <a:bodyPr/>
        <a:lstStyle/>
        <a:p>
          <a:endParaRPr lang="en-US"/>
        </a:p>
      </dgm:t>
    </dgm:pt>
    <dgm:pt modelId="{522275BB-4DD6-4518-ABDC-C7EFB5A0F741}">
      <dgm:prSet phldrT="[Text]"/>
      <dgm:spPr/>
      <dgm:t>
        <a:bodyPr/>
        <a:lstStyle/>
        <a:p>
          <a:r>
            <a:rPr lang="en-US" dirty="0" smtClean="0"/>
            <a:t>Step 8</a:t>
          </a:r>
          <a:endParaRPr lang="en-US" dirty="0"/>
        </a:p>
      </dgm:t>
    </dgm:pt>
    <dgm:pt modelId="{FBEB9B58-CDCA-48AF-AFDA-40412F02754A}" type="parTrans" cxnId="{58F8DD6E-98CC-49FC-AD84-0D539E3E52FD}">
      <dgm:prSet/>
      <dgm:spPr/>
      <dgm:t>
        <a:bodyPr/>
        <a:lstStyle/>
        <a:p>
          <a:endParaRPr lang="en-US"/>
        </a:p>
      </dgm:t>
    </dgm:pt>
    <dgm:pt modelId="{62956AA7-A114-49A1-B767-F2C822D53AEF}" type="sibTrans" cxnId="{58F8DD6E-98CC-49FC-AD84-0D539E3E52FD}">
      <dgm:prSet/>
      <dgm:spPr/>
      <dgm:t>
        <a:bodyPr/>
        <a:lstStyle/>
        <a:p>
          <a:endParaRPr lang="en-US"/>
        </a:p>
      </dgm:t>
    </dgm:pt>
    <dgm:pt modelId="{0D4E6DBA-676E-4944-BF15-6C255BD9B7A2}">
      <dgm:prSet phldrT="[Text]"/>
      <dgm:spPr/>
      <dgm:t>
        <a:bodyPr/>
        <a:lstStyle/>
        <a:p>
          <a:r>
            <a:rPr lang="en-US" dirty="0" smtClean="0"/>
            <a:t>Write up report</a:t>
          </a:r>
          <a:endParaRPr lang="en-US" dirty="0"/>
        </a:p>
      </dgm:t>
    </dgm:pt>
    <dgm:pt modelId="{093A01FA-2F2C-4E18-8F14-F481281D2952}" type="parTrans" cxnId="{2CA6A2D7-BF06-48D8-BC79-577CCEAF1B53}">
      <dgm:prSet/>
      <dgm:spPr/>
      <dgm:t>
        <a:bodyPr/>
        <a:lstStyle/>
        <a:p>
          <a:endParaRPr lang="en-US"/>
        </a:p>
      </dgm:t>
    </dgm:pt>
    <dgm:pt modelId="{5D1084F9-BE64-4201-95C6-4874FCD1E71D}" type="sibTrans" cxnId="{2CA6A2D7-BF06-48D8-BC79-577CCEAF1B53}">
      <dgm:prSet/>
      <dgm:spPr/>
      <dgm:t>
        <a:bodyPr/>
        <a:lstStyle/>
        <a:p>
          <a:endParaRPr lang="en-US"/>
        </a:p>
      </dgm:t>
    </dgm:pt>
    <dgm:pt modelId="{8FD9E525-D33F-44D6-974D-5403E81C3827}">
      <dgm:prSet phldrT="[Text]"/>
      <dgm:spPr/>
      <dgm:t>
        <a:bodyPr/>
        <a:lstStyle/>
        <a:p>
          <a:r>
            <a:rPr lang="en-US" dirty="0" smtClean="0"/>
            <a:t>Step 9</a:t>
          </a:r>
          <a:endParaRPr lang="en-US" dirty="0"/>
        </a:p>
      </dgm:t>
    </dgm:pt>
    <dgm:pt modelId="{2B487FDB-B5D0-49B0-82E7-416D607F6DEF}" type="parTrans" cxnId="{C222A1BA-A210-4FFA-B934-CF0BB13B0DD3}">
      <dgm:prSet/>
      <dgm:spPr/>
      <dgm:t>
        <a:bodyPr/>
        <a:lstStyle/>
        <a:p>
          <a:endParaRPr lang="en-US"/>
        </a:p>
      </dgm:t>
    </dgm:pt>
    <dgm:pt modelId="{F686B0B1-6703-404F-8CE4-0BE19776A170}" type="sibTrans" cxnId="{C222A1BA-A210-4FFA-B934-CF0BB13B0DD3}">
      <dgm:prSet/>
      <dgm:spPr/>
      <dgm:t>
        <a:bodyPr/>
        <a:lstStyle/>
        <a:p>
          <a:endParaRPr lang="en-US"/>
        </a:p>
      </dgm:t>
    </dgm:pt>
    <dgm:pt modelId="{B23C69B6-2DEC-4104-9ED6-87CD5ADF3CCC}">
      <dgm:prSet phldrT="[Text]"/>
      <dgm:spPr/>
      <dgm:t>
        <a:bodyPr/>
        <a:lstStyle/>
        <a:p>
          <a:r>
            <a:rPr lang="en-US" dirty="0" smtClean="0"/>
            <a:t>Elicit stakeholder feedback</a:t>
          </a:r>
          <a:endParaRPr lang="en-US" dirty="0"/>
        </a:p>
      </dgm:t>
    </dgm:pt>
    <dgm:pt modelId="{D087AF2D-10D1-4D3E-95A6-5AC06507870E}" type="parTrans" cxnId="{69A3E4C6-D5F4-4005-9219-9EB7EBEEFE7B}">
      <dgm:prSet/>
      <dgm:spPr/>
      <dgm:t>
        <a:bodyPr/>
        <a:lstStyle/>
        <a:p>
          <a:endParaRPr lang="en-US"/>
        </a:p>
      </dgm:t>
    </dgm:pt>
    <dgm:pt modelId="{27511B76-C52B-4B86-B6B4-45070CE0E1B4}" type="sibTrans" cxnId="{69A3E4C6-D5F4-4005-9219-9EB7EBEEFE7B}">
      <dgm:prSet/>
      <dgm:spPr/>
      <dgm:t>
        <a:bodyPr/>
        <a:lstStyle/>
        <a:p>
          <a:endParaRPr lang="en-US"/>
        </a:p>
      </dgm:t>
    </dgm:pt>
    <dgm:pt modelId="{AA9ABF3D-D66A-4C2D-AE04-15B10E5D87EF}">
      <dgm:prSet phldrT="[Text]"/>
      <dgm:spPr/>
      <dgm:t>
        <a:bodyPr/>
        <a:lstStyle/>
        <a:p>
          <a:r>
            <a:rPr lang="en-US" dirty="0" smtClean="0"/>
            <a:t>Step 10</a:t>
          </a:r>
          <a:endParaRPr lang="en-US" dirty="0"/>
        </a:p>
      </dgm:t>
    </dgm:pt>
    <dgm:pt modelId="{1A738ACE-9B3B-4F6E-8A2C-8663B7648682}" type="parTrans" cxnId="{A5097082-1BCB-4D8B-BA44-C3DBC299D893}">
      <dgm:prSet/>
      <dgm:spPr/>
      <dgm:t>
        <a:bodyPr/>
        <a:lstStyle/>
        <a:p>
          <a:endParaRPr lang="en-US"/>
        </a:p>
      </dgm:t>
    </dgm:pt>
    <dgm:pt modelId="{B4B295EF-E62D-49E5-B7CF-58851FD09360}" type="sibTrans" cxnId="{A5097082-1BCB-4D8B-BA44-C3DBC299D893}">
      <dgm:prSet/>
      <dgm:spPr/>
      <dgm:t>
        <a:bodyPr/>
        <a:lstStyle/>
        <a:p>
          <a:endParaRPr lang="en-US"/>
        </a:p>
      </dgm:t>
    </dgm:pt>
    <dgm:pt modelId="{01809639-6F3A-46C8-8B4E-79E0E3047EFF}">
      <dgm:prSet phldrT="[Text]"/>
      <dgm:spPr/>
      <dgm:t>
        <a:bodyPr/>
        <a:lstStyle/>
        <a:p>
          <a:r>
            <a:rPr lang="en-US" dirty="0" smtClean="0"/>
            <a:t>Final report</a:t>
          </a:r>
          <a:endParaRPr lang="en-US" dirty="0"/>
        </a:p>
      </dgm:t>
    </dgm:pt>
    <dgm:pt modelId="{9C414BE0-D5FC-4653-AF9B-E63FE8C0CE8C}" type="parTrans" cxnId="{22F3B1A0-CE0A-4094-8148-3BD594DC11AB}">
      <dgm:prSet/>
      <dgm:spPr/>
      <dgm:t>
        <a:bodyPr/>
        <a:lstStyle/>
        <a:p>
          <a:endParaRPr lang="en-US"/>
        </a:p>
      </dgm:t>
    </dgm:pt>
    <dgm:pt modelId="{91F8F41E-8107-492C-B6DD-EB86B67D8EDE}" type="sibTrans" cxnId="{22F3B1A0-CE0A-4094-8148-3BD594DC11AB}">
      <dgm:prSet/>
      <dgm:spPr/>
      <dgm:t>
        <a:bodyPr/>
        <a:lstStyle/>
        <a:p>
          <a:endParaRPr lang="en-US"/>
        </a:p>
      </dgm:t>
    </dgm:pt>
    <dgm:pt modelId="{BCF4458D-3239-4414-9C50-45A6042BBB50}">
      <dgm:prSet phldrT="[Text]"/>
      <dgm:spPr/>
      <dgm:t>
        <a:bodyPr/>
        <a:lstStyle/>
        <a:p>
          <a:r>
            <a:rPr lang="en-US" dirty="0" smtClean="0"/>
            <a:t>Categorize by PICOs</a:t>
          </a:r>
          <a:endParaRPr lang="en-US" dirty="0"/>
        </a:p>
      </dgm:t>
    </dgm:pt>
    <dgm:pt modelId="{F6219303-81B0-47D2-AE87-DBBCAFC5C64B}" type="parTrans" cxnId="{48199C58-23CD-4828-9EEB-A242A17C6000}">
      <dgm:prSet/>
      <dgm:spPr/>
      <dgm:t>
        <a:bodyPr/>
        <a:lstStyle/>
        <a:p>
          <a:endParaRPr lang="en-US"/>
        </a:p>
      </dgm:t>
    </dgm:pt>
    <dgm:pt modelId="{668152A4-B711-4B94-A8EE-CBB2EC467818}" type="sibTrans" cxnId="{48199C58-23CD-4828-9EEB-A242A17C6000}">
      <dgm:prSet/>
      <dgm:spPr/>
      <dgm:t>
        <a:bodyPr/>
        <a:lstStyle/>
        <a:p>
          <a:endParaRPr lang="en-US"/>
        </a:p>
      </dgm:t>
    </dgm:pt>
    <dgm:pt modelId="{B1BD8E0C-64F0-4DCB-B586-EEEDBE360128}">
      <dgm:prSet phldrT="[Text]"/>
      <dgm:spPr/>
      <dgm:t>
        <a:bodyPr/>
        <a:lstStyle/>
        <a:p>
          <a:r>
            <a:rPr lang="en-US" dirty="0" smtClean="0"/>
            <a:t>Step 7</a:t>
          </a:r>
          <a:endParaRPr lang="en-US" dirty="0"/>
        </a:p>
      </dgm:t>
    </dgm:pt>
    <dgm:pt modelId="{8D3B9ED4-9707-455C-9998-A1020E5012BB}" type="parTrans" cxnId="{9117978B-F368-4D78-A8B7-F016B3AAE163}">
      <dgm:prSet/>
      <dgm:spPr/>
      <dgm:t>
        <a:bodyPr/>
        <a:lstStyle/>
        <a:p>
          <a:endParaRPr lang="en-US"/>
        </a:p>
      </dgm:t>
    </dgm:pt>
    <dgm:pt modelId="{28AB0786-9A66-497B-86A7-2BB827CF5C74}" type="sibTrans" cxnId="{9117978B-F368-4D78-A8B7-F016B3AAE163}">
      <dgm:prSet/>
      <dgm:spPr/>
      <dgm:t>
        <a:bodyPr/>
        <a:lstStyle/>
        <a:p>
          <a:endParaRPr lang="en-US"/>
        </a:p>
      </dgm:t>
    </dgm:pt>
    <dgm:pt modelId="{81AF7EDD-25E0-4913-A09D-39FC693A96D7}" type="pres">
      <dgm:prSet presAssocID="{A3F1D44E-8338-41E5-81C5-9786DFE570F3}" presName="linearFlow" presStyleCnt="0">
        <dgm:presLayoutVars>
          <dgm:dir/>
          <dgm:animLvl val="lvl"/>
          <dgm:resizeHandles val="exact"/>
        </dgm:presLayoutVars>
      </dgm:prSet>
      <dgm:spPr/>
      <dgm:t>
        <a:bodyPr/>
        <a:lstStyle/>
        <a:p>
          <a:endParaRPr lang="en-US"/>
        </a:p>
      </dgm:t>
    </dgm:pt>
    <dgm:pt modelId="{8EC7A612-CB49-4671-BFFE-4A93B539C7A2}" type="pres">
      <dgm:prSet presAssocID="{AB410588-F23D-4E31-8433-0EE1239644B1}" presName="composite" presStyleCnt="0"/>
      <dgm:spPr/>
    </dgm:pt>
    <dgm:pt modelId="{748DE87B-4018-4D58-94D7-6C95305D1C10}" type="pres">
      <dgm:prSet presAssocID="{AB410588-F23D-4E31-8433-0EE1239644B1}" presName="parentText" presStyleLbl="alignNode1" presStyleIdx="0" presStyleCnt="10">
        <dgm:presLayoutVars>
          <dgm:chMax val="1"/>
          <dgm:bulletEnabled val="1"/>
        </dgm:presLayoutVars>
      </dgm:prSet>
      <dgm:spPr/>
      <dgm:t>
        <a:bodyPr/>
        <a:lstStyle/>
        <a:p>
          <a:endParaRPr lang="en-US"/>
        </a:p>
      </dgm:t>
    </dgm:pt>
    <dgm:pt modelId="{F9B16DEF-0133-485F-871C-89B26C66B8A7}" type="pres">
      <dgm:prSet presAssocID="{AB410588-F23D-4E31-8433-0EE1239644B1}" presName="descendantText" presStyleLbl="alignAcc1" presStyleIdx="0" presStyleCnt="10" custScaleX="84595" custLinFactNeighborX="3157" custLinFactNeighborY="-409">
        <dgm:presLayoutVars>
          <dgm:bulletEnabled val="1"/>
        </dgm:presLayoutVars>
      </dgm:prSet>
      <dgm:spPr/>
      <dgm:t>
        <a:bodyPr/>
        <a:lstStyle/>
        <a:p>
          <a:endParaRPr lang="en-US"/>
        </a:p>
      </dgm:t>
    </dgm:pt>
    <dgm:pt modelId="{84E5CBF4-0EC4-457E-8E76-02BBEAFD4A13}" type="pres">
      <dgm:prSet presAssocID="{65AE58C7-6E13-40D4-A91D-C35B619EBBFB}" presName="sp" presStyleCnt="0"/>
      <dgm:spPr/>
    </dgm:pt>
    <dgm:pt modelId="{6EAE7D6C-001E-4C48-95C8-A2605A81D2C7}" type="pres">
      <dgm:prSet presAssocID="{43F507B9-A8D8-42A5-98D1-96A4F599D648}" presName="composite" presStyleCnt="0"/>
      <dgm:spPr/>
    </dgm:pt>
    <dgm:pt modelId="{8A373A4A-417B-4191-A85F-02096B931403}" type="pres">
      <dgm:prSet presAssocID="{43F507B9-A8D8-42A5-98D1-96A4F599D648}" presName="parentText" presStyleLbl="alignNode1" presStyleIdx="1" presStyleCnt="10">
        <dgm:presLayoutVars>
          <dgm:chMax val="1"/>
          <dgm:bulletEnabled val="1"/>
        </dgm:presLayoutVars>
      </dgm:prSet>
      <dgm:spPr/>
      <dgm:t>
        <a:bodyPr/>
        <a:lstStyle/>
        <a:p>
          <a:endParaRPr lang="en-US"/>
        </a:p>
      </dgm:t>
    </dgm:pt>
    <dgm:pt modelId="{E27D3D1C-2657-4DF6-B469-77DFBA7F3FC0}" type="pres">
      <dgm:prSet presAssocID="{43F507B9-A8D8-42A5-98D1-96A4F599D648}" presName="descendantText" presStyleLbl="alignAcc1" presStyleIdx="1" presStyleCnt="10" custScaleX="84595" custLinFactNeighborX="3207" custLinFactNeighborY="-2082">
        <dgm:presLayoutVars>
          <dgm:bulletEnabled val="1"/>
        </dgm:presLayoutVars>
      </dgm:prSet>
      <dgm:spPr/>
      <dgm:t>
        <a:bodyPr/>
        <a:lstStyle/>
        <a:p>
          <a:endParaRPr lang="en-US"/>
        </a:p>
      </dgm:t>
    </dgm:pt>
    <dgm:pt modelId="{F9440519-9138-4726-8E6F-8E75419C5383}" type="pres">
      <dgm:prSet presAssocID="{7471DBCE-E02E-4380-A79F-2DA61532D1E6}" presName="sp" presStyleCnt="0"/>
      <dgm:spPr/>
    </dgm:pt>
    <dgm:pt modelId="{AEBD2B7E-E0CA-4513-8695-0AAB2C31A0AF}" type="pres">
      <dgm:prSet presAssocID="{D0B31C5C-3504-4322-88B8-44E27EE9DFE0}" presName="composite" presStyleCnt="0"/>
      <dgm:spPr/>
    </dgm:pt>
    <dgm:pt modelId="{0CE53897-507B-4456-9355-F3A72639DDA2}" type="pres">
      <dgm:prSet presAssocID="{D0B31C5C-3504-4322-88B8-44E27EE9DFE0}" presName="parentText" presStyleLbl="alignNode1" presStyleIdx="2" presStyleCnt="10">
        <dgm:presLayoutVars>
          <dgm:chMax val="1"/>
          <dgm:bulletEnabled val="1"/>
        </dgm:presLayoutVars>
      </dgm:prSet>
      <dgm:spPr/>
      <dgm:t>
        <a:bodyPr/>
        <a:lstStyle/>
        <a:p>
          <a:endParaRPr lang="en-US"/>
        </a:p>
      </dgm:t>
    </dgm:pt>
    <dgm:pt modelId="{9C9ED889-108A-4A51-9A19-9F5DF3EA0494}" type="pres">
      <dgm:prSet presAssocID="{D0B31C5C-3504-4322-88B8-44E27EE9DFE0}" presName="descendantText" presStyleLbl="alignAcc1" presStyleIdx="2" presStyleCnt="10" custScaleX="84595" custLinFactNeighborX="3152" custLinFactNeighborY="-3755">
        <dgm:presLayoutVars>
          <dgm:bulletEnabled val="1"/>
        </dgm:presLayoutVars>
      </dgm:prSet>
      <dgm:spPr/>
      <dgm:t>
        <a:bodyPr/>
        <a:lstStyle/>
        <a:p>
          <a:endParaRPr lang="en-US"/>
        </a:p>
      </dgm:t>
    </dgm:pt>
    <dgm:pt modelId="{5EC48582-ECF0-4506-86B4-E0232B1F70A9}" type="pres">
      <dgm:prSet presAssocID="{4797FC49-E059-417C-9E27-3DDB2CC9F50B}" presName="sp" presStyleCnt="0"/>
      <dgm:spPr/>
    </dgm:pt>
    <dgm:pt modelId="{AF69A78D-BFEB-4298-8AB0-529724A12C2B}" type="pres">
      <dgm:prSet presAssocID="{E55EA1A9-B31E-4C47-8B6A-915275DF88E1}" presName="composite" presStyleCnt="0"/>
      <dgm:spPr/>
    </dgm:pt>
    <dgm:pt modelId="{7E3737E7-2C62-4D82-8F0B-9CDF210B233A}" type="pres">
      <dgm:prSet presAssocID="{E55EA1A9-B31E-4C47-8B6A-915275DF88E1}" presName="parentText" presStyleLbl="alignNode1" presStyleIdx="3" presStyleCnt="10">
        <dgm:presLayoutVars>
          <dgm:chMax val="1"/>
          <dgm:bulletEnabled val="1"/>
        </dgm:presLayoutVars>
      </dgm:prSet>
      <dgm:spPr/>
      <dgm:t>
        <a:bodyPr/>
        <a:lstStyle/>
        <a:p>
          <a:endParaRPr lang="en-US"/>
        </a:p>
      </dgm:t>
    </dgm:pt>
    <dgm:pt modelId="{98BEAE68-CDA5-4DA7-B2FC-289B4341A85C}" type="pres">
      <dgm:prSet presAssocID="{E55EA1A9-B31E-4C47-8B6A-915275DF88E1}" presName="descendantText" presStyleLbl="alignAcc1" presStyleIdx="3" presStyleCnt="10" custScaleX="84595" custLinFactNeighborX="3157" custLinFactNeighborY="-5428">
        <dgm:presLayoutVars>
          <dgm:bulletEnabled val="1"/>
        </dgm:presLayoutVars>
      </dgm:prSet>
      <dgm:spPr/>
      <dgm:t>
        <a:bodyPr/>
        <a:lstStyle/>
        <a:p>
          <a:endParaRPr lang="en-US"/>
        </a:p>
      </dgm:t>
    </dgm:pt>
    <dgm:pt modelId="{F60C4BFB-716B-49A1-A7C7-DB0179BA5413}" type="pres">
      <dgm:prSet presAssocID="{A536BF1D-E9D8-4D37-8468-AEAC7593CF52}" presName="sp" presStyleCnt="0"/>
      <dgm:spPr/>
    </dgm:pt>
    <dgm:pt modelId="{7F16F306-4F92-40C5-B717-A3E99DF144CA}" type="pres">
      <dgm:prSet presAssocID="{ABD231A5-F4EB-4D8C-8CC6-9D9103FA268D}" presName="composite" presStyleCnt="0"/>
      <dgm:spPr/>
    </dgm:pt>
    <dgm:pt modelId="{46305355-A773-47DB-B361-F45C425512DD}" type="pres">
      <dgm:prSet presAssocID="{ABD231A5-F4EB-4D8C-8CC6-9D9103FA268D}" presName="parentText" presStyleLbl="alignNode1" presStyleIdx="4" presStyleCnt="10">
        <dgm:presLayoutVars>
          <dgm:chMax val="1"/>
          <dgm:bulletEnabled val="1"/>
        </dgm:presLayoutVars>
      </dgm:prSet>
      <dgm:spPr/>
      <dgm:t>
        <a:bodyPr/>
        <a:lstStyle/>
        <a:p>
          <a:endParaRPr lang="en-US"/>
        </a:p>
      </dgm:t>
    </dgm:pt>
    <dgm:pt modelId="{3B9C97B9-DFCD-4910-B2DA-CF5D1C13C1D8}" type="pres">
      <dgm:prSet presAssocID="{ABD231A5-F4EB-4D8C-8CC6-9D9103FA268D}" presName="descendantText" presStyleLbl="alignAcc1" presStyleIdx="4" presStyleCnt="10" custScaleX="84595" custLinFactNeighborX="3157" custLinFactNeighborY="-7101">
        <dgm:presLayoutVars>
          <dgm:bulletEnabled val="1"/>
        </dgm:presLayoutVars>
      </dgm:prSet>
      <dgm:spPr/>
      <dgm:t>
        <a:bodyPr/>
        <a:lstStyle/>
        <a:p>
          <a:endParaRPr lang="en-US"/>
        </a:p>
      </dgm:t>
    </dgm:pt>
    <dgm:pt modelId="{56671D36-8A28-464A-B849-9B889E82D5F3}" type="pres">
      <dgm:prSet presAssocID="{97135CD4-8699-4497-87E0-F25F380E22C5}" presName="sp" presStyleCnt="0"/>
      <dgm:spPr/>
    </dgm:pt>
    <dgm:pt modelId="{280270E8-FD9B-448C-AD16-EFD2BA64590B}" type="pres">
      <dgm:prSet presAssocID="{D284BCC6-2131-4597-B1C6-E7F414C999DB}" presName="composite" presStyleCnt="0"/>
      <dgm:spPr/>
    </dgm:pt>
    <dgm:pt modelId="{3322C593-CFF5-44C6-BDD3-C799CE4BFCDD}" type="pres">
      <dgm:prSet presAssocID="{D284BCC6-2131-4597-B1C6-E7F414C999DB}" presName="parentText" presStyleLbl="alignNode1" presStyleIdx="5" presStyleCnt="10">
        <dgm:presLayoutVars>
          <dgm:chMax val="1"/>
          <dgm:bulletEnabled val="1"/>
        </dgm:presLayoutVars>
      </dgm:prSet>
      <dgm:spPr/>
      <dgm:t>
        <a:bodyPr/>
        <a:lstStyle/>
        <a:p>
          <a:endParaRPr lang="en-US"/>
        </a:p>
      </dgm:t>
    </dgm:pt>
    <dgm:pt modelId="{0ECAF0F1-4563-4703-AB69-7DE3DDE120B5}" type="pres">
      <dgm:prSet presAssocID="{D284BCC6-2131-4597-B1C6-E7F414C999DB}" presName="descendantText" presStyleLbl="alignAcc1" presStyleIdx="5" presStyleCnt="10" custScaleX="84595" custLinFactNeighborX="3157" custLinFactNeighborY="-8774">
        <dgm:presLayoutVars>
          <dgm:bulletEnabled val="1"/>
        </dgm:presLayoutVars>
      </dgm:prSet>
      <dgm:spPr/>
      <dgm:t>
        <a:bodyPr/>
        <a:lstStyle/>
        <a:p>
          <a:endParaRPr lang="en-US"/>
        </a:p>
      </dgm:t>
    </dgm:pt>
    <dgm:pt modelId="{2805C5BF-73E2-4235-AAE7-DF840C28E429}" type="pres">
      <dgm:prSet presAssocID="{3779A210-372B-47BB-89EA-85B77792916F}" presName="sp" presStyleCnt="0"/>
      <dgm:spPr/>
    </dgm:pt>
    <dgm:pt modelId="{65F2C4AA-9DF7-4321-90ED-C3CB86AC0727}" type="pres">
      <dgm:prSet presAssocID="{B1BD8E0C-64F0-4DCB-B586-EEEDBE360128}" presName="composite" presStyleCnt="0"/>
      <dgm:spPr/>
    </dgm:pt>
    <dgm:pt modelId="{2ECE5F3F-62A6-484F-98AA-B75E1AF3A2B7}" type="pres">
      <dgm:prSet presAssocID="{B1BD8E0C-64F0-4DCB-B586-EEEDBE360128}" presName="parentText" presStyleLbl="alignNode1" presStyleIdx="6" presStyleCnt="10">
        <dgm:presLayoutVars>
          <dgm:chMax val="1"/>
          <dgm:bulletEnabled val="1"/>
        </dgm:presLayoutVars>
      </dgm:prSet>
      <dgm:spPr/>
      <dgm:t>
        <a:bodyPr/>
        <a:lstStyle/>
        <a:p>
          <a:endParaRPr lang="en-US"/>
        </a:p>
      </dgm:t>
    </dgm:pt>
    <dgm:pt modelId="{5892F590-9F68-4D26-BDAD-9B9728BC0443}" type="pres">
      <dgm:prSet presAssocID="{B1BD8E0C-64F0-4DCB-B586-EEEDBE360128}" presName="descendantText" presStyleLbl="alignAcc1" presStyleIdx="6" presStyleCnt="10" custScaleX="84230" custLinFactNeighborX="3391" custLinFactNeighborY="-10446">
        <dgm:presLayoutVars>
          <dgm:bulletEnabled val="1"/>
        </dgm:presLayoutVars>
      </dgm:prSet>
      <dgm:spPr/>
      <dgm:t>
        <a:bodyPr/>
        <a:lstStyle/>
        <a:p>
          <a:endParaRPr lang="en-US"/>
        </a:p>
      </dgm:t>
    </dgm:pt>
    <dgm:pt modelId="{68A18572-E889-45E0-802C-1C306EE8FEFF}" type="pres">
      <dgm:prSet presAssocID="{28AB0786-9A66-497B-86A7-2BB827CF5C74}" presName="sp" presStyleCnt="0"/>
      <dgm:spPr/>
    </dgm:pt>
    <dgm:pt modelId="{9C36DF51-DC2F-4DA4-8A8A-2EE361F1C0E6}" type="pres">
      <dgm:prSet presAssocID="{522275BB-4DD6-4518-ABDC-C7EFB5A0F741}" presName="composite" presStyleCnt="0"/>
      <dgm:spPr/>
    </dgm:pt>
    <dgm:pt modelId="{7D6C2671-1FCF-4077-B6C5-18E8C1722C65}" type="pres">
      <dgm:prSet presAssocID="{522275BB-4DD6-4518-ABDC-C7EFB5A0F741}" presName="parentText" presStyleLbl="alignNode1" presStyleIdx="7" presStyleCnt="10">
        <dgm:presLayoutVars>
          <dgm:chMax val="1"/>
          <dgm:bulletEnabled val="1"/>
        </dgm:presLayoutVars>
      </dgm:prSet>
      <dgm:spPr/>
      <dgm:t>
        <a:bodyPr/>
        <a:lstStyle/>
        <a:p>
          <a:endParaRPr lang="en-US"/>
        </a:p>
      </dgm:t>
    </dgm:pt>
    <dgm:pt modelId="{5911F8CA-8674-46CD-B8D2-CE6954D87A69}" type="pres">
      <dgm:prSet presAssocID="{522275BB-4DD6-4518-ABDC-C7EFB5A0F741}" presName="descendantText" presStyleLbl="alignAcc1" presStyleIdx="7" presStyleCnt="10" custScaleX="84595" custLinFactNeighborX="3157" custLinFactNeighborY="-12119">
        <dgm:presLayoutVars>
          <dgm:bulletEnabled val="1"/>
        </dgm:presLayoutVars>
      </dgm:prSet>
      <dgm:spPr/>
      <dgm:t>
        <a:bodyPr/>
        <a:lstStyle/>
        <a:p>
          <a:endParaRPr lang="en-US"/>
        </a:p>
      </dgm:t>
    </dgm:pt>
    <dgm:pt modelId="{AAFA496C-02BF-4A85-9B97-F85E22194657}" type="pres">
      <dgm:prSet presAssocID="{62956AA7-A114-49A1-B767-F2C822D53AEF}" presName="sp" presStyleCnt="0"/>
      <dgm:spPr/>
    </dgm:pt>
    <dgm:pt modelId="{7A12B33D-F71C-46D5-8C8A-20DDF38DB201}" type="pres">
      <dgm:prSet presAssocID="{8FD9E525-D33F-44D6-974D-5403E81C3827}" presName="composite" presStyleCnt="0"/>
      <dgm:spPr/>
    </dgm:pt>
    <dgm:pt modelId="{80CBD699-2E50-4519-BB03-38EB19CFE099}" type="pres">
      <dgm:prSet presAssocID="{8FD9E525-D33F-44D6-974D-5403E81C3827}" presName="parentText" presStyleLbl="alignNode1" presStyleIdx="8" presStyleCnt="10">
        <dgm:presLayoutVars>
          <dgm:chMax val="1"/>
          <dgm:bulletEnabled val="1"/>
        </dgm:presLayoutVars>
      </dgm:prSet>
      <dgm:spPr/>
      <dgm:t>
        <a:bodyPr/>
        <a:lstStyle/>
        <a:p>
          <a:endParaRPr lang="en-US"/>
        </a:p>
      </dgm:t>
    </dgm:pt>
    <dgm:pt modelId="{01971A4F-3BCF-4612-99CB-C91C776C0419}" type="pres">
      <dgm:prSet presAssocID="{8FD9E525-D33F-44D6-974D-5403E81C3827}" presName="descendantText" presStyleLbl="alignAcc1" presStyleIdx="8" presStyleCnt="10" custScaleX="84595" custLinFactNeighborX="3157" custLinFactNeighborY="5791">
        <dgm:presLayoutVars>
          <dgm:bulletEnabled val="1"/>
        </dgm:presLayoutVars>
      </dgm:prSet>
      <dgm:spPr/>
      <dgm:t>
        <a:bodyPr/>
        <a:lstStyle/>
        <a:p>
          <a:endParaRPr lang="en-US"/>
        </a:p>
      </dgm:t>
    </dgm:pt>
    <dgm:pt modelId="{002A78B0-02E8-4424-93E4-29FAFAD92748}" type="pres">
      <dgm:prSet presAssocID="{F686B0B1-6703-404F-8CE4-0BE19776A170}" presName="sp" presStyleCnt="0"/>
      <dgm:spPr/>
    </dgm:pt>
    <dgm:pt modelId="{C95F88F5-06DC-4FC7-9586-7D736C39214D}" type="pres">
      <dgm:prSet presAssocID="{AA9ABF3D-D66A-4C2D-AE04-15B10E5D87EF}" presName="composite" presStyleCnt="0"/>
      <dgm:spPr/>
    </dgm:pt>
    <dgm:pt modelId="{61A92703-56AA-4EB0-A1C1-72C405A4EB0E}" type="pres">
      <dgm:prSet presAssocID="{AA9ABF3D-D66A-4C2D-AE04-15B10E5D87EF}" presName="parentText" presStyleLbl="alignNode1" presStyleIdx="9" presStyleCnt="10">
        <dgm:presLayoutVars>
          <dgm:chMax val="1"/>
          <dgm:bulletEnabled val="1"/>
        </dgm:presLayoutVars>
      </dgm:prSet>
      <dgm:spPr/>
      <dgm:t>
        <a:bodyPr/>
        <a:lstStyle/>
        <a:p>
          <a:endParaRPr lang="en-US"/>
        </a:p>
      </dgm:t>
    </dgm:pt>
    <dgm:pt modelId="{B61BE82A-F611-44D3-A8B1-2BECA37066ED}" type="pres">
      <dgm:prSet presAssocID="{AA9ABF3D-D66A-4C2D-AE04-15B10E5D87EF}" presName="descendantText" presStyleLbl="alignAcc1" presStyleIdx="9" presStyleCnt="10" custScaleX="84595" custLinFactNeighborX="3157" custLinFactNeighborY="16370">
        <dgm:presLayoutVars>
          <dgm:bulletEnabled val="1"/>
        </dgm:presLayoutVars>
      </dgm:prSet>
      <dgm:spPr/>
      <dgm:t>
        <a:bodyPr/>
        <a:lstStyle/>
        <a:p>
          <a:endParaRPr lang="en-US"/>
        </a:p>
      </dgm:t>
    </dgm:pt>
  </dgm:ptLst>
  <dgm:cxnLst>
    <dgm:cxn modelId="{5D9E2305-B90E-416C-87D2-3A22E3A27407}" type="presOf" srcId="{522275BB-4DD6-4518-ABDC-C7EFB5A0F741}" destId="{7D6C2671-1FCF-4077-B6C5-18E8C1722C65}" srcOrd="0" destOrd="0" presId="urn:microsoft.com/office/officeart/2005/8/layout/chevron2"/>
    <dgm:cxn modelId="{92B72FBB-C592-4F9E-ABD1-CBF2DECF6700}" type="presOf" srcId="{43F507B9-A8D8-42A5-98D1-96A4F599D648}" destId="{8A373A4A-417B-4191-A85F-02096B931403}" srcOrd="0" destOrd="0" presId="urn:microsoft.com/office/officeart/2005/8/layout/chevron2"/>
    <dgm:cxn modelId="{B9CDC584-4085-4239-86E0-79149A66CFFD}" type="presOf" srcId="{A3F1D44E-8338-41E5-81C5-9786DFE570F3}" destId="{81AF7EDD-25E0-4913-A09D-39FC693A96D7}" srcOrd="0" destOrd="0" presId="urn:microsoft.com/office/officeart/2005/8/layout/chevron2"/>
    <dgm:cxn modelId="{C222A1BA-A210-4FFA-B934-CF0BB13B0DD3}" srcId="{A3F1D44E-8338-41E5-81C5-9786DFE570F3}" destId="{8FD9E525-D33F-44D6-974D-5403E81C3827}" srcOrd="8" destOrd="0" parTransId="{2B487FDB-B5D0-49B0-82E7-416D607F6DEF}" sibTransId="{F686B0B1-6703-404F-8CE4-0BE19776A170}"/>
    <dgm:cxn modelId="{BEFB2CFD-376A-47CC-AAC1-3C50BD8EDB02}" type="presOf" srcId="{8FD9E525-D33F-44D6-974D-5403E81C3827}" destId="{80CBD699-2E50-4519-BB03-38EB19CFE099}" srcOrd="0" destOrd="0" presId="urn:microsoft.com/office/officeart/2005/8/layout/chevron2"/>
    <dgm:cxn modelId="{BB8913CF-8AA7-4214-9EF8-D346ABBBF0C2}" srcId="{A3F1D44E-8338-41E5-81C5-9786DFE570F3}" destId="{D0B31C5C-3504-4322-88B8-44E27EE9DFE0}" srcOrd="2" destOrd="0" parTransId="{1338D167-A7F8-4927-8624-BF81C3A22E9C}" sibTransId="{4797FC49-E059-417C-9E27-3DDB2CC9F50B}"/>
    <dgm:cxn modelId="{61429B22-9FC9-4AA4-B6D1-33AA0BC17383}" type="presOf" srcId="{B1BD8E0C-64F0-4DCB-B586-EEEDBE360128}" destId="{2ECE5F3F-62A6-484F-98AA-B75E1AF3A2B7}" srcOrd="0" destOrd="0" presId="urn:microsoft.com/office/officeart/2005/8/layout/chevron2"/>
    <dgm:cxn modelId="{48199C58-23CD-4828-9EEB-A242A17C6000}" srcId="{D284BCC6-2131-4597-B1C6-E7F414C999DB}" destId="{BCF4458D-3239-4414-9C50-45A6042BBB50}" srcOrd="0" destOrd="0" parTransId="{F6219303-81B0-47D2-AE87-DBBCAFC5C64B}" sibTransId="{668152A4-B711-4B94-A8EE-CBB2EC467818}"/>
    <dgm:cxn modelId="{7287C063-2D02-4935-97D3-FAA659AF0780}" srcId="{B1BD8E0C-64F0-4DCB-B586-EEEDBE360128}" destId="{D96CECF0-25C7-4863-A054-A73F113E42BB}" srcOrd="0" destOrd="0" parTransId="{53921AD5-1D6B-4E7A-85A7-E6A2A9CFE0EC}" sibTransId="{7FE7D45E-6698-453D-9418-D52CF17A2243}"/>
    <dgm:cxn modelId="{62E589A7-9733-4B29-B006-E483D77DE97B}" srcId="{ABD231A5-F4EB-4D8C-8CC6-9D9103FA268D}" destId="{A9CE7CF7-FBAB-47A3-8EED-3808A5A3D460}" srcOrd="0" destOrd="0" parTransId="{6FFB2D8C-F145-4D02-A718-7F1CFD822D48}" sibTransId="{C39377F0-56CF-4255-A21D-3F287DE1897C}"/>
    <dgm:cxn modelId="{C77B1077-4E82-4808-89FA-E683B3FFA813}" type="presOf" srcId="{46F34BD9-0480-48F9-BE77-C9FCB5D9C9BD}" destId="{9C9ED889-108A-4A51-9A19-9F5DF3EA0494}" srcOrd="0" destOrd="0" presId="urn:microsoft.com/office/officeart/2005/8/layout/chevron2"/>
    <dgm:cxn modelId="{8D92C08E-C748-4F97-97B0-3CB65C1195C8}" type="presOf" srcId="{D725F2CA-1C48-4017-B271-43C85C254B9A}" destId="{E27D3D1C-2657-4DF6-B469-77DFBA7F3FC0}" srcOrd="0" destOrd="0" presId="urn:microsoft.com/office/officeart/2005/8/layout/chevron2"/>
    <dgm:cxn modelId="{E97B13E0-FBEC-432B-B671-FE77DE312B79}" type="presOf" srcId="{AB410588-F23D-4E31-8433-0EE1239644B1}" destId="{748DE87B-4018-4D58-94D7-6C95305D1C10}" srcOrd="0" destOrd="0" presId="urn:microsoft.com/office/officeart/2005/8/layout/chevron2"/>
    <dgm:cxn modelId="{C5FA3C16-AE6F-49E7-B77C-15FE3610F581}" srcId="{A3F1D44E-8338-41E5-81C5-9786DFE570F3}" destId="{E55EA1A9-B31E-4C47-8B6A-915275DF88E1}" srcOrd="3" destOrd="0" parTransId="{39D7AC44-C355-4CDD-A1C9-7355B0AFABC9}" sibTransId="{A536BF1D-E9D8-4D37-8468-AEAC7593CF52}"/>
    <dgm:cxn modelId="{58F8DD6E-98CC-49FC-AD84-0D539E3E52FD}" srcId="{A3F1D44E-8338-41E5-81C5-9786DFE570F3}" destId="{522275BB-4DD6-4518-ABDC-C7EFB5A0F741}" srcOrd="7" destOrd="0" parTransId="{FBEB9B58-CDCA-48AF-AFDA-40412F02754A}" sibTransId="{62956AA7-A114-49A1-B767-F2C822D53AEF}"/>
    <dgm:cxn modelId="{4CD47A35-2413-4C75-81E6-69A7EE8BF251}" srcId="{E55EA1A9-B31E-4C47-8B6A-915275DF88E1}" destId="{4AF03480-C04B-4B70-8F60-A22F910D4ADD}" srcOrd="0" destOrd="0" parTransId="{653909FC-395A-40C6-A11A-A727B0E8F2C2}" sibTransId="{73E60E03-FAAC-492B-BBD7-9A468738DE45}"/>
    <dgm:cxn modelId="{E30EF26C-B613-451C-BFE0-7C441586FB2B}" type="presOf" srcId="{A9CE7CF7-FBAB-47A3-8EED-3808A5A3D460}" destId="{3B9C97B9-DFCD-4910-B2DA-CF5D1C13C1D8}" srcOrd="0" destOrd="0" presId="urn:microsoft.com/office/officeart/2005/8/layout/chevron2"/>
    <dgm:cxn modelId="{2CA6A2D7-BF06-48D8-BC79-577CCEAF1B53}" srcId="{522275BB-4DD6-4518-ABDC-C7EFB5A0F741}" destId="{0D4E6DBA-676E-4944-BF15-6C255BD9B7A2}" srcOrd="0" destOrd="0" parTransId="{093A01FA-2F2C-4E18-8F14-F481281D2952}" sibTransId="{5D1084F9-BE64-4201-95C6-4874FCD1E71D}"/>
    <dgm:cxn modelId="{E0D09051-E3F6-42A3-A930-63F93467275D}" type="presOf" srcId="{AA9ABF3D-D66A-4C2D-AE04-15B10E5D87EF}" destId="{61A92703-56AA-4EB0-A1C1-72C405A4EB0E}" srcOrd="0" destOrd="0" presId="urn:microsoft.com/office/officeart/2005/8/layout/chevron2"/>
    <dgm:cxn modelId="{A5097082-1BCB-4D8B-BA44-C3DBC299D893}" srcId="{A3F1D44E-8338-41E5-81C5-9786DFE570F3}" destId="{AA9ABF3D-D66A-4C2D-AE04-15B10E5D87EF}" srcOrd="9" destOrd="0" parTransId="{1A738ACE-9B3B-4F6E-8A2C-8663B7648682}" sibTransId="{B4B295EF-E62D-49E5-B7CF-58851FD09360}"/>
    <dgm:cxn modelId="{8CC61839-45CC-4B4B-8272-D14F21526856}" srcId="{A3F1D44E-8338-41E5-81C5-9786DFE570F3}" destId="{D284BCC6-2131-4597-B1C6-E7F414C999DB}" srcOrd="5" destOrd="0" parTransId="{BFF02BCE-7D64-4B9E-BB19-5A252F28C0E5}" sibTransId="{3779A210-372B-47BB-89EA-85B77792916F}"/>
    <dgm:cxn modelId="{9117978B-F368-4D78-A8B7-F016B3AAE163}" srcId="{A3F1D44E-8338-41E5-81C5-9786DFE570F3}" destId="{B1BD8E0C-64F0-4DCB-B586-EEEDBE360128}" srcOrd="6" destOrd="0" parTransId="{8D3B9ED4-9707-455C-9998-A1020E5012BB}" sibTransId="{28AB0786-9A66-497B-86A7-2BB827CF5C74}"/>
    <dgm:cxn modelId="{69A3E4C6-D5F4-4005-9219-9EB7EBEEFE7B}" srcId="{8FD9E525-D33F-44D6-974D-5403E81C3827}" destId="{B23C69B6-2DEC-4104-9ED6-87CD5ADF3CCC}" srcOrd="0" destOrd="0" parTransId="{D087AF2D-10D1-4D3E-95A6-5AC06507870E}" sibTransId="{27511B76-C52B-4B86-B6B4-45070CE0E1B4}"/>
    <dgm:cxn modelId="{BB98B21B-8644-4EB5-AD4D-10236720AC0C}" type="presOf" srcId="{D284BCC6-2131-4597-B1C6-E7F414C999DB}" destId="{3322C593-CFF5-44C6-BDD3-C799CE4BFCDD}" srcOrd="0" destOrd="0" presId="urn:microsoft.com/office/officeart/2005/8/layout/chevron2"/>
    <dgm:cxn modelId="{DEA8C408-E688-42B0-90F9-945EE4677885}" type="presOf" srcId="{E55EA1A9-B31E-4C47-8B6A-915275DF88E1}" destId="{7E3737E7-2C62-4D82-8F0B-9CDF210B233A}" srcOrd="0" destOrd="0" presId="urn:microsoft.com/office/officeart/2005/8/layout/chevron2"/>
    <dgm:cxn modelId="{3C9F23B3-5861-4ED9-B132-243048CB34F2}" type="presOf" srcId="{B23C69B6-2DEC-4104-9ED6-87CD5ADF3CCC}" destId="{01971A4F-3BCF-4612-99CB-C91C776C0419}" srcOrd="0" destOrd="0" presId="urn:microsoft.com/office/officeart/2005/8/layout/chevron2"/>
    <dgm:cxn modelId="{710EA326-7408-49F5-A96F-FFB24BDBF628}" srcId="{D0B31C5C-3504-4322-88B8-44E27EE9DFE0}" destId="{46F34BD9-0480-48F9-BE77-C9FCB5D9C9BD}" srcOrd="0" destOrd="0" parTransId="{818D4356-47E7-4409-A0BF-549B8FB5EF18}" sibTransId="{5FE89ABA-B98B-425E-8D7E-BD66E786FCEA}"/>
    <dgm:cxn modelId="{A38A4569-2984-4BD3-AD0C-350DB8AE0FF6}" srcId="{43F507B9-A8D8-42A5-98D1-96A4F599D648}" destId="{D725F2CA-1C48-4017-B271-43C85C254B9A}" srcOrd="0" destOrd="0" parTransId="{93A67316-B8FA-4F4E-A326-785C08EC347C}" sibTransId="{CE093C2E-3885-45CC-A97E-11D9E8ADE59E}"/>
    <dgm:cxn modelId="{8D60644A-2BA8-43EF-BE60-440CC9CC6E69}" type="presOf" srcId="{ABD231A5-F4EB-4D8C-8CC6-9D9103FA268D}" destId="{46305355-A773-47DB-B361-F45C425512DD}" srcOrd="0" destOrd="0" presId="urn:microsoft.com/office/officeart/2005/8/layout/chevron2"/>
    <dgm:cxn modelId="{B3C385BA-3221-4664-B204-E7F018040E77}" type="presOf" srcId="{7762A090-77D4-4304-A33F-21AE7C4C93C0}" destId="{F9B16DEF-0133-485F-871C-89B26C66B8A7}" srcOrd="0" destOrd="0" presId="urn:microsoft.com/office/officeart/2005/8/layout/chevron2"/>
    <dgm:cxn modelId="{5F659FDE-9039-4982-8815-8C14F16D8B32}" srcId="{A3F1D44E-8338-41E5-81C5-9786DFE570F3}" destId="{43F507B9-A8D8-42A5-98D1-96A4F599D648}" srcOrd="1" destOrd="0" parTransId="{019E4019-939B-4FD7-822B-9502FEEDD446}" sibTransId="{7471DBCE-E02E-4380-A79F-2DA61532D1E6}"/>
    <dgm:cxn modelId="{FBEABE14-EF03-4AC3-BAEF-8263E1D9F34A}" srcId="{A3F1D44E-8338-41E5-81C5-9786DFE570F3}" destId="{AB410588-F23D-4E31-8433-0EE1239644B1}" srcOrd="0" destOrd="0" parTransId="{A20BF00B-01DD-481A-B087-4A8FBBC4E541}" sibTransId="{65AE58C7-6E13-40D4-A91D-C35B619EBBFB}"/>
    <dgm:cxn modelId="{04860371-7567-4F74-86D7-46D71F7D58AA}" type="presOf" srcId="{D0B31C5C-3504-4322-88B8-44E27EE9DFE0}" destId="{0CE53897-507B-4456-9355-F3A72639DDA2}" srcOrd="0" destOrd="0" presId="urn:microsoft.com/office/officeart/2005/8/layout/chevron2"/>
    <dgm:cxn modelId="{16A6BFB1-568E-4F7A-92E5-35F7804A51CA}" type="presOf" srcId="{01809639-6F3A-46C8-8B4E-79E0E3047EFF}" destId="{B61BE82A-F611-44D3-A8B1-2BECA37066ED}" srcOrd="0" destOrd="0" presId="urn:microsoft.com/office/officeart/2005/8/layout/chevron2"/>
    <dgm:cxn modelId="{856AFB34-D885-40AE-8267-551E0E2806C7}" type="presOf" srcId="{BCF4458D-3239-4414-9C50-45A6042BBB50}" destId="{0ECAF0F1-4563-4703-AB69-7DE3DDE120B5}" srcOrd="0" destOrd="0" presId="urn:microsoft.com/office/officeart/2005/8/layout/chevron2"/>
    <dgm:cxn modelId="{FE122674-44E4-4310-9EB6-801CB1429829}" type="presOf" srcId="{4AF03480-C04B-4B70-8F60-A22F910D4ADD}" destId="{98BEAE68-CDA5-4DA7-B2FC-289B4341A85C}" srcOrd="0" destOrd="0" presId="urn:microsoft.com/office/officeart/2005/8/layout/chevron2"/>
    <dgm:cxn modelId="{A0AC2FE7-6A81-4774-887A-FDAB5E6ABF82}" srcId="{A3F1D44E-8338-41E5-81C5-9786DFE570F3}" destId="{ABD231A5-F4EB-4D8C-8CC6-9D9103FA268D}" srcOrd="4" destOrd="0" parTransId="{8FBEFA0D-C9CA-47C7-A0C5-20B86FC28896}" sibTransId="{97135CD4-8699-4497-87E0-F25F380E22C5}"/>
    <dgm:cxn modelId="{59A80675-37CB-4F62-9754-6A58BEDBB796}" srcId="{AB410588-F23D-4E31-8433-0EE1239644B1}" destId="{7762A090-77D4-4304-A33F-21AE7C4C93C0}" srcOrd="0" destOrd="0" parTransId="{68C717A5-FD2F-471B-A89D-79D9E76A9627}" sibTransId="{ECF9F6B5-278F-41DF-AF02-15CA7D56DD6A}"/>
    <dgm:cxn modelId="{FD43DE12-0583-422C-A82A-B5D7B5955C03}" type="presOf" srcId="{0D4E6DBA-676E-4944-BF15-6C255BD9B7A2}" destId="{5911F8CA-8674-46CD-B8D2-CE6954D87A69}" srcOrd="0" destOrd="0" presId="urn:microsoft.com/office/officeart/2005/8/layout/chevron2"/>
    <dgm:cxn modelId="{22F3B1A0-CE0A-4094-8148-3BD594DC11AB}" srcId="{AA9ABF3D-D66A-4C2D-AE04-15B10E5D87EF}" destId="{01809639-6F3A-46C8-8B4E-79E0E3047EFF}" srcOrd="0" destOrd="0" parTransId="{9C414BE0-D5FC-4653-AF9B-E63FE8C0CE8C}" sibTransId="{91F8F41E-8107-492C-B6DD-EB86B67D8EDE}"/>
    <dgm:cxn modelId="{D90461E0-E4B0-4E10-8EB9-C40BE4DEF670}" type="presOf" srcId="{D96CECF0-25C7-4863-A054-A73F113E42BB}" destId="{5892F590-9F68-4D26-BDAD-9B9728BC0443}" srcOrd="0" destOrd="0" presId="urn:microsoft.com/office/officeart/2005/8/layout/chevron2"/>
    <dgm:cxn modelId="{DFCF54F2-1647-42E8-9AB0-2F67C06017F8}" type="presParOf" srcId="{81AF7EDD-25E0-4913-A09D-39FC693A96D7}" destId="{8EC7A612-CB49-4671-BFFE-4A93B539C7A2}" srcOrd="0" destOrd="0" presId="urn:microsoft.com/office/officeart/2005/8/layout/chevron2"/>
    <dgm:cxn modelId="{CE3A8DAD-86CB-4D32-AF32-E6EB6BF94C4F}" type="presParOf" srcId="{8EC7A612-CB49-4671-BFFE-4A93B539C7A2}" destId="{748DE87B-4018-4D58-94D7-6C95305D1C10}" srcOrd="0" destOrd="0" presId="urn:microsoft.com/office/officeart/2005/8/layout/chevron2"/>
    <dgm:cxn modelId="{ACBB26DD-317E-41B0-A2F0-9105B0E3F5E8}" type="presParOf" srcId="{8EC7A612-CB49-4671-BFFE-4A93B539C7A2}" destId="{F9B16DEF-0133-485F-871C-89B26C66B8A7}" srcOrd="1" destOrd="0" presId="urn:microsoft.com/office/officeart/2005/8/layout/chevron2"/>
    <dgm:cxn modelId="{A366311B-2418-4463-9138-6FF246D1027C}" type="presParOf" srcId="{81AF7EDD-25E0-4913-A09D-39FC693A96D7}" destId="{84E5CBF4-0EC4-457E-8E76-02BBEAFD4A13}" srcOrd="1" destOrd="0" presId="urn:microsoft.com/office/officeart/2005/8/layout/chevron2"/>
    <dgm:cxn modelId="{A54A3A76-1371-485B-8926-0CBB29CEFF80}" type="presParOf" srcId="{81AF7EDD-25E0-4913-A09D-39FC693A96D7}" destId="{6EAE7D6C-001E-4C48-95C8-A2605A81D2C7}" srcOrd="2" destOrd="0" presId="urn:microsoft.com/office/officeart/2005/8/layout/chevron2"/>
    <dgm:cxn modelId="{4B6E3B09-6EA2-4058-9EE1-4D293E33B09C}" type="presParOf" srcId="{6EAE7D6C-001E-4C48-95C8-A2605A81D2C7}" destId="{8A373A4A-417B-4191-A85F-02096B931403}" srcOrd="0" destOrd="0" presId="urn:microsoft.com/office/officeart/2005/8/layout/chevron2"/>
    <dgm:cxn modelId="{C9FDBC4F-5B22-4FB6-9868-BDCFEC0A9A71}" type="presParOf" srcId="{6EAE7D6C-001E-4C48-95C8-A2605A81D2C7}" destId="{E27D3D1C-2657-4DF6-B469-77DFBA7F3FC0}" srcOrd="1" destOrd="0" presId="urn:microsoft.com/office/officeart/2005/8/layout/chevron2"/>
    <dgm:cxn modelId="{01087AC7-D82A-472B-8C0B-2EE4756738D1}" type="presParOf" srcId="{81AF7EDD-25E0-4913-A09D-39FC693A96D7}" destId="{F9440519-9138-4726-8E6F-8E75419C5383}" srcOrd="3" destOrd="0" presId="urn:microsoft.com/office/officeart/2005/8/layout/chevron2"/>
    <dgm:cxn modelId="{27CEDC38-FFB8-4675-B1E7-91B9CA05B5E8}" type="presParOf" srcId="{81AF7EDD-25E0-4913-A09D-39FC693A96D7}" destId="{AEBD2B7E-E0CA-4513-8695-0AAB2C31A0AF}" srcOrd="4" destOrd="0" presId="urn:microsoft.com/office/officeart/2005/8/layout/chevron2"/>
    <dgm:cxn modelId="{E18DE833-3489-4A9B-887C-1CCF05773B5E}" type="presParOf" srcId="{AEBD2B7E-E0CA-4513-8695-0AAB2C31A0AF}" destId="{0CE53897-507B-4456-9355-F3A72639DDA2}" srcOrd="0" destOrd="0" presId="urn:microsoft.com/office/officeart/2005/8/layout/chevron2"/>
    <dgm:cxn modelId="{D2EDC1D5-06BA-4816-A3D9-76258B01A7D9}" type="presParOf" srcId="{AEBD2B7E-E0CA-4513-8695-0AAB2C31A0AF}" destId="{9C9ED889-108A-4A51-9A19-9F5DF3EA0494}" srcOrd="1" destOrd="0" presId="urn:microsoft.com/office/officeart/2005/8/layout/chevron2"/>
    <dgm:cxn modelId="{3911C983-185D-4DB7-B216-7396D946A70C}" type="presParOf" srcId="{81AF7EDD-25E0-4913-A09D-39FC693A96D7}" destId="{5EC48582-ECF0-4506-86B4-E0232B1F70A9}" srcOrd="5" destOrd="0" presId="urn:microsoft.com/office/officeart/2005/8/layout/chevron2"/>
    <dgm:cxn modelId="{F44B0FEC-DFA1-4E1A-A3FB-B5114BB15891}" type="presParOf" srcId="{81AF7EDD-25E0-4913-A09D-39FC693A96D7}" destId="{AF69A78D-BFEB-4298-8AB0-529724A12C2B}" srcOrd="6" destOrd="0" presId="urn:microsoft.com/office/officeart/2005/8/layout/chevron2"/>
    <dgm:cxn modelId="{FDC3BD1D-1450-4156-A283-AD1A19AD8CEB}" type="presParOf" srcId="{AF69A78D-BFEB-4298-8AB0-529724A12C2B}" destId="{7E3737E7-2C62-4D82-8F0B-9CDF210B233A}" srcOrd="0" destOrd="0" presId="urn:microsoft.com/office/officeart/2005/8/layout/chevron2"/>
    <dgm:cxn modelId="{DFE7D9A4-D183-450E-84F1-E8CA5050F34A}" type="presParOf" srcId="{AF69A78D-BFEB-4298-8AB0-529724A12C2B}" destId="{98BEAE68-CDA5-4DA7-B2FC-289B4341A85C}" srcOrd="1" destOrd="0" presId="urn:microsoft.com/office/officeart/2005/8/layout/chevron2"/>
    <dgm:cxn modelId="{F50AE742-557D-4D31-8A08-9A79CDB87F2E}" type="presParOf" srcId="{81AF7EDD-25E0-4913-A09D-39FC693A96D7}" destId="{F60C4BFB-716B-49A1-A7C7-DB0179BA5413}" srcOrd="7" destOrd="0" presId="urn:microsoft.com/office/officeart/2005/8/layout/chevron2"/>
    <dgm:cxn modelId="{48B41049-C074-42B6-A935-C8D8A7FFDFAF}" type="presParOf" srcId="{81AF7EDD-25E0-4913-A09D-39FC693A96D7}" destId="{7F16F306-4F92-40C5-B717-A3E99DF144CA}" srcOrd="8" destOrd="0" presId="urn:microsoft.com/office/officeart/2005/8/layout/chevron2"/>
    <dgm:cxn modelId="{70F696D4-8077-4ABE-BEA7-0386372DDFBA}" type="presParOf" srcId="{7F16F306-4F92-40C5-B717-A3E99DF144CA}" destId="{46305355-A773-47DB-B361-F45C425512DD}" srcOrd="0" destOrd="0" presId="urn:microsoft.com/office/officeart/2005/8/layout/chevron2"/>
    <dgm:cxn modelId="{C439E9DC-14CE-4FBF-9D61-38D6D3D3B996}" type="presParOf" srcId="{7F16F306-4F92-40C5-B717-A3E99DF144CA}" destId="{3B9C97B9-DFCD-4910-B2DA-CF5D1C13C1D8}" srcOrd="1" destOrd="0" presId="urn:microsoft.com/office/officeart/2005/8/layout/chevron2"/>
    <dgm:cxn modelId="{501B1DE0-B53C-4A02-BD94-B835190C5941}" type="presParOf" srcId="{81AF7EDD-25E0-4913-A09D-39FC693A96D7}" destId="{56671D36-8A28-464A-B849-9B889E82D5F3}" srcOrd="9" destOrd="0" presId="urn:microsoft.com/office/officeart/2005/8/layout/chevron2"/>
    <dgm:cxn modelId="{187F1913-49EF-4E7F-BF72-FB8D6BBCC47B}" type="presParOf" srcId="{81AF7EDD-25E0-4913-A09D-39FC693A96D7}" destId="{280270E8-FD9B-448C-AD16-EFD2BA64590B}" srcOrd="10" destOrd="0" presId="urn:microsoft.com/office/officeart/2005/8/layout/chevron2"/>
    <dgm:cxn modelId="{0834B33B-2CF8-4F0D-A024-2A35526298F4}" type="presParOf" srcId="{280270E8-FD9B-448C-AD16-EFD2BA64590B}" destId="{3322C593-CFF5-44C6-BDD3-C799CE4BFCDD}" srcOrd="0" destOrd="0" presId="urn:microsoft.com/office/officeart/2005/8/layout/chevron2"/>
    <dgm:cxn modelId="{4EA5396B-7F86-4566-AE17-FDD83BF6DEA8}" type="presParOf" srcId="{280270E8-FD9B-448C-AD16-EFD2BA64590B}" destId="{0ECAF0F1-4563-4703-AB69-7DE3DDE120B5}" srcOrd="1" destOrd="0" presId="urn:microsoft.com/office/officeart/2005/8/layout/chevron2"/>
    <dgm:cxn modelId="{3A9BCEF4-9714-403B-BD7C-4E569CB3686A}" type="presParOf" srcId="{81AF7EDD-25E0-4913-A09D-39FC693A96D7}" destId="{2805C5BF-73E2-4235-AAE7-DF840C28E429}" srcOrd="11" destOrd="0" presId="urn:microsoft.com/office/officeart/2005/8/layout/chevron2"/>
    <dgm:cxn modelId="{B9D6AB40-A8EE-452D-8CF2-B22272AA22D9}" type="presParOf" srcId="{81AF7EDD-25E0-4913-A09D-39FC693A96D7}" destId="{65F2C4AA-9DF7-4321-90ED-C3CB86AC0727}" srcOrd="12" destOrd="0" presId="urn:microsoft.com/office/officeart/2005/8/layout/chevron2"/>
    <dgm:cxn modelId="{08618F72-2B33-40BD-9E94-6F8D3D9ACBEB}" type="presParOf" srcId="{65F2C4AA-9DF7-4321-90ED-C3CB86AC0727}" destId="{2ECE5F3F-62A6-484F-98AA-B75E1AF3A2B7}" srcOrd="0" destOrd="0" presId="urn:microsoft.com/office/officeart/2005/8/layout/chevron2"/>
    <dgm:cxn modelId="{36D0A1FD-B84F-41B3-B077-A3DF41CBA544}" type="presParOf" srcId="{65F2C4AA-9DF7-4321-90ED-C3CB86AC0727}" destId="{5892F590-9F68-4D26-BDAD-9B9728BC0443}" srcOrd="1" destOrd="0" presId="urn:microsoft.com/office/officeart/2005/8/layout/chevron2"/>
    <dgm:cxn modelId="{504C5539-678A-438A-8C4A-9AB621799CD4}" type="presParOf" srcId="{81AF7EDD-25E0-4913-A09D-39FC693A96D7}" destId="{68A18572-E889-45E0-802C-1C306EE8FEFF}" srcOrd="13" destOrd="0" presId="urn:microsoft.com/office/officeart/2005/8/layout/chevron2"/>
    <dgm:cxn modelId="{DACAC164-756B-41CA-A866-82E6A6E96706}" type="presParOf" srcId="{81AF7EDD-25E0-4913-A09D-39FC693A96D7}" destId="{9C36DF51-DC2F-4DA4-8A8A-2EE361F1C0E6}" srcOrd="14" destOrd="0" presId="urn:microsoft.com/office/officeart/2005/8/layout/chevron2"/>
    <dgm:cxn modelId="{3EA7491C-FF11-435A-AEB4-7197C20007F8}" type="presParOf" srcId="{9C36DF51-DC2F-4DA4-8A8A-2EE361F1C0E6}" destId="{7D6C2671-1FCF-4077-B6C5-18E8C1722C65}" srcOrd="0" destOrd="0" presId="urn:microsoft.com/office/officeart/2005/8/layout/chevron2"/>
    <dgm:cxn modelId="{2FDDE958-700A-42A2-8570-B5A557554049}" type="presParOf" srcId="{9C36DF51-DC2F-4DA4-8A8A-2EE361F1C0E6}" destId="{5911F8CA-8674-46CD-B8D2-CE6954D87A69}" srcOrd="1" destOrd="0" presId="urn:microsoft.com/office/officeart/2005/8/layout/chevron2"/>
    <dgm:cxn modelId="{CF1586F3-628B-493C-BF1E-C0B5E51369A7}" type="presParOf" srcId="{81AF7EDD-25E0-4913-A09D-39FC693A96D7}" destId="{AAFA496C-02BF-4A85-9B97-F85E22194657}" srcOrd="15" destOrd="0" presId="urn:microsoft.com/office/officeart/2005/8/layout/chevron2"/>
    <dgm:cxn modelId="{D3D18C5A-8D50-4DA4-8E5A-462079222D47}" type="presParOf" srcId="{81AF7EDD-25E0-4913-A09D-39FC693A96D7}" destId="{7A12B33D-F71C-46D5-8C8A-20DDF38DB201}" srcOrd="16" destOrd="0" presId="urn:microsoft.com/office/officeart/2005/8/layout/chevron2"/>
    <dgm:cxn modelId="{6D384ABC-180B-4FAB-96DF-F7C40F67486B}" type="presParOf" srcId="{7A12B33D-F71C-46D5-8C8A-20DDF38DB201}" destId="{80CBD699-2E50-4519-BB03-38EB19CFE099}" srcOrd="0" destOrd="0" presId="urn:microsoft.com/office/officeart/2005/8/layout/chevron2"/>
    <dgm:cxn modelId="{8154F958-F53F-4A5F-B349-51A466A50F6D}" type="presParOf" srcId="{7A12B33D-F71C-46D5-8C8A-20DDF38DB201}" destId="{01971A4F-3BCF-4612-99CB-C91C776C0419}" srcOrd="1" destOrd="0" presId="urn:microsoft.com/office/officeart/2005/8/layout/chevron2"/>
    <dgm:cxn modelId="{8A200F58-B917-4B02-A13A-3B18E10072CC}" type="presParOf" srcId="{81AF7EDD-25E0-4913-A09D-39FC693A96D7}" destId="{002A78B0-02E8-4424-93E4-29FAFAD92748}" srcOrd="17" destOrd="0" presId="urn:microsoft.com/office/officeart/2005/8/layout/chevron2"/>
    <dgm:cxn modelId="{2C134FEE-29A4-44CC-9A9E-DA48454D2BB9}" type="presParOf" srcId="{81AF7EDD-25E0-4913-A09D-39FC693A96D7}" destId="{C95F88F5-06DC-4FC7-9586-7D736C39214D}" srcOrd="18" destOrd="0" presId="urn:microsoft.com/office/officeart/2005/8/layout/chevron2"/>
    <dgm:cxn modelId="{DE50B58F-D5E9-4235-8300-E43A9B49AE1E}" type="presParOf" srcId="{C95F88F5-06DC-4FC7-9586-7D736C39214D}" destId="{61A92703-56AA-4EB0-A1C1-72C405A4EB0E}" srcOrd="0" destOrd="0" presId="urn:microsoft.com/office/officeart/2005/8/layout/chevron2"/>
    <dgm:cxn modelId="{EC793AC4-74D3-408F-9CB9-5E3E567BDF42}" type="presParOf" srcId="{C95F88F5-06DC-4FC7-9586-7D736C39214D}" destId="{B61BE82A-F611-44D3-A8B1-2BECA37066ED}"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9E6617-F76A-D649-9A9F-C7A9C883061F}">
      <dsp:nvSpPr>
        <dsp:cNvPr id="0" name=""/>
        <dsp:cNvSpPr/>
      </dsp:nvSpPr>
      <dsp:spPr>
        <a:xfrm>
          <a:off x="2945292" y="2043774"/>
          <a:ext cx="2352987" cy="109736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Public</a:t>
          </a:r>
          <a:endParaRPr lang="en-US" sz="1800" b="1" kern="1200" dirty="0"/>
        </a:p>
      </dsp:txBody>
      <dsp:txXfrm>
        <a:off x="2945292" y="2043774"/>
        <a:ext cx="2352987" cy="1097362"/>
      </dsp:txXfrm>
    </dsp:sp>
    <dsp:sp modelId="{EC4A4EE1-8CF1-754F-AB6B-0D73214714F1}">
      <dsp:nvSpPr>
        <dsp:cNvPr id="0" name=""/>
        <dsp:cNvSpPr/>
      </dsp:nvSpPr>
      <dsp:spPr>
        <a:xfrm rot="17056874">
          <a:off x="4127359" y="1396559"/>
          <a:ext cx="485367" cy="441218"/>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7056874">
        <a:off x="4127359" y="1396559"/>
        <a:ext cx="485367" cy="441218"/>
      </dsp:txXfrm>
    </dsp:sp>
    <dsp:sp modelId="{FF88C9C3-9279-954B-8E29-D24C68D7AD89}">
      <dsp:nvSpPr>
        <dsp:cNvPr id="0" name=""/>
        <dsp:cNvSpPr/>
      </dsp:nvSpPr>
      <dsp:spPr>
        <a:xfrm>
          <a:off x="3733806" y="0"/>
          <a:ext cx="1798474" cy="116793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Nominate Review Topics</a:t>
          </a:r>
          <a:endParaRPr lang="en-US" sz="1600" b="1" kern="1200" dirty="0"/>
        </a:p>
      </dsp:txBody>
      <dsp:txXfrm>
        <a:off x="3733806" y="0"/>
        <a:ext cx="1798474" cy="1167931"/>
      </dsp:txXfrm>
    </dsp:sp>
    <dsp:sp modelId="{FA519721-E88E-8E46-9A06-E71F3D282897}">
      <dsp:nvSpPr>
        <dsp:cNvPr id="0" name=""/>
        <dsp:cNvSpPr/>
      </dsp:nvSpPr>
      <dsp:spPr>
        <a:xfrm rot="2111346">
          <a:off x="4896643" y="3097233"/>
          <a:ext cx="507720" cy="441218"/>
        </a:xfrm>
        <a:prstGeom prst="rightArrow">
          <a:avLst>
            <a:gd name="adj1" fmla="val 60000"/>
            <a:gd name="adj2" fmla="val 50000"/>
          </a:avLst>
        </a:prstGeom>
        <a:gradFill rotWithShape="0">
          <a:gsLst>
            <a:gs pos="0">
              <a:schemeClr val="accent4">
                <a:hueOff val="-637824"/>
                <a:satOff val="3843"/>
                <a:lumOff val="308"/>
                <a:alphaOff val="0"/>
                <a:shade val="51000"/>
                <a:satMod val="130000"/>
              </a:schemeClr>
            </a:gs>
            <a:gs pos="80000">
              <a:schemeClr val="accent4">
                <a:hueOff val="-637824"/>
                <a:satOff val="3843"/>
                <a:lumOff val="308"/>
                <a:alphaOff val="0"/>
                <a:shade val="93000"/>
                <a:satMod val="130000"/>
              </a:schemeClr>
            </a:gs>
            <a:gs pos="100000">
              <a:schemeClr val="accent4">
                <a:hueOff val="-637824"/>
                <a:satOff val="3843"/>
                <a:lumOff val="3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2111346">
        <a:off x="4896643" y="3097233"/>
        <a:ext cx="507720" cy="441218"/>
      </dsp:txXfrm>
    </dsp:sp>
    <dsp:sp modelId="{93090085-61FD-5E4F-BA8B-75217E862BEC}">
      <dsp:nvSpPr>
        <dsp:cNvPr id="0" name=""/>
        <dsp:cNvSpPr/>
      </dsp:nvSpPr>
      <dsp:spPr>
        <a:xfrm>
          <a:off x="5307208" y="3393708"/>
          <a:ext cx="1796979" cy="1336382"/>
        </a:xfrm>
        <a:prstGeom prst="ellipse">
          <a:avLst/>
        </a:prstGeom>
        <a:gradFill rotWithShape="0">
          <a:gsLst>
            <a:gs pos="0">
              <a:schemeClr val="accent4">
                <a:hueOff val="-637824"/>
                <a:satOff val="3843"/>
                <a:lumOff val="308"/>
                <a:alphaOff val="0"/>
                <a:shade val="51000"/>
                <a:satMod val="130000"/>
              </a:schemeClr>
            </a:gs>
            <a:gs pos="80000">
              <a:schemeClr val="accent4">
                <a:hueOff val="-637824"/>
                <a:satOff val="3843"/>
                <a:lumOff val="308"/>
                <a:alphaOff val="0"/>
                <a:shade val="93000"/>
                <a:satMod val="130000"/>
              </a:schemeClr>
            </a:gs>
            <a:gs pos="100000">
              <a:schemeClr val="accent4">
                <a:hueOff val="-637824"/>
                <a:satOff val="3843"/>
                <a:lumOff val="3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Technical Expert Panel</a:t>
          </a:r>
          <a:endParaRPr lang="en-US" sz="1600" b="1" kern="1200" dirty="0"/>
        </a:p>
      </dsp:txBody>
      <dsp:txXfrm>
        <a:off x="5307208" y="3393708"/>
        <a:ext cx="1796979" cy="1336382"/>
      </dsp:txXfrm>
    </dsp:sp>
    <dsp:sp modelId="{07D4FDBA-6FC9-CA4F-9EAF-4BCD129BFA48}">
      <dsp:nvSpPr>
        <dsp:cNvPr id="0" name=""/>
        <dsp:cNvSpPr/>
      </dsp:nvSpPr>
      <dsp:spPr>
        <a:xfrm rot="21574310">
          <a:off x="5523953" y="2359334"/>
          <a:ext cx="544066" cy="441218"/>
        </a:xfrm>
        <a:prstGeom prst="rightArrow">
          <a:avLst>
            <a:gd name="adj1" fmla="val 60000"/>
            <a:gd name="adj2" fmla="val 50000"/>
          </a:avLst>
        </a:prstGeom>
        <a:gradFill rotWithShape="0">
          <a:gsLst>
            <a:gs pos="0">
              <a:schemeClr val="accent4">
                <a:hueOff val="-1275649"/>
                <a:satOff val="7685"/>
                <a:lumOff val="616"/>
                <a:alphaOff val="0"/>
                <a:shade val="51000"/>
                <a:satMod val="130000"/>
              </a:schemeClr>
            </a:gs>
            <a:gs pos="80000">
              <a:schemeClr val="accent4">
                <a:hueOff val="-1275649"/>
                <a:satOff val="7685"/>
                <a:lumOff val="616"/>
                <a:alphaOff val="0"/>
                <a:shade val="93000"/>
                <a:satMod val="130000"/>
              </a:schemeClr>
            </a:gs>
            <a:gs pos="100000">
              <a:schemeClr val="accent4">
                <a:hueOff val="-1275649"/>
                <a:satOff val="7685"/>
                <a:lumOff val="6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21574310">
        <a:off x="5523953" y="2359334"/>
        <a:ext cx="544066" cy="441218"/>
      </dsp:txXfrm>
    </dsp:sp>
    <dsp:sp modelId="{843587F0-FC6C-E241-B226-7C007F746F87}">
      <dsp:nvSpPr>
        <dsp:cNvPr id="0" name=""/>
        <dsp:cNvSpPr/>
      </dsp:nvSpPr>
      <dsp:spPr>
        <a:xfrm>
          <a:off x="6324603" y="1828803"/>
          <a:ext cx="1793978" cy="1480972"/>
        </a:xfrm>
        <a:prstGeom prst="ellipse">
          <a:avLst/>
        </a:prstGeom>
        <a:gradFill rotWithShape="0">
          <a:gsLst>
            <a:gs pos="0">
              <a:schemeClr val="accent4">
                <a:hueOff val="-1275649"/>
                <a:satOff val="7685"/>
                <a:lumOff val="616"/>
                <a:alphaOff val="0"/>
                <a:shade val="51000"/>
                <a:satMod val="130000"/>
              </a:schemeClr>
            </a:gs>
            <a:gs pos="80000">
              <a:schemeClr val="accent4">
                <a:hueOff val="-1275649"/>
                <a:satOff val="7685"/>
                <a:lumOff val="616"/>
                <a:alphaOff val="0"/>
                <a:shade val="93000"/>
                <a:satMod val="130000"/>
              </a:schemeClr>
            </a:gs>
            <a:gs pos="100000">
              <a:schemeClr val="accent4">
                <a:hueOff val="-1275649"/>
                <a:satOff val="7685"/>
                <a:lumOff val="6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Key Research Questions</a:t>
          </a:r>
          <a:endParaRPr lang="en-US" sz="1600" b="1" kern="1200" dirty="0"/>
        </a:p>
      </dsp:txBody>
      <dsp:txXfrm>
        <a:off x="6324603" y="1828803"/>
        <a:ext cx="1793978" cy="1480972"/>
      </dsp:txXfrm>
    </dsp:sp>
    <dsp:sp modelId="{BEA6A1CA-1472-E64B-839C-02AE401C9529}">
      <dsp:nvSpPr>
        <dsp:cNvPr id="0" name=""/>
        <dsp:cNvSpPr/>
      </dsp:nvSpPr>
      <dsp:spPr>
        <a:xfrm rot="6009516">
          <a:off x="3711126" y="3344465"/>
          <a:ext cx="472766" cy="441218"/>
        </a:xfrm>
        <a:prstGeom prst="rightArrow">
          <a:avLst>
            <a:gd name="adj1" fmla="val 60000"/>
            <a:gd name="adj2" fmla="val 50000"/>
          </a:avLst>
        </a:prstGeom>
        <a:gradFill rotWithShape="0">
          <a:gsLst>
            <a:gs pos="0">
              <a:schemeClr val="accent4">
                <a:hueOff val="-1913473"/>
                <a:satOff val="11528"/>
                <a:lumOff val="924"/>
                <a:alphaOff val="0"/>
                <a:shade val="51000"/>
                <a:satMod val="130000"/>
              </a:schemeClr>
            </a:gs>
            <a:gs pos="80000">
              <a:schemeClr val="accent4">
                <a:hueOff val="-1913473"/>
                <a:satOff val="11528"/>
                <a:lumOff val="924"/>
                <a:alphaOff val="0"/>
                <a:shade val="93000"/>
                <a:satMod val="130000"/>
              </a:schemeClr>
            </a:gs>
            <a:gs pos="100000">
              <a:schemeClr val="accent4">
                <a:hueOff val="-1913473"/>
                <a:satOff val="11528"/>
                <a:lumOff val="9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6009516">
        <a:off x="3711126" y="3344465"/>
        <a:ext cx="472766" cy="441218"/>
      </dsp:txXfrm>
    </dsp:sp>
    <dsp:sp modelId="{386E0CD8-E4CB-2340-A9A1-B17A64D46C3B}">
      <dsp:nvSpPr>
        <dsp:cNvPr id="0" name=""/>
        <dsp:cNvSpPr/>
      </dsp:nvSpPr>
      <dsp:spPr>
        <a:xfrm>
          <a:off x="2823376" y="4013668"/>
          <a:ext cx="1878232" cy="1167931"/>
        </a:xfrm>
        <a:prstGeom prst="ellipse">
          <a:avLst/>
        </a:prstGeom>
        <a:gradFill rotWithShape="0">
          <a:gsLst>
            <a:gs pos="0">
              <a:schemeClr val="accent4">
                <a:hueOff val="-1913473"/>
                <a:satOff val="11528"/>
                <a:lumOff val="924"/>
                <a:alphaOff val="0"/>
                <a:shade val="51000"/>
                <a:satMod val="130000"/>
              </a:schemeClr>
            </a:gs>
            <a:gs pos="80000">
              <a:schemeClr val="accent4">
                <a:hueOff val="-1913473"/>
                <a:satOff val="11528"/>
                <a:lumOff val="924"/>
                <a:alphaOff val="0"/>
                <a:shade val="93000"/>
                <a:satMod val="130000"/>
              </a:schemeClr>
            </a:gs>
            <a:gs pos="100000">
              <a:schemeClr val="accent4">
                <a:hueOff val="-1913473"/>
                <a:satOff val="11528"/>
                <a:lumOff val="9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Peer and Public Review</a:t>
          </a:r>
          <a:endParaRPr lang="en-US" sz="1600" b="1" kern="1200" dirty="0"/>
        </a:p>
      </dsp:txBody>
      <dsp:txXfrm>
        <a:off x="2823376" y="4013668"/>
        <a:ext cx="1878232" cy="1167931"/>
      </dsp:txXfrm>
    </dsp:sp>
    <dsp:sp modelId="{7EDBA5E8-781B-5242-95A1-C5B1CAFDA2D3}">
      <dsp:nvSpPr>
        <dsp:cNvPr id="0" name=""/>
        <dsp:cNvSpPr/>
      </dsp:nvSpPr>
      <dsp:spPr>
        <a:xfrm rot="9248877">
          <a:off x="2437185" y="3029079"/>
          <a:ext cx="656388" cy="441218"/>
        </a:xfrm>
        <a:prstGeom prst="rightArrow">
          <a:avLst>
            <a:gd name="adj1" fmla="val 60000"/>
            <a:gd name="adj2" fmla="val 50000"/>
          </a:avLst>
        </a:prstGeom>
        <a:gradFill rotWithShape="0">
          <a:gsLst>
            <a:gs pos="0">
              <a:srgbClr val="5D417E"/>
            </a:gs>
            <a:gs pos="80000">
              <a:schemeClr val="accent4">
                <a:hueOff val="-2551297"/>
                <a:satOff val="15371"/>
                <a:lumOff val="1232"/>
                <a:alphaOff val="0"/>
                <a:shade val="93000"/>
                <a:satMod val="130000"/>
              </a:schemeClr>
            </a:gs>
            <a:gs pos="100000">
              <a:schemeClr val="accent4">
                <a:hueOff val="-2551297"/>
                <a:satOff val="15371"/>
                <a:lumOff val="123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9248877">
        <a:off x="2437185" y="3029079"/>
        <a:ext cx="656388" cy="441218"/>
      </dsp:txXfrm>
    </dsp:sp>
    <dsp:sp modelId="{2841B6CB-D78E-2C44-92C2-C87915FC9930}">
      <dsp:nvSpPr>
        <dsp:cNvPr id="0" name=""/>
        <dsp:cNvSpPr/>
      </dsp:nvSpPr>
      <dsp:spPr>
        <a:xfrm>
          <a:off x="685809" y="3276596"/>
          <a:ext cx="1651350" cy="1161309"/>
        </a:xfrm>
        <a:prstGeom prst="ellipse">
          <a:avLst/>
        </a:prstGeom>
        <a:gradFill rotWithShape="0">
          <a:gsLst>
            <a:gs pos="9600">
              <a:srgbClr val="5F427E"/>
            </a:gs>
            <a:gs pos="0">
              <a:srgbClr val="503D97"/>
            </a:gs>
            <a:gs pos="80000">
              <a:schemeClr val="accent4">
                <a:hueOff val="-2551297"/>
                <a:satOff val="15371"/>
                <a:lumOff val="1232"/>
                <a:alphaOff val="0"/>
                <a:shade val="93000"/>
                <a:satMod val="130000"/>
              </a:schemeClr>
            </a:gs>
            <a:gs pos="100000">
              <a:schemeClr val="accent4">
                <a:hueOff val="-2551297"/>
                <a:satOff val="15371"/>
                <a:lumOff val="123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Feedback on Summary Guides</a:t>
          </a:r>
          <a:endParaRPr lang="en-US" sz="1600" b="1" kern="1200" dirty="0"/>
        </a:p>
      </dsp:txBody>
      <dsp:txXfrm>
        <a:off x="685809" y="3276596"/>
        <a:ext cx="1651350" cy="1161309"/>
      </dsp:txXfrm>
    </dsp:sp>
    <dsp:sp modelId="{5A95D8D7-AEE9-4B6F-B0AD-F09C3FE0A045}">
      <dsp:nvSpPr>
        <dsp:cNvPr id="0" name=""/>
        <dsp:cNvSpPr/>
      </dsp:nvSpPr>
      <dsp:spPr>
        <a:xfrm rot="11485179">
          <a:off x="2408748" y="2071622"/>
          <a:ext cx="453445" cy="441218"/>
        </a:xfrm>
        <a:prstGeom prst="rightArrow">
          <a:avLst>
            <a:gd name="adj1" fmla="val 60000"/>
            <a:gd name="adj2" fmla="val 50000"/>
          </a:avLst>
        </a:prstGeom>
        <a:gradFill rotWithShape="0">
          <a:gsLst>
            <a:gs pos="0">
              <a:schemeClr val="accent4">
                <a:hueOff val="-3189121"/>
                <a:satOff val="19214"/>
                <a:lumOff val="1540"/>
                <a:alphaOff val="0"/>
                <a:shade val="51000"/>
                <a:satMod val="130000"/>
              </a:schemeClr>
            </a:gs>
            <a:gs pos="80000">
              <a:schemeClr val="accent4">
                <a:hueOff val="-3189121"/>
                <a:satOff val="19214"/>
                <a:lumOff val="1540"/>
                <a:alphaOff val="0"/>
                <a:shade val="93000"/>
                <a:satMod val="130000"/>
              </a:schemeClr>
            </a:gs>
            <a:gs pos="100000">
              <a:schemeClr val="accent4">
                <a:hueOff val="-3189121"/>
                <a:satOff val="19214"/>
                <a:lumOff val="154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1485179">
        <a:off x="2408748" y="2071622"/>
        <a:ext cx="453445" cy="441218"/>
      </dsp:txXfrm>
    </dsp:sp>
    <dsp:sp modelId="{71E9F026-AF74-401F-9C38-CA836A7832B7}">
      <dsp:nvSpPr>
        <dsp:cNvPr id="0" name=""/>
        <dsp:cNvSpPr/>
      </dsp:nvSpPr>
      <dsp:spPr>
        <a:xfrm>
          <a:off x="457193" y="1371598"/>
          <a:ext cx="1777533" cy="1320323"/>
        </a:xfrm>
        <a:prstGeom prst="ellipse">
          <a:avLst/>
        </a:prstGeom>
        <a:gradFill rotWithShape="0">
          <a:gsLst>
            <a:gs pos="0">
              <a:srgbClr val="503D83"/>
            </a:gs>
            <a:gs pos="99000">
              <a:schemeClr val="accent4">
                <a:hueOff val="-3189121"/>
                <a:satOff val="19214"/>
                <a:lumOff val="1540"/>
                <a:alphaOff val="0"/>
                <a:shade val="93000"/>
                <a:satMod val="130000"/>
              </a:schemeClr>
            </a:gs>
            <a:gs pos="100000">
              <a:schemeClr val="accent4">
                <a:hueOff val="-3189121"/>
                <a:satOff val="19214"/>
                <a:lumOff val="154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Future Research</a:t>
          </a:r>
          <a:endParaRPr lang="en-US" sz="1600" b="1" kern="1200" dirty="0"/>
        </a:p>
      </dsp:txBody>
      <dsp:txXfrm>
        <a:off x="457193" y="1371598"/>
        <a:ext cx="1777533" cy="1320323"/>
      </dsp:txXfrm>
    </dsp:sp>
    <dsp:sp modelId="{0F9587D1-1382-F143-819B-709027486271}">
      <dsp:nvSpPr>
        <dsp:cNvPr id="0" name=""/>
        <dsp:cNvSpPr/>
      </dsp:nvSpPr>
      <dsp:spPr>
        <a:xfrm rot="13950819">
          <a:off x="3195389" y="1502976"/>
          <a:ext cx="459965" cy="362893"/>
        </a:xfrm>
        <a:prstGeom prst="rightArrow">
          <a:avLst>
            <a:gd name="adj1" fmla="val 60000"/>
            <a:gd name="adj2" fmla="val 50000"/>
          </a:avLst>
        </a:prstGeom>
        <a:gradFill rotWithShape="0">
          <a:gsLst>
            <a:gs pos="0">
              <a:schemeClr val="accent4">
                <a:hueOff val="-3826945"/>
                <a:satOff val="23056"/>
                <a:lumOff val="1848"/>
                <a:alphaOff val="0"/>
                <a:shade val="51000"/>
                <a:satMod val="130000"/>
              </a:schemeClr>
            </a:gs>
            <a:gs pos="80000">
              <a:schemeClr val="accent4">
                <a:hueOff val="-3826945"/>
                <a:satOff val="23056"/>
                <a:lumOff val="1848"/>
                <a:alphaOff val="0"/>
                <a:shade val="93000"/>
                <a:satMod val="130000"/>
              </a:schemeClr>
            </a:gs>
            <a:gs pos="100000">
              <a:schemeClr val="accent4">
                <a:hueOff val="-3826945"/>
                <a:satOff val="23056"/>
                <a:lumOff val="184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3950819">
        <a:off x="3195389" y="1502976"/>
        <a:ext cx="459965" cy="362893"/>
      </dsp:txXfrm>
    </dsp:sp>
    <dsp:sp modelId="{4D7279B0-86B5-D849-844C-5A67F1B2D9D3}">
      <dsp:nvSpPr>
        <dsp:cNvPr id="0" name=""/>
        <dsp:cNvSpPr/>
      </dsp:nvSpPr>
      <dsp:spPr>
        <a:xfrm>
          <a:off x="1861736" y="120120"/>
          <a:ext cx="1669523" cy="1227893"/>
        </a:xfrm>
        <a:prstGeom prst="ellipse">
          <a:avLst/>
        </a:prstGeom>
        <a:gradFill rotWithShape="0">
          <a:gsLst>
            <a:gs pos="0">
              <a:schemeClr val="accent4">
                <a:hueOff val="-3826945"/>
                <a:satOff val="23056"/>
                <a:lumOff val="1848"/>
                <a:alphaOff val="0"/>
                <a:shade val="51000"/>
                <a:satMod val="130000"/>
              </a:schemeClr>
            </a:gs>
            <a:gs pos="80000">
              <a:schemeClr val="accent4">
                <a:hueOff val="-3826945"/>
                <a:satOff val="23056"/>
                <a:lumOff val="1848"/>
                <a:alphaOff val="0"/>
                <a:shade val="93000"/>
                <a:satMod val="130000"/>
              </a:schemeClr>
            </a:gs>
            <a:gs pos="100000">
              <a:schemeClr val="accent4">
                <a:hueOff val="-3826945"/>
                <a:satOff val="23056"/>
                <a:lumOff val="184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Disseminate </a:t>
          </a:r>
          <a:r>
            <a:rPr lang="en-US" sz="1550" b="1" kern="1200" dirty="0" smtClean="0"/>
            <a:t>Reports</a:t>
          </a:r>
          <a:endParaRPr lang="en-US" sz="1550" b="1" kern="1200" dirty="0"/>
        </a:p>
      </dsp:txBody>
      <dsp:txXfrm>
        <a:off x="1861736" y="120120"/>
        <a:ext cx="1669523" cy="1227893"/>
      </dsp:txXfrm>
    </dsp:sp>
    <dsp:sp modelId="{E096993E-09F2-4AFB-B3C9-53BE570D1B4D}">
      <dsp:nvSpPr>
        <dsp:cNvPr id="0" name=""/>
        <dsp:cNvSpPr/>
      </dsp:nvSpPr>
      <dsp:spPr>
        <a:xfrm rot="19660239">
          <a:off x="4976773" y="1648836"/>
          <a:ext cx="574810" cy="441218"/>
        </a:xfrm>
        <a:prstGeom prst="righ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9660239">
        <a:off x="4976773" y="1648836"/>
        <a:ext cx="574810" cy="441218"/>
      </dsp:txXfrm>
    </dsp:sp>
    <dsp:sp modelId="{768D02AD-3854-4F34-9513-37E33DF855CA}">
      <dsp:nvSpPr>
        <dsp:cNvPr id="0" name=""/>
        <dsp:cNvSpPr/>
      </dsp:nvSpPr>
      <dsp:spPr>
        <a:xfrm>
          <a:off x="5486403" y="609593"/>
          <a:ext cx="1749713" cy="1131036"/>
        </a:xfrm>
        <a:prstGeom prst="ellips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Key Informants</a:t>
          </a:r>
          <a:endParaRPr lang="en-US" sz="1600" b="1" kern="1200" dirty="0"/>
        </a:p>
      </dsp:txBody>
      <dsp:txXfrm>
        <a:off x="5486403" y="609593"/>
        <a:ext cx="1749713" cy="11310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1DDA0A-9ED0-4316-825A-0586583AD662}">
      <dsp:nvSpPr>
        <dsp:cNvPr id="0" name=""/>
        <dsp:cNvSpPr/>
      </dsp:nvSpPr>
      <dsp:spPr>
        <a:xfrm>
          <a:off x="443155" y="485599"/>
          <a:ext cx="1322040" cy="661020"/>
        </a:xfrm>
        <a:prstGeom prst="roundRect">
          <a:avLst>
            <a:gd name="adj" fmla="val 10000"/>
          </a:avLst>
        </a:prstGeom>
        <a:gradFill rotWithShape="0">
          <a:gsLst>
            <a:gs pos="0">
              <a:srgbClr val="D1936D">
                <a:lumMod val="50000"/>
                <a:alpha val="93000"/>
              </a:srgb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Generation</a:t>
          </a:r>
          <a:endParaRPr lang="en-US" sz="1200" b="1" kern="1200" dirty="0">
            <a:effectLst>
              <a:outerShdw blurRad="38100" dist="38100" dir="2700000" algn="tl">
                <a:srgbClr val="000000">
                  <a:alpha val="43137"/>
                </a:srgbClr>
              </a:outerShdw>
            </a:effectLst>
            <a:latin typeface="Minion Pro" pitchFamily="18" charset="0"/>
          </a:endParaRPr>
        </a:p>
      </dsp:txBody>
      <dsp:txXfrm>
        <a:off x="443155" y="485599"/>
        <a:ext cx="1322040" cy="661020"/>
      </dsp:txXfrm>
    </dsp:sp>
    <dsp:sp modelId="{85EC6F4A-0096-4274-BE06-86DDD8FBAC54}">
      <dsp:nvSpPr>
        <dsp:cNvPr id="0" name=""/>
        <dsp:cNvSpPr/>
      </dsp:nvSpPr>
      <dsp:spPr>
        <a:xfrm>
          <a:off x="575359" y="1146619"/>
          <a:ext cx="132193" cy="832620"/>
        </a:xfrm>
        <a:custGeom>
          <a:avLst/>
          <a:gdLst/>
          <a:ahLst/>
          <a:cxnLst/>
          <a:rect l="0" t="0" r="0" b="0"/>
          <a:pathLst>
            <a:path>
              <a:moveTo>
                <a:pt x="0" y="0"/>
              </a:moveTo>
              <a:lnTo>
                <a:pt x="0" y="832620"/>
              </a:lnTo>
              <a:lnTo>
                <a:pt x="132193" y="8326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BD9218-2512-4C58-879D-3A508507E568}">
      <dsp:nvSpPr>
        <dsp:cNvPr id="0" name=""/>
        <dsp:cNvSpPr/>
      </dsp:nvSpPr>
      <dsp:spPr>
        <a:xfrm>
          <a:off x="707552" y="1311874"/>
          <a:ext cx="1057632" cy="133473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Nominate topics via the web</a:t>
          </a:r>
          <a:endParaRPr lang="en-US" sz="1200" b="0" kern="1200" dirty="0">
            <a:effectLst/>
            <a:latin typeface="Minion Pro" pitchFamily="18" charset="0"/>
          </a:endParaRPr>
        </a:p>
      </dsp:txBody>
      <dsp:txXfrm>
        <a:off x="707552" y="1311874"/>
        <a:ext cx="1057632" cy="1334731"/>
      </dsp:txXfrm>
    </dsp:sp>
    <dsp:sp modelId="{A250195B-FEFD-4AB5-8808-C0173C560F8A}">
      <dsp:nvSpPr>
        <dsp:cNvPr id="0" name=""/>
        <dsp:cNvSpPr/>
      </dsp:nvSpPr>
      <dsp:spPr>
        <a:xfrm>
          <a:off x="1901299" y="485599"/>
          <a:ext cx="1322040" cy="661020"/>
        </a:xfrm>
        <a:prstGeom prst="roundRect">
          <a:avLst>
            <a:gd name="adj" fmla="val 10000"/>
          </a:avLst>
        </a:prstGeom>
        <a:gradFill rotWithShape="0">
          <a:gsLst>
            <a:gs pos="0">
              <a:schemeClr val="accent3">
                <a:hueOff val="2250053"/>
                <a:satOff val="-3376"/>
                <a:lumOff val="-549"/>
                <a:alphaOff val="0"/>
                <a:shade val="51000"/>
                <a:satMod val="130000"/>
              </a:schemeClr>
            </a:gs>
            <a:gs pos="80000">
              <a:schemeClr val="accent3">
                <a:hueOff val="2250053"/>
                <a:satOff val="-3376"/>
                <a:lumOff val="-549"/>
                <a:alphaOff val="0"/>
                <a:shade val="93000"/>
                <a:satMod val="130000"/>
              </a:schemeClr>
            </a:gs>
            <a:gs pos="100000">
              <a:schemeClr val="accent3">
                <a:hueOff val="2250053"/>
                <a:satOff val="-337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Development</a:t>
          </a:r>
        </a:p>
      </dsp:txBody>
      <dsp:txXfrm>
        <a:off x="1901299" y="485599"/>
        <a:ext cx="1322040" cy="661020"/>
      </dsp:txXfrm>
    </dsp:sp>
    <dsp:sp modelId="{D3C4008A-799D-48E4-9B1D-6BD827285F4B}">
      <dsp:nvSpPr>
        <dsp:cNvPr id="0" name=""/>
        <dsp:cNvSpPr/>
      </dsp:nvSpPr>
      <dsp:spPr>
        <a:xfrm>
          <a:off x="2033503" y="1146619"/>
          <a:ext cx="132196" cy="718456"/>
        </a:xfrm>
        <a:custGeom>
          <a:avLst/>
          <a:gdLst/>
          <a:ahLst/>
          <a:cxnLst/>
          <a:rect l="0" t="0" r="0" b="0"/>
          <a:pathLst>
            <a:path>
              <a:moveTo>
                <a:pt x="0" y="0"/>
              </a:moveTo>
              <a:lnTo>
                <a:pt x="0" y="718456"/>
              </a:lnTo>
              <a:lnTo>
                <a:pt x="132196" y="71845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B4A440-4834-4076-85C6-9A421667F7FC}">
      <dsp:nvSpPr>
        <dsp:cNvPr id="0" name=""/>
        <dsp:cNvSpPr/>
      </dsp:nvSpPr>
      <dsp:spPr>
        <a:xfrm>
          <a:off x="2165699" y="1311874"/>
          <a:ext cx="1057632" cy="1106402"/>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
              <a:satOff val="-1407"/>
              <a:lumOff val="-22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Clarify nomination intent</a:t>
          </a:r>
        </a:p>
      </dsp:txBody>
      <dsp:txXfrm>
        <a:off x="2165699" y="1311874"/>
        <a:ext cx="1057632" cy="1106402"/>
      </dsp:txXfrm>
    </dsp:sp>
    <dsp:sp modelId="{683E8AC1-C0DE-4987-B880-7FB4AD6E54D8}">
      <dsp:nvSpPr>
        <dsp:cNvPr id="0" name=""/>
        <dsp:cNvSpPr/>
      </dsp:nvSpPr>
      <dsp:spPr>
        <a:xfrm>
          <a:off x="2033503" y="1146619"/>
          <a:ext cx="132196" cy="1955932"/>
        </a:xfrm>
        <a:custGeom>
          <a:avLst/>
          <a:gdLst/>
          <a:ahLst/>
          <a:cxnLst/>
          <a:rect l="0" t="0" r="0" b="0"/>
          <a:pathLst>
            <a:path>
              <a:moveTo>
                <a:pt x="0" y="0"/>
              </a:moveTo>
              <a:lnTo>
                <a:pt x="0" y="1955932"/>
              </a:lnTo>
              <a:lnTo>
                <a:pt x="132196" y="195593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5ABB5C-8737-427C-94E6-E1D652C8EF90}">
      <dsp:nvSpPr>
        <dsp:cNvPr id="0" name=""/>
        <dsp:cNvSpPr/>
      </dsp:nvSpPr>
      <dsp:spPr>
        <a:xfrm>
          <a:off x="2165699" y="2583531"/>
          <a:ext cx="1057632" cy="103803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875044"/>
              <a:satOff val="-2813"/>
              <a:lumOff val="-45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Frame clinical context of nomination</a:t>
          </a:r>
        </a:p>
      </dsp:txBody>
      <dsp:txXfrm>
        <a:off x="2165699" y="2583531"/>
        <a:ext cx="1057632" cy="1038039"/>
      </dsp:txXfrm>
    </dsp:sp>
    <dsp:sp modelId="{56CC474B-350B-43C4-B98A-C9C9AF542708}">
      <dsp:nvSpPr>
        <dsp:cNvPr id="0" name=""/>
        <dsp:cNvSpPr/>
      </dsp:nvSpPr>
      <dsp:spPr>
        <a:xfrm>
          <a:off x="3428996" y="485599"/>
          <a:ext cx="1322040" cy="661020"/>
        </a:xfrm>
        <a:prstGeom prst="roundRect">
          <a:avLst>
            <a:gd name="adj" fmla="val 10000"/>
          </a:avLst>
        </a:prstGeom>
        <a:gradFill rotWithShape="0">
          <a:gsLst>
            <a:gs pos="0">
              <a:schemeClr val="accent3">
                <a:hueOff val="4500106"/>
                <a:satOff val="-6752"/>
                <a:lumOff val="-1098"/>
                <a:alphaOff val="0"/>
                <a:shade val="51000"/>
                <a:satMod val="130000"/>
              </a:schemeClr>
            </a:gs>
            <a:gs pos="80000">
              <a:schemeClr val="accent3">
                <a:hueOff val="4500106"/>
                <a:satOff val="-6752"/>
                <a:lumOff val="-1098"/>
                <a:alphaOff val="0"/>
                <a:shade val="93000"/>
                <a:satMod val="130000"/>
              </a:schemeClr>
            </a:gs>
            <a:gs pos="100000">
              <a:schemeClr val="accent3">
                <a:hueOff val="4500106"/>
                <a:satOff val="-6752"/>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Refinement</a:t>
          </a:r>
          <a:endParaRPr lang="en-US" sz="1200" b="1" kern="1200" dirty="0">
            <a:effectLst>
              <a:outerShdw blurRad="38100" dist="38100" dir="2700000" algn="tl">
                <a:srgbClr val="000000">
                  <a:alpha val="43137"/>
                </a:srgbClr>
              </a:outerShdw>
            </a:effectLst>
            <a:latin typeface="Minion Pro" pitchFamily="18" charset="0"/>
          </a:endParaRPr>
        </a:p>
      </dsp:txBody>
      <dsp:txXfrm>
        <a:off x="3428996" y="485599"/>
        <a:ext cx="1322040" cy="661020"/>
      </dsp:txXfrm>
    </dsp:sp>
    <dsp:sp modelId="{4BADFCA7-BEDB-4AB1-B451-83008C9BDDCE}">
      <dsp:nvSpPr>
        <dsp:cNvPr id="0" name=""/>
        <dsp:cNvSpPr/>
      </dsp:nvSpPr>
      <dsp:spPr>
        <a:xfrm>
          <a:off x="3561200" y="1146619"/>
          <a:ext cx="132206" cy="611225"/>
        </a:xfrm>
        <a:custGeom>
          <a:avLst/>
          <a:gdLst/>
          <a:ahLst/>
          <a:cxnLst/>
          <a:rect l="0" t="0" r="0" b="0"/>
          <a:pathLst>
            <a:path>
              <a:moveTo>
                <a:pt x="0" y="0"/>
              </a:moveTo>
              <a:lnTo>
                <a:pt x="0" y="611225"/>
              </a:lnTo>
              <a:lnTo>
                <a:pt x="132206" y="6112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98B082-8E02-4CF4-BCA0-BA7B197E2556}">
      <dsp:nvSpPr>
        <dsp:cNvPr id="0" name=""/>
        <dsp:cNvSpPr/>
      </dsp:nvSpPr>
      <dsp:spPr>
        <a:xfrm>
          <a:off x="3693407" y="1311874"/>
          <a:ext cx="1192469" cy="89194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2812566"/>
              <a:satOff val="-4220"/>
              <a:lumOff val="-68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“real world” input</a:t>
          </a:r>
          <a:endParaRPr lang="en-US" sz="1200" b="0" kern="1200" dirty="0">
            <a:effectLst/>
            <a:latin typeface="Minion Pro" pitchFamily="18" charset="0"/>
          </a:endParaRPr>
        </a:p>
      </dsp:txBody>
      <dsp:txXfrm>
        <a:off x="3693407" y="1311874"/>
        <a:ext cx="1192469" cy="891940"/>
      </dsp:txXfrm>
    </dsp:sp>
    <dsp:sp modelId="{3E111E7B-FC18-47FF-BC4D-072972C936FE}">
      <dsp:nvSpPr>
        <dsp:cNvPr id="0" name=""/>
        <dsp:cNvSpPr/>
      </dsp:nvSpPr>
      <dsp:spPr>
        <a:xfrm>
          <a:off x="3515480" y="1146619"/>
          <a:ext cx="91440" cy="1571363"/>
        </a:xfrm>
        <a:custGeom>
          <a:avLst/>
          <a:gdLst/>
          <a:ahLst/>
          <a:cxnLst/>
          <a:rect l="0" t="0" r="0" b="0"/>
          <a:pathLst>
            <a:path>
              <a:moveTo>
                <a:pt x="45720" y="0"/>
              </a:moveTo>
              <a:lnTo>
                <a:pt x="45720" y="1571363"/>
              </a:lnTo>
              <a:lnTo>
                <a:pt x="62232" y="15713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6E3E4F-4048-44D1-9037-E0E47FB13E00}">
      <dsp:nvSpPr>
        <dsp:cNvPr id="0" name=""/>
        <dsp:cNvSpPr/>
      </dsp:nvSpPr>
      <dsp:spPr>
        <a:xfrm>
          <a:off x="3577712" y="2369070"/>
          <a:ext cx="1221565" cy="69782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3750088"/>
              <a:satOff val="-5627"/>
              <a:lumOff val="-91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input on clinical logic</a:t>
          </a:r>
        </a:p>
      </dsp:txBody>
      <dsp:txXfrm>
        <a:off x="3577712" y="2369070"/>
        <a:ext cx="1221565" cy="697825"/>
      </dsp:txXfrm>
    </dsp:sp>
    <dsp:sp modelId="{8C6B8ADE-C098-4275-8286-25B01E4BA087}">
      <dsp:nvSpPr>
        <dsp:cNvPr id="0" name=""/>
        <dsp:cNvSpPr/>
      </dsp:nvSpPr>
      <dsp:spPr>
        <a:xfrm>
          <a:off x="3515480" y="1146619"/>
          <a:ext cx="91440" cy="2439207"/>
        </a:xfrm>
        <a:custGeom>
          <a:avLst/>
          <a:gdLst/>
          <a:ahLst/>
          <a:cxnLst/>
          <a:rect l="0" t="0" r="0" b="0"/>
          <a:pathLst>
            <a:path>
              <a:moveTo>
                <a:pt x="45720" y="0"/>
              </a:moveTo>
              <a:lnTo>
                <a:pt x="45720" y="2439207"/>
              </a:lnTo>
              <a:lnTo>
                <a:pt x="62232" y="243920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8BAD49-D140-4BC4-95D3-E230C2432B38}">
      <dsp:nvSpPr>
        <dsp:cNvPr id="0" name=""/>
        <dsp:cNvSpPr/>
      </dsp:nvSpPr>
      <dsp:spPr>
        <a:xfrm>
          <a:off x="3577712" y="3232150"/>
          <a:ext cx="1221565" cy="70735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4687610"/>
              <a:satOff val="-7033"/>
              <a:lumOff val="-1144"/>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Public comment via Web</a:t>
          </a:r>
          <a:endParaRPr lang="en-US" sz="1200" b="0" kern="1200" dirty="0">
            <a:effectLst/>
            <a:latin typeface="Minion Pro" pitchFamily="18" charset="0"/>
          </a:endParaRPr>
        </a:p>
      </dsp:txBody>
      <dsp:txXfrm>
        <a:off x="3577712" y="3232150"/>
        <a:ext cx="1221565" cy="707351"/>
      </dsp:txXfrm>
    </dsp:sp>
    <dsp:sp modelId="{B194BCD1-0FF3-45AC-833A-EC280A9F1C53}">
      <dsp:nvSpPr>
        <dsp:cNvPr id="0" name=""/>
        <dsp:cNvSpPr/>
      </dsp:nvSpPr>
      <dsp:spPr>
        <a:xfrm>
          <a:off x="4952594" y="485599"/>
          <a:ext cx="1322040" cy="661020"/>
        </a:xfrm>
        <a:prstGeom prst="roundRect">
          <a:avLst>
            <a:gd name="adj" fmla="val 10000"/>
          </a:avLst>
        </a:prstGeom>
        <a:gradFill rotWithShape="0">
          <a:gsLst>
            <a:gs pos="0">
              <a:schemeClr val="accent3">
                <a:hueOff val="6750158"/>
                <a:satOff val="-10128"/>
                <a:lumOff val="-1647"/>
                <a:alphaOff val="0"/>
                <a:shade val="51000"/>
                <a:satMod val="130000"/>
              </a:schemeClr>
            </a:gs>
            <a:gs pos="80000">
              <a:schemeClr val="accent3">
                <a:hueOff val="6750158"/>
                <a:satOff val="-10128"/>
                <a:lumOff val="-1647"/>
                <a:alphaOff val="0"/>
                <a:shade val="93000"/>
                <a:satMod val="130000"/>
              </a:schemeClr>
            </a:gs>
            <a:gs pos="100000">
              <a:schemeClr val="accent3">
                <a:hueOff val="6750158"/>
                <a:satOff val="-10128"/>
                <a:lumOff val="-164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Review</a:t>
          </a:r>
          <a:endParaRPr lang="en-US" sz="1200" b="1" kern="1200" dirty="0">
            <a:effectLst>
              <a:outerShdw blurRad="38100" dist="38100" dir="2700000" algn="tl">
                <a:srgbClr val="000000">
                  <a:alpha val="43137"/>
                </a:srgbClr>
              </a:outerShdw>
            </a:effectLst>
            <a:latin typeface="Minion Pro" pitchFamily="18" charset="0"/>
          </a:endParaRPr>
        </a:p>
      </dsp:txBody>
      <dsp:txXfrm>
        <a:off x="4952594" y="485599"/>
        <a:ext cx="1322040" cy="661020"/>
      </dsp:txXfrm>
    </dsp:sp>
    <dsp:sp modelId="{B1B3B575-09E3-4745-A098-0119B9ECCCC7}">
      <dsp:nvSpPr>
        <dsp:cNvPr id="0" name=""/>
        <dsp:cNvSpPr/>
      </dsp:nvSpPr>
      <dsp:spPr>
        <a:xfrm>
          <a:off x="5084798" y="1146619"/>
          <a:ext cx="132190" cy="656148"/>
        </a:xfrm>
        <a:custGeom>
          <a:avLst/>
          <a:gdLst/>
          <a:ahLst/>
          <a:cxnLst/>
          <a:rect l="0" t="0" r="0" b="0"/>
          <a:pathLst>
            <a:path>
              <a:moveTo>
                <a:pt x="0" y="0"/>
              </a:moveTo>
              <a:lnTo>
                <a:pt x="0" y="656148"/>
              </a:lnTo>
              <a:lnTo>
                <a:pt x="132190" y="65614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C6BB3A-9192-47B7-A248-EA47F018535D}">
      <dsp:nvSpPr>
        <dsp:cNvPr id="0" name=""/>
        <dsp:cNvSpPr/>
      </dsp:nvSpPr>
      <dsp:spPr>
        <a:xfrm>
          <a:off x="5216989" y="1210764"/>
          <a:ext cx="1088959" cy="1184006"/>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methodological &amp; clinical input</a:t>
          </a:r>
          <a:endParaRPr lang="en-US" sz="1200" b="0" kern="1200" dirty="0">
            <a:effectLst/>
            <a:latin typeface="Minion Pro" pitchFamily="18" charset="0"/>
          </a:endParaRPr>
        </a:p>
      </dsp:txBody>
      <dsp:txXfrm>
        <a:off x="5216989" y="1210764"/>
        <a:ext cx="1088959" cy="1184006"/>
      </dsp:txXfrm>
    </dsp:sp>
    <dsp:sp modelId="{E82F5EF8-921A-4409-9059-A985B2DF957D}">
      <dsp:nvSpPr>
        <dsp:cNvPr id="0" name=""/>
        <dsp:cNvSpPr/>
      </dsp:nvSpPr>
      <dsp:spPr>
        <a:xfrm>
          <a:off x="5084798" y="1146619"/>
          <a:ext cx="132190" cy="1699304"/>
        </a:xfrm>
        <a:custGeom>
          <a:avLst/>
          <a:gdLst/>
          <a:ahLst/>
          <a:cxnLst/>
          <a:rect l="0" t="0" r="0" b="0"/>
          <a:pathLst>
            <a:path>
              <a:moveTo>
                <a:pt x="0" y="0"/>
              </a:moveTo>
              <a:lnTo>
                <a:pt x="0" y="1699304"/>
              </a:lnTo>
              <a:lnTo>
                <a:pt x="132190" y="169930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E54D77-176A-4195-8A66-7979BE49DB28}">
      <dsp:nvSpPr>
        <dsp:cNvPr id="0" name=""/>
        <dsp:cNvSpPr/>
      </dsp:nvSpPr>
      <dsp:spPr>
        <a:xfrm>
          <a:off x="5216989" y="2515413"/>
          <a:ext cx="1088948" cy="66102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6562654"/>
              <a:satOff val="-9847"/>
              <a:lumOff val="-160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input via peer review</a:t>
          </a:r>
          <a:endParaRPr lang="en-US" sz="1200" b="0" kern="1200" dirty="0">
            <a:effectLst/>
            <a:latin typeface="Minion Pro" pitchFamily="18" charset="0"/>
          </a:endParaRPr>
        </a:p>
      </dsp:txBody>
      <dsp:txXfrm>
        <a:off x="5216989" y="2515413"/>
        <a:ext cx="1088948" cy="661020"/>
      </dsp:txXfrm>
    </dsp:sp>
    <dsp:sp modelId="{E066C237-30A2-4AD8-B7DA-D28D6B5A0271}">
      <dsp:nvSpPr>
        <dsp:cNvPr id="0" name=""/>
        <dsp:cNvSpPr/>
      </dsp:nvSpPr>
      <dsp:spPr>
        <a:xfrm>
          <a:off x="5084798" y="1146619"/>
          <a:ext cx="132190" cy="2550033"/>
        </a:xfrm>
        <a:custGeom>
          <a:avLst/>
          <a:gdLst/>
          <a:ahLst/>
          <a:cxnLst/>
          <a:rect l="0" t="0" r="0" b="0"/>
          <a:pathLst>
            <a:path>
              <a:moveTo>
                <a:pt x="0" y="0"/>
              </a:moveTo>
              <a:lnTo>
                <a:pt x="0" y="2550033"/>
              </a:lnTo>
              <a:lnTo>
                <a:pt x="132190" y="255003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CD26E-DE3F-4518-80AE-7208F1BDEAF7}">
      <dsp:nvSpPr>
        <dsp:cNvPr id="0" name=""/>
        <dsp:cNvSpPr/>
      </dsp:nvSpPr>
      <dsp:spPr>
        <a:xfrm>
          <a:off x="5216989" y="3282857"/>
          <a:ext cx="1107615" cy="82759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7500176"/>
              <a:satOff val="-11253"/>
              <a:lumOff val="-183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public comment via Web</a:t>
          </a:r>
          <a:endParaRPr lang="en-US" sz="1200" b="0" kern="1200" dirty="0">
            <a:effectLst/>
            <a:latin typeface="Minion Pro" pitchFamily="18" charset="0"/>
          </a:endParaRPr>
        </a:p>
      </dsp:txBody>
      <dsp:txXfrm>
        <a:off x="5216989" y="3282857"/>
        <a:ext cx="1107615" cy="827590"/>
      </dsp:txXfrm>
    </dsp:sp>
    <dsp:sp modelId="{245795A9-7B88-4320-B47B-534159FC2E9F}">
      <dsp:nvSpPr>
        <dsp:cNvPr id="0" name=""/>
        <dsp:cNvSpPr/>
      </dsp:nvSpPr>
      <dsp:spPr>
        <a:xfrm>
          <a:off x="6437206" y="485599"/>
          <a:ext cx="1322040" cy="661020"/>
        </a:xfrm>
        <a:prstGeom prst="roundRect">
          <a:avLst>
            <a:gd name="adj" fmla="val 10000"/>
          </a:avLst>
        </a:prstGeom>
        <a:gradFill rotWithShape="0">
          <a:gsLst>
            <a:gs pos="0">
              <a:schemeClr val="accent3">
                <a:hueOff val="9000211"/>
                <a:satOff val="-13504"/>
                <a:lumOff val="-2196"/>
                <a:alphaOff val="0"/>
                <a:shade val="51000"/>
                <a:satMod val="130000"/>
              </a:schemeClr>
            </a:gs>
            <a:gs pos="80000">
              <a:schemeClr val="accent3">
                <a:hueOff val="9000211"/>
                <a:satOff val="-13504"/>
                <a:lumOff val="-2196"/>
                <a:alphaOff val="0"/>
                <a:shade val="93000"/>
                <a:satMod val="130000"/>
              </a:schemeClr>
            </a:gs>
            <a:gs pos="100000">
              <a:schemeClr val="accent3">
                <a:hueOff val="9000211"/>
                <a:satOff val="-13504"/>
                <a:lumOff val="-2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Research Needs Development</a:t>
          </a:r>
          <a:endParaRPr lang="en-US" sz="1200" b="1" kern="1200" dirty="0">
            <a:effectLst>
              <a:outerShdw blurRad="38100" dist="38100" dir="2700000" algn="tl">
                <a:srgbClr val="000000">
                  <a:alpha val="43137"/>
                </a:srgbClr>
              </a:outerShdw>
            </a:effectLst>
            <a:latin typeface="Minion Pro" pitchFamily="18" charset="0"/>
          </a:endParaRPr>
        </a:p>
      </dsp:txBody>
      <dsp:txXfrm>
        <a:off x="6437206" y="485599"/>
        <a:ext cx="1322040" cy="661020"/>
      </dsp:txXfrm>
    </dsp:sp>
    <dsp:sp modelId="{50438E90-8723-4F99-A48A-98A0204474C5}">
      <dsp:nvSpPr>
        <dsp:cNvPr id="0" name=""/>
        <dsp:cNvSpPr/>
      </dsp:nvSpPr>
      <dsp:spPr>
        <a:xfrm>
          <a:off x="6569410" y="1146619"/>
          <a:ext cx="132219" cy="1173697"/>
        </a:xfrm>
        <a:custGeom>
          <a:avLst/>
          <a:gdLst/>
          <a:ahLst/>
          <a:cxnLst/>
          <a:rect l="0" t="0" r="0" b="0"/>
          <a:pathLst>
            <a:path>
              <a:moveTo>
                <a:pt x="0" y="0"/>
              </a:moveTo>
              <a:lnTo>
                <a:pt x="0" y="1173697"/>
              </a:lnTo>
              <a:lnTo>
                <a:pt x="132219" y="117369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179D90-F660-408B-B7F0-FA32EA4762A4}">
      <dsp:nvSpPr>
        <dsp:cNvPr id="0" name=""/>
        <dsp:cNvSpPr/>
      </dsp:nvSpPr>
      <dsp:spPr>
        <a:xfrm>
          <a:off x="6701630" y="1420400"/>
          <a:ext cx="1057632" cy="1799832"/>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8437698"/>
              <a:satOff val="-12660"/>
              <a:lumOff val="-205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discussions to describe research gaps &amp; prioritize research needs</a:t>
          </a:r>
          <a:endParaRPr lang="en-US" sz="1200" b="0" kern="1200" dirty="0">
            <a:effectLst/>
            <a:latin typeface="Minion Pro" pitchFamily="18" charset="0"/>
          </a:endParaRPr>
        </a:p>
      </dsp:txBody>
      <dsp:txXfrm>
        <a:off x="6701630" y="1420400"/>
        <a:ext cx="1057632" cy="1799832"/>
      </dsp:txXfrm>
    </dsp:sp>
    <dsp:sp modelId="{D37B195A-EAA2-4AE9-83D8-22D106CAD8D9}">
      <dsp:nvSpPr>
        <dsp:cNvPr id="0" name=""/>
        <dsp:cNvSpPr/>
      </dsp:nvSpPr>
      <dsp:spPr>
        <a:xfrm>
          <a:off x="7836004" y="485599"/>
          <a:ext cx="1322040" cy="661020"/>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effectLst>
                <a:outerShdw blurRad="38100" dist="38100" dir="2700000" algn="tl">
                  <a:srgbClr val="000000">
                    <a:alpha val="43137"/>
                  </a:srgbClr>
                </a:outerShdw>
              </a:effectLst>
              <a:latin typeface="Minion Pro" pitchFamily="18" charset="0"/>
            </a:rPr>
            <a:t>Report Translation &amp; Dissemination</a:t>
          </a:r>
          <a:endParaRPr lang="en-US" sz="1100" b="1" kern="1200" dirty="0">
            <a:effectLst>
              <a:outerShdw blurRad="38100" dist="38100" dir="2700000" algn="tl">
                <a:srgbClr val="000000">
                  <a:alpha val="43137"/>
                </a:srgbClr>
              </a:outerShdw>
            </a:effectLst>
            <a:latin typeface="Minion Pro" pitchFamily="18" charset="0"/>
          </a:endParaRPr>
        </a:p>
      </dsp:txBody>
      <dsp:txXfrm>
        <a:off x="7836004" y="485599"/>
        <a:ext cx="1322040" cy="661020"/>
      </dsp:txXfrm>
    </dsp:sp>
    <dsp:sp modelId="{80A1BA6B-DB35-4D2D-8171-2FDB18DE6241}">
      <dsp:nvSpPr>
        <dsp:cNvPr id="0" name=""/>
        <dsp:cNvSpPr/>
      </dsp:nvSpPr>
      <dsp:spPr>
        <a:xfrm>
          <a:off x="7968208" y="1146619"/>
          <a:ext cx="132214" cy="495765"/>
        </a:xfrm>
        <a:custGeom>
          <a:avLst/>
          <a:gdLst/>
          <a:ahLst/>
          <a:cxnLst/>
          <a:rect l="0" t="0" r="0" b="0"/>
          <a:pathLst>
            <a:path>
              <a:moveTo>
                <a:pt x="0" y="0"/>
              </a:moveTo>
              <a:lnTo>
                <a:pt x="0" y="495765"/>
              </a:lnTo>
              <a:lnTo>
                <a:pt x="132214" y="49576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266756-B08D-45A9-83F1-CB6FF289FE0C}">
      <dsp:nvSpPr>
        <dsp:cNvPr id="0" name=""/>
        <dsp:cNvSpPr/>
      </dsp:nvSpPr>
      <dsp:spPr>
        <a:xfrm>
          <a:off x="8100423" y="1311874"/>
          <a:ext cx="1057632" cy="66102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0"/>
              <a:satOff val="-14067"/>
              <a:lumOff val="-228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focus groups</a:t>
          </a:r>
          <a:endParaRPr lang="en-US" sz="1200" b="0" kern="1200" dirty="0">
            <a:effectLst/>
            <a:latin typeface="Minion Pro" pitchFamily="18" charset="0"/>
          </a:endParaRPr>
        </a:p>
      </dsp:txBody>
      <dsp:txXfrm>
        <a:off x="8100423" y="1311874"/>
        <a:ext cx="1057632" cy="661020"/>
      </dsp:txXfrm>
    </dsp:sp>
    <dsp:sp modelId="{B0755CBC-7B27-4E31-B22A-249426D76976}">
      <dsp:nvSpPr>
        <dsp:cNvPr id="0" name=""/>
        <dsp:cNvSpPr/>
      </dsp:nvSpPr>
      <dsp:spPr>
        <a:xfrm>
          <a:off x="7968208" y="1146619"/>
          <a:ext cx="132214" cy="1322040"/>
        </a:xfrm>
        <a:custGeom>
          <a:avLst/>
          <a:gdLst/>
          <a:ahLst/>
          <a:cxnLst/>
          <a:rect l="0" t="0" r="0" b="0"/>
          <a:pathLst>
            <a:path>
              <a:moveTo>
                <a:pt x="0" y="0"/>
              </a:moveTo>
              <a:lnTo>
                <a:pt x="0" y="1322040"/>
              </a:lnTo>
              <a:lnTo>
                <a:pt x="132214" y="13220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DEBEEF-5FD4-4C05-9450-AD8DCDC5A2D8}">
      <dsp:nvSpPr>
        <dsp:cNvPr id="0" name=""/>
        <dsp:cNvSpPr/>
      </dsp:nvSpPr>
      <dsp:spPr>
        <a:xfrm>
          <a:off x="8100423" y="2138149"/>
          <a:ext cx="1057632" cy="66102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0312742"/>
              <a:satOff val="-15473"/>
              <a:lumOff val="-251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individual interviews</a:t>
          </a:r>
          <a:endParaRPr lang="en-US" sz="1200" b="0" kern="1200" dirty="0">
            <a:effectLst/>
            <a:latin typeface="Minion Pro" pitchFamily="18" charset="0"/>
          </a:endParaRPr>
        </a:p>
      </dsp:txBody>
      <dsp:txXfrm>
        <a:off x="8100423" y="2138149"/>
        <a:ext cx="1057632" cy="661020"/>
      </dsp:txXfrm>
    </dsp:sp>
    <dsp:sp modelId="{877C8B45-60B2-450C-8FC9-54990BABD1EF}">
      <dsp:nvSpPr>
        <dsp:cNvPr id="0" name=""/>
        <dsp:cNvSpPr/>
      </dsp:nvSpPr>
      <dsp:spPr>
        <a:xfrm>
          <a:off x="7968208" y="1146619"/>
          <a:ext cx="132214" cy="2423025"/>
        </a:xfrm>
        <a:custGeom>
          <a:avLst/>
          <a:gdLst/>
          <a:ahLst/>
          <a:cxnLst/>
          <a:rect l="0" t="0" r="0" b="0"/>
          <a:pathLst>
            <a:path>
              <a:moveTo>
                <a:pt x="0" y="0"/>
              </a:moveTo>
              <a:lnTo>
                <a:pt x="0" y="2423025"/>
              </a:lnTo>
              <a:lnTo>
                <a:pt x="132214" y="24230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F1D22F-C706-4AC7-9DB6-8EBEF5679BD8}">
      <dsp:nvSpPr>
        <dsp:cNvPr id="0" name=""/>
        <dsp:cNvSpPr/>
      </dsp:nvSpPr>
      <dsp:spPr>
        <a:xfrm>
          <a:off x="8100423" y="2964424"/>
          <a:ext cx="1057632" cy="121044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expert review of summary guides</a:t>
          </a:r>
          <a:endParaRPr lang="en-US" sz="1200" b="0" kern="1200" dirty="0">
            <a:effectLst/>
            <a:latin typeface="Minion Pro" pitchFamily="18" charset="0"/>
          </a:endParaRPr>
        </a:p>
      </dsp:txBody>
      <dsp:txXfrm>
        <a:off x="8100423" y="2964424"/>
        <a:ext cx="1057632" cy="12104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1DDA0A-9ED0-4316-825A-0586583AD662}">
      <dsp:nvSpPr>
        <dsp:cNvPr id="0" name=""/>
        <dsp:cNvSpPr/>
      </dsp:nvSpPr>
      <dsp:spPr>
        <a:xfrm>
          <a:off x="543072" y="246"/>
          <a:ext cx="1209526" cy="60476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Generation</a:t>
          </a:r>
          <a:endParaRPr lang="en-US" sz="1200" b="1" kern="1200" dirty="0">
            <a:effectLst>
              <a:outerShdw blurRad="38100" dist="38100" dir="2700000" algn="tl">
                <a:srgbClr val="000000">
                  <a:alpha val="43137"/>
                </a:srgbClr>
              </a:outerShdw>
            </a:effectLst>
            <a:latin typeface="Minion Pro" pitchFamily="18" charset="0"/>
          </a:endParaRPr>
        </a:p>
      </dsp:txBody>
      <dsp:txXfrm>
        <a:off x="543072" y="246"/>
        <a:ext cx="1209526" cy="604763"/>
      </dsp:txXfrm>
    </dsp:sp>
    <dsp:sp modelId="{85EC6F4A-0096-4274-BE06-86DDD8FBAC54}">
      <dsp:nvSpPr>
        <dsp:cNvPr id="0" name=""/>
        <dsp:cNvSpPr/>
      </dsp:nvSpPr>
      <dsp:spPr>
        <a:xfrm>
          <a:off x="664025" y="605009"/>
          <a:ext cx="120952" cy="761759"/>
        </a:xfrm>
        <a:custGeom>
          <a:avLst/>
          <a:gdLst/>
          <a:ahLst/>
          <a:cxnLst/>
          <a:rect l="0" t="0" r="0" b="0"/>
          <a:pathLst>
            <a:path>
              <a:moveTo>
                <a:pt x="0" y="0"/>
              </a:moveTo>
              <a:lnTo>
                <a:pt x="0" y="761759"/>
              </a:lnTo>
              <a:lnTo>
                <a:pt x="120952" y="76175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BD9218-2512-4C58-879D-3A508507E568}">
      <dsp:nvSpPr>
        <dsp:cNvPr id="0" name=""/>
        <dsp:cNvSpPr/>
      </dsp:nvSpPr>
      <dsp:spPr>
        <a:xfrm>
          <a:off x="784977" y="756200"/>
          <a:ext cx="967620" cy="1221137"/>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Nominate topics via the web</a:t>
          </a:r>
          <a:endParaRPr lang="en-US" sz="1200" b="0" kern="1200" dirty="0">
            <a:effectLst/>
            <a:latin typeface="Minion Pro" pitchFamily="18" charset="0"/>
          </a:endParaRPr>
        </a:p>
      </dsp:txBody>
      <dsp:txXfrm>
        <a:off x="784977" y="756200"/>
        <a:ext cx="967620" cy="1221137"/>
      </dsp:txXfrm>
    </dsp:sp>
    <dsp:sp modelId="{A250195B-FEFD-4AB5-8808-C0173C560F8A}">
      <dsp:nvSpPr>
        <dsp:cNvPr id="0" name=""/>
        <dsp:cNvSpPr/>
      </dsp:nvSpPr>
      <dsp:spPr>
        <a:xfrm>
          <a:off x="1896532" y="246"/>
          <a:ext cx="1209526" cy="604763"/>
        </a:xfrm>
        <a:prstGeom prst="roundRect">
          <a:avLst>
            <a:gd name="adj" fmla="val 10000"/>
          </a:avLst>
        </a:prstGeom>
        <a:gradFill rotWithShape="0">
          <a:gsLst>
            <a:gs pos="0">
              <a:schemeClr val="accent3">
                <a:hueOff val="2250053"/>
                <a:satOff val="-3376"/>
                <a:lumOff val="-549"/>
                <a:alphaOff val="0"/>
                <a:shade val="51000"/>
                <a:satMod val="130000"/>
              </a:schemeClr>
            </a:gs>
            <a:gs pos="80000">
              <a:schemeClr val="accent3">
                <a:hueOff val="2250053"/>
                <a:satOff val="-3376"/>
                <a:lumOff val="-549"/>
                <a:alphaOff val="0"/>
                <a:shade val="93000"/>
                <a:satMod val="130000"/>
              </a:schemeClr>
            </a:gs>
            <a:gs pos="100000">
              <a:schemeClr val="accent3">
                <a:hueOff val="2250053"/>
                <a:satOff val="-337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Development</a:t>
          </a:r>
        </a:p>
      </dsp:txBody>
      <dsp:txXfrm>
        <a:off x="1896532" y="246"/>
        <a:ext cx="1209526" cy="604763"/>
      </dsp:txXfrm>
    </dsp:sp>
    <dsp:sp modelId="{D3C4008A-799D-48E4-9B1D-6BD827285F4B}">
      <dsp:nvSpPr>
        <dsp:cNvPr id="0" name=""/>
        <dsp:cNvSpPr/>
      </dsp:nvSpPr>
      <dsp:spPr>
        <a:xfrm>
          <a:off x="2017485" y="605009"/>
          <a:ext cx="120952" cy="657310"/>
        </a:xfrm>
        <a:custGeom>
          <a:avLst/>
          <a:gdLst/>
          <a:ahLst/>
          <a:cxnLst/>
          <a:rect l="0" t="0" r="0" b="0"/>
          <a:pathLst>
            <a:path>
              <a:moveTo>
                <a:pt x="0" y="0"/>
              </a:moveTo>
              <a:lnTo>
                <a:pt x="0" y="657310"/>
              </a:lnTo>
              <a:lnTo>
                <a:pt x="120952" y="65731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B4A440-4834-4076-85C6-9A421667F7FC}">
      <dsp:nvSpPr>
        <dsp:cNvPr id="0" name=""/>
        <dsp:cNvSpPr/>
      </dsp:nvSpPr>
      <dsp:spPr>
        <a:xfrm>
          <a:off x="2138437" y="756200"/>
          <a:ext cx="967620" cy="101224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
              <a:satOff val="-1407"/>
              <a:lumOff val="-22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Clarify nomination intent</a:t>
          </a:r>
        </a:p>
      </dsp:txBody>
      <dsp:txXfrm>
        <a:off x="2138437" y="756200"/>
        <a:ext cx="967620" cy="1012240"/>
      </dsp:txXfrm>
    </dsp:sp>
    <dsp:sp modelId="{683E8AC1-C0DE-4987-B880-7FB4AD6E54D8}">
      <dsp:nvSpPr>
        <dsp:cNvPr id="0" name=""/>
        <dsp:cNvSpPr/>
      </dsp:nvSpPr>
      <dsp:spPr>
        <a:xfrm>
          <a:off x="2017485" y="605009"/>
          <a:ext cx="120952" cy="1789469"/>
        </a:xfrm>
        <a:custGeom>
          <a:avLst/>
          <a:gdLst/>
          <a:ahLst/>
          <a:cxnLst/>
          <a:rect l="0" t="0" r="0" b="0"/>
          <a:pathLst>
            <a:path>
              <a:moveTo>
                <a:pt x="0" y="0"/>
              </a:moveTo>
              <a:lnTo>
                <a:pt x="0" y="1789469"/>
              </a:lnTo>
              <a:lnTo>
                <a:pt x="120952" y="178946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5ABB5C-8737-427C-94E6-E1D652C8EF90}">
      <dsp:nvSpPr>
        <dsp:cNvPr id="0" name=""/>
        <dsp:cNvSpPr/>
      </dsp:nvSpPr>
      <dsp:spPr>
        <a:xfrm>
          <a:off x="2138437" y="1919631"/>
          <a:ext cx="967620" cy="94969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875044"/>
              <a:satOff val="-2813"/>
              <a:lumOff val="-45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Frame clinical context of nomination</a:t>
          </a:r>
        </a:p>
      </dsp:txBody>
      <dsp:txXfrm>
        <a:off x="2138437" y="1919631"/>
        <a:ext cx="967620" cy="949695"/>
      </dsp:txXfrm>
    </dsp:sp>
    <dsp:sp modelId="{56CC474B-350B-43C4-B98A-C9C9AF542708}">
      <dsp:nvSpPr>
        <dsp:cNvPr id="0" name=""/>
        <dsp:cNvSpPr/>
      </dsp:nvSpPr>
      <dsp:spPr>
        <a:xfrm>
          <a:off x="3408440" y="246"/>
          <a:ext cx="1209526" cy="604763"/>
        </a:xfrm>
        <a:prstGeom prst="roundRect">
          <a:avLst>
            <a:gd name="adj" fmla="val 10000"/>
          </a:avLst>
        </a:prstGeom>
        <a:gradFill rotWithShape="0">
          <a:gsLst>
            <a:gs pos="0">
              <a:schemeClr val="accent3">
                <a:hueOff val="4500106"/>
                <a:satOff val="-6752"/>
                <a:lumOff val="-1098"/>
                <a:alphaOff val="0"/>
                <a:shade val="51000"/>
                <a:satMod val="130000"/>
              </a:schemeClr>
            </a:gs>
            <a:gs pos="80000">
              <a:schemeClr val="accent3">
                <a:hueOff val="4500106"/>
                <a:satOff val="-6752"/>
                <a:lumOff val="-1098"/>
                <a:alphaOff val="0"/>
                <a:shade val="93000"/>
                <a:satMod val="130000"/>
              </a:schemeClr>
            </a:gs>
            <a:gs pos="100000">
              <a:schemeClr val="accent3">
                <a:hueOff val="4500106"/>
                <a:satOff val="-6752"/>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Topic Refinement</a:t>
          </a:r>
          <a:endParaRPr lang="en-US" sz="1200" b="1" kern="1200" dirty="0">
            <a:effectLst>
              <a:outerShdw blurRad="38100" dist="38100" dir="2700000" algn="tl">
                <a:srgbClr val="000000">
                  <a:alpha val="43137"/>
                </a:srgbClr>
              </a:outerShdw>
            </a:effectLst>
            <a:latin typeface="Minion Pro" pitchFamily="18" charset="0"/>
          </a:endParaRPr>
        </a:p>
      </dsp:txBody>
      <dsp:txXfrm>
        <a:off x="3408440" y="246"/>
        <a:ext cx="1209526" cy="604763"/>
      </dsp:txXfrm>
    </dsp:sp>
    <dsp:sp modelId="{4BADFCA7-BEDB-4AB1-B451-83008C9BDDCE}">
      <dsp:nvSpPr>
        <dsp:cNvPr id="0" name=""/>
        <dsp:cNvSpPr/>
      </dsp:nvSpPr>
      <dsp:spPr>
        <a:xfrm>
          <a:off x="3529392" y="605009"/>
          <a:ext cx="120952" cy="1050549"/>
        </a:xfrm>
        <a:custGeom>
          <a:avLst/>
          <a:gdLst/>
          <a:ahLst/>
          <a:cxnLst/>
          <a:rect l="0" t="0" r="0" b="0"/>
          <a:pathLst>
            <a:path>
              <a:moveTo>
                <a:pt x="0" y="0"/>
              </a:moveTo>
              <a:lnTo>
                <a:pt x="0" y="1050549"/>
              </a:lnTo>
              <a:lnTo>
                <a:pt x="120952" y="105054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98B082-8E02-4CF4-BCA0-BA7B197E2556}">
      <dsp:nvSpPr>
        <dsp:cNvPr id="0" name=""/>
        <dsp:cNvSpPr/>
      </dsp:nvSpPr>
      <dsp:spPr>
        <a:xfrm>
          <a:off x="3650345" y="756200"/>
          <a:ext cx="1117592" cy="1798716"/>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2812566"/>
              <a:satOff val="-4220"/>
              <a:lumOff val="-68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“real world” input from provider, patient, and policy perspectives</a:t>
          </a:r>
          <a:endParaRPr lang="en-US" sz="1200" b="0" kern="1200" dirty="0">
            <a:effectLst/>
            <a:latin typeface="Minion Pro" pitchFamily="18" charset="0"/>
          </a:endParaRPr>
        </a:p>
      </dsp:txBody>
      <dsp:txXfrm>
        <a:off x="3650345" y="756200"/>
        <a:ext cx="1117592" cy="1798716"/>
      </dsp:txXfrm>
    </dsp:sp>
    <dsp:sp modelId="{3E111E7B-FC18-47FF-BC4D-072972C936FE}">
      <dsp:nvSpPr>
        <dsp:cNvPr id="0" name=""/>
        <dsp:cNvSpPr/>
      </dsp:nvSpPr>
      <dsp:spPr>
        <a:xfrm>
          <a:off x="3529392" y="605009"/>
          <a:ext cx="120952" cy="2634626"/>
        </a:xfrm>
        <a:custGeom>
          <a:avLst/>
          <a:gdLst/>
          <a:ahLst/>
          <a:cxnLst/>
          <a:rect l="0" t="0" r="0" b="0"/>
          <a:pathLst>
            <a:path>
              <a:moveTo>
                <a:pt x="0" y="0"/>
              </a:moveTo>
              <a:lnTo>
                <a:pt x="0" y="2634626"/>
              </a:lnTo>
              <a:lnTo>
                <a:pt x="120952" y="263462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6E3E4F-4048-44D1-9037-E0E47FB13E00}">
      <dsp:nvSpPr>
        <dsp:cNvPr id="0" name=""/>
        <dsp:cNvSpPr/>
      </dsp:nvSpPr>
      <dsp:spPr>
        <a:xfrm>
          <a:off x="3650345" y="2706107"/>
          <a:ext cx="1117602" cy="1067056"/>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3750088"/>
              <a:satOff val="-5627"/>
              <a:lumOff val="-91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input on clinical logic</a:t>
          </a:r>
        </a:p>
      </dsp:txBody>
      <dsp:txXfrm>
        <a:off x="3650345" y="2706107"/>
        <a:ext cx="1117602" cy="1067056"/>
      </dsp:txXfrm>
    </dsp:sp>
    <dsp:sp modelId="{8C6B8ADE-C098-4275-8286-25B01E4BA087}">
      <dsp:nvSpPr>
        <dsp:cNvPr id="0" name=""/>
        <dsp:cNvSpPr/>
      </dsp:nvSpPr>
      <dsp:spPr>
        <a:xfrm>
          <a:off x="3529392" y="605009"/>
          <a:ext cx="120952" cy="3757344"/>
        </a:xfrm>
        <a:custGeom>
          <a:avLst/>
          <a:gdLst/>
          <a:ahLst/>
          <a:cxnLst/>
          <a:rect l="0" t="0" r="0" b="0"/>
          <a:pathLst>
            <a:path>
              <a:moveTo>
                <a:pt x="0" y="0"/>
              </a:moveTo>
              <a:lnTo>
                <a:pt x="0" y="3757344"/>
              </a:lnTo>
              <a:lnTo>
                <a:pt x="120952" y="37573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8BAD49-D140-4BC4-95D3-E230C2432B38}">
      <dsp:nvSpPr>
        <dsp:cNvPr id="0" name=""/>
        <dsp:cNvSpPr/>
      </dsp:nvSpPr>
      <dsp:spPr>
        <a:xfrm>
          <a:off x="3650345" y="3924354"/>
          <a:ext cx="1117602" cy="87599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4687610"/>
              <a:satOff val="-7033"/>
              <a:lumOff val="-1144"/>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public comment via Web</a:t>
          </a:r>
          <a:endParaRPr lang="en-US" sz="1200" b="0" kern="1200" dirty="0">
            <a:effectLst/>
            <a:latin typeface="Minion Pro" pitchFamily="18" charset="0"/>
          </a:endParaRPr>
        </a:p>
      </dsp:txBody>
      <dsp:txXfrm>
        <a:off x="3650345" y="3924354"/>
        <a:ext cx="1117602" cy="875999"/>
      </dsp:txXfrm>
    </dsp:sp>
    <dsp:sp modelId="{B194BCD1-0FF3-45AC-833A-EC280A9F1C53}">
      <dsp:nvSpPr>
        <dsp:cNvPr id="0" name=""/>
        <dsp:cNvSpPr/>
      </dsp:nvSpPr>
      <dsp:spPr>
        <a:xfrm>
          <a:off x="4920347" y="246"/>
          <a:ext cx="1209526" cy="604763"/>
        </a:xfrm>
        <a:prstGeom prst="roundRect">
          <a:avLst>
            <a:gd name="adj" fmla="val 10000"/>
          </a:avLst>
        </a:prstGeom>
        <a:gradFill rotWithShape="0">
          <a:gsLst>
            <a:gs pos="0">
              <a:schemeClr val="accent3">
                <a:hueOff val="6750158"/>
                <a:satOff val="-10128"/>
                <a:lumOff val="-1647"/>
                <a:alphaOff val="0"/>
                <a:shade val="51000"/>
                <a:satMod val="130000"/>
              </a:schemeClr>
            </a:gs>
            <a:gs pos="80000">
              <a:schemeClr val="accent3">
                <a:hueOff val="6750158"/>
                <a:satOff val="-10128"/>
                <a:lumOff val="-1647"/>
                <a:alphaOff val="0"/>
                <a:shade val="93000"/>
                <a:satMod val="130000"/>
              </a:schemeClr>
            </a:gs>
            <a:gs pos="100000">
              <a:schemeClr val="accent3">
                <a:hueOff val="6750158"/>
                <a:satOff val="-10128"/>
                <a:lumOff val="-164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Research Review</a:t>
          </a:r>
          <a:endParaRPr lang="en-US" sz="1200" b="1" kern="1200" dirty="0">
            <a:effectLst>
              <a:outerShdw blurRad="38100" dist="38100" dir="2700000" algn="tl">
                <a:srgbClr val="000000">
                  <a:alpha val="43137"/>
                </a:srgbClr>
              </a:outerShdw>
            </a:effectLst>
            <a:latin typeface="Minion Pro" pitchFamily="18" charset="0"/>
          </a:endParaRPr>
        </a:p>
      </dsp:txBody>
      <dsp:txXfrm>
        <a:off x="4920347" y="246"/>
        <a:ext cx="1209526" cy="604763"/>
      </dsp:txXfrm>
    </dsp:sp>
    <dsp:sp modelId="{B1B3B575-09E3-4745-A098-0119B9ECCCC7}">
      <dsp:nvSpPr>
        <dsp:cNvPr id="0" name=""/>
        <dsp:cNvSpPr/>
      </dsp:nvSpPr>
      <dsp:spPr>
        <a:xfrm>
          <a:off x="5041300" y="605009"/>
          <a:ext cx="120952" cy="692810"/>
        </a:xfrm>
        <a:custGeom>
          <a:avLst/>
          <a:gdLst/>
          <a:ahLst/>
          <a:cxnLst/>
          <a:rect l="0" t="0" r="0" b="0"/>
          <a:pathLst>
            <a:path>
              <a:moveTo>
                <a:pt x="0" y="0"/>
              </a:moveTo>
              <a:lnTo>
                <a:pt x="0" y="692810"/>
              </a:lnTo>
              <a:lnTo>
                <a:pt x="120952" y="69281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C6BB3A-9192-47B7-A248-EA47F018535D}">
      <dsp:nvSpPr>
        <dsp:cNvPr id="0" name=""/>
        <dsp:cNvSpPr/>
      </dsp:nvSpPr>
      <dsp:spPr>
        <a:xfrm>
          <a:off x="5162253" y="756200"/>
          <a:ext cx="1272411" cy="108323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methodological &amp; clinical input as a TEP member</a:t>
          </a:r>
          <a:endParaRPr lang="en-US" sz="1200" b="0" kern="1200" dirty="0">
            <a:effectLst/>
            <a:latin typeface="Minion Pro" pitchFamily="18" charset="0"/>
          </a:endParaRPr>
        </a:p>
      </dsp:txBody>
      <dsp:txXfrm>
        <a:off x="5162253" y="756200"/>
        <a:ext cx="1272411" cy="1083239"/>
      </dsp:txXfrm>
    </dsp:sp>
    <dsp:sp modelId="{E82F5EF8-921A-4409-9059-A985B2DF957D}">
      <dsp:nvSpPr>
        <dsp:cNvPr id="0" name=""/>
        <dsp:cNvSpPr/>
      </dsp:nvSpPr>
      <dsp:spPr>
        <a:xfrm>
          <a:off x="5041300" y="605009"/>
          <a:ext cx="120952" cy="1688002"/>
        </a:xfrm>
        <a:custGeom>
          <a:avLst/>
          <a:gdLst/>
          <a:ahLst/>
          <a:cxnLst/>
          <a:rect l="0" t="0" r="0" b="0"/>
          <a:pathLst>
            <a:path>
              <a:moveTo>
                <a:pt x="0" y="0"/>
              </a:moveTo>
              <a:lnTo>
                <a:pt x="0" y="1688002"/>
              </a:lnTo>
              <a:lnTo>
                <a:pt x="120952" y="168800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E54D77-176A-4195-8A66-7979BE49DB28}">
      <dsp:nvSpPr>
        <dsp:cNvPr id="0" name=""/>
        <dsp:cNvSpPr/>
      </dsp:nvSpPr>
      <dsp:spPr>
        <a:xfrm>
          <a:off x="5162253" y="1990630"/>
          <a:ext cx="1272402" cy="60476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6562654"/>
              <a:satOff val="-9847"/>
              <a:lumOff val="-160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input via peer review</a:t>
          </a:r>
          <a:endParaRPr lang="en-US" sz="1200" b="0" kern="1200" dirty="0">
            <a:effectLst/>
            <a:latin typeface="Minion Pro" pitchFamily="18" charset="0"/>
          </a:endParaRPr>
        </a:p>
      </dsp:txBody>
      <dsp:txXfrm>
        <a:off x="5162253" y="1990630"/>
        <a:ext cx="1272402" cy="604763"/>
      </dsp:txXfrm>
    </dsp:sp>
    <dsp:sp modelId="{E066C237-30A2-4AD8-B7DA-D28D6B5A0271}">
      <dsp:nvSpPr>
        <dsp:cNvPr id="0" name=""/>
        <dsp:cNvSpPr/>
      </dsp:nvSpPr>
      <dsp:spPr>
        <a:xfrm>
          <a:off x="5041300" y="605009"/>
          <a:ext cx="120952" cy="2520153"/>
        </a:xfrm>
        <a:custGeom>
          <a:avLst/>
          <a:gdLst/>
          <a:ahLst/>
          <a:cxnLst/>
          <a:rect l="0" t="0" r="0" b="0"/>
          <a:pathLst>
            <a:path>
              <a:moveTo>
                <a:pt x="0" y="0"/>
              </a:moveTo>
              <a:lnTo>
                <a:pt x="0" y="2520153"/>
              </a:lnTo>
              <a:lnTo>
                <a:pt x="120952" y="252015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CD26E-DE3F-4518-80AE-7208F1BDEAF7}">
      <dsp:nvSpPr>
        <dsp:cNvPr id="0" name=""/>
        <dsp:cNvSpPr/>
      </dsp:nvSpPr>
      <dsp:spPr>
        <a:xfrm>
          <a:off x="5162253" y="2746584"/>
          <a:ext cx="1294202" cy="757157"/>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7500176"/>
              <a:satOff val="-11253"/>
              <a:lumOff val="-183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public comment via Web</a:t>
          </a:r>
          <a:endParaRPr lang="en-US" sz="1200" b="0" kern="1200" dirty="0">
            <a:effectLst/>
            <a:latin typeface="Minion Pro" pitchFamily="18" charset="0"/>
          </a:endParaRPr>
        </a:p>
      </dsp:txBody>
      <dsp:txXfrm>
        <a:off x="5162253" y="2746584"/>
        <a:ext cx="1294202" cy="757157"/>
      </dsp:txXfrm>
    </dsp:sp>
    <dsp:sp modelId="{245795A9-7B88-4320-B47B-534159FC2E9F}">
      <dsp:nvSpPr>
        <dsp:cNvPr id="0" name=""/>
        <dsp:cNvSpPr/>
      </dsp:nvSpPr>
      <dsp:spPr>
        <a:xfrm>
          <a:off x="6495141" y="246"/>
          <a:ext cx="1209526" cy="604763"/>
        </a:xfrm>
        <a:prstGeom prst="roundRect">
          <a:avLst>
            <a:gd name="adj" fmla="val 10000"/>
          </a:avLst>
        </a:prstGeom>
        <a:gradFill rotWithShape="0">
          <a:gsLst>
            <a:gs pos="0">
              <a:schemeClr val="accent3">
                <a:hueOff val="9000211"/>
                <a:satOff val="-13504"/>
                <a:lumOff val="-2196"/>
                <a:alphaOff val="0"/>
                <a:shade val="51000"/>
                <a:satMod val="130000"/>
              </a:schemeClr>
            </a:gs>
            <a:gs pos="80000">
              <a:schemeClr val="accent3">
                <a:hueOff val="9000211"/>
                <a:satOff val="-13504"/>
                <a:lumOff val="-2196"/>
                <a:alphaOff val="0"/>
                <a:shade val="93000"/>
                <a:satMod val="130000"/>
              </a:schemeClr>
            </a:gs>
            <a:gs pos="100000">
              <a:schemeClr val="accent3">
                <a:hueOff val="9000211"/>
                <a:satOff val="-13504"/>
                <a:lumOff val="-2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latin typeface="Minion Pro" pitchFamily="18" charset="0"/>
            </a:rPr>
            <a:t>Research Needs Development</a:t>
          </a:r>
          <a:endParaRPr lang="en-US" sz="1200" b="1" kern="1200" dirty="0">
            <a:effectLst>
              <a:outerShdw blurRad="38100" dist="38100" dir="2700000" algn="tl">
                <a:srgbClr val="000000">
                  <a:alpha val="43137"/>
                </a:srgbClr>
              </a:outerShdw>
            </a:effectLst>
            <a:latin typeface="Minion Pro" pitchFamily="18" charset="0"/>
          </a:endParaRPr>
        </a:p>
      </dsp:txBody>
      <dsp:txXfrm>
        <a:off x="6495141" y="246"/>
        <a:ext cx="1209526" cy="604763"/>
      </dsp:txXfrm>
    </dsp:sp>
    <dsp:sp modelId="{50438E90-8723-4F99-A48A-98A0204474C5}">
      <dsp:nvSpPr>
        <dsp:cNvPr id="0" name=""/>
        <dsp:cNvSpPr/>
      </dsp:nvSpPr>
      <dsp:spPr>
        <a:xfrm>
          <a:off x="6616093" y="605009"/>
          <a:ext cx="120952" cy="1073808"/>
        </a:xfrm>
        <a:custGeom>
          <a:avLst/>
          <a:gdLst/>
          <a:ahLst/>
          <a:cxnLst/>
          <a:rect l="0" t="0" r="0" b="0"/>
          <a:pathLst>
            <a:path>
              <a:moveTo>
                <a:pt x="0" y="0"/>
              </a:moveTo>
              <a:lnTo>
                <a:pt x="0" y="1073808"/>
              </a:lnTo>
              <a:lnTo>
                <a:pt x="120952" y="107380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179D90-F660-408B-B7F0-FA32EA4762A4}">
      <dsp:nvSpPr>
        <dsp:cNvPr id="0" name=""/>
        <dsp:cNvSpPr/>
      </dsp:nvSpPr>
      <dsp:spPr>
        <a:xfrm>
          <a:off x="6737046" y="855490"/>
          <a:ext cx="967620" cy="164665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8437698"/>
              <a:satOff val="-12660"/>
              <a:lumOff val="-205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discussions to describe research gaps &amp; prioritize research needs</a:t>
          </a:r>
          <a:endParaRPr lang="en-US" sz="1200" b="0" kern="1200" dirty="0">
            <a:effectLst/>
            <a:latin typeface="Minion Pro" pitchFamily="18" charset="0"/>
          </a:endParaRPr>
        </a:p>
      </dsp:txBody>
      <dsp:txXfrm>
        <a:off x="6737046" y="855490"/>
        <a:ext cx="967620" cy="1646654"/>
      </dsp:txXfrm>
    </dsp:sp>
    <dsp:sp modelId="{D37B195A-EAA2-4AE9-83D8-22D106CAD8D9}">
      <dsp:nvSpPr>
        <dsp:cNvPr id="0" name=""/>
        <dsp:cNvSpPr/>
      </dsp:nvSpPr>
      <dsp:spPr>
        <a:xfrm>
          <a:off x="7848601" y="246"/>
          <a:ext cx="1209526" cy="604763"/>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effectLst>
                <a:outerShdw blurRad="38100" dist="38100" dir="2700000" algn="tl">
                  <a:srgbClr val="000000">
                    <a:alpha val="43137"/>
                  </a:srgbClr>
                </a:outerShdw>
              </a:effectLst>
              <a:latin typeface="Minion Pro" pitchFamily="18" charset="0"/>
            </a:rPr>
            <a:t>Report Translation &amp; Dissemination</a:t>
          </a:r>
          <a:endParaRPr lang="en-US" sz="1100" b="1" kern="1200" dirty="0">
            <a:effectLst>
              <a:outerShdw blurRad="38100" dist="38100" dir="2700000" algn="tl">
                <a:srgbClr val="000000">
                  <a:alpha val="43137"/>
                </a:srgbClr>
              </a:outerShdw>
            </a:effectLst>
            <a:latin typeface="Minion Pro" pitchFamily="18" charset="0"/>
          </a:endParaRPr>
        </a:p>
      </dsp:txBody>
      <dsp:txXfrm>
        <a:off x="7848601" y="246"/>
        <a:ext cx="1209526" cy="604763"/>
      </dsp:txXfrm>
    </dsp:sp>
    <dsp:sp modelId="{80A1BA6B-DB35-4D2D-8171-2FDB18DE6241}">
      <dsp:nvSpPr>
        <dsp:cNvPr id="0" name=""/>
        <dsp:cNvSpPr/>
      </dsp:nvSpPr>
      <dsp:spPr>
        <a:xfrm>
          <a:off x="7969553" y="605009"/>
          <a:ext cx="120952" cy="453572"/>
        </a:xfrm>
        <a:custGeom>
          <a:avLst/>
          <a:gdLst/>
          <a:ahLst/>
          <a:cxnLst/>
          <a:rect l="0" t="0" r="0" b="0"/>
          <a:pathLst>
            <a:path>
              <a:moveTo>
                <a:pt x="0" y="0"/>
              </a:moveTo>
              <a:lnTo>
                <a:pt x="0" y="453572"/>
              </a:lnTo>
              <a:lnTo>
                <a:pt x="120952" y="45357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266756-B08D-45A9-83F1-CB6FF289FE0C}">
      <dsp:nvSpPr>
        <dsp:cNvPr id="0" name=""/>
        <dsp:cNvSpPr/>
      </dsp:nvSpPr>
      <dsp:spPr>
        <a:xfrm>
          <a:off x="8090506" y="756200"/>
          <a:ext cx="967620" cy="60476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0"/>
              <a:satOff val="-14067"/>
              <a:lumOff val="-228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focus groups</a:t>
          </a:r>
          <a:endParaRPr lang="en-US" sz="1200" b="0" kern="1200" dirty="0">
            <a:effectLst/>
            <a:latin typeface="Minion Pro" pitchFamily="18" charset="0"/>
          </a:endParaRPr>
        </a:p>
      </dsp:txBody>
      <dsp:txXfrm>
        <a:off x="8090506" y="756200"/>
        <a:ext cx="967620" cy="604763"/>
      </dsp:txXfrm>
    </dsp:sp>
    <dsp:sp modelId="{B0755CBC-7B27-4E31-B22A-249426D76976}">
      <dsp:nvSpPr>
        <dsp:cNvPr id="0" name=""/>
        <dsp:cNvSpPr/>
      </dsp:nvSpPr>
      <dsp:spPr>
        <a:xfrm>
          <a:off x="7969553" y="605009"/>
          <a:ext cx="120952" cy="1209526"/>
        </a:xfrm>
        <a:custGeom>
          <a:avLst/>
          <a:gdLst/>
          <a:ahLst/>
          <a:cxnLst/>
          <a:rect l="0" t="0" r="0" b="0"/>
          <a:pathLst>
            <a:path>
              <a:moveTo>
                <a:pt x="0" y="0"/>
              </a:moveTo>
              <a:lnTo>
                <a:pt x="0" y="1209526"/>
              </a:lnTo>
              <a:lnTo>
                <a:pt x="120952" y="120952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DEBEEF-5FD4-4C05-9450-AD8DCDC5A2D8}">
      <dsp:nvSpPr>
        <dsp:cNvPr id="0" name=""/>
        <dsp:cNvSpPr/>
      </dsp:nvSpPr>
      <dsp:spPr>
        <a:xfrm>
          <a:off x="8090506" y="1512154"/>
          <a:ext cx="967620" cy="60476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0312742"/>
              <a:satOff val="-15473"/>
              <a:lumOff val="-251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Participate in individual interviews</a:t>
          </a:r>
          <a:endParaRPr lang="en-US" sz="1200" b="0" kern="1200" dirty="0">
            <a:effectLst/>
            <a:latin typeface="Minion Pro" pitchFamily="18" charset="0"/>
          </a:endParaRPr>
        </a:p>
      </dsp:txBody>
      <dsp:txXfrm>
        <a:off x="8090506" y="1512154"/>
        <a:ext cx="967620" cy="604763"/>
      </dsp:txXfrm>
    </dsp:sp>
    <dsp:sp modelId="{877C8B45-60B2-450C-8FC9-54990BABD1EF}">
      <dsp:nvSpPr>
        <dsp:cNvPr id="0" name=""/>
        <dsp:cNvSpPr/>
      </dsp:nvSpPr>
      <dsp:spPr>
        <a:xfrm>
          <a:off x="7969553" y="605009"/>
          <a:ext cx="120952" cy="2216810"/>
        </a:xfrm>
        <a:custGeom>
          <a:avLst/>
          <a:gdLst/>
          <a:ahLst/>
          <a:cxnLst/>
          <a:rect l="0" t="0" r="0" b="0"/>
          <a:pathLst>
            <a:path>
              <a:moveTo>
                <a:pt x="0" y="0"/>
              </a:moveTo>
              <a:lnTo>
                <a:pt x="0" y="2216810"/>
              </a:lnTo>
              <a:lnTo>
                <a:pt x="120952" y="221681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F1D22F-C706-4AC7-9DB6-8EBEF5679BD8}">
      <dsp:nvSpPr>
        <dsp:cNvPr id="0" name=""/>
        <dsp:cNvSpPr/>
      </dsp:nvSpPr>
      <dsp:spPr>
        <a:xfrm>
          <a:off x="8090506" y="2268107"/>
          <a:ext cx="967620" cy="110742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0" kern="1200" dirty="0" smtClean="0">
              <a:effectLst/>
              <a:latin typeface="Minion Pro" pitchFamily="18" charset="0"/>
            </a:rPr>
            <a:t>Provide expert review of summary guides</a:t>
          </a:r>
          <a:endParaRPr lang="en-US" sz="1200" b="0" kern="1200" dirty="0">
            <a:effectLst/>
            <a:latin typeface="Minion Pro" pitchFamily="18" charset="0"/>
          </a:endParaRPr>
        </a:p>
      </dsp:txBody>
      <dsp:txXfrm>
        <a:off x="8090506" y="2268107"/>
        <a:ext cx="967620" cy="110742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8DE87B-4018-4D58-94D7-6C95305D1C10}">
      <dsp:nvSpPr>
        <dsp:cNvPr id="0" name=""/>
        <dsp:cNvSpPr/>
      </dsp:nvSpPr>
      <dsp:spPr>
        <a:xfrm rot="5400000">
          <a:off x="452538" y="91387"/>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1</a:t>
          </a:r>
          <a:endParaRPr lang="en-US" sz="1000" kern="1200" dirty="0"/>
        </a:p>
      </dsp:txBody>
      <dsp:txXfrm rot="5400000">
        <a:off x="452538" y="91387"/>
        <a:ext cx="598630" cy="419041"/>
      </dsp:txXfrm>
    </dsp:sp>
    <dsp:sp modelId="{F9B16DEF-0133-485F-871C-89B26C66B8A7}">
      <dsp:nvSpPr>
        <dsp:cNvPr id="0" name=""/>
        <dsp:cNvSpPr/>
      </dsp:nvSpPr>
      <dsp:spPr>
        <a:xfrm rot="5400000">
          <a:off x="4667495" y="-3270268"/>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Research gaps from CER interviews</a:t>
          </a:r>
          <a:endParaRPr lang="en-US" sz="2200" kern="1200" dirty="0"/>
        </a:p>
      </dsp:txBody>
      <dsp:txXfrm rot="5400000">
        <a:off x="4667495" y="-3270268"/>
        <a:ext cx="389109" cy="6929649"/>
      </dsp:txXfrm>
    </dsp:sp>
    <dsp:sp modelId="{8A373A4A-417B-4191-A85F-02096B931403}">
      <dsp:nvSpPr>
        <dsp:cNvPr id="0" name=""/>
        <dsp:cNvSpPr/>
      </dsp:nvSpPr>
      <dsp:spPr>
        <a:xfrm rot="5400000">
          <a:off x="452538" y="631296"/>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2</a:t>
          </a:r>
          <a:endParaRPr lang="en-US" sz="1000" kern="1200" dirty="0"/>
        </a:p>
      </dsp:txBody>
      <dsp:txXfrm rot="5400000">
        <a:off x="452538" y="631296"/>
        <a:ext cx="598630" cy="419041"/>
      </dsp:txXfrm>
    </dsp:sp>
    <dsp:sp modelId="{E27D3D1C-2657-4DF6-B469-77DFBA7F3FC0}">
      <dsp:nvSpPr>
        <dsp:cNvPr id="0" name=""/>
        <dsp:cNvSpPr/>
      </dsp:nvSpPr>
      <dsp:spPr>
        <a:xfrm rot="5400000">
          <a:off x="4671590" y="-2736868"/>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Identify &amp; Recruit Stakeholders</a:t>
          </a:r>
          <a:endParaRPr lang="en-US" sz="2200" kern="1200" dirty="0"/>
        </a:p>
      </dsp:txBody>
      <dsp:txXfrm rot="5400000">
        <a:off x="4671590" y="-2736868"/>
        <a:ext cx="389109" cy="6929649"/>
      </dsp:txXfrm>
    </dsp:sp>
    <dsp:sp modelId="{0CE53897-507B-4456-9355-F3A72639DDA2}">
      <dsp:nvSpPr>
        <dsp:cNvPr id="0" name=""/>
        <dsp:cNvSpPr/>
      </dsp:nvSpPr>
      <dsp:spPr>
        <a:xfrm rot="5400000">
          <a:off x="452538" y="1171206"/>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3</a:t>
          </a:r>
          <a:endParaRPr lang="en-US" sz="1000" kern="1200" dirty="0"/>
        </a:p>
      </dsp:txBody>
      <dsp:txXfrm rot="5400000">
        <a:off x="452538" y="1171206"/>
        <a:ext cx="598630" cy="419041"/>
      </dsp:txXfrm>
    </dsp:sp>
    <dsp:sp modelId="{9C9ED889-108A-4A51-9A19-9F5DF3EA0494}">
      <dsp:nvSpPr>
        <dsp:cNvPr id="0" name=""/>
        <dsp:cNvSpPr/>
      </dsp:nvSpPr>
      <dsp:spPr>
        <a:xfrm rot="5400000">
          <a:off x="4667085" y="-2203469"/>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Orient stakeholders to project</a:t>
          </a:r>
          <a:endParaRPr lang="en-US" sz="2200" kern="1200" dirty="0"/>
        </a:p>
      </dsp:txBody>
      <dsp:txXfrm rot="5400000">
        <a:off x="4667085" y="-2203469"/>
        <a:ext cx="389109" cy="6929649"/>
      </dsp:txXfrm>
    </dsp:sp>
    <dsp:sp modelId="{7E3737E7-2C62-4D82-8F0B-9CDF210B233A}">
      <dsp:nvSpPr>
        <dsp:cNvPr id="0" name=""/>
        <dsp:cNvSpPr/>
      </dsp:nvSpPr>
      <dsp:spPr>
        <a:xfrm rot="5400000">
          <a:off x="452538" y="1711115"/>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4</a:t>
          </a:r>
          <a:endParaRPr lang="en-US" sz="1000" kern="1200" dirty="0"/>
        </a:p>
      </dsp:txBody>
      <dsp:txXfrm rot="5400000">
        <a:off x="452538" y="1711115"/>
        <a:ext cx="598630" cy="419041"/>
      </dsp:txXfrm>
    </dsp:sp>
    <dsp:sp modelId="{98BEAE68-CDA5-4DA7-B2FC-289B4341A85C}">
      <dsp:nvSpPr>
        <dsp:cNvPr id="0" name=""/>
        <dsp:cNvSpPr/>
      </dsp:nvSpPr>
      <dsp:spPr>
        <a:xfrm rot="5400000">
          <a:off x="4667495" y="-1670069"/>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Solicit input on gaps, generate topics</a:t>
          </a:r>
          <a:endParaRPr lang="en-US" sz="2200" kern="1200" dirty="0"/>
        </a:p>
      </dsp:txBody>
      <dsp:txXfrm rot="5400000">
        <a:off x="4667495" y="-1670069"/>
        <a:ext cx="389109" cy="6929649"/>
      </dsp:txXfrm>
    </dsp:sp>
    <dsp:sp modelId="{46305355-A773-47DB-B361-F45C425512DD}">
      <dsp:nvSpPr>
        <dsp:cNvPr id="0" name=""/>
        <dsp:cNvSpPr/>
      </dsp:nvSpPr>
      <dsp:spPr>
        <a:xfrm rot="5400000">
          <a:off x="452538" y="2251024"/>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5</a:t>
          </a:r>
          <a:endParaRPr lang="en-US" sz="1000" kern="1200" dirty="0"/>
        </a:p>
      </dsp:txBody>
      <dsp:txXfrm rot="5400000">
        <a:off x="452538" y="2251024"/>
        <a:ext cx="598630" cy="419041"/>
      </dsp:txXfrm>
    </dsp:sp>
    <dsp:sp modelId="{3B9C97B9-DFCD-4910-B2DA-CF5D1C13C1D8}">
      <dsp:nvSpPr>
        <dsp:cNvPr id="0" name=""/>
        <dsp:cNvSpPr/>
      </dsp:nvSpPr>
      <dsp:spPr>
        <a:xfrm rot="5400000">
          <a:off x="4667495" y="-1136670"/>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Engage stakeholders to prioritize FRN (at least 2 rounds)</a:t>
          </a:r>
          <a:endParaRPr lang="en-US" sz="2200" kern="1200" dirty="0"/>
        </a:p>
      </dsp:txBody>
      <dsp:txXfrm rot="5400000">
        <a:off x="4667495" y="-1136670"/>
        <a:ext cx="389109" cy="6929649"/>
      </dsp:txXfrm>
    </dsp:sp>
    <dsp:sp modelId="{3322C593-CFF5-44C6-BDD3-C799CE4BFCDD}">
      <dsp:nvSpPr>
        <dsp:cNvPr id="0" name=""/>
        <dsp:cNvSpPr/>
      </dsp:nvSpPr>
      <dsp:spPr>
        <a:xfrm rot="5400000">
          <a:off x="452538" y="2790934"/>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6</a:t>
          </a:r>
          <a:endParaRPr lang="en-US" sz="1000" kern="1200" dirty="0"/>
        </a:p>
      </dsp:txBody>
      <dsp:txXfrm rot="5400000">
        <a:off x="452538" y="2790934"/>
        <a:ext cx="598630" cy="419041"/>
      </dsp:txXfrm>
    </dsp:sp>
    <dsp:sp modelId="{0ECAF0F1-4563-4703-AB69-7DE3DDE120B5}">
      <dsp:nvSpPr>
        <dsp:cNvPr id="0" name=""/>
        <dsp:cNvSpPr/>
      </dsp:nvSpPr>
      <dsp:spPr>
        <a:xfrm rot="5400000">
          <a:off x="4667495" y="-603270"/>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Categorize by PICOs</a:t>
          </a:r>
          <a:endParaRPr lang="en-US" sz="2200" kern="1200" dirty="0"/>
        </a:p>
      </dsp:txBody>
      <dsp:txXfrm rot="5400000">
        <a:off x="4667495" y="-603270"/>
        <a:ext cx="389109" cy="6929649"/>
      </dsp:txXfrm>
    </dsp:sp>
    <dsp:sp modelId="{2ECE5F3F-62A6-484F-98AA-B75E1AF3A2B7}">
      <dsp:nvSpPr>
        <dsp:cNvPr id="0" name=""/>
        <dsp:cNvSpPr/>
      </dsp:nvSpPr>
      <dsp:spPr>
        <a:xfrm rot="5400000">
          <a:off x="452538" y="3330843"/>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7</a:t>
          </a:r>
          <a:endParaRPr lang="en-US" sz="1000" kern="1200" dirty="0"/>
        </a:p>
      </dsp:txBody>
      <dsp:txXfrm rot="5400000">
        <a:off x="452538" y="3330843"/>
        <a:ext cx="598630" cy="419041"/>
      </dsp:txXfrm>
    </dsp:sp>
    <dsp:sp modelId="{5892F590-9F68-4D26-BDAD-9B9728BC0443}">
      <dsp:nvSpPr>
        <dsp:cNvPr id="0" name=""/>
        <dsp:cNvSpPr/>
      </dsp:nvSpPr>
      <dsp:spPr>
        <a:xfrm rot="5400000">
          <a:off x="4670949" y="-54917"/>
          <a:ext cx="389109" cy="689975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Search for ongoing Research &amp; Reviews</a:t>
          </a:r>
          <a:endParaRPr lang="en-US" sz="2200" kern="1200" dirty="0"/>
        </a:p>
      </dsp:txBody>
      <dsp:txXfrm rot="5400000">
        <a:off x="4670949" y="-54917"/>
        <a:ext cx="389109" cy="6899750"/>
      </dsp:txXfrm>
    </dsp:sp>
    <dsp:sp modelId="{7D6C2671-1FCF-4077-B6C5-18E8C1722C65}">
      <dsp:nvSpPr>
        <dsp:cNvPr id="0" name=""/>
        <dsp:cNvSpPr/>
      </dsp:nvSpPr>
      <dsp:spPr>
        <a:xfrm rot="5400000">
          <a:off x="452538" y="3870752"/>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8</a:t>
          </a:r>
          <a:endParaRPr lang="en-US" sz="1000" kern="1200" dirty="0"/>
        </a:p>
      </dsp:txBody>
      <dsp:txXfrm rot="5400000">
        <a:off x="452538" y="3870752"/>
        <a:ext cx="598630" cy="419041"/>
      </dsp:txXfrm>
    </dsp:sp>
    <dsp:sp modelId="{5911F8CA-8674-46CD-B8D2-CE6954D87A69}">
      <dsp:nvSpPr>
        <dsp:cNvPr id="0" name=""/>
        <dsp:cNvSpPr/>
      </dsp:nvSpPr>
      <dsp:spPr>
        <a:xfrm rot="5400000">
          <a:off x="4667495" y="463532"/>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Write up report</a:t>
          </a:r>
          <a:endParaRPr lang="en-US" sz="2200" kern="1200" dirty="0"/>
        </a:p>
      </dsp:txBody>
      <dsp:txXfrm rot="5400000">
        <a:off x="4667495" y="463532"/>
        <a:ext cx="389109" cy="6929649"/>
      </dsp:txXfrm>
    </dsp:sp>
    <dsp:sp modelId="{80CBD699-2E50-4519-BB03-38EB19CFE099}">
      <dsp:nvSpPr>
        <dsp:cNvPr id="0" name=""/>
        <dsp:cNvSpPr/>
      </dsp:nvSpPr>
      <dsp:spPr>
        <a:xfrm rot="5400000">
          <a:off x="452538" y="4410662"/>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9</a:t>
          </a:r>
          <a:endParaRPr lang="en-US" sz="1000" kern="1200" dirty="0"/>
        </a:p>
      </dsp:txBody>
      <dsp:txXfrm rot="5400000">
        <a:off x="452538" y="4410662"/>
        <a:ext cx="598630" cy="419041"/>
      </dsp:txXfrm>
    </dsp:sp>
    <dsp:sp modelId="{01971A4F-3BCF-4612-99CB-C91C776C0419}">
      <dsp:nvSpPr>
        <dsp:cNvPr id="0" name=""/>
        <dsp:cNvSpPr/>
      </dsp:nvSpPr>
      <dsp:spPr>
        <a:xfrm rot="5400000">
          <a:off x="4667495" y="1073131"/>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Elicit stakeholder feedback</a:t>
          </a:r>
          <a:endParaRPr lang="en-US" sz="2200" kern="1200" dirty="0"/>
        </a:p>
      </dsp:txBody>
      <dsp:txXfrm rot="5400000">
        <a:off x="4667495" y="1073131"/>
        <a:ext cx="389109" cy="6929649"/>
      </dsp:txXfrm>
    </dsp:sp>
    <dsp:sp modelId="{61A92703-56AA-4EB0-A1C1-72C405A4EB0E}">
      <dsp:nvSpPr>
        <dsp:cNvPr id="0" name=""/>
        <dsp:cNvSpPr/>
      </dsp:nvSpPr>
      <dsp:spPr>
        <a:xfrm rot="5400000">
          <a:off x="452538" y="4950571"/>
          <a:ext cx="598630" cy="4190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Step 10</a:t>
          </a:r>
          <a:endParaRPr lang="en-US" sz="1000" kern="1200" dirty="0"/>
        </a:p>
      </dsp:txBody>
      <dsp:txXfrm rot="5400000">
        <a:off x="452538" y="4950571"/>
        <a:ext cx="598630" cy="419041"/>
      </dsp:txXfrm>
    </dsp:sp>
    <dsp:sp modelId="{B61BE82A-F611-44D3-A8B1-2BECA37066ED}">
      <dsp:nvSpPr>
        <dsp:cNvPr id="0" name=""/>
        <dsp:cNvSpPr/>
      </dsp:nvSpPr>
      <dsp:spPr>
        <a:xfrm rot="5400000">
          <a:off x="4667495" y="1654204"/>
          <a:ext cx="389109" cy="69296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Final report</a:t>
          </a:r>
          <a:endParaRPr lang="en-US" sz="2200" kern="1200" dirty="0"/>
        </a:p>
      </dsp:txBody>
      <dsp:txXfrm rot="5400000">
        <a:off x="4667495" y="1654204"/>
        <a:ext cx="389109" cy="692964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AA2BC7-E0AB-43E3-BD4B-00B7BB0133E4}" type="datetimeFigureOut">
              <a:rPr lang="en-US" smtClean="0"/>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07AD66-D190-4B1D-BA15-DDFAE0328A57}" type="slidenum">
              <a:rPr lang="en-US" smtClean="0"/>
              <a:pPr/>
              <a:t>‹#›</a:t>
            </a:fld>
            <a:endParaRPr lang="en-US"/>
          </a:p>
        </p:txBody>
      </p:sp>
    </p:spTree>
    <p:extLst>
      <p:ext uri="{BB962C8B-B14F-4D97-AF65-F5344CB8AC3E}">
        <p14:creationId xmlns:p14="http://schemas.microsoft.com/office/powerpoint/2010/main" xmlns="" val="3321531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F82780-2D8E-4769-991F-1A409F68F2F4}" type="slidenum">
              <a:rPr lang="en-US" smtClean="0">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1100" b="1"/>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30512" fontAlgn="base">
              <a:spcBef>
                <a:spcPct val="0"/>
              </a:spcBef>
              <a:spcAft>
                <a:spcPct val="0"/>
              </a:spcAft>
              <a:defRPr/>
            </a:pPr>
            <a:fld id="{6CECCA78-1FB3-4075-9133-4E1C6AEE5B68}" type="slidenum">
              <a:rPr lang="en-US">
                <a:ea typeface="ＭＳ Ｐゴシック"/>
                <a:cs typeface="ＭＳ Ｐゴシック"/>
              </a:rPr>
              <a:pPr defTabSz="430512" fontAlgn="base">
                <a:spcBef>
                  <a:spcPct val="0"/>
                </a:spcBef>
                <a:spcAft>
                  <a:spcPct val="0"/>
                </a:spcAft>
                <a:defRPr/>
              </a:pPr>
              <a:t>18</a:t>
            </a:fld>
            <a:endParaRPr lang="en-US" dirty="0">
              <a:ea typeface="ＭＳ Ｐゴシック"/>
              <a:cs typeface="ＭＳ Ｐゴシック"/>
            </a:endParaRPr>
          </a:p>
        </p:txBody>
      </p:sp>
      <p:sp>
        <p:nvSpPr>
          <p:cNvPr id="39941"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30512" fontAlgn="base">
              <a:spcBef>
                <a:spcPct val="0"/>
              </a:spcBef>
              <a:spcAft>
                <a:spcPct val="0"/>
              </a:spcAft>
              <a:defRPr/>
            </a:pPr>
            <a:r>
              <a:rPr lang="en-US" dirty="0" smtClean="0">
                <a:ea typeface="ＭＳ Ｐゴシック"/>
                <a:cs typeface="ＭＳ Ｐゴシック"/>
              </a:rPr>
              <a:t>DRAFT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t>Sam added your slide here</a:t>
            </a:r>
          </a:p>
        </p:txBody>
      </p:sp>
      <p:sp>
        <p:nvSpPr>
          <p:cNvPr id="4" name="Slide Number Placeholder 3"/>
          <p:cNvSpPr>
            <a:spLocks noGrp="1"/>
          </p:cNvSpPr>
          <p:nvPr>
            <p:ph type="sldNum" sz="quarter" idx="5"/>
          </p:nvPr>
        </p:nvSpPr>
        <p:spPr/>
        <p:txBody>
          <a:bodyPr/>
          <a:lstStyle/>
          <a:p>
            <a:pPr>
              <a:defRPr/>
            </a:pPr>
            <a:fld id="{12695241-F03B-4E53-9FD0-3928DC445268}" type="slidenum">
              <a:rPr lang="en-US" smtClean="0"/>
              <a:pPr>
                <a:defRPr/>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2695241-F03B-4E53-9FD0-3928DC445268}" type="slidenum">
              <a:rPr lang="en-US" smtClean="0"/>
              <a:pPr>
                <a:defRPr/>
              </a:pPr>
              <a:t>23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en-US" smtClean="0"/>
          </a:p>
        </p:txBody>
      </p:sp>
      <p:sp>
        <p:nvSpPr>
          <p:cNvPr id="49156" name="Slide Number Placeholder 3"/>
          <p:cNvSpPr>
            <a:spLocks noGrp="1"/>
          </p:cNvSpPr>
          <p:nvPr>
            <p:ph type="sldNum" sz="quarter" idx="5"/>
          </p:nvPr>
        </p:nvSpPr>
        <p:spPr>
          <a:noFill/>
        </p:spPr>
        <p:txBody>
          <a:bodyPr/>
          <a:lstStyle/>
          <a:p>
            <a:fld id="{F0D3BEE8-627F-4CA2-A93B-2DFF8D416287}" type="slidenum">
              <a:rPr lang="en-US" smtClean="0"/>
              <a:pPr/>
              <a:t>24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p:txBody>
          <a:bodyPr>
            <a:normAutofit fontScale="92500" lnSpcReduction="10000"/>
          </a:bodyPr>
          <a:lstStyle/>
          <a:p>
            <a:pPr defTabSz="457471">
              <a:defRPr/>
            </a:pPr>
            <a:endParaRPr lang="en-US" sz="1100" dirty="0">
              <a:cs typeface="ＭＳ Ｐゴシック" pitchFamily="-65" charset="-128"/>
            </a:endParaRPr>
          </a:p>
        </p:txBody>
      </p:sp>
      <p:sp>
        <p:nvSpPr>
          <p:cNvPr id="48131" name="Slide Number Placeholder 3"/>
          <p:cNvSpPr>
            <a:spLocks noGrp="1"/>
          </p:cNvSpPr>
          <p:nvPr>
            <p:ph type="sldNum" sz="quarter" idx="5"/>
          </p:nvPr>
        </p:nvSpPr>
        <p:spPr>
          <a:noFill/>
        </p:spPr>
        <p:txBody>
          <a:bodyPr/>
          <a:lstStyle/>
          <a:p>
            <a:pPr defTabSz="440958"/>
            <a:fld id="{CD8A9559-0F2B-4964-B01D-4C5EB49A51E0}" type="slidenum">
              <a:rPr lang="en-US" smtClean="0"/>
              <a:pPr defTabSz="440958"/>
              <a:t>3</a:t>
            </a:fld>
            <a:endParaRPr lang="en-US" dirty="0" smtClean="0"/>
          </a:p>
        </p:txBody>
      </p:sp>
      <p:sp>
        <p:nvSpPr>
          <p:cNvPr id="48132" name="Footer Placeholder 4"/>
          <p:cNvSpPr>
            <a:spLocks noGrp="1"/>
          </p:cNvSpPr>
          <p:nvPr>
            <p:ph type="ftr" sz="quarter" idx="4"/>
          </p:nvPr>
        </p:nvSpPr>
        <p:spPr>
          <a:noFill/>
        </p:spPr>
        <p:txBody>
          <a:bodyPr/>
          <a:lstStyle/>
          <a:p>
            <a:pPr defTabSz="440958"/>
            <a:r>
              <a:rPr lang="en-US" dirty="0"/>
              <a:t>DRAFT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a:noFill/>
          <a:ln/>
        </p:spPr>
        <p:txBody>
          <a:bodyPr>
            <a:normAutofit lnSpcReduction="10000"/>
          </a:bodyPr>
          <a:lstStyle/>
          <a:p>
            <a:pPr defTabSz="450962"/>
            <a:endParaRPr lang="en-US" dirty="0" smtClean="0">
              <a:ea typeface="ＭＳ Ｐゴシック"/>
              <a:cs typeface="ＭＳ Ｐゴシック"/>
            </a:endParaRPr>
          </a:p>
        </p:txBody>
      </p:sp>
      <p:sp>
        <p:nvSpPr>
          <p:cNvPr id="101380" name="Slide Number Placeholder 3"/>
          <p:cNvSpPr>
            <a:spLocks noGrp="1"/>
          </p:cNvSpPr>
          <p:nvPr>
            <p:ph type="sldNum" sz="quarter" idx="5"/>
          </p:nvPr>
        </p:nvSpPr>
        <p:spPr>
          <a:noFill/>
        </p:spPr>
        <p:txBody>
          <a:bodyPr/>
          <a:lstStyle/>
          <a:p>
            <a:pPr defTabSz="435675"/>
            <a:fld id="{43CE9FD2-081E-4F96-B3AD-366E993638FE}" type="slidenum">
              <a:rPr lang="en-US" smtClean="0">
                <a:ea typeface="ＭＳ Ｐゴシック"/>
                <a:cs typeface="ＭＳ Ｐゴシック"/>
              </a:rPr>
              <a:pPr defTabSz="435675"/>
              <a:t>5</a:t>
            </a:fld>
            <a:endParaRPr lang="en-US" dirty="0" smtClean="0">
              <a:ea typeface="ＭＳ Ｐゴシック"/>
              <a:cs typeface="ＭＳ Ｐゴシック"/>
            </a:endParaRPr>
          </a:p>
        </p:txBody>
      </p:sp>
      <p:sp>
        <p:nvSpPr>
          <p:cNvPr id="101381" name="Footer Placeholder 4"/>
          <p:cNvSpPr>
            <a:spLocks noGrp="1"/>
          </p:cNvSpPr>
          <p:nvPr>
            <p:ph type="ftr" sz="quarter" idx="4"/>
          </p:nvPr>
        </p:nvSpPr>
        <p:spPr>
          <a:noFill/>
        </p:spPr>
        <p:txBody>
          <a:bodyPr/>
          <a:lstStyle/>
          <a:p>
            <a:pPr defTabSz="435675"/>
            <a:r>
              <a:rPr lang="en-US" dirty="0" smtClean="0">
                <a:ea typeface="ＭＳ Ｐゴシック"/>
                <a:cs typeface="ＭＳ Ｐゴシック"/>
              </a:rPr>
              <a:t>DRAFT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Frn</a:t>
            </a:r>
            <a:r>
              <a:rPr lang="en-US" dirty="0" smtClean="0"/>
              <a:t> </a:t>
            </a:r>
            <a:r>
              <a:rPr lang="en-US" dirty="0" err="1" smtClean="0"/>
              <a:t>bc</a:t>
            </a:r>
            <a:r>
              <a:rPr lang="en-US" dirty="0" smtClean="0"/>
              <a:t> of restriction does </a:t>
            </a:r>
            <a:r>
              <a:rPr lang="en-US" dirty="0" err="1" smtClean="0"/>
              <a:t>ea</a:t>
            </a:r>
            <a:r>
              <a:rPr lang="en-US" dirty="0" smtClean="0"/>
              <a:t> </a:t>
            </a:r>
            <a:r>
              <a:rPr lang="en-US" dirty="0" err="1" smtClean="0"/>
              <a:t>sh</a:t>
            </a:r>
            <a:r>
              <a:rPr lang="en-US" dirty="0" smtClean="0"/>
              <a:t> speak for their category or themselves</a:t>
            </a:r>
          </a:p>
          <a:p>
            <a:r>
              <a:rPr lang="en-US" dirty="0" smtClean="0"/>
              <a:t>How representative is each person</a:t>
            </a:r>
            <a:r>
              <a:rPr lang="en-US" baseline="0" dirty="0" smtClean="0"/>
              <a:t> on panel</a:t>
            </a:r>
          </a:p>
          <a:p>
            <a:r>
              <a:rPr lang="en-US" baseline="0" dirty="0" smtClean="0"/>
              <a:t>Comes up frequently as you think about </a:t>
            </a:r>
            <a:r>
              <a:rPr lang="en-US" baseline="0" dirty="0" err="1" smtClean="0"/>
              <a:t>prutting</a:t>
            </a:r>
            <a:r>
              <a:rPr lang="en-US" baseline="0" dirty="0" smtClean="0"/>
              <a:t> teams together this nuance </a:t>
            </a:r>
          </a:p>
          <a:p>
            <a:endParaRPr lang="en-US" baseline="0" dirty="0" smtClean="0"/>
          </a:p>
          <a:p>
            <a:r>
              <a:rPr lang="en-US" baseline="0" dirty="0" smtClean="0"/>
              <a:t>Get more interested toward the end as look </a:t>
            </a:r>
            <a:r>
              <a:rPr lang="en-US" baseline="0" dirty="0" err="1" smtClean="0"/>
              <a:t>wholistically</a:t>
            </a:r>
            <a:r>
              <a:rPr lang="en-US" baseline="0" dirty="0" smtClean="0"/>
              <a:t> and think about what you learn across phases</a:t>
            </a:r>
          </a:p>
          <a:p>
            <a:r>
              <a:rPr lang="en-US" baseline="0" dirty="0" smtClean="0"/>
              <a:t>Do more of questions and less detail on specifics</a:t>
            </a:r>
          </a:p>
          <a:p>
            <a:r>
              <a:rPr lang="en-US" baseline="0" dirty="0" smtClean="0"/>
              <a:t>Christine methods project nice project covers </a:t>
            </a:r>
            <a:r>
              <a:rPr lang="en-US" baseline="0" dirty="0" err="1" smtClean="0"/>
              <a:t>methodologic</a:t>
            </a:r>
            <a:r>
              <a:rPr lang="en-US" baseline="0" dirty="0" smtClean="0"/>
              <a:t> approaches – tread lightly on methods used in </a:t>
            </a:r>
            <a:r>
              <a:rPr lang="en-US" baseline="0" dirty="0" err="1" smtClean="0"/>
              <a:t>methds</a:t>
            </a:r>
            <a:r>
              <a:rPr lang="en-US" baseline="0" dirty="0" smtClean="0"/>
              <a:t> project say a bit more</a:t>
            </a:r>
          </a:p>
          <a:p>
            <a:endParaRPr lang="en-US" dirty="0"/>
          </a:p>
        </p:txBody>
      </p:sp>
      <p:sp>
        <p:nvSpPr>
          <p:cNvPr id="4" name="Slide Number Placeholder 3"/>
          <p:cNvSpPr>
            <a:spLocks noGrp="1"/>
          </p:cNvSpPr>
          <p:nvPr>
            <p:ph type="sldNum" sz="quarter" idx="10"/>
          </p:nvPr>
        </p:nvSpPr>
        <p:spPr/>
        <p:txBody>
          <a:bodyPr/>
          <a:lstStyle/>
          <a:p>
            <a:fld id="{B007AD66-D190-4B1D-BA15-DDFAE0328A57}" type="slidenum">
              <a:rPr lang="en-US" smtClean="0"/>
              <a:pPr/>
              <a:t>8</a:t>
            </a:fld>
            <a:endParaRPr lang="en-US"/>
          </a:p>
        </p:txBody>
      </p:sp>
    </p:spTree>
    <p:extLst>
      <p:ext uri="{BB962C8B-B14F-4D97-AF65-F5344CB8AC3E}">
        <p14:creationId xmlns:p14="http://schemas.microsoft.com/office/powerpoint/2010/main" xmlns="" val="2623822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en-US" dirty="0" smtClean="0"/>
          </a:p>
        </p:txBody>
      </p:sp>
      <p:sp>
        <p:nvSpPr>
          <p:cNvPr id="40964" name="Slide Number Placeholder 3"/>
          <p:cNvSpPr>
            <a:spLocks noGrp="1"/>
          </p:cNvSpPr>
          <p:nvPr>
            <p:ph type="sldNum" sz="quarter" idx="5"/>
          </p:nvPr>
        </p:nvSpPr>
        <p:spPr>
          <a:noFill/>
        </p:spPr>
        <p:txBody>
          <a:bodyPr/>
          <a:lstStyle/>
          <a:p>
            <a:fld id="{655D1AFC-B739-4C6E-9B26-C094906F2E00}" type="slidenum">
              <a:rPr lang="en-US" smtClean="0"/>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eaLnBrk="1" hangingPunct="1">
              <a:defRPr/>
            </a:pPr>
            <a:endParaRPr lang="en-US" dirty="0" smtClean="0"/>
          </a:p>
        </p:txBody>
      </p:sp>
      <p:sp>
        <p:nvSpPr>
          <p:cNvPr id="55300" name="Slide Number Placeholder 3"/>
          <p:cNvSpPr>
            <a:spLocks noGrp="1"/>
          </p:cNvSpPr>
          <p:nvPr>
            <p:ph type="sldNum" sz="quarter" idx="5"/>
          </p:nvPr>
        </p:nvSpPr>
        <p:spPr>
          <a:noFill/>
        </p:spPr>
        <p:txBody>
          <a:bodyPr/>
          <a:lstStyle/>
          <a:p>
            <a:fld id="{33569EB7-1574-4D4A-9E01-4255B9B86429}" type="slidenum">
              <a:rPr lang="en-US" smtClean="0">
                <a:latin typeface="Arial" pitchFamily="34" charset="0"/>
                <a:cs typeface="Arial" pitchFamily="34" charset="0"/>
              </a:rPr>
              <a:pPr/>
              <a:t>10</a:t>
            </a:fld>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dirty="0" smtClean="0">
              <a:latin typeface="Arial" pitchFamily="34" charset="0"/>
              <a:cs typeface="Arial" pitchFamily="34" charset="0"/>
            </a:endParaRPr>
          </a:p>
        </p:txBody>
      </p:sp>
      <p:sp>
        <p:nvSpPr>
          <p:cNvPr id="65540" name="Slide Number Placeholder 3"/>
          <p:cNvSpPr>
            <a:spLocks noGrp="1"/>
          </p:cNvSpPr>
          <p:nvPr>
            <p:ph type="sldNum" sz="quarter" idx="5"/>
          </p:nvPr>
        </p:nvSpPr>
        <p:spPr>
          <a:noFill/>
        </p:spPr>
        <p:txBody>
          <a:bodyPr/>
          <a:lstStyle/>
          <a:p>
            <a:fld id="{12BCF2C2-F4FF-4D4E-98FF-242E04D2E2B0}" type="slidenum">
              <a:rPr lang="en-US" smtClean="0">
                <a:solidFill>
                  <a:prstClr val="black"/>
                </a:solidFill>
              </a:rPr>
              <a:pPr/>
              <a:t>11</a:t>
            </a:fld>
            <a:endParaRPr lang="en-US"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1100" b="1"/>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30512" fontAlgn="base">
              <a:spcBef>
                <a:spcPct val="0"/>
              </a:spcBef>
              <a:spcAft>
                <a:spcPct val="0"/>
              </a:spcAft>
              <a:defRPr/>
            </a:pPr>
            <a:fld id="{6CECCA78-1FB3-4075-9133-4E1C6AEE5B68}" type="slidenum">
              <a:rPr lang="en-US">
                <a:ea typeface="ＭＳ Ｐゴシック"/>
                <a:cs typeface="ＭＳ Ｐゴシック"/>
              </a:rPr>
              <a:pPr defTabSz="430512" fontAlgn="base">
                <a:spcBef>
                  <a:spcPct val="0"/>
                </a:spcBef>
                <a:spcAft>
                  <a:spcPct val="0"/>
                </a:spcAft>
                <a:defRPr/>
              </a:pPr>
              <a:t>12</a:t>
            </a:fld>
            <a:endParaRPr lang="en-US" dirty="0">
              <a:ea typeface="ＭＳ Ｐゴシック"/>
              <a:cs typeface="ＭＳ Ｐゴシック"/>
            </a:endParaRPr>
          </a:p>
        </p:txBody>
      </p:sp>
      <p:sp>
        <p:nvSpPr>
          <p:cNvPr id="39941"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30512" fontAlgn="base">
              <a:spcBef>
                <a:spcPct val="0"/>
              </a:spcBef>
              <a:spcAft>
                <a:spcPct val="0"/>
              </a:spcAft>
              <a:defRPr/>
            </a:pPr>
            <a:r>
              <a:rPr lang="en-US" dirty="0" smtClean="0">
                <a:ea typeface="ＭＳ Ｐゴシック"/>
                <a:cs typeface="ＭＳ Ｐゴシック"/>
              </a:rPr>
              <a:t>DRAFT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t>Sam added your slide here</a:t>
            </a:r>
          </a:p>
        </p:txBody>
      </p:sp>
      <p:sp>
        <p:nvSpPr>
          <p:cNvPr id="4" name="Slide Number Placeholder 3"/>
          <p:cNvSpPr>
            <a:spLocks noGrp="1"/>
          </p:cNvSpPr>
          <p:nvPr>
            <p:ph type="sldNum" sz="quarter" idx="5"/>
          </p:nvPr>
        </p:nvSpPr>
        <p:spPr/>
        <p:txBody>
          <a:bodyPr/>
          <a:lstStyle/>
          <a:p>
            <a:pPr>
              <a:defRPr/>
            </a:pPr>
            <a:fld id="{12695241-F03B-4E53-9FD0-3928DC445268}" type="slidenum">
              <a:rPr lang="en-US" smtClean="0"/>
              <a:pPr>
                <a:defRPr/>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B5696C-E1E1-4A1C-8C25-5B2A42BCD109}"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1801991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5696C-E1E1-4A1C-8C25-5B2A42BCD109}"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4227995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5696C-E1E1-4A1C-8C25-5B2A42BCD109}"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3433456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151571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2870718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1796549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1422144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4287510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3205371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2362375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266455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5696C-E1E1-4A1C-8C25-5B2A42BCD109}"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10718911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2327687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1935398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3707997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29200" y="2133600"/>
            <a:ext cx="3810000" cy="4114800"/>
          </a:xfrm>
        </p:spPr>
        <p:txBody>
          <a:bodyPr/>
          <a:lstStyle/>
          <a:p>
            <a:pPr lvl="0"/>
            <a:endParaRPr lang="en-US" noProof="0" dirty="0" smtClean="0"/>
          </a:p>
        </p:txBody>
      </p:sp>
      <p:sp>
        <p:nvSpPr>
          <p:cNvPr id="5" name="Rectangle 22"/>
          <p:cNvSpPr>
            <a:spLocks noGrp="1" noChangeArrowheads="1"/>
          </p:cNvSpPr>
          <p:nvPr>
            <p:ph type="dt" sz="half" idx="10"/>
          </p:nvPr>
        </p:nvSpPr>
        <p:spPr>
          <a:ln/>
        </p:spPr>
        <p:txBody>
          <a:bodyPr/>
          <a:lstStyle>
            <a:lvl1pPr>
              <a:defRPr/>
            </a:lvl1pPr>
          </a:lstStyle>
          <a:p>
            <a:pPr>
              <a:defRPr/>
            </a:pPr>
            <a:endParaRPr lang="en-US" dirty="0"/>
          </a:p>
        </p:txBody>
      </p:sp>
      <p:sp>
        <p:nvSpPr>
          <p:cNvPr id="6" name="Rectangle 23"/>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24"/>
          <p:cNvSpPr>
            <a:spLocks noGrp="1" noChangeArrowheads="1"/>
          </p:cNvSpPr>
          <p:nvPr>
            <p:ph type="sldNum" sz="quarter" idx="12"/>
          </p:nvPr>
        </p:nvSpPr>
        <p:spPr>
          <a:ln/>
        </p:spPr>
        <p:txBody>
          <a:bodyPr/>
          <a:lstStyle>
            <a:lvl1pPr>
              <a:defRPr/>
            </a:lvl1pPr>
          </a:lstStyle>
          <a:p>
            <a:pPr>
              <a:defRPr/>
            </a:pPr>
            <a:fld id="{C7BEE275-67C7-445C-B802-7EAA1E4D86D9}" type="slidenum">
              <a:rPr lang="en-US"/>
              <a:pPr>
                <a:defRPr/>
              </a:pPr>
              <a:t>‹#›</a:t>
            </a:fld>
            <a:endParaRPr lang="en-US" dirty="0"/>
          </a:p>
        </p:txBody>
      </p:sp>
    </p:spTree>
    <p:extLst>
      <p:ext uri="{BB962C8B-B14F-4D97-AF65-F5344CB8AC3E}">
        <p14:creationId xmlns:p14="http://schemas.microsoft.com/office/powerpoint/2010/main" xmlns="" val="40740108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p:txBody>
          <a:bodyPr/>
          <a:lstStyle>
            <a:lvl1pPr>
              <a:defRPr/>
            </a:lvl1pPr>
          </a:lstStyle>
          <a:p>
            <a:fld id="{2E23029E-C324-4AE2-9BFA-8A50DBE4C80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23650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p:txBody>
          <a:bodyPr/>
          <a:lstStyle>
            <a:lvl1pPr>
              <a:defRPr/>
            </a:lvl1pPr>
          </a:lstStyle>
          <a:p>
            <a:fld id="{5D9CB95F-BA72-4654-B96C-74C232951EF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8434946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p:txBody>
          <a:bodyPr/>
          <a:lstStyle>
            <a:lvl1pPr>
              <a:defRPr/>
            </a:lvl1pPr>
          </a:lstStyle>
          <a:p>
            <a:fld id="{88469B54-6332-42D9-AA50-156751DA1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0050265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7" name="Slide Number Placeholder 6"/>
          <p:cNvSpPr>
            <a:spLocks noGrp="1"/>
          </p:cNvSpPr>
          <p:nvPr>
            <p:ph type="sldNum" sz="quarter" idx="12"/>
          </p:nvPr>
        </p:nvSpPr>
        <p:spPr/>
        <p:txBody>
          <a:bodyPr/>
          <a:lstStyle>
            <a:lvl1pPr>
              <a:defRPr/>
            </a:lvl1pPr>
          </a:lstStyle>
          <a:p>
            <a:fld id="{92A5334D-8D0B-460F-AE34-8640F7B1183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6950870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9" name="Slide Number Placeholder 8"/>
          <p:cNvSpPr>
            <a:spLocks noGrp="1"/>
          </p:cNvSpPr>
          <p:nvPr>
            <p:ph type="sldNum" sz="quarter" idx="12"/>
          </p:nvPr>
        </p:nvSpPr>
        <p:spPr/>
        <p:txBody>
          <a:bodyPr/>
          <a:lstStyle>
            <a:lvl1pPr>
              <a:defRPr/>
            </a:lvl1pPr>
          </a:lstStyle>
          <a:p>
            <a:fld id="{27DB4B3E-5A3C-4996-82E1-F3B33B5DEA8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877606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5" name="Slide Number Placeholder 4"/>
          <p:cNvSpPr>
            <a:spLocks noGrp="1"/>
          </p:cNvSpPr>
          <p:nvPr>
            <p:ph type="sldNum" sz="quarter" idx="12"/>
          </p:nvPr>
        </p:nvSpPr>
        <p:spPr/>
        <p:txBody>
          <a:bodyPr/>
          <a:lstStyle>
            <a:lvl1pPr>
              <a:defRPr/>
            </a:lvl1pPr>
          </a:lstStyle>
          <a:p>
            <a:fld id="{1F3CF6DB-E521-4B43-872B-35D4854081C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963133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B5696C-E1E1-4A1C-8C25-5B2A42BCD109}"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28681805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4" name="Slide Number Placeholder 3"/>
          <p:cNvSpPr>
            <a:spLocks noGrp="1"/>
          </p:cNvSpPr>
          <p:nvPr>
            <p:ph type="sldNum" sz="quarter" idx="12"/>
          </p:nvPr>
        </p:nvSpPr>
        <p:spPr/>
        <p:txBody>
          <a:bodyPr/>
          <a:lstStyle>
            <a:lvl1pPr>
              <a:defRPr/>
            </a:lvl1pPr>
          </a:lstStyle>
          <a:p>
            <a:fld id="{C75294B0-A70D-4D2A-95C6-910D012A2E4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744292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7" name="Slide Number Placeholder 6"/>
          <p:cNvSpPr>
            <a:spLocks noGrp="1"/>
          </p:cNvSpPr>
          <p:nvPr>
            <p:ph type="sldNum" sz="quarter" idx="12"/>
          </p:nvPr>
        </p:nvSpPr>
        <p:spPr/>
        <p:txBody>
          <a:bodyPr/>
          <a:lstStyle>
            <a:lvl1pPr>
              <a:defRPr/>
            </a:lvl1pPr>
          </a:lstStyle>
          <a:p>
            <a:fld id="{FE8D20D3-8977-4349-A521-3F12CB10129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1048458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7" name="Slide Number Placeholder 6"/>
          <p:cNvSpPr>
            <a:spLocks noGrp="1"/>
          </p:cNvSpPr>
          <p:nvPr>
            <p:ph type="sldNum" sz="quarter" idx="12"/>
          </p:nvPr>
        </p:nvSpPr>
        <p:spPr/>
        <p:txBody>
          <a:bodyPr/>
          <a:lstStyle>
            <a:lvl1pPr>
              <a:defRPr/>
            </a:lvl1pPr>
          </a:lstStyle>
          <a:p>
            <a:fld id="{68C8D164-074D-4AFE-89FA-0ADBB363AAE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3035923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p:txBody>
          <a:bodyPr/>
          <a:lstStyle>
            <a:lvl1pPr>
              <a:defRPr/>
            </a:lvl1pPr>
          </a:lstStyle>
          <a:p>
            <a:fld id="{C054F3EA-C34D-41F8-8DB8-665960A7BCD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8034071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p:txBody>
          <a:bodyPr/>
          <a:lstStyle>
            <a:lvl1pPr>
              <a:defRPr/>
            </a:lvl1pPr>
          </a:lstStyle>
          <a:p>
            <a:fld id="{B37E388D-09F6-46A6-AB51-5861A10F2C6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8649218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a:solidFill>
                  <a:srgbClr val="000000"/>
                </a:solidFill>
              </a:rPr>
              <a:t>MISS Steamboat 2008</a:t>
            </a: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8A56FC9-F569-40FB-A274-19F0652BC4D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29845220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358C5CF-121C-4667-BDBB-AA34DF40EA5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30950194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solidFill>
                  <a:srgbClr val="000000"/>
                </a:solidFill>
              </a:rPr>
              <a:t>MISS Steamboat 2008</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11F21879-7EA3-46BA-B51B-A38E1AE719A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 val="731656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B5696C-E1E1-4A1C-8C25-5B2A42BCD109}"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2106468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B5696C-E1E1-4A1C-8C25-5B2A42BCD109}" type="datetimeFigureOut">
              <a:rPr lang="en-US" smtClean="0"/>
              <a:pPr/>
              <a:t>11/9/2012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1336691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B5696C-E1E1-4A1C-8C25-5B2A42BCD109}" type="datetimeFigureOut">
              <a:rPr lang="en-US" smtClean="0"/>
              <a:pPr/>
              <a:t>11/9/2012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2243368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5696C-E1E1-4A1C-8C25-5B2A42BCD109}" type="datetimeFigureOut">
              <a:rPr lang="en-US" smtClean="0"/>
              <a:pPr/>
              <a:t>11/9/2012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2906466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5696C-E1E1-4A1C-8C25-5B2A42BCD109}"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759487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5696C-E1E1-4A1C-8C25-5B2A42BCD109}"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2545447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2400" y="152400"/>
            <a:ext cx="8839200" cy="65532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B5696C-E1E1-4A1C-8C25-5B2A42BCD109}" type="datetimeFigureOut">
              <a:rPr lang="en-US" smtClean="0"/>
              <a:pPr/>
              <a:t>11/9/2012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EAA815-EA66-47F9-816A-F50BC990F727}" type="slidenum">
              <a:rPr lang="en-US" smtClean="0"/>
              <a:pPr/>
              <a:t>‹#›</a:t>
            </a:fld>
            <a:endParaRPr lang="en-US"/>
          </a:p>
        </p:txBody>
      </p:sp>
    </p:spTree>
    <p:extLst>
      <p:ext uri="{BB962C8B-B14F-4D97-AF65-F5344CB8AC3E}">
        <p14:creationId xmlns:p14="http://schemas.microsoft.com/office/powerpoint/2010/main" xmlns="" val="1451494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4C2C30-6BC1-44AE-8FCB-4C48221EC84A}" type="datetimeFigureOut">
              <a:rPr lang="en-US" smtClean="0"/>
              <a:pPr/>
              <a:t>11/9/2012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D7B079-FD4F-4167-A6B0-38CA2916B524}" type="slidenum">
              <a:rPr lang="en-US" smtClean="0"/>
              <a:pPr/>
              <a:t>‹#›</a:t>
            </a:fld>
            <a:endParaRPr lang="en-US" dirty="0"/>
          </a:p>
        </p:txBody>
      </p:sp>
    </p:spTree>
    <p:extLst>
      <p:ext uri="{BB962C8B-B14F-4D97-AF65-F5344CB8AC3E}">
        <p14:creationId xmlns:p14="http://schemas.microsoft.com/office/powerpoint/2010/main" xmlns="" val="1286361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r>
              <a:rPr lang="en-US">
                <a:solidFill>
                  <a:srgbClr val="000000"/>
                </a:solidFill>
              </a:rPr>
              <a:t>MISS Steamboat 2008</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F3642023-A6C4-4477-A831-7AE269580177}"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xmlns="" val="56005658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6.png"/><Relationship Id="rId7" Type="http://schemas.openxmlformats.org/officeDocument/2006/relationships/diagramColors" Target="../diagrams/colors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ncbi.nlm.nih.gov/books/NBK6256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182772E7-652B-4E0A-ADED-FEFC83955D44}" type="slidenum">
              <a:rPr lang="en-US">
                <a:solidFill>
                  <a:srgbClr val="000000"/>
                </a:solidFill>
              </a:rPr>
              <a:pPr/>
              <a:t>1</a:t>
            </a:fld>
            <a:endParaRPr lang="en-US" dirty="0">
              <a:solidFill>
                <a:srgbClr val="000000"/>
              </a:solidFill>
            </a:endParaRPr>
          </a:p>
        </p:txBody>
      </p:sp>
      <p:pic>
        <p:nvPicPr>
          <p:cNvPr id="30722" name="Picture 2" descr="314950423_2b91e6f6a5"/>
          <p:cNvPicPr>
            <a:picLocks noChangeAspect="1" noChangeArrowheads="1"/>
          </p:cNvPicPr>
          <p:nvPr/>
        </p:nvPicPr>
        <p:blipFill>
          <a:blip r:embed="rId3" cstate="print"/>
          <a:srcRect/>
          <a:stretch>
            <a:fillRect/>
          </a:stretch>
        </p:blipFill>
        <p:spPr bwMode="auto">
          <a:xfrm>
            <a:off x="22943" y="10510"/>
            <a:ext cx="9077325" cy="6831012"/>
          </a:xfrm>
          <a:prstGeom prst="rect">
            <a:avLst/>
          </a:prstGeom>
          <a:noFill/>
        </p:spPr>
      </p:pic>
      <p:sp>
        <p:nvSpPr>
          <p:cNvPr id="30727" name="WordArt 7"/>
          <p:cNvSpPr>
            <a:spLocks noChangeArrowheads="1" noChangeShapeType="1" noTextEdit="1"/>
          </p:cNvSpPr>
          <p:nvPr/>
        </p:nvSpPr>
        <p:spPr bwMode="auto">
          <a:xfrm>
            <a:off x="4038600" y="5562600"/>
            <a:ext cx="4800600" cy="1066800"/>
          </a:xfrm>
          <a:prstGeom prst="rect">
            <a:avLst/>
          </a:prstGeom>
        </p:spPr>
        <p:txBody>
          <a:bodyPr wrap="none" fromWordArt="1">
            <a:prstTxWarp prst="textPlain">
              <a:avLst>
                <a:gd name="adj" fmla="val 50000"/>
              </a:avLst>
            </a:prstTxWarp>
          </a:bodyPr>
          <a:lstStyle/>
          <a:p>
            <a:pPr algn="r" fontAlgn="base">
              <a:spcBef>
                <a:spcPct val="0"/>
              </a:spcBef>
              <a:spcAft>
                <a:spcPct val="0"/>
              </a:spcAft>
            </a:pPr>
            <a:r>
              <a:rPr lang="en-US" kern="10" dirty="0" smtClean="0">
                <a:ln w="9525">
                  <a:noFill/>
                  <a:round/>
                  <a:headEnd/>
                  <a:tailEnd/>
                </a:ln>
                <a:solidFill>
                  <a:srgbClr val="000000"/>
                </a:solidFill>
                <a:effectLst>
                  <a:outerShdw dist="45791" dir="2021404" algn="ctr" rotWithShape="0">
                    <a:srgbClr val="B2B2B2">
                      <a:alpha val="80000"/>
                    </a:srgbClr>
                  </a:outerShdw>
                </a:effectLst>
                <a:cs typeface="Arial"/>
              </a:rPr>
              <a:t>Jeanne-Marie Guise, MD, MPH</a:t>
            </a:r>
            <a:endParaRPr lang="en-US" kern="10" dirty="0">
              <a:ln w="9525">
                <a:noFill/>
                <a:round/>
                <a:headEnd/>
                <a:tailEnd/>
              </a:ln>
              <a:solidFill>
                <a:srgbClr val="000000"/>
              </a:solidFill>
              <a:effectLst>
                <a:outerShdw dist="45791" dir="2021404" algn="ctr" rotWithShape="0">
                  <a:srgbClr val="B2B2B2">
                    <a:alpha val="80000"/>
                  </a:srgbClr>
                </a:outerShdw>
              </a:effectLst>
              <a:cs typeface="Arial"/>
            </a:endParaRPr>
          </a:p>
          <a:p>
            <a:pPr algn="r" fontAlgn="base">
              <a:spcBef>
                <a:spcPct val="0"/>
              </a:spcBef>
              <a:spcAft>
                <a:spcPct val="0"/>
              </a:spcAft>
            </a:pPr>
            <a:r>
              <a:rPr lang="en-US" kern="10" dirty="0" smtClean="0">
                <a:ln w="9525">
                  <a:noFill/>
                  <a:round/>
                  <a:headEnd/>
                  <a:tailEnd/>
                </a:ln>
                <a:solidFill>
                  <a:srgbClr val="000000"/>
                </a:solidFill>
                <a:effectLst>
                  <a:outerShdw dist="45791" dir="2021404" algn="ctr" rotWithShape="0">
                    <a:srgbClr val="B2B2B2">
                      <a:alpha val="80000"/>
                    </a:srgbClr>
                  </a:outerShdw>
                </a:effectLst>
                <a:cs typeface="Arial"/>
              </a:rPr>
              <a:t>Professor </a:t>
            </a:r>
          </a:p>
          <a:p>
            <a:pPr algn="r" fontAlgn="base">
              <a:spcBef>
                <a:spcPct val="0"/>
              </a:spcBef>
              <a:spcAft>
                <a:spcPct val="0"/>
              </a:spcAft>
            </a:pPr>
            <a:r>
              <a:rPr lang="en-US" kern="10" dirty="0" smtClean="0">
                <a:ln w="9525">
                  <a:noFill/>
                  <a:round/>
                  <a:headEnd/>
                  <a:tailEnd/>
                </a:ln>
                <a:solidFill>
                  <a:srgbClr val="000000"/>
                </a:solidFill>
                <a:effectLst>
                  <a:outerShdw dist="45791" dir="2021404" algn="ctr" rotWithShape="0">
                    <a:srgbClr val="B2B2B2">
                      <a:alpha val="80000"/>
                    </a:srgbClr>
                  </a:outerShdw>
                </a:effectLst>
                <a:cs typeface="Arial"/>
              </a:rPr>
              <a:t>Oregon Health &amp; Science University</a:t>
            </a:r>
            <a:endParaRPr lang="en-US" kern="10" dirty="0">
              <a:ln w="9525">
                <a:noFill/>
                <a:round/>
                <a:headEnd/>
                <a:tailEnd/>
              </a:ln>
              <a:solidFill>
                <a:srgbClr val="000000"/>
              </a:solidFill>
              <a:effectLst>
                <a:outerShdw dist="45791" dir="2021404" algn="ctr" rotWithShape="0">
                  <a:srgbClr val="B2B2B2">
                    <a:alpha val="80000"/>
                  </a:srgbClr>
                </a:outerShdw>
              </a:effectLst>
              <a:cs typeface="Arial"/>
            </a:endParaRPr>
          </a:p>
        </p:txBody>
      </p:sp>
      <p:sp>
        <p:nvSpPr>
          <p:cNvPr id="30729" name="WordArt 9"/>
          <p:cNvSpPr>
            <a:spLocks noChangeArrowheads="1" noChangeShapeType="1" noTextEdit="1"/>
          </p:cNvSpPr>
          <p:nvPr/>
        </p:nvSpPr>
        <p:spPr bwMode="auto">
          <a:xfrm>
            <a:off x="1828800" y="4114800"/>
            <a:ext cx="7096125" cy="1066800"/>
          </a:xfrm>
          <a:prstGeom prst="rect">
            <a:avLst/>
          </a:prstGeom>
        </p:spPr>
        <p:txBody>
          <a:bodyPr wrap="none" fromWordArt="1">
            <a:prstTxWarp prst="textPlain">
              <a:avLst>
                <a:gd name="adj" fmla="val 50129"/>
              </a:avLst>
            </a:prstTxWarp>
          </a:bodyPr>
          <a:lstStyle/>
          <a:p>
            <a:pPr fontAlgn="base">
              <a:spcBef>
                <a:spcPct val="0"/>
              </a:spcBef>
              <a:spcAft>
                <a:spcPct val="0"/>
              </a:spcAft>
            </a:pPr>
            <a:r>
              <a:rPr lang="en-US" sz="2400" dirty="0" smtClean="0">
                <a:solidFill>
                  <a:srgbClr val="000000"/>
                </a:solidFill>
              </a:rPr>
              <a:t>Stakeholder Engagement in the </a:t>
            </a:r>
          </a:p>
          <a:p>
            <a:pPr fontAlgn="base">
              <a:spcBef>
                <a:spcPct val="0"/>
              </a:spcBef>
              <a:spcAft>
                <a:spcPct val="0"/>
              </a:spcAft>
            </a:pPr>
            <a:r>
              <a:rPr lang="en-US" sz="2400" dirty="0" smtClean="0">
                <a:solidFill>
                  <a:srgbClr val="000000"/>
                </a:solidFill>
              </a:rPr>
              <a:t>Evidence-based Center (EPC) Practice Program</a:t>
            </a:r>
          </a:p>
        </p:txBody>
      </p:sp>
    </p:spTree>
    <p:extLst>
      <p:ext uri="{BB962C8B-B14F-4D97-AF65-F5344CB8AC3E}">
        <p14:creationId xmlns:p14="http://schemas.microsoft.com/office/powerpoint/2010/main" xmlns="" val="27917548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a:xfrm>
            <a:off x="228600" y="152400"/>
            <a:ext cx="8686800" cy="1143000"/>
          </a:xfrm>
        </p:spPr>
        <p:txBody>
          <a:bodyPr>
            <a:normAutofit/>
          </a:bodyPr>
          <a:lstStyle/>
          <a:p>
            <a:pPr eaLnBrk="1" hangingPunct="1"/>
            <a:r>
              <a:rPr lang="en-US" sz="4000" b="1" dirty="0" smtClean="0"/>
              <a:t>Methods of Stakeholder Engagement</a:t>
            </a:r>
          </a:p>
        </p:txBody>
      </p:sp>
      <p:sp>
        <p:nvSpPr>
          <p:cNvPr id="12291" name="Rectangle 3"/>
          <p:cNvSpPr>
            <a:spLocks noGrp="1" noRot="1" noChangeArrowheads="1"/>
          </p:cNvSpPr>
          <p:nvPr>
            <p:ph sz="quarter" idx="1"/>
          </p:nvPr>
        </p:nvSpPr>
        <p:spPr>
          <a:xfrm>
            <a:off x="381000" y="1524000"/>
            <a:ext cx="8763000" cy="5029200"/>
          </a:xfrm>
        </p:spPr>
        <p:txBody>
          <a:bodyPr>
            <a:normAutofit/>
          </a:bodyPr>
          <a:lstStyle/>
          <a:p>
            <a:pPr marL="320040" indent="-320040" eaLnBrk="1" fontAlgn="auto" hangingPunct="1">
              <a:spcAft>
                <a:spcPts val="0"/>
              </a:spcAft>
              <a:buFont typeface="Wingdings"/>
              <a:buNone/>
              <a:defRPr/>
            </a:pPr>
            <a:r>
              <a:rPr lang="en-US" dirty="0" smtClean="0">
                <a:solidFill>
                  <a:schemeClr val="accent1">
                    <a:lumMod val="75000"/>
                  </a:schemeClr>
                </a:solidFill>
              </a:rPr>
              <a:t>Engagement</a:t>
            </a:r>
          </a:p>
          <a:p>
            <a:pPr marL="640080" lvl="1" indent="-274320" eaLnBrk="1" fontAlgn="auto" hangingPunct="1">
              <a:spcAft>
                <a:spcPts val="0"/>
              </a:spcAft>
              <a:buFont typeface="Wingdings 2"/>
              <a:buChar char=""/>
              <a:defRPr/>
            </a:pPr>
            <a:r>
              <a:rPr lang="en-US" dirty="0" smtClean="0"/>
              <a:t>Most common:  Focus Groups, Symposia/Conferences</a:t>
            </a:r>
          </a:p>
          <a:p>
            <a:pPr marL="320040" indent="-320040" eaLnBrk="1" fontAlgn="auto" hangingPunct="1">
              <a:spcAft>
                <a:spcPts val="0"/>
              </a:spcAft>
              <a:buFont typeface="Wingdings"/>
              <a:buNone/>
              <a:defRPr/>
            </a:pPr>
            <a:r>
              <a:rPr lang="en-US" dirty="0" smtClean="0">
                <a:solidFill>
                  <a:schemeClr val="accent1">
                    <a:lumMod val="75000"/>
                  </a:schemeClr>
                </a:solidFill>
              </a:rPr>
              <a:t>Prioritization</a:t>
            </a:r>
          </a:p>
          <a:p>
            <a:pPr marL="640080" lvl="1" indent="-274320" eaLnBrk="1" fontAlgn="auto" hangingPunct="1">
              <a:spcAft>
                <a:spcPts val="0"/>
              </a:spcAft>
              <a:buFont typeface="Wingdings 2"/>
              <a:buChar char=""/>
              <a:defRPr/>
            </a:pPr>
            <a:r>
              <a:rPr lang="en-US" dirty="0" smtClean="0"/>
              <a:t>Most common: Priority Questionnaire, Consensus </a:t>
            </a:r>
          </a:p>
          <a:p>
            <a:pPr marL="320040" indent="-320040" eaLnBrk="1" fontAlgn="auto" hangingPunct="1">
              <a:spcAft>
                <a:spcPts val="0"/>
              </a:spcAft>
              <a:buFont typeface="Wingdings"/>
              <a:buNone/>
              <a:defRPr/>
            </a:pPr>
            <a:r>
              <a:rPr lang="en-US" dirty="0" smtClean="0">
                <a:solidFill>
                  <a:schemeClr val="accent1">
                    <a:lumMod val="75000"/>
                  </a:schemeClr>
                </a:solidFill>
              </a:rPr>
              <a:t>Engagement &amp; Prioritization Simultaneously</a:t>
            </a:r>
          </a:p>
          <a:p>
            <a:pPr marL="640080" lvl="1" indent="-274320" eaLnBrk="1" fontAlgn="auto" hangingPunct="1">
              <a:spcAft>
                <a:spcPts val="0"/>
              </a:spcAft>
              <a:buFont typeface="Wingdings 2"/>
              <a:buChar char=""/>
              <a:defRPr/>
            </a:pPr>
            <a:r>
              <a:rPr lang="en-US" dirty="0" smtClean="0"/>
              <a:t>Priority Survey</a:t>
            </a:r>
          </a:p>
          <a:p>
            <a:pPr marL="640080" lvl="1" indent="-274320" eaLnBrk="1" fontAlgn="auto" hangingPunct="1">
              <a:spcAft>
                <a:spcPts val="0"/>
              </a:spcAft>
              <a:buFont typeface="Wingdings 2"/>
              <a:buChar char=""/>
              <a:defRPr/>
            </a:pPr>
            <a:r>
              <a:rPr lang="en-US" dirty="0" smtClean="0"/>
              <a:t>Delphi</a:t>
            </a:r>
          </a:p>
          <a:p>
            <a:pPr marL="640080" lvl="1" indent="-274320" eaLnBrk="1" fontAlgn="auto" hangingPunct="1">
              <a:spcAft>
                <a:spcPts val="0"/>
              </a:spcAft>
              <a:buFont typeface="Wingdings 2"/>
              <a:buChar char=""/>
              <a:defRPr/>
            </a:pPr>
            <a:endParaRPr lang="en-US" dirty="0" smtClean="0"/>
          </a:p>
          <a:p>
            <a:pPr marL="640080" lvl="1" indent="-274320" eaLnBrk="1" fontAlgn="auto" hangingPunct="1">
              <a:spcAft>
                <a:spcPts val="0"/>
              </a:spcAft>
              <a:buFont typeface="Wingdings 2"/>
              <a:buChar char=""/>
              <a:defRPr/>
            </a:pPr>
            <a:endParaRPr lang="en-US" dirty="0" smtClean="0"/>
          </a:p>
        </p:txBody>
      </p:sp>
    </p:spTree>
    <p:extLst>
      <p:ext uri="{BB962C8B-B14F-4D97-AF65-F5344CB8AC3E}">
        <p14:creationId xmlns:p14="http://schemas.microsoft.com/office/powerpoint/2010/main" xmlns="" val="7461400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289100"/>
          <a:ext cx="9129488" cy="5888240"/>
        </p:xfrm>
        <a:graphic>
          <a:graphicData uri="http://schemas.openxmlformats.org/drawingml/2006/table">
            <a:tbl>
              <a:tblPr>
                <a:effectLst>
                  <a:outerShdw blurRad="50800" dist="38100" dir="2700000" algn="tl" rotWithShape="0">
                    <a:prstClr val="black">
                      <a:alpha val="40000"/>
                    </a:prstClr>
                  </a:outerShdw>
                </a:effectLst>
                <a:tableStyleId>{35758FB7-9AC5-4552-8A53-C91805E547FA}</a:tableStyleId>
              </a:tblPr>
              <a:tblGrid>
                <a:gridCol w="1304376"/>
                <a:gridCol w="978139"/>
                <a:gridCol w="978139"/>
                <a:gridCol w="978139"/>
                <a:gridCol w="978139"/>
                <a:gridCol w="978139"/>
                <a:gridCol w="978139"/>
                <a:gridCol w="978139"/>
                <a:gridCol w="978139"/>
              </a:tblGrid>
              <a:tr h="577208">
                <a:tc>
                  <a:txBody>
                    <a:bodyPr/>
                    <a:lstStyle/>
                    <a:p>
                      <a:pPr marL="0" marR="0">
                        <a:spcBef>
                          <a:spcPts val="0"/>
                        </a:spcBef>
                        <a:spcAft>
                          <a:spcPts val="0"/>
                        </a:spcAft>
                      </a:pPr>
                      <a:endParaRPr lang="en-US" sz="800" b="1" dirty="0">
                        <a:solidFill>
                          <a:schemeClr val="bg1"/>
                        </a:solidFill>
                        <a:latin typeface="Arial"/>
                        <a:ea typeface="Times"/>
                        <a:cs typeface="Times New Roman"/>
                      </a:endParaRPr>
                    </a:p>
                  </a:txBody>
                  <a:tcPr marL="81886" marR="81886" marT="0" marB="0">
                    <a:solidFill>
                      <a:schemeClr val="accent4">
                        <a:lumMod val="40000"/>
                        <a:lumOff val="60000"/>
                      </a:schemeClr>
                    </a:solidFill>
                  </a:tcPr>
                </a:tc>
                <a:tc>
                  <a:txBody>
                    <a:bodyPr/>
                    <a:lstStyle/>
                    <a:p>
                      <a:pPr marL="0" marR="0" algn="ctr">
                        <a:spcBef>
                          <a:spcPts val="0"/>
                        </a:spcBef>
                        <a:spcAft>
                          <a:spcPts val="0"/>
                        </a:spcAft>
                      </a:pPr>
                      <a:r>
                        <a:rPr lang="en-US" sz="1400" b="1" dirty="0"/>
                        <a:t>1:1 Meetings </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a:t>1:1 Meetings </a:t>
                      </a:r>
                      <a:r>
                        <a:rPr lang="en-US" sz="1400" b="1" dirty="0" smtClean="0"/>
                        <a:t>(phone</a:t>
                      </a:r>
                      <a:r>
                        <a:rPr lang="en-US" sz="1400" b="1" dirty="0"/>
                        <a:t>)</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Focus </a:t>
                      </a:r>
                      <a:r>
                        <a:rPr lang="en-US" sz="1400" b="1" dirty="0"/>
                        <a:t>Groups</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Group</a:t>
                      </a:r>
                    </a:p>
                    <a:p>
                      <a:pPr marL="0" marR="0" algn="ctr">
                        <a:spcBef>
                          <a:spcPts val="0"/>
                        </a:spcBef>
                        <a:spcAft>
                          <a:spcPts val="0"/>
                        </a:spcAft>
                      </a:pPr>
                      <a:r>
                        <a:rPr lang="en-US" sz="1400" b="1" dirty="0" smtClean="0"/>
                        <a:t>Calls</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Symposia</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Consensus or Voting</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Survey</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c>
                  <a:txBody>
                    <a:bodyPr/>
                    <a:lstStyle/>
                    <a:p>
                      <a:pPr marL="0" marR="0" algn="ctr">
                        <a:spcBef>
                          <a:spcPts val="0"/>
                        </a:spcBef>
                        <a:spcAft>
                          <a:spcPts val="0"/>
                        </a:spcAft>
                      </a:pPr>
                      <a:r>
                        <a:rPr lang="en-US" sz="1400" b="1" dirty="0" smtClean="0"/>
                        <a:t>Delphi</a:t>
                      </a:r>
                      <a:endParaRPr lang="en-US" sz="1400" b="1" dirty="0">
                        <a:solidFill>
                          <a:schemeClr val="bg1"/>
                        </a:solidFill>
                        <a:latin typeface="Times"/>
                        <a:ea typeface="Times"/>
                        <a:cs typeface="Times New Roman"/>
                      </a:endParaRPr>
                    </a:p>
                  </a:txBody>
                  <a:tcPr marL="81886" marR="81886" marT="0" marB="0" anchor="b">
                    <a:solidFill>
                      <a:schemeClr val="accent4">
                        <a:lumMod val="40000"/>
                        <a:lumOff val="60000"/>
                      </a:schemeClr>
                    </a:solidFill>
                  </a:tcPr>
                </a:tc>
              </a:tr>
              <a:tr h="750040">
                <a:tc>
                  <a:txBody>
                    <a:bodyPr/>
                    <a:lstStyle/>
                    <a:p>
                      <a:pPr marL="0" marR="0" algn="r">
                        <a:spcBef>
                          <a:spcPts val="0"/>
                        </a:spcBef>
                        <a:spcAft>
                          <a:spcPts val="0"/>
                        </a:spcAft>
                      </a:pPr>
                      <a:r>
                        <a:rPr lang="en-US" sz="1600" b="1" dirty="0"/>
                        <a:t>Short Timeframe</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4800" dirty="0" smtClean="0">
                          <a:solidFill>
                            <a:srgbClr val="FF000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dirty="0" smtClean="0">
                          <a:solidFill>
                            <a:srgbClr val="00B0F0"/>
                          </a:solidFill>
                          <a:latin typeface="Times"/>
                          <a:ea typeface="Times"/>
                          <a:cs typeface="Times New Roman"/>
                        </a:rPr>
                        <a:t>–</a:t>
                      </a:r>
                      <a:endParaRPr lang="en-US" sz="3600" dirty="0">
                        <a:solidFill>
                          <a:srgbClr val="00B0F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r>
              <a:tr h="750040">
                <a:tc>
                  <a:txBody>
                    <a:bodyPr/>
                    <a:lstStyle/>
                    <a:p>
                      <a:pPr marL="0" marR="0" algn="r">
                        <a:spcBef>
                          <a:spcPts val="0"/>
                        </a:spcBef>
                        <a:spcAft>
                          <a:spcPts val="0"/>
                        </a:spcAft>
                      </a:pPr>
                      <a:r>
                        <a:rPr lang="en-US" sz="1600" b="1" dirty="0" smtClean="0"/>
                        <a:t>↓ Budget</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4800" dirty="0" smtClean="0">
                          <a:solidFill>
                            <a:srgbClr val="FF000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r>
              <a:tr h="750040">
                <a:tc>
                  <a:txBody>
                    <a:bodyPr/>
                    <a:lstStyle/>
                    <a:p>
                      <a:pPr marL="0" marR="0" algn="r">
                        <a:spcBef>
                          <a:spcPts val="0"/>
                        </a:spcBef>
                        <a:spcAft>
                          <a:spcPts val="0"/>
                        </a:spcAft>
                      </a:pPr>
                      <a:r>
                        <a:rPr lang="en-US" sz="1600" b="1" dirty="0" smtClean="0"/>
                        <a:t>Geographic Barriers</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4800" dirty="0" smtClean="0">
                          <a:solidFill>
                            <a:srgbClr val="FF000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r>
              <a:tr h="750040">
                <a:tc>
                  <a:txBody>
                    <a:bodyPr/>
                    <a:lstStyle/>
                    <a:p>
                      <a:pPr marL="0" marR="0" algn="r">
                        <a:spcBef>
                          <a:spcPts val="0"/>
                        </a:spcBef>
                        <a:spcAft>
                          <a:spcPts val="0"/>
                        </a:spcAft>
                      </a:pPr>
                      <a:r>
                        <a:rPr lang="en-US" sz="1600" b="1" dirty="0"/>
                        <a:t>Differing Perspectives</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r>
              <a:tr h="750040">
                <a:tc>
                  <a:txBody>
                    <a:bodyPr/>
                    <a:lstStyle/>
                    <a:p>
                      <a:pPr marL="0" marR="0" algn="r">
                        <a:spcBef>
                          <a:spcPts val="0"/>
                        </a:spcBef>
                        <a:spcAft>
                          <a:spcPts val="0"/>
                        </a:spcAft>
                      </a:pPr>
                      <a:r>
                        <a:rPr lang="en-US" sz="1600" b="1" dirty="0"/>
                        <a:t>Multiple </a:t>
                      </a:r>
                      <a:r>
                        <a:rPr lang="en-US" sz="1600" b="1" dirty="0" smtClean="0"/>
                        <a:t>Stakeholder Groups</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r>
              <a:tr h="747920">
                <a:tc>
                  <a:txBody>
                    <a:bodyPr/>
                    <a:lstStyle/>
                    <a:p>
                      <a:pPr marL="0" marR="0" algn="r">
                        <a:spcBef>
                          <a:spcPts val="0"/>
                        </a:spcBef>
                        <a:spcAft>
                          <a:spcPts val="0"/>
                        </a:spcAft>
                      </a:pPr>
                      <a:r>
                        <a:rPr lang="en-US" sz="1600" b="1" dirty="0" smtClean="0"/>
                        <a:t>↓Research </a:t>
                      </a:r>
                      <a:r>
                        <a:rPr lang="en-US" sz="1600" b="1" dirty="0"/>
                        <a:t>Experience</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chemeClr val="bg2">
                              <a:lumMod val="50000"/>
                            </a:schemeClr>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4800" dirty="0" smtClean="0">
                          <a:solidFill>
                            <a:srgbClr val="FF0000"/>
                          </a:solidFill>
                          <a:latin typeface="Times"/>
                          <a:ea typeface="Times"/>
                          <a:cs typeface="Times New Roman"/>
                        </a:rPr>
                        <a:t>•</a:t>
                      </a:r>
                      <a:endParaRPr lang="en-US" sz="4800" dirty="0">
                        <a:solidFill>
                          <a:srgbClr val="FF0000"/>
                        </a:solidFill>
                        <a:latin typeface="Times"/>
                        <a:ea typeface="Times"/>
                        <a:cs typeface="Times New Roman"/>
                      </a:endParaRPr>
                    </a:p>
                  </a:txBody>
                  <a:tcPr marL="81886" marR="81886" marT="0" marB="0" anchor="ctr">
                    <a:solidFill>
                      <a:schemeClr val="accent4">
                        <a:lumMod val="20000"/>
                        <a:lumOff val="80000"/>
                      </a:schemeClr>
                    </a:solidFill>
                  </a:tcPr>
                </a:tc>
              </a:tr>
              <a:tr h="750040">
                <a:tc>
                  <a:txBody>
                    <a:bodyPr/>
                    <a:lstStyle/>
                    <a:p>
                      <a:pPr marL="0" marR="0" algn="r">
                        <a:spcBef>
                          <a:spcPts val="0"/>
                        </a:spcBef>
                        <a:spcAft>
                          <a:spcPts val="0"/>
                        </a:spcAft>
                      </a:pPr>
                      <a:r>
                        <a:rPr lang="en-US" sz="1600" b="1" dirty="0"/>
                        <a:t>Complex </a:t>
                      </a:r>
                      <a:r>
                        <a:rPr lang="en-US" sz="1600" b="1" dirty="0" smtClean="0"/>
                        <a:t>Program</a:t>
                      </a:r>
                      <a:endParaRPr lang="en-US" sz="1600" b="1" dirty="0">
                        <a:solidFill>
                          <a:schemeClr val="bg1"/>
                        </a:solidFill>
                        <a:latin typeface="Times"/>
                        <a:ea typeface="Times"/>
                        <a:cs typeface="Times New Roman"/>
                      </a:endParaRPr>
                    </a:p>
                  </a:txBody>
                  <a:tcPr marL="81886" marR="81886" marT="0" marB="0" anchor="ctr">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00B05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chemeClr val="bg2">
                              <a:lumMod val="50000"/>
                            </a:schemeClr>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algn="ctr">
                        <a:spcBef>
                          <a:spcPts val="0"/>
                        </a:spcBef>
                        <a:spcAft>
                          <a:spcPts val="0"/>
                        </a:spcAft>
                      </a:pPr>
                      <a:r>
                        <a:rPr lang="en-US" sz="3600" b="1" dirty="0" smtClean="0">
                          <a:solidFill>
                            <a:srgbClr val="00B050"/>
                          </a:solidFill>
                          <a:latin typeface="Times"/>
                          <a:ea typeface="Times"/>
                          <a:cs typeface="Times New Roman"/>
                        </a:rPr>
                        <a:t>+</a:t>
                      </a:r>
                      <a:endParaRPr lang="en-US" sz="3600" b="1" dirty="0">
                        <a:solidFill>
                          <a:srgbClr val="00B050"/>
                        </a:solidFill>
                        <a:latin typeface="Times"/>
                        <a:ea typeface="Times"/>
                        <a:cs typeface="Times New Roman"/>
                      </a:endParaRP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rgbClr val="00B0F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4800" dirty="0" smtClean="0">
                          <a:solidFill>
                            <a:srgbClr val="FF0000"/>
                          </a:solidFill>
                          <a:latin typeface="Times"/>
                          <a:ea typeface="Times"/>
                          <a:cs typeface="Times New Roman"/>
                        </a:rPr>
                        <a:t>•</a:t>
                      </a:r>
                    </a:p>
                  </a:txBody>
                  <a:tcPr marL="81886" marR="81886" marT="0" marB="0" anchor="ctr">
                    <a:solidFill>
                      <a:schemeClr val="accent4">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dirty="0" smtClean="0">
                          <a:solidFill>
                            <a:schemeClr val="accent2">
                              <a:lumMod val="40000"/>
                              <a:lumOff val="60000"/>
                            </a:schemeClr>
                          </a:solidFill>
                          <a:latin typeface="Times"/>
                          <a:ea typeface="Times"/>
                          <a:cs typeface="Times New Roman"/>
                        </a:rPr>
                        <a:t>–</a:t>
                      </a:r>
                    </a:p>
                  </a:txBody>
                  <a:tcPr marL="81886" marR="81886" marT="0" marB="0" anchor="ctr">
                    <a:solidFill>
                      <a:schemeClr val="accent4">
                        <a:lumMod val="20000"/>
                        <a:lumOff val="80000"/>
                      </a:schemeClr>
                    </a:solidFill>
                  </a:tcPr>
                </a:tc>
              </a:tr>
            </a:tbl>
          </a:graphicData>
        </a:graphic>
      </p:graphicFrame>
      <p:sp>
        <p:nvSpPr>
          <p:cNvPr id="36867" name="TextBox 10"/>
          <p:cNvSpPr txBox="1">
            <a:spLocks noChangeArrowheads="1"/>
          </p:cNvSpPr>
          <p:nvPr/>
        </p:nvSpPr>
        <p:spPr bwMode="auto">
          <a:xfrm>
            <a:off x="1524000" y="6124575"/>
            <a:ext cx="609600" cy="769938"/>
          </a:xfrm>
          <a:prstGeom prst="rect">
            <a:avLst/>
          </a:prstGeom>
          <a:noFill/>
          <a:ln w="9525">
            <a:noFill/>
            <a:miter lim="800000"/>
            <a:headEnd/>
            <a:tailEnd/>
          </a:ln>
        </p:spPr>
        <p:txBody>
          <a:bodyPr>
            <a:spAutoFit/>
          </a:bodyPr>
          <a:lstStyle/>
          <a:p>
            <a:pPr fontAlgn="base">
              <a:spcBef>
                <a:spcPct val="0"/>
              </a:spcBef>
              <a:spcAft>
                <a:spcPct val="0"/>
              </a:spcAft>
            </a:pPr>
            <a:r>
              <a:rPr lang="en-US" sz="4400" b="1">
                <a:solidFill>
                  <a:srgbClr val="00B050"/>
                </a:solidFill>
                <a:latin typeface="Times"/>
                <a:ea typeface="Times"/>
                <a:cs typeface="Times New Roman" pitchFamily="18" charset="0"/>
              </a:rPr>
              <a:t>+</a:t>
            </a:r>
          </a:p>
        </p:txBody>
      </p:sp>
      <p:sp>
        <p:nvSpPr>
          <p:cNvPr id="12" name="TextBox 11"/>
          <p:cNvSpPr txBox="1"/>
          <p:nvPr/>
        </p:nvSpPr>
        <p:spPr>
          <a:xfrm>
            <a:off x="1905000" y="6243638"/>
            <a:ext cx="1981200" cy="523875"/>
          </a:xfrm>
          <a:prstGeom prst="rect">
            <a:avLst/>
          </a:prstGeom>
          <a:noFill/>
        </p:spPr>
        <p:txBody>
          <a:bodyPr>
            <a:spAutoFit/>
          </a:bodyPr>
          <a:lstStyle/>
          <a:p>
            <a:pPr fontAlgn="base">
              <a:spcBef>
                <a:spcPct val="0"/>
              </a:spcBef>
              <a:spcAft>
                <a:spcPct val="0"/>
              </a:spcAft>
              <a:defRPr/>
            </a:pPr>
            <a:r>
              <a:rPr lang="en-US" sz="2800" b="1" dirty="0">
                <a:solidFill>
                  <a:srgbClr val="00B050"/>
                </a:solidFill>
                <a:ea typeface="Times"/>
                <a:cs typeface="Times New Roman"/>
              </a:rPr>
              <a:t>GOOD</a:t>
            </a:r>
          </a:p>
        </p:txBody>
      </p:sp>
      <p:sp>
        <p:nvSpPr>
          <p:cNvPr id="36869" name="TextBox 12"/>
          <p:cNvSpPr txBox="1">
            <a:spLocks noChangeArrowheads="1"/>
          </p:cNvSpPr>
          <p:nvPr/>
        </p:nvSpPr>
        <p:spPr bwMode="auto">
          <a:xfrm>
            <a:off x="4157663" y="6096000"/>
            <a:ext cx="719137" cy="769938"/>
          </a:xfrm>
          <a:prstGeom prst="rect">
            <a:avLst/>
          </a:prstGeom>
          <a:noFill/>
          <a:ln w="9525">
            <a:noFill/>
            <a:miter lim="800000"/>
            <a:headEnd/>
            <a:tailEnd/>
          </a:ln>
        </p:spPr>
        <p:txBody>
          <a:bodyPr>
            <a:spAutoFit/>
          </a:bodyPr>
          <a:lstStyle/>
          <a:p>
            <a:pPr fontAlgn="base">
              <a:spcBef>
                <a:spcPct val="0"/>
              </a:spcBef>
              <a:spcAft>
                <a:spcPct val="0"/>
              </a:spcAft>
            </a:pPr>
            <a:r>
              <a:rPr lang="en-US" sz="4400">
                <a:solidFill>
                  <a:srgbClr val="00B0F0"/>
                </a:solidFill>
                <a:latin typeface="Times"/>
                <a:ea typeface="Times"/>
                <a:cs typeface="Times New Roman" pitchFamily="18" charset="0"/>
              </a:rPr>
              <a:t>–</a:t>
            </a:r>
          </a:p>
        </p:txBody>
      </p:sp>
      <p:sp>
        <p:nvSpPr>
          <p:cNvPr id="14" name="TextBox 13"/>
          <p:cNvSpPr txBox="1"/>
          <p:nvPr/>
        </p:nvSpPr>
        <p:spPr>
          <a:xfrm>
            <a:off x="4724400" y="6248400"/>
            <a:ext cx="1447800" cy="523875"/>
          </a:xfrm>
          <a:prstGeom prst="rect">
            <a:avLst/>
          </a:prstGeom>
          <a:noFill/>
        </p:spPr>
        <p:txBody>
          <a:bodyPr>
            <a:spAutoFit/>
          </a:bodyPr>
          <a:lstStyle/>
          <a:p>
            <a:pPr fontAlgn="base">
              <a:spcBef>
                <a:spcPct val="0"/>
              </a:spcBef>
              <a:spcAft>
                <a:spcPct val="0"/>
              </a:spcAft>
              <a:defRPr/>
            </a:pPr>
            <a:r>
              <a:rPr lang="en-US" sz="2800" b="1" dirty="0">
                <a:solidFill>
                  <a:srgbClr val="00B0F0"/>
                </a:solidFill>
                <a:ea typeface="Times"/>
                <a:cs typeface="Times New Roman"/>
              </a:rPr>
              <a:t>FAIR</a:t>
            </a:r>
          </a:p>
        </p:txBody>
      </p:sp>
      <p:sp>
        <p:nvSpPr>
          <p:cNvPr id="36871" name="TextBox 15"/>
          <p:cNvSpPr txBox="1">
            <a:spLocks noChangeArrowheads="1"/>
          </p:cNvSpPr>
          <p:nvPr/>
        </p:nvSpPr>
        <p:spPr bwMode="auto">
          <a:xfrm>
            <a:off x="6443663" y="6135688"/>
            <a:ext cx="719137" cy="769937"/>
          </a:xfrm>
          <a:prstGeom prst="rect">
            <a:avLst/>
          </a:prstGeom>
          <a:noFill/>
          <a:ln w="9525">
            <a:noFill/>
            <a:miter lim="800000"/>
            <a:headEnd/>
            <a:tailEnd/>
          </a:ln>
        </p:spPr>
        <p:txBody>
          <a:bodyPr>
            <a:spAutoFit/>
          </a:bodyPr>
          <a:lstStyle/>
          <a:p>
            <a:pPr fontAlgn="base">
              <a:spcBef>
                <a:spcPct val="0"/>
              </a:spcBef>
              <a:spcAft>
                <a:spcPct val="0"/>
              </a:spcAft>
            </a:pPr>
            <a:r>
              <a:rPr lang="en-US" sz="4400">
                <a:solidFill>
                  <a:srgbClr val="FF0000"/>
                </a:solidFill>
                <a:latin typeface="Times"/>
                <a:ea typeface="Times"/>
                <a:cs typeface="Times New Roman" pitchFamily="18" charset="0"/>
              </a:rPr>
              <a:t>•</a:t>
            </a:r>
          </a:p>
        </p:txBody>
      </p:sp>
      <p:sp>
        <p:nvSpPr>
          <p:cNvPr id="17" name="TextBox 16"/>
          <p:cNvSpPr txBox="1"/>
          <p:nvPr/>
        </p:nvSpPr>
        <p:spPr>
          <a:xfrm>
            <a:off x="6781800" y="6248400"/>
            <a:ext cx="1447800" cy="523875"/>
          </a:xfrm>
          <a:prstGeom prst="rect">
            <a:avLst/>
          </a:prstGeom>
          <a:noFill/>
        </p:spPr>
        <p:txBody>
          <a:bodyPr>
            <a:spAutoFit/>
          </a:bodyPr>
          <a:lstStyle/>
          <a:p>
            <a:pPr fontAlgn="base">
              <a:spcBef>
                <a:spcPct val="0"/>
              </a:spcBef>
              <a:spcAft>
                <a:spcPct val="0"/>
              </a:spcAft>
              <a:defRPr/>
            </a:pPr>
            <a:r>
              <a:rPr lang="en-US" sz="2800" b="1" dirty="0">
                <a:solidFill>
                  <a:srgbClr val="FF0000"/>
                </a:solidFill>
                <a:ea typeface="Times"/>
                <a:cs typeface="Times New Roman"/>
              </a:rPr>
              <a:t>POOR</a:t>
            </a:r>
          </a:p>
        </p:txBody>
      </p:sp>
    </p:spTree>
    <p:extLst>
      <p:ext uri="{BB962C8B-B14F-4D97-AF65-F5344CB8AC3E}">
        <p14:creationId xmlns:p14="http://schemas.microsoft.com/office/powerpoint/2010/main" xmlns="" val="2259347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152400" y="914400"/>
            <a:ext cx="8534400" cy="5211763"/>
          </a:xfrm>
        </p:spPr>
        <p:txBody>
          <a:bodyPr/>
          <a:lstStyle/>
          <a:p>
            <a:pPr marL="623888" indent="-514350" eaLnBrk="1" hangingPunct="1">
              <a:buFont typeface="Trebuchet MS" pitchFamily="34" charset="0"/>
              <a:buAutoNum type="arabicPeriod"/>
            </a:pPr>
            <a:endParaRPr lang="en-US" sz="2200" dirty="0" smtClean="0">
              <a:latin typeface="Minion Pro"/>
              <a:ea typeface="ＭＳ Ｐゴシック"/>
              <a:cs typeface="ＭＳ Ｐゴシック"/>
            </a:endParaRPr>
          </a:p>
          <a:p>
            <a:pPr marL="623888" indent="-514350" eaLnBrk="1" hangingPunct="1">
              <a:buFont typeface="Georgia" pitchFamily="18" charset="0"/>
              <a:buNone/>
            </a:pPr>
            <a:endParaRPr lang="en-US" dirty="0" smtClean="0">
              <a:latin typeface="Minion Pro"/>
              <a:ea typeface="ＭＳ Ｐゴシック"/>
              <a:cs typeface="ＭＳ Ｐゴシック"/>
            </a:endParaRPr>
          </a:p>
        </p:txBody>
      </p:sp>
      <p:graphicFrame>
        <p:nvGraphicFramePr>
          <p:cNvPr id="13" name="Diagram 12"/>
          <p:cNvGraphicFramePr/>
          <p:nvPr>
            <p:extLst>
              <p:ext uri="{D42A27DB-BD31-4B8C-83A1-F6EECF244321}">
                <p14:modId xmlns:p14="http://schemas.microsoft.com/office/powerpoint/2010/main" xmlns="" val="3466169799"/>
              </p:ext>
            </p:extLst>
          </p:nvPr>
        </p:nvGraphicFramePr>
        <p:xfrm>
          <a:off x="-228600" y="2209800"/>
          <a:ext cx="96012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7"/>
          <p:cNvSpPr>
            <a:spLocks noGrp="1"/>
          </p:cNvSpPr>
          <p:nvPr>
            <p:ph type="title"/>
          </p:nvPr>
        </p:nvSpPr>
        <p:spPr>
          <a:xfrm>
            <a:off x="0" y="122238"/>
            <a:ext cx="9144000" cy="868362"/>
          </a:xfrm>
        </p:spPr>
        <p:txBody>
          <a:bodyPr rtlCol="0"/>
          <a:lstStyle/>
          <a:p>
            <a:pPr eaLnBrk="1" fontAlgn="auto" hangingPunct="1">
              <a:spcAft>
                <a:spcPts val="0"/>
              </a:spcAft>
              <a:defRPr/>
            </a:pPr>
            <a:r>
              <a:rPr lang="en-US" sz="4000" b="1" dirty="0" smtClean="0"/>
              <a:t>EHC Program Research Reviews</a:t>
            </a:r>
            <a:endParaRPr lang="en-US" sz="4000" b="1" dirty="0"/>
          </a:p>
        </p:txBody>
      </p:sp>
      <p:sp>
        <p:nvSpPr>
          <p:cNvPr id="3" name="Right Arrow 2"/>
          <p:cNvSpPr/>
          <p:nvPr/>
        </p:nvSpPr>
        <p:spPr>
          <a:xfrm>
            <a:off x="228600" y="990600"/>
            <a:ext cx="8763000" cy="1600200"/>
          </a:xfrm>
          <a:prstGeom prst="rightArrow">
            <a:avLst>
              <a:gd name="adj1" fmla="val 50000"/>
              <a:gd name="adj2" fmla="val 51905"/>
            </a:avLst>
          </a:prstGeom>
          <a:solidFill>
            <a:srgbClr val="FFF5EB"/>
          </a:solidFill>
          <a:effectLst>
            <a:innerShdw blurRad="114300">
              <a:prstClr val="black"/>
            </a:innerShdw>
          </a:effectLst>
          <a:scene3d>
            <a:camera prst="obliqueTop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304800" y="1524000"/>
            <a:ext cx="1143000" cy="523220"/>
          </a:xfrm>
          <a:prstGeom prst="rect">
            <a:avLst/>
          </a:prstGeom>
          <a:noFill/>
        </p:spPr>
        <p:txBody>
          <a:bodyPr wrap="square" rtlCol="0">
            <a:spAutoFit/>
          </a:bodyPr>
          <a:lstStyle/>
          <a:p>
            <a:r>
              <a:rPr lang="en-US" sz="2800" dirty="0" smtClean="0">
                <a:effectLst>
                  <a:outerShdw blurRad="38100" dist="38100" dir="2700000" algn="tl">
                    <a:srgbClr val="000000">
                      <a:alpha val="43137"/>
                    </a:srgbClr>
                  </a:outerShdw>
                </a:effectLst>
              </a:rPr>
              <a:t>Topics</a:t>
            </a:r>
            <a:endParaRPr lang="en-US" sz="2800" dirty="0">
              <a:effectLst>
                <a:outerShdw blurRad="38100" dist="38100" dir="2700000" algn="tl">
                  <a:srgbClr val="000000">
                    <a:alpha val="43137"/>
                  </a:srgbClr>
                </a:outerShdw>
              </a:effectLst>
            </a:endParaRPr>
          </a:p>
        </p:txBody>
      </p:sp>
      <p:sp>
        <p:nvSpPr>
          <p:cNvPr id="12" name="TextBox 11"/>
          <p:cNvSpPr txBox="1"/>
          <p:nvPr/>
        </p:nvSpPr>
        <p:spPr>
          <a:xfrm>
            <a:off x="1447800" y="1524000"/>
            <a:ext cx="4572000" cy="523220"/>
          </a:xfrm>
          <a:prstGeom prst="rect">
            <a:avLst/>
          </a:prstGeom>
          <a:noFill/>
        </p:spPr>
        <p:txBody>
          <a:bodyPr wrap="square" rtlCol="0">
            <a:spAutoFit/>
          </a:bodyPr>
          <a:lstStyle/>
          <a:p>
            <a:pPr algn="ctr"/>
            <a:r>
              <a:rPr lang="en-US" sz="2800" dirty="0" smtClean="0">
                <a:effectLst>
                  <a:outerShdw blurRad="38100" dist="38100" dir="2700000" algn="tl">
                    <a:srgbClr val="000000">
                      <a:alpha val="43137"/>
                    </a:srgbClr>
                  </a:outerShdw>
                </a:effectLst>
              </a:rPr>
              <a:t>Evidence Review</a:t>
            </a:r>
            <a:endParaRPr lang="en-US" sz="2800" dirty="0">
              <a:effectLst>
                <a:outerShdw blurRad="38100" dist="38100" dir="2700000" algn="tl">
                  <a:srgbClr val="000000">
                    <a:alpha val="43137"/>
                  </a:srgbClr>
                </a:outerShdw>
              </a:effectLst>
            </a:endParaRPr>
          </a:p>
        </p:txBody>
      </p:sp>
      <p:sp>
        <p:nvSpPr>
          <p:cNvPr id="14" name="TextBox 13"/>
          <p:cNvSpPr txBox="1"/>
          <p:nvPr/>
        </p:nvSpPr>
        <p:spPr>
          <a:xfrm>
            <a:off x="6096000" y="1524000"/>
            <a:ext cx="1524000" cy="523220"/>
          </a:xfrm>
          <a:prstGeom prst="rect">
            <a:avLst/>
          </a:prstGeom>
          <a:noFill/>
        </p:spPr>
        <p:txBody>
          <a:bodyPr wrap="square" rtlCol="0">
            <a:spAutoFit/>
          </a:bodyPr>
          <a:lstStyle/>
          <a:p>
            <a:r>
              <a:rPr lang="en-US" sz="2800" dirty="0" smtClean="0">
                <a:effectLst>
                  <a:outerShdw blurRad="38100" dist="38100" dir="2700000" algn="tl">
                    <a:srgbClr val="000000">
                      <a:alpha val="43137"/>
                    </a:srgbClr>
                  </a:outerShdw>
                </a:effectLst>
              </a:rPr>
              <a:t>Research</a:t>
            </a:r>
            <a:endParaRPr lang="en-US" sz="2800" dirty="0">
              <a:effectLst>
                <a:outerShdw blurRad="38100" dist="38100" dir="2700000" algn="tl">
                  <a:srgbClr val="000000">
                    <a:alpha val="43137"/>
                  </a:srgbClr>
                </a:outerShdw>
              </a:effectLst>
            </a:endParaRPr>
          </a:p>
        </p:txBody>
      </p:sp>
      <p:sp>
        <p:nvSpPr>
          <p:cNvPr id="15" name="TextBox 14"/>
          <p:cNvSpPr txBox="1"/>
          <p:nvPr/>
        </p:nvSpPr>
        <p:spPr>
          <a:xfrm>
            <a:off x="7924800" y="1524000"/>
            <a:ext cx="883920" cy="523220"/>
          </a:xfrm>
          <a:prstGeom prst="rect">
            <a:avLst/>
          </a:prstGeom>
          <a:noFill/>
        </p:spPr>
        <p:txBody>
          <a:bodyPr wrap="square" rtlCol="0">
            <a:spAutoFit/>
          </a:bodyPr>
          <a:lstStyle/>
          <a:p>
            <a:r>
              <a:rPr lang="en-US" sz="2800" dirty="0" smtClean="0">
                <a:effectLst>
                  <a:outerShdw blurRad="38100" dist="38100" dir="2700000" algn="tl">
                    <a:srgbClr val="000000">
                      <a:alpha val="43137"/>
                    </a:srgbClr>
                  </a:outerShdw>
                </a:effectLst>
              </a:rPr>
              <a:t>D&amp;I</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47473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228600"/>
            <a:ext cx="8382000" cy="990600"/>
            <a:chOff x="443155" y="333056"/>
            <a:chExt cx="1322040" cy="661020"/>
          </a:xfrm>
        </p:grpSpPr>
        <p:sp>
          <p:nvSpPr>
            <p:cNvPr id="9" name="Rounded Rectangle 8"/>
            <p:cNvSpPr/>
            <p:nvPr/>
          </p:nvSpPr>
          <p:spPr>
            <a:xfrm>
              <a:off x="443155" y="333056"/>
              <a:ext cx="1322040" cy="661020"/>
            </a:xfrm>
            <a:prstGeom prst="roundRect">
              <a:avLst>
                <a:gd name="adj" fmla="val 10000"/>
              </a:avLst>
            </a:prstGeom>
            <a:gradFill rotWithShape="0">
              <a:gsLst>
                <a:gs pos="0">
                  <a:srgbClr val="D1936D">
                    <a:lumMod val="50000"/>
                    <a:alpha val="93000"/>
                  </a:srgb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10" name="Rounded Rectangle 4"/>
            <p:cNvSpPr/>
            <p:nvPr/>
          </p:nvSpPr>
          <p:spPr>
            <a:xfrm>
              <a:off x="462516" y="383904"/>
              <a:ext cx="1283318" cy="517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400" b="1" kern="1200" dirty="0" smtClean="0">
                  <a:effectLst>
                    <a:outerShdw blurRad="38100" dist="38100" dir="2700000" algn="tl">
                      <a:srgbClr val="000000">
                        <a:alpha val="43137"/>
                      </a:srgbClr>
                    </a:outerShdw>
                  </a:effectLst>
                  <a:latin typeface="+mj-lt"/>
                </a:rPr>
                <a:t>Topic Generation Approaches</a:t>
              </a:r>
              <a:endParaRPr lang="en-US" sz="4400" b="1" kern="1200" dirty="0">
                <a:effectLst>
                  <a:outerShdw blurRad="38100" dist="38100" dir="2700000" algn="tl">
                    <a:srgbClr val="000000">
                      <a:alpha val="43137"/>
                    </a:srgbClr>
                  </a:outerShdw>
                </a:effectLst>
                <a:latin typeface="+mj-lt"/>
              </a:endParaRPr>
            </a:p>
          </p:txBody>
        </p:sp>
      </p:grpSp>
      <p:sp>
        <p:nvSpPr>
          <p:cNvPr id="12" name="Rectangle 11"/>
          <p:cNvSpPr/>
          <p:nvPr/>
        </p:nvSpPr>
        <p:spPr>
          <a:xfrm>
            <a:off x="304800" y="1211044"/>
            <a:ext cx="8991600" cy="5570756"/>
          </a:xfrm>
          <a:prstGeom prst="rect">
            <a:avLst/>
          </a:prstGeom>
        </p:spPr>
        <p:txBody>
          <a:bodyPr wrap="square">
            <a:spAutoFit/>
          </a:bodyPr>
          <a:lstStyle/>
          <a:p>
            <a:pPr marL="111125" lvl="1" indent="0">
              <a:buNone/>
            </a:pPr>
            <a:r>
              <a:rPr lang="en-US" sz="2800" b="1" dirty="0"/>
              <a:t>Nominal Group Process </a:t>
            </a:r>
          </a:p>
          <a:p>
            <a:pPr marL="396875" lvl="1" indent="-285750">
              <a:buFont typeface="Wingdings" pitchFamily="2" charset="2"/>
              <a:buChar char="Ø"/>
            </a:pPr>
            <a:r>
              <a:rPr lang="en-US" sz="2000" dirty="0" smtClean="0"/>
              <a:t>In-person</a:t>
            </a:r>
          </a:p>
          <a:p>
            <a:pPr marL="396875" lvl="1" indent="-285750">
              <a:buFont typeface="Wingdings" pitchFamily="2" charset="2"/>
              <a:buChar char="Ø"/>
            </a:pPr>
            <a:r>
              <a:rPr lang="en-US" sz="2000" dirty="0" smtClean="0"/>
              <a:t>Idea generating</a:t>
            </a:r>
          </a:p>
          <a:p>
            <a:pPr marL="396875" lvl="1" indent="-285750">
              <a:buFont typeface="Wingdings" pitchFamily="2" charset="2"/>
              <a:buChar char="Ø"/>
            </a:pPr>
            <a:r>
              <a:rPr lang="en-US" sz="2000" dirty="0" smtClean="0"/>
              <a:t>Intended to promote group participation</a:t>
            </a:r>
            <a:endParaRPr lang="en-US" sz="2000" dirty="0"/>
          </a:p>
          <a:p>
            <a:pPr marL="111125" lvl="1" indent="0">
              <a:buNone/>
            </a:pPr>
            <a:endParaRPr lang="en-US" dirty="0" smtClean="0"/>
          </a:p>
          <a:p>
            <a:pPr marL="111125" lvl="1" indent="0">
              <a:buNone/>
            </a:pPr>
            <a:r>
              <a:rPr lang="en-US" sz="2800" b="1" dirty="0" smtClean="0"/>
              <a:t>Our experience:</a:t>
            </a:r>
            <a:endParaRPr lang="en-US" sz="2800" b="1" dirty="0"/>
          </a:p>
          <a:p>
            <a:pPr marL="111125" lvl="1" indent="0">
              <a:buNone/>
            </a:pPr>
            <a:r>
              <a:rPr lang="en-US" sz="2000" dirty="0" smtClean="0"/>
              <a:t> In-person brainstorming with flip chart used to document topics  </a:t>
            </a:r>
          </a:p>
          <a:p>
            <a:pPr marL="111125" lvl="1" indent="0">
              <a:buNone/>
            </a:pPr>
            <a:r>
              <a:rPr lang="en-US" sz="2000" dirty="0" smtClean="0"/>
              <a:t> </a:t>
            </a:r>
            <a:r>
              <a:rPr lang="en-US" sz="2000" dirty="0"/>
              <a:t>Each state had 8 stickers to vote for priority topics: </a:t>
            </a:r>
            <a:r>
              <a:rPr lang="en-US" dirty="0"/>
              <a:t>  </a:t>
            </a:r>
          </a:p>
          <a:p>
            <a:pPr marL="1482725" lvl="1" indent="0">
              <a:buNone/>
            </a:pPr>
            <a:r>
              <a:rPr lang="en-US" dirty="0"/>
              <a:t>#1 (2 red dots)</a:t>
            </a:r>
          </a:p>
          <a:p>
            <a:pPr marL="1482725" lvl="1" indent="0">
              <a:buNone/>
            </a:pPr>
            <a:r>
              <a:rPr lang="en-US" dirty="0"/>
              <a:t>#2 (2 green dots) </a:t>
            </a:r>
          </a:p>
          <a:p>
            <a:pPr marL="1482725" lvl="1" indent="0">
              <a:buNone/>
            </a:pPr>
            <a:r>
              <a:rPr lang="en-US" dirty="0"/>
              <a:t>#3 (2 blue dots), and </a:t>
            </a:r>
          </a:p>
          <a:p>
            <a:pPr marL="1482725" lvl="1" indent="0">
              <a:buNone/>
            </a:pPr>
            <a:r>
              <a:rPr lang="en-US" dirty="0"/>
              <a:t>#4 (2 yellow dots</a:t>
            </a:r>
            <a:r>
              <a:rPr lang="en-US" dirty="0" smtClean="0"/>
              <a:t>)</a:t>
            </a:r>
          </a:p>
          <a:p>
            <a:pPr marL="1482725" lvl="1" indent="0">
              <a:buNone/>
            </a:pPr>
            <a:endParaRPr lang="en-US" sz="2000" dirty="0"/>
          </a:p>
          <a:p>
            <a:pPr marL="111125" lvl="1" indent="0">
              <a:buNone/>
            </a:pPr>
            <a:r>
              <a:rPr lang="en-US" dirty="0"/>
              <a:t> </a:t>
            </a:r>
            <a:r>
              <a:rPr lang="en-US" sz="2000" dirty="0" smtClean="0"/>
              <a:t>Weighting </a:t>
            </a:r>
            <a:r>
              <a:rPr lang="en-US" sz="2000" dirty="0"/>
              <a:t>system applied to priorities: </a:t>
            </a:r>
          </a:p>
          <a:p>
            <a:pPr marL="1482725" lvl="1" indent="0">
              <a:buNone/>
            </a:pPr>
            <a:r>
              <a:rPr lang="en-US" dirty="0"/>
              <a:t>#1  - 4 points for each vote</a:t>
            </a:r>
          </a:p>
          <a:p>
            <a:pPr marL="1482725" lvl="1" indent="0">
              <a:buNone/>
            </a:pPr>
            <a:r>
              <a:rPr lang="en-US" dirty="0"/>
              <a:t>#2  - 3 points</a:t>
            </a:r>
          </a:p>
          <a:p>
            <a:pPr marL="1482725" lvl="1" indent="0">
              <a:buNone/>
            </a:pPr>
            <a:r>
              <a:rPr lang="en-US" dirty="0"/>
              <a:t>#3 – 2 points</a:t>
            </a:r>
          </a:p>
          <a:p>
            <a:pPr marL="1482725" lvl="1" indent="0">
              <a:buNone/>
            </a:pPr>
            <a:r>
              <a:rPr lang="en-US" dirty="0"/>
              <a:t>#4 – 1 point</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29200" y="4953000"/>
            <a:ext cx="3886200" cy="16997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15866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228600"/>
            <a:ext cx="8382000" cy="990600"/>
            <a:chOff x="443155" y="333056"/>
            <a:chExt cx="1322040" cy="661020"/>
          </a:xfrm>
        </p:grpSpPr>
        <p:sp>
          <p:nvSpPr>
            <p:cNvPr id="9" name="Rounded Rectangle 8"/>
            <p:cNvSpPr/>
            <p:nvPr/>
          </p:nvSpPr>
          <p:spPr>
            <a:xfrm>
              <a:off x="443155" y="333056"/>
              <a:ext cx="1322040" cy="661020"/>
            </a:xfrm>
            <a:prstGeom prst="roundRect">
              <a:avLst>
                <a:gd name="adj" fmla="val 10000"/>
              </a:avLst>
            </a:prstGeom>
            <a:gradFill rotWithShape="0">
              <a:gsLst>
                <a:gs pos="0">
                  <a:srgbClr val="D1936D">
                    <a:lumMod val="50000"/>
                    <a:alpha val="93000"/>
                  </a:srgb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10" name="Rounded Rectangle 4"/>
            <p:cNvSpPr/>
            <p:nvPr/>
          </p:nvSpPr>
          <p:spPr>
            <a:xfrm>
              <a:off x="462516" y="383904"/>
              <a:ext cx="1283318" cy="517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400" b="1" kern="1200" dirty="0" smtClean="0">
                  <a:effectLst>
                    <a:outerShdw blurRad="38100" dist="38100" dir="2700000" algn="tl">
                      <a:srgbClr val="000000">
                        <a:alpha val="43137"/>
                      </a:srgbClr>
                    </a:outerShdw>
                  </a:effectLst>
                  <a:latin typeface="+mj-lt"/>
                </a:rPr>
                <a:t>Topic Generation Approaches</a:t>
              </a:r>
              <a:endParaRPr lang="en-US" sz="4400" b="1" kern="1200" dirty="0">
                <a:effectLst>
                  <a:outerShdw blurRad="38100" dist="38100" dir="2700000" algn="tl">
                    <a:srgbClr val="000000">
                      <a:alpha val="43137"/>
                    </a:srgbClr>
                  </a:outerShdw>
                </a:effectLst>
                <a:latin typeface="+mj-lt"/>
              </a:endParaRPr>
            </a:p>
          </p:txBody>
        </p:sp>
      </p:grpSp>
      <p:sp>
        <p:nvSpPr>
          <p:cNvPr id="12" name="Rectangle 11"/>
          <p:cNvSpPr/>
          <p:nvPr/>
        </p:nvSpPr>
        <p:spPr>
          <a:xfrm>
            <a:off x="304800" y="1712655"/>
            <a:ext cx="8991600" cy="3016210"/>
          </a:xfrm>
          <a:prstGeom prst="rect">
            <a:avLst/>
          </a:prstGeom>
        </p:spPr>
        <p:txBody>
          <a:bodyPr wrap="square">
            <a:spAutoFit/>
          </a:bodyPr>
          <a:lstStyle/>
          <a:p>
            <a:pPr marL="111125" lvl="1"/>
            <a:r>
              <a:rPr lang="en-US" sz="2800" b="1" dirty="0" smtClean="0">
                <a:latin typeface="+mj-lt"/>
                <a:cs typeface="Arial" pitchFamily="34" charset="0"/>
              </a:rPr>
              <a:t>Medicaid Medical Directors</a:t>
            </a:r>
            <a:endParaRPr lang="en-US" sz="2800" b="1" dirty="0" smtClean="0">
              <a:latin typeface="+mj-lt"/>
            </a:endParaRPr>
          </a:p>
          <a:p>
            <a:pPr marL="111125" lvl="1" indent="0">
              <a:buNone/>
            </a:pPr>
            <a:endParaRPr lang="en-US" dirty="0" smtClean="0"/>
          </a:p>
          <a:p>
            <a:pPr marL="111125" lvl="1" indent="0">
              <a:buNone/>
            </a:pPr>
            <a:r>
              <a:rPr lang="en-US" sz="2400" b="1" dirty="0" smtClean="0"/>
              <a:t>Analytic Process:</a:t>
            </a:r>
            <a:endParaRPr lang="en-US" sz="2400" dirty="0" smtClean="0"/>
          </a:p>
          <a:p>
            <a:pPr marL="111125" lvl="1" indent="0">
              <a:buNone/>
            </a:pPr>
            <a:r>
              <a:rPr lang="en-US" sz="2400" dirty="0"/>
              <a:t>Weighting system </a:t>
            </a:r>
            <a:r>
              <a:rPr lang="en-US" sz="2400" dirty="0" smtClean="0"/>
              <a:t>: </a:t>
            </a:r>
            <a:endParaRPr lang="en-US" sz="2400" dirty="0"/>
          </a:p>
          <a:p>
            <a:pPr marL="461963" lvl="1">
              <a:buNone/>
            </a:pPr>
            <a:r>
              <a:rPr lang="en-US" sz="2400" dirty="0"/>
              <a:t>#1  - 4 points </a:t>
            </a:r>
          </a:p>
          <a:p>
            <a:pPr marL="461963" lvl="1">
              <a:buNone/>
            </a:pPr>
            <a:r>
              <a:rPr lang="en-US" sz="2400" dirty="0"/>
              <a:t>#2  - 3 points</a:t>
            </a:r>
          </a:p>
          <a:p>
            <a:pPr marL="461963" lvl="1">
              <a:buNone/>
            </a:pPr>
            <a:r>
              <a:rPr lang="en-US" sz="2400" dirty="0"/>
              <a:t>#3 – 2 points</a:t>
            </a:r>
          </a:p>
          <a:p>
            <a:pPr marL="461963" lvl="1">
              <a:buNone/>
            </a:pPr>
            <a:r>
              <a:rPr lang="en-US" sz="2400" dirty="0"/>
              <a:t>#4 – 1 point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22578" y="2286000"/>
            <a:ext cx="4541470" cy="40839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76894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5"/>
          <p:cNvSpPr>
            <a:spLocks noGrp="1"/>
          </p:cNvSpPr>
          <p:nvPr>
            <p:ph idx="1"/>
          </p:nvPr>
        </p:nvSpPr>
        <p:spPr>
          <a:xfrm>
            <a:off x="351352" y="1447800"/>
            <a:ext cx="8564048" cy="5410200"/>
          </a:xfrm>
        </p:spPr>
        <p:txBody>
          <a:bodyPr>
            <a:normAutofit/>
          </a:bodyPr>
          <a:lstStyle/>
          <a:p>
            <a:pPr marL="0" indent="0" eaLnBrk="1" hangingPunct="1">
              <a:buSzPct val="75000"/>
              <a:buNone/>
            </a:pPr>
            <a:r>
              <a:rPr lang="en-US" sz="2800" b="1" dirty="0" smtClean="0">
                <a:latin typeface="+mj-lt"/>
                <a:cs typeface="Arial" pitchFamily="34" charset="0"/>
              </a:rPr>
              <a:t>Prevention in Women’s Health</a:t>
            </a:r>
            <a:endParaRPr lang="en-US" sz="2800" dirty="0" smtClean="0">
              <a:latin typeface="+mj-lt"/>
              <a:cs typeface="Arial" pitchFamily="34" charset="0"/>
            </a:endParaRPr>
          </a:p>
          <a:p>
            <a:pPr marL="457200" indent="0" eaLnBrk="1" hangingPunct="1">
              <a:buSzPct val="75000"/>
              <a:buNone/>
            </a:pPr>
            <a:r>
              <a:rPr lang="en-US" sz="2800" b="1" dirty="0" smtClean="0">
                <a:latin typeface="+mj-lt"/>
                <a:cs typeface="Arial" pitchFamily="34" charset="0"/>
              </a:rPr>
              <a:t>Modified Process: </a:t>
            </a:r>
          </a:p>
          <a:p>
            <a:pPr lvl="1" eaLnBrk="1" hangingPunct="1">
              <a:buSzPct val="75000"/>
              <a:buFont typeface="Arial" pitchFamily="34" charset="0"/>
              <a:buBlip>
                <a:blip r:embed="rId3"/>
              </a:buBlip>
            </a:pPr>
            <a:r>
              <a:rPr lang="en-US" sz="2000" dirty="0" smtClean="0">
                <a:latin typeface="+mj-lt"/>
                <a:cs typeface="Arial" pitchFamily="34" charset="0"/>
              </a:rPr>
              <a:t>Local Key Informants</a:t>
            </a:r>
          </a:p>
          <a:p>
            <a:pPr lvl="1" eaLnBrk="1" hangingPunct="1">
              <a:buSzPct val="75000"/>
              <a:buFont typeface="Arial" pitchFamily="34" charset="0"/>
              <a:buBlip>
                <a:blip r:embed="rId3"/>
              </a:buBlip>
            </a:pPr>
            <a:r>
              <a:rPr lang="en-US" sz="2000" dirty="0" smtClean="0">
                <a:latin typeface="+mj-lt"/>
                <a:cs typeface="Arial" pitchFamily="34" charset="0"/>
              </a:rPr>
              <a:t>Three web meetings:</a:t>
            </a:r>
          </a:p>
          <a:p>
            <a:pPr lvl="2" eaLnBrk="1" hangingPunct="1">
              <a:buSzPct val="75000"/>
              <a:buFont typeface="Arial" pitchFamily="34" charset="0"/>
              <a:buBlip>
                <a:blip r:embed="rId4"/>
              </a:buBlip>
            </a:pPr>
            <a:r>
              <a:rPr lang="en-US" sz="2000" dirty="0" smtClean="0">
                <a:latin typeface="+mj-lt"/>
                <a:cs typeface="Arial" pitchFamily="34" charset="0"/>
              </a:rPr>
              <a:t>May 11 – Framework &amp; Initial Topics</a:t>
            </a:r>
          </a:p>
          <a:p>
            <a:pPr lvl="2" eaLnBrk="1" hangingPunct="1">
              <a:buSzPct val="75000"/>
              <a:buFont typeface="Arial" pitchFamily="34" charset="0"/>
              <a:buNone/>
            </a:pPr>
            <a:r>
              <a:rPr lang="en-US" sz="2000" dirty="0" smtClean="0">
                <a:latin typeface="+mj-lt"/>
                <a:cs typeface="Arial" pitchFamily="34" charset="0"/>
              </a:rPr>
              <a:t>	(Extranet &amp; email topic generation)</a:t>
            </a:r>
          </a:p>
          <a:p>
            <a:pPr lvl="2" eaLnBrk="1" hangingPunct="1">
              <a:buSzPct val="75000"/>
              <a:buFont typeface="Arial" pitchFamily="34" charset="0"/>
              <a:buBlip>
                <a:blip r:embed="rId4"/>
              </a:buBlip>
            </a:pPr>
            <a:r>
              <a:rPr lang="en-US" sz="2000" dirty="0" smtClean="0">
                <a:latin typeface="+mj-lt"/>
                <a:cs typeface="Arial" pitchFamily="34" charset="0"/>
              </a:rPr>
              <a:t>June 8  – Topic Generation</a:t>
            </a:r>
          </a:p>
          <a:p>
            <a:pPr lvl="2" eaLnBrk="1" hangingPunct="1">
              <a:buSzPct val="75000"/>
              <a:buFont typeface="Arial" pitchFamily="34" charset="0"/>
              <a:buNone/>
            </a:pPr>
            <a:r>
              <a:rPr lang="en-US" sz="2000" dirty="0" smtClean="0">
                <a:latin typeface="+mj-lt"/>
                <a:cs typeface="Arial" pitchFamily="34" charset="0"/>
              </a:rPr>
              <a:t>	(Evidence Scan) </a:t>
            </a:r>
            <a:endParaRPr lang="en-US" sz="2000" dirty="0">
              <a:latin typeface="+mj-lt"/>
              <a:cs typeface="Arial" pitchFamily="34" charset="0"/>
            </a:endParaRPr>
          </a:p>
          <a:p>
            <a:pPr lvl="2" eaLnBrk="1" hangingPunct="1">
              <a:buClr>
                <a:srgbClr val="FFC000"/>
              </a:buClr>
              <a:buSzPct val="100000"/>
              <a:buFont typeface="Wingdings" pitchFamily="2" charset="2"/>
              <a:buChar char="§"/>
            </a:pPr>
            <a:r>
              <a:rPr lang="en-US" sz="2000" dirty="0" smtClean="0">
                <a:latin typeface="+mj-lt"/>
                <a:cs typeface="Arial" pitchFamily="34" charset="0"/>
              </a:rPr>
              <a:t>13 – Final Prioritization</a:t>
            </a:r>
            <a:endParaRPr lang="en-US" sz="2000" b="1" dirty="0" smtClean="0">
              <a:latin typeface="+mj-lt"/>
              <a:cs typeface="Arial" pitchFamily="34" charset="0"/>
            </a:endParaRPr>
          </a:p>
          <a:p>
            <a:pPr lvl="1">
              <a:buSzPct val="75000"/>
              <a:buBlip>
                <a:blip r:embed="rId3"/>
              </a:buBlip>
            </a:pPr>
            <a:r>
              <a:rPr lang="en-US" sz="2000" dirty="0" smtClean="0">
                <a:latin typeface="+mj-lt"/>
                <a:cs typeface="Arial" pitchFamily="34" charset="0"/>
              </a:rPr>
              <a:t>Prioritization</a:t>
            </a:r>
          </a:p>
          <a:p>
            <a:pPr lvl="2">
              <a:buSzPct val="75000"/>
              <a:buBlip>
                <a:blip r:embed="rId3"/>
              </a:buBlip>
            </a:pPr>
            <a:r>
              <a:rPr lang="en-US" sz="2000" dirty="0" smtClean="0">
                <a:latin typeface="+mj-lt"/>
                <a:cs typeface="Arial" pitchFamily="34" charset="0"/>
              </a:rPr>
              <a:t>Survey – survey monkey</a:t>
            </a:r>
          </a:p>
          <a:p>
            <a:pPr lvl="2">
              <a:buSzPct val="75000"/>
              <a:buBlip>
                <a:blip r:embed="rId3"/>
              </a:buBlip>
            </a:pPr>
            <a:r>
              <a:rPr lang="en-US" sz="2000" dirty="0" smtClean="0">
                <a:latin typeface="+mj-lt"/>
                <a:cs typeface="Arial" pitchFamily="34" charset="0"/>
              </a:rPr>
              <a:t>Web whiteboard during 3</a:t>
            </a:r>
            <a:r>
              <a:rPr lang="en-US" sz="2000" baseline="30000" dirty="0" smtClean="0">
                <a:latin typeface="+mj-lt"/>
                <a:cs typeface="Arial" pitchFamily="34" charset="0"/>
              </a:rPr>
              <a:t>rd</a:t>
            </a:r>
            <a:r>
              <a:rPr lang="en-US" sz="2000" dirty="0" smtClean="0">
                <a:latin typeface="+mj-lt"/>
                <a:cs typeface="Arial" pitchFamily="34" charset="0"/>
              </a:rPr>
              <a:t> meeting</a:t>
            </a:r>
          </a:p>
          <a:p>
            <a:pPr lvl="2" eaLnBrk="1" hangingPunct="1">
              <a:buSzPct val="75000"/>
              <a:buFont typeface="Arial" pitchFamily="34" charset="0"/>
              <a:buBlip>
                <a:blip r:embed="rId4"/>
              </a:buBlip>
            </a:pPr>
            <a:endParaRPr lang="en-US" sz="1000" dirty="0" smtClean="0">
              <a:latin typeface="Minion Pro"/>
              <a:cs typeface="Arial" pitchFamily="34" charset="0"/>
            </a:endParaRPr>
          </a:p>
          <a:p>
            <a:pPr eaLnBrk="1" hangingPunct="1">
              <a:buFont typeface="Arial" pitchFamily="34" charset="0"/>
              <a:buNone/>
            </a:pPr>
            <a:endParaRPr lang="en-US" dirty="0" smtClean="0"/>
          </a:p>
        </p:txBody>
      </p:sp>
      <p:grpSp>
        <p:nvGrpSpPr>
          <p:cNvPr id="5" name="Group 4"/>
          <p:cNvGrpSpPr/>
          <p:nvPr/>
        </p:nvGrpSpPr>
        <p:grpSpPr>
          <a:xfrm>
            <a:off x="304800" y="228600"/>
            <a:ext cx="8382000" cy="990600"/>
            <a:chOff x="443155" y="333056"/>
            <a:chExt cx="1322040" cy="661020"/>
          </a:xfrm>
        </p:grpSpPr>
        <p:sp>
          <p:nvSpPr>
            <p:cNvPr id="6" name="Rounded Rectangle 5"/>
            <p:cNvSpPr/>
            <p:nvPr/>
          </p:nvSpPr>
          <p:spPr>
            <a:xfrm>
              <a:off x="443155" y="333056"/>
              <a:ext cx="1322040" cy="661020"/>
            </a:xfrm>
            <a:prstGeom prst="roundRect">
              <a:avLst>
                <a:gd name="adj" fmla="val 10000"/>
              </a:avLst>
            </a:prstGeom>
            <a:gradFill rotWithShape="0">
              <a:gsLst>
                <a:gs pos="0">
                  <a:srgbClr val="D1936D">
                    <a:lumMod val="50000"/>
                    <a:alpha val="93000"/>
                  </a:srgb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7" name="Rounded Rectangle 4"/>
            <p:cNvSpPr/>
            <p:nvPr/>
          </p:nvSpPr>
          <p:spPr>
            <a:xfrm>
              <a:off x="462516" y="383904"/>
              <a:ext cx="1283318" cy="517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400" b="1" kern="1200" dirty="0" smtClean="0">
                  <a:effectLst>
                    <a:outerShdw blurRad="38100" dist="38100" dir="2700000" algn="tl">
                      <a:srgbClr val="000000">
                        <a:alpha val="43137"/>
                      </a:srgbClr>
                    </a:outerShdw>
                  </a:effectLst>
                  <a:latin typeface="+mj-lt"/>
                </a:rPr>
                <a:t>Topic Generation Approaches</a:t>
              </a:r>
              <a:endParaRPr lang="en-US" sz="4400" b="1" kern="1200" dirty="0">
                <a:effectLst>
                  <a:outerShdw blurRad="38100" dist="38100" dir="2700000" algn="tl">
                    <a:srgbClr val="000000">
                      <a:alpha val="43137"/>
                    </a:srgbClr>
                  </a:outerShdw>
                </a:effectLst>
                <a:latin typeface="+mj-lt"/>
              </a:endParaRPr>
            </a:p>
          </p:txBody>
        </p:sp>
      </p:grpSp>
      <p:pic>
        <p:nvPicPr>
          <p:cNvPr id="8" name="Picture 13" descr="Draft_Prevention_4.jp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781800" y="5486400"/>
            <a:ext cx="2133600" cy="11688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51824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122" y="1066800"/>
            <a:ext cx="8774478" cy="5334000"/>
          </a:xfrm>
        </p:spPr>
        <p:txBody>
          <a:bodyPr>
            <a:normAutofit/>
          </a:bodyPr>
          <a:lstStyle/>
          <a:p>
            <a:pPr marL="111125" lvl="1" indent="0">
              <a:buNone/>
            </a:pPr>
            <a:r>
              <a:rPr lang="en-US" b="1" dirty="0" smtClean="0"/>
              <a:t>Stakeholders Engaged in:</a:t>
            </a:r>
            <a:endParaRPr lang="en-US" b="1" dirty="0"/>
          </a:p>
          <a:p>
            <a:pPr marL="396875" lvl="1">
              <a:buFont typeface="Wingdings" pitchFamily="2" charset="2"/>
              <a:buChar char="Ø"/>
            </a:pPr>
            <a:r>
              <a:rPr lang="en-US" dirty="0" smtClean="0"/>
              <a:t>Development of CER key questions </a:t>
            </a:r>
            <a:endParaRPr lang="en-US" dirty="0"/>
          </a:p>
          <a:p>
            <a:pPr marL="396875" lvl="1">
              <a:buFont typeface="Wingdings" pitchFamily="2" charset="2"/>
              <a:buChar char="Ø"/>
            </a:pPr>
            <a:r>
              <a:rPr lang="en-US" dirty="0" smtClean="0"/>
              <a:t>Refinement of topic</a:t>
            </a:r>
            <a:endParaRPr lang="en-US" dirty="0"/>
          </a:p>
          <a:p>
            <a:pPr marL="396875" lvl="1">
              <a:buFont typeface="Wingdings" pitchFamily="2" charset="2"/>
              <a:buChar char="Ø"/>
            </a:pPr>
            <a:r>
              <a:rPr lang="en-US" dirty="0" smtClean="0"/>
              <a:t>Review of Draft</a:t>
            </a:r>
          </a:p>
          <a:p>
            <a:pPr marL="111125" lvl="1" indent="0">
              <a:buNone/>
            </a:pPr>
            <a:endParaRPr lang="en-US" b="1" dirty="0" smtClean="0"/>
          </a:p>
          <a:p>
            <a:pPr marL="111125" lvl="1" indent="0">
              <a:buNone/>
            </a:pPr>
            <a:r>
              <a:rPr lang="en-US" b="1" dirty="0" smtClean="0"/>
              <a:t>Methods used:</a:t>
            </a:r>
            <a:endParaRPr lang="en-US" b="1" dirty="0"/>
          </a:p>
          <a:p>
            <a:pPr marL="396875" lvl="1">
              <a:buFont typeface="Wingdings" pitchFamily="2" charset="2"/>
              <a:buChar char="Ø"/>
            </a:pPr>
            <a:r>
              <a:rPr lang="en-US" dirty="0" smtClean="0"/>
              <a:t>Group or individual calls</a:t>
            </a:r>
            <a:endParaRPr lang="en-US" dirty="0"/>
          </a:p>
          <a:p>
            <a:pPr marL="396875" lvl="1">
              <a:buFont typeface="Wingdings" pitchFamily="2" charset="2"/>
              <a:buChar char="Ø"/>
            </a:pPr>
            <a:r>
              <a:rPr lang="en-US" dirty="0" smtClean="0"/>
              <a:t>Web-based forums with survey type format to provide responses</a:t>
            </a:r>
            <a:endParaRPr lang="en-US" dirty="0"/>
          </a:p>
        </p:txBody>
      </p:sp>
      <p:sp>
        <p:nvSpPr>
          <p:cNvPr id="4" name="Content Placeholder 2"/>
          <p:cNvSpPr txBox="1">
            <a:spLocks/>
          </p:cNvSpPr>
          <p:nvPr/>
        </p:nvSpPr>
        <p:spPr>
          <a:xfrm>
            <a:off x="304800" y="1752600"/>
            <a:ext cx="8382000" cy="2743200"/>
          </a:xfrm>
          <a:prstGeom prst="rect">
            <a:avLst/>
          </a:prstGeom>
        </p:spPr>
        <p:txBody>
          <a:bodyPr/>
          <a:lstStyle/>
          <a:p>
            <a:pPr marL="273050" indent="-273050">
              <a:spcBef>
                <a:spcPct val="20000"/>
              </a:spcBef>
              <a:buClr>
                <a:srgbClr val="92D050"/>
              </a:buClr>
              <a:buSzPct val="90000"/>
              <a:buFont typeface="Wingdings" pitchFamily="2" charset="2"/>
              <a:buChar char="§"/>
            </a:pPr>
            <a:endParaRPr kumimoji="0" lang="en-US" sz="2800" b="0" i="0" u="none" strike="noStrike" kern="1200" cap="none" spc="0" normalizeH="0" noProof="0" dirty="0" smtClean="0">
              <a:ln>
                <a:noFill/>
              </a:ln>
              <a:solidFill>
                <a:schemeClr val="tx1"/>
              </a:solidFill>
              <a:effectLst/>
              <a:uLnTx/>
              <a:uFillTx/>
              <a:latin typeface="+mn-lt"/>
              <a:ea typeface="+mn-ea"/>
              <a:cs typeface="+mn-cs"/>
            </a:endParaRPr>
          </a:p>
          <a:p>
            <a:pPr marL="273050" indent="-273050">
              <a:spcBef>
                <a:spcPct val="20000"/>
              </a:spcBef>
              <a:buClr>
                <a:schemeClr val="accent2"/>
              </a:buClr>
              <a:buSzPct val="90000"/>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12" name="Group 11"/>
          <p:cNvGrpSpPr/>
          <p:nvPr/>
        </p:nvGrpSpPr>
        <p:grpSpPr>
          <a:xfrm>
            <a:off x="152400" y="228600"/>
            <a:ext cx="8839200" cy="609600"/>
            <a:chOff x="3408440" y="246"/>
            <a:chExt cx="1209526" cy="604763"/>
          </a:xfrm>
        </p:grpSpPr>
        <p:sp>
          <p:nvSpPr>
            <p:cNvPr id="13" name="Rounded Rectangle 12"/>
            <p:cNvSpPr/>
            <p:nvPr/>
          </p:nvSpPr>
          <p:spPr>
            <a:xfrm>
              <a:off x="3408440" y="246"/>
              <a:ext cx="1209526" cy="604763"/>
            </a:xfrm>
            <a:prstGeom prst="roundRect">
              <a:avLst>
                <a:gd name="adj" fmla="val 10000"/>
              </a:avLst>
            </a:prstGeom>
          </p:spPr>
          <p:style>
            <a:lnRef idx="0">
              <a:schemeClr val="lt1">
                <a:hueOff val="0"/>
                <a:satOff val="0"/>
                <a:lumOff val="0"/>
                <a:alphaOff val="0"/>
              </a:schemeClr>
            </a:lnRef>
            <a:fillRef idx="3">
              <a:schemeClr val="accent3">
                <a:hueOff val="4500106"/>
                <a:satOff val="-6752"/>
                <a:lumOff val="-1098"/>
                <a:alphaOff val="0"/>
              </a:schemeClr>
            </a:fillRef>
            <a:effectRef idx="3">
              <a:schemeClr val="accent3">
                <a:hueOff val="4500106"/>
                <a:satOff val="-6752"/>
                <a:lumOff val="-1098"/>
                <a:alphaOff val="0"/>
              </a:schemeClr>
            </a:effectRef>
            <a:fontRef idx="minor">
              <a:schemeClr val="lt1"/>
            </a:fontRef>
          </p:style>
        </p:sp>
        <p:sp>
          <p:nvSpPr>
            <p:cNvPr id="14" name="Rounded Rectangle 4"/>
            <p:cNvSpPr/>
            <p:nvPr/>
          </p:nvSpPr>
          <p:spPr>
            <a:xfrm>
              <a:off x="3426153" y="17959"/>
              <a:ext cx="1174100" cy="5693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inion Pro" pitchFamily="18" charset="0"/>
                </a:rPr>
                <a:t>Scoping CER</a:t>
              </a:r>
              <a:endParaRPr lang="en-US" sz="4000" b="1" kern="1200" dirty="0">
                <a:effectLst>
                  <a:outerShdw blurRad="38100" dist="38100" dir="2700000" algn="tl">
                    <a:srgbClr val="000000">
                      <a:alpha val="43137"/>
                    </a:srgbClr>
                  </a:outerShdw>
                </a:effectLst>
                <a:latin typeface="Minion Pro" pitchFamily="18" charset="0"/>
              </a:endParaRPr>
            </a:p>
          </p:txBody>
        </p:sp>
      </p:grpSp>
    </p:spTree>
    <p:extLst>
      <p:ext uri="{BB962C8B-B14F-4D97-AF65-F5344CB8AC3E}">
        <p14:creationId xmlns:p14="http://schemas.microsoft.com/office/powerpoint/2010/main" xmlns="" val="241783180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38200"/>
            <a:ext cx="8229600" cy="1143000"/>
          </a:xfrm>
        </p:spPr>
        <p:txBody>
          <a:bodyPr>
            <a:normAutofit/>
          </a:bodyPr>
          <a:lstStyle/>
          <a:p>
            <a:pPr algn="l"/>
            <a:r>
              <a:rPr lang="en-US" sz="3600" b="1" dirty="0" smtClean="0"/>
              <a:t>Preparation of Stakeholders is critical:</a:t>
            </a:r>
            <a:endParaRPr lang="en-US" sz="3600" b="1" dirty="0"/>
          </a:p>
        </p:txBody>
      </p:sp>
      <p:sp>
        <p:nvSpPr>
          <p:cNvPr id="3" name="Content Placeholder 2"/>
          <p:cNvSpPr>
            <a:spLocks noGrp="1"/>
          </p:cNvSpPr>
          <p:nvPr>
            <p:ph idx="1"/>
          </p:nvPr>
        </p:nvSpPr>
        <p:spPr>
          <a:xfrm>
            <a:off x="281846" y="1951037"/>
            <a:ext cx="8709754" cy="4754563"/>
          </a:xfrm>
        </p:spPr>
        <p:txBody>
          <a:bodyPr>
            <a:normAutofit/>
          </a:bodyPr>
          <a:lstStyle/>
          <a:p>
            <a:r>
              <a:rPr lang="en-US" sz="2800" dirty="0" smtClean="0">
                <a:latin typeface="+mj-lt"/>
                <a:ea typeface="Verdana" pitchFamily="34" charset="0"/>
                <a:cs typeface="Verdana" pitchFamily="34" charset="0"/>
              </a:rPr>
              <a:t>Assume that all stakeholders need orientation to the CER process</a:t>
            </a:r>
          </a:p>
          <a:p>
            <a:r>
              <a:rPr lang="en-US" sz="2800" dirty="0" smtClean="0">
                <a:latin typeface="+mj-lt"/>
                <a:ea typeface="Verdana" pitchFamily="34" charset="0"/>
                <a:cs typeface="Verdana" pitchFamily="34" charset="0"/>
              </a:rPr>
              <a:t>Very important for them to know where they fit in and what to expect from their feedback</a:t>
            </a:r>
          </a:p>
          <a:p>
            <a:r>
              <a:rPr lang="en-US" sz="2800" dirty="0" smtClean="0">
                <a:latin typeface="+mj-lt"/>
                <a:ea typeface="Verdana" pitchFamily="34" charset="0"/>
                <a:cs typeface="Verdana" pitchFamily="34" charset="0"/>
              </a:rPr>
              <a:t>Familiarity with research methods likely to be very variable</a:t>
            </a:r>
          </a:p>
          <a:p>
            <a:r>
              <a:rPr lang="en-US" sz="2800" dirty="0" smtClean="0">
                <a:latin typeface="+mj-lt"/>
                <a:ea typeface="Verdana" pitchFamily="34" charset="0"/>
                <a:cs typeface="Verdana" pitchFamily="34" charset="0"/>
              </a:rPr>
              <a:t>Conflicts of interest are to be expected with stakeholder groups, but must be disclosed. </a:t>
            </a:r>
          </a:p>
        </p:txBody>
      </p:sp>
      <p:sp>
        <p:nvSpPr>
          <p:cNvPr id="4" name="Content Placeholder 2"/>
          <p:cNvSpPr txBox="1">
            <a:spLocks/>
          </p:cNvSpPr>
          <p:nvPr/>
        </p:nvSpPr>
        <p:spPr>
          <a:xfrm>
            <a:off x="304800" y="1752600"/>
            <a:ext cx="8382000" cy="2743200"/>
          </a:xfrm>
          <a:prstGeom prst="rect">
            <a:avLst/>
          </a:prstGeom>
        </p:spPr>
        <p:txBody>
          <a:bodyPr/>
          <a:lstStyle/>
          <a:p>
            <a:pPr marL="273050" indent="-273050">
              <a:spcBef>
                <a:spcPct val="20000"/>
              </a:spcBef>
              <a:buClr>
                <a:srgbClr val="92D050"/>
              </a:buClr>
              <a:buSzPct val="90000"/>
              <a:buFont typeface="Wingdings" pitchFamily="2" charset="2"/>
              <a:buChar char="§"/>
            </a:pPr>
            <a:endParaRPr kumimoji="0" lang="en-US" sz="2800" b="0" i="0" u="none" strike="noStrike" kern="1200" cap="none" spc="0" normalizeH="0" noProof="0" dirty="0" smtClean="0">
              <a:ln>
                <a:noFill/>
              </a:ln>
              <a:solidFill>
                <a:schemeClr val="tx1"/>
              </a:solidFill>
              <a:effectLst/>
              <a:uLnTx/>
              <a:uFillTx/>
              <a:latin typeface="+mn-lt"/>
              <a:ea typeface="+mn-ea"/>
              <a:cs typeface="+mn-cs"/>
            </a:endParaRPr>
          </a:p>
          <a:p>
            <a:pPr marL="273050" indent="-273050">
              <a:spcBef>
                <a:spcPct val="20000"/>
              </a:spcBef>
              <a:buClr>
                <a:schemeClr val="accent2"/>
              </a:buClr>
              <a:buSzPct val="90000"/>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12" name="Group 11"/>
          <p:cNvGrpSpPr/>
          <p:nvPr/>
        </p:nvGrpSpPr>
        <p:grpSpPr>
          <a:xfrm>
            <a:off x="152400" y="228600"/>
            <a:ext cx="8839200" cy="609600"/>
            <a:chOff x="3408440" y="246"/>
            <a:chExt cx="1209526" cy="604763"/>
          </a:xfrm>
        </p:grpSpPr>
        <p:sp>
          <p:nvSpPr>
            <p:cNvPr id="13" name="Rounded Rectangle 12"/>
            <p:cNvSpPr/>
            <p:nvPr/>
          </p:nvSpPr>
          <p:spPr>
            <a:xfrm>
              <a:off x="3408440" y="246"/>
              <a:ext cx="1209526" cy="604763"/>
            </a:xfrm>
            <a:prstGeom prst="roundRect">
              <a:avLst>
                <a:gd name="adj" fmla="val 10000"/>
              </a:avLst>
            </a:prstGeom>
          </p:spPr>
          <p:style>
            <a:lnRef idx="0">
              <a:schemeClr val="lt1">
                <a:hueOff val="0"/>
                <a:satOff val="0"/>
                <a:lumOff val="0"/>
                <a:alphaOff val="0"/>
              </a:schemeClr>
            </a:lnRef>
            <a:fillRef idx="3">
              <a:schemeClr val="accent3">
                <a:hueOff val="4500106"/>
                <a:satOff val="-6752"/>
                <a:lumOff val="-1098"/>
                <a:alphaOff val="0"/>
              </a:schemeClr>
            </a:fillRef>
            <a:effectRef idx="3">
              <a:schemeClr val="accent3">
                <a:hueOff val="4500106"/>
                <a:satOff val="-6752"/>
                <a:lumOff val="-1098"/>
                <a:alphaOff val="0"/>
              </a:schemeClr>
            </a:effectRef>
            <a:fontRef idx="minor">
              <a:schemeClr val="lt1"/>
            </a:fontRef>
          </p:style>
        </p:sp>
        <p:sp>
          <p:nvSpPr>
            <p:cNvPr id="14" name="Rounded Rectangle 4"/>
            <p:cNvSpPr/>
            <p:nvPr/>
          </p:nvSpPr>
          <p:spPr>
            <a:xfrm>
              <a:off x="3426153" y="17959"/>
              <a:ext cx="1174100" cy="5693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inion Pro" pitchFamily="18" charset="0"/>
                </a:rPr>
                <a:t>Scoping CER</a:t>
              </a:r>
              <a:endParaRPr lang="en-US" sz="4000" b="1" kern="1200" dirty="0">
                <a:effectLst>
                  <a:outerShdw blurRad="38100" dist="38100" dir="2700000" algn="tl">
                    <a:srgbClr val="000000">
                      <a:alpha val="43137"/>
                    </a:srgbClr>
                  </a:outerShdw>
                </a:effectLst>
                <a:latin typeface="Minion Pro" pitchFamily="18" charset="0"/>
              </a:endParaRPr>
            </a:p>
          </p:txBody>
        </p:sp>
      </p:grpSp>
    </p:spTree>
    <p:extLst>
      <p:ext uri="{BB962C8B-B14F-4D97-AF65-F5344CB8AC3E}">
        <p14:creationId xmlns:p14="http://schemas.microsoft.com/office/powerpoint/2010/main" xmlns="" val="6406940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marL="623888" indent="-514350" eaLnBrk="1" hangingPunct="1">
              <a:buFont typeface="Trebuchet MS" pitchFamily="34" charset="0"/>
              <a:buAutoNum type="arabicPeriod"/>
            </a:pPr>
            <a:endParaRPr lang="en-US" sz="2200" smtClean="0">
              <a:latin typeface="Minion Pro"/>
              <a:ea typeface="ＭＳ Ｐゴシック"/>
              <a:cs typeface="ＭＳ Ｐゴシック"/>
            </a:endParaRPr>
          </a:p>
          <a:p>
            <a:pPr marL="623888" indent="-514350" eaLnBrk="1" hangingPunct="1">
              <a:buFont typeface="Georgia" pitchFamily="18" charset="0"/>
              <a:buNone/>
            </a:pPr>
            <a:endParaRPr lang="en-US" smtClean="0">
              <a:latin typeface="Minion Pro"/>
              <a:ea typeface="ＭＳ Ｐゴシック"/>
              <a:cs typeface="ＭＳ Ｐゴシック"/>
            </a:endParaRPr>
          </a:p>
        </p:txBody>
      </p:sp>
      <p:graphicFrame>
        <p:nvGraphicFramePr>
          <p:cNvPr id="13" name="Diagram 12"/>
          <p:cNvGraphicFramePr/>
          <p:nvPr>
            <p:extLst>
              <p:ext uri="{D42A27DB-BD31-4B8C-83A1-F6EECF244321}">
                <p14:modId xmlns:p14="http://schemas.microsoft.com/office/powerpoint/2010/main" xmlns="" val="1366696913"/>
              </p:ext>
            </p:extLst>
          </p:nvPr>
        </p:nvGraphicFramePr>
        <p:xfrm>
          <a:off x="-228600" y="1676400"/>
          <a:ext cx="96012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7"/>
          <p:cNvSpPr>
            <a:spLocks noGrp="1"/>
          </p:cNvSpPr>
          <p:nvPr>
            <p:ph type="title"/>
          </p:nvPr>
        </p:nvSpPr>
        <p:spPr>
          <a:xfrm>
            <a:off x="0" y="762000"/>
            <a:ext cx="9144000" cy="868362"/>
          </a:xfrm>
        </p:spPr>
        <p:txBody>
          <a:bodyPr rtlCol="0"/>
          <a:lstStyle/>
          <a:p>
            <a:pPr eaLnBrk="1" fontAlgn="auto" hangingPunct="1">
              <a:spcAft>
                <a:spcPts val="0"/>
              </a:spcAft>
              <a:defRPr/>
            </a:pPr>
            <a:r>
              <a:rPr lang="en-US" sz="4000" dirty="0" smtClean="0"/>
              <a:t>EHC Program Research Reviews</a:t>
            </a:r>
            <a:endParaRPr lang="en-US" sz="4000" dirty="0"/>
          </a:p>
        </p:txBody>
      </p:sp>
      <p:grpSp>
        <p:nvGrpSpPr>
          <p:cNvPr id="5" name="Group 4"/>
          <p:cNvGrpSpPr/>
          <p:nvPr/>
        </p:nvGrpSpPr>
        <p:grpSpPr>
          <a:xfrm>
            <a:off x="457200" y="152400"/>
            <a:ext cx="7924800" cy="661020"/>
            <a:chOff x="4952594" y="333199"/>
            <a:chExt cx="1322040" cy="661020"/>
          </a:xfrm>
        </p:grpSpPr>
        <p:sp>
          <p:nvSpPr>
            <p:cNvPr id="6" name="Rounded Rectangle 5"/>
            <p:cNvSpPr/>
            <p:nvPr/>
          </p:nvSpPr>
          <p:spPr>
            <a:xfrm>
              <a:off x="4952594" y="333199"/>
              <a:ext cx="1322040" cy="661020"/>
            </a:xfrm>
            <a:prstGeom prst="roundRect">
              <a:avLst>
                <a:gd name="adj" fmla="val 10000"/>
              </a:avLst>
            </a:prstGeom>
          </p:spPr>
          <p:style>
            <a:lnRef idx="0">
              <a:schemeClr val="lt1">
                <a:hueOff val="0"/>
                <a:satOff val="0"/>
                <a:lumOff val="0"/>
                <a:alphaOff val="0"/>
              </a:schemeClr>
            </a:lnRef>
            <a:fillRef idx="3">
              <a:schemeClr val="accent3">
                <a:hueOff val="6750158"/>
                <a:satOff val="-10128"/>
                <a:lumOff val="-1647"/>
                <a:alphaOff val="0"/>
              </a:schemeClr>
            </a:fillRef>
            <a:effectRef idx="3">
              <a:schemeClr val="accent3">
                <a:hueOff val="6750158"/>
                <a:satOff val="-10128"/>
                <a:lumOff val="-1647"/>
                <a:alphaOff val="0"/>
              </a:schemeClr>
            </a:effectRef>
            <a:fontRef idx="minor">
              <a:schemeClr val="lt1"/>
            </a:fontRef>
          </p:style>
        </p:sp>
        <p:sp>
          <p:nvSpPr>
            <p:cNvPr id="7" name="Rounded Rectangle 4"/>
            <p:cNvSpPr/>
            <p:nvPr/>
          </p:nvSpPr>
          <p:spPr>
            <a:xfrm>
              <a:off x="4971955" y="333199"/>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j-lt"/>
                </a:rPr>
                <a:t>Stakeholder Preparatory Materials</a:t>
              </a:r>
              <a:endParaRPr lang="en-US" sz="3600" b="1" kern="1200" dirty="0">
                <a:effectLst>
                  <a:outerShdw blurRad="38100" dist="38100" dir="2700000" algn="tl">
                    <a:srgbClr val="000000">
                      <a:alpha val="43137"/>
                    </a:srgbClr>
                  </a:outerShdw>
                </a:effectLst>
                <a:latin typeface="+mj-lt"/>
              </a:endParaRPr>
            </a:p>
          </p:txBody>
        </p:sp>
      </p:grpSp>
    </p:spTree>
    <p:extLst>
      <p:ext uri="{BB962C8B-B14F-4D97-AF65-F5344CB8AC3E}">
        <p14:creationId xmlns:p14="http://schemas.microsoft.com/office/powerpoint/2010/main" xmlns="" val="2142758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3145797016"/>
              </p:ext>
            </p:extLst>
          </p:nvPr>
        </p:nvGraphicFramePr>
        <p:xfrm>
          <a:off x="228601" y="990600"/>
          <a:ext cx="8686799" cy="5410200"/>
        </p:xfrm>
        <a:graphic>
          <a:graphicData uri="http://schemas.openxmlformats.org/drawingml/2006/table">
            <a:tbl>
              <a:tblPr firstRow="1" firstCol="1" bandRow="1"/>
              <a:tblGrid>
                <a:gridCol w="2270620"/>
                <a:gridCol w="2662106"/>
                <a:gridCol w="3754073"/>
              </a:tblGrid>
              <a:tr h="1143000">
                <a:tc>
                  <a:txBody>
                    <a:bodyPr/>
                    <a:lstStyle/>
                    <a:p>
                      <a:pPr marL="0" marR="0" algn="ctr">
                        <a:lnSpc>
                          <a:spcPct val="100000"/>
                        </a:lnSpc>
                        <a:spcBef>
                          <a:spcPts val="0"/>
                        </a:spcBef>
                        <a:spcAft>
                          <a:spcPts val="0"/>
                        </a:spcAft>
                      </a:pPr>
                      <a:r>
                        <a:rPr lang="en-US" sz="2000" b="1" dirty="0">
                          <a:solidFill>
                            <a:srgbClr val="000000"/>
                          </a:solidFill>
                          <a:effectLst/>
                          <a:latin typeface="+mj-lt"/>
                          <a:cs typeface="Arial" pitchFamily="34" charset="0"/>
                        </a:rPr>
                        <a:t>Where We Are</a:t>
                      </a:r>
                      <a:endParaRPr lang="en-US" sz="2000" b="1" dirty="0">
                        <a:effectLst/>
                        <a:latin typeface="+mj-lt"/>
                        <a:cs typeface="Arial" pitchFamily="34" charset="0"/>
                      </a:endParaRPr>
                    </a:p>
                    <a:p>
                      <a:pPr marL="0" marR="0" algn="ctr">
                        <a:lnSpc>
                          <a:spcPct val="100000"/>
                        </a:lnSpc>
                        <a:spcBef>
                          <a:spcPts val="0"/>
                        </a:spcBef>
                        <a:spcAft>
                          <a:spcPts val="0"/>
                        </a:spcAft>
                      </a:pPr>
                      <a:r>
                        <a:rPr lang="en-US" sz="2000" b="1" dirty="0">
                          <a:solidFill>
                            <a:srgbClr val="000000"/>
                          </a:solidFill>
                          <a:effectLst/>
                          <a:latin typeface="+mj-lt"/>
                          <a:cs typeface="Arial" pitchFamily="34" charset="0"/>
                        </a:rPr>
                        <a:t>in the Comparative Effectiveness Review Process</a:t>
                      </a:r>
                      <a:endParaRPr lang="en-US" sz="2000" b="1" dirty="0">
                        <a:effectLst/>
                        <a:latin typeface="+mj-lt"/>
                        <a:cs typeface="Arial" pitchFamily="34" charset="0"/>
                      </a:endParaRPr>
                    </a:p>
                  </a:txBody>
                  <a:tcPr marL="46303" marR="46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2000" b="1" dirty="0" smtClean="0">
                          <a:solidFill>
                            <a:srgbClr val="000000"/>
                          </a:solidFill>
                          <a:effectLst/>
                          <a:latin typeface="+mj-lt"/>
                          <a:cs typeface="Arial" pitchFamily="34" charset="0"/>
                        </a:rPr>
                        <a:t>Name of </a:t>
                      </a:r>
                      <a:r>
                        <a:rPr lang="en-US" sz="2000" b="1" dirty="0">
                          <a:solidFill>
                            <a:srgbClr val="000000"/>
                          </a:solidFill>
                          <a:effectLst/>
                          <a:latin typeface="+mj-lt"/>
                          <a:cs typeface="Arial" pitchFamily="34" charset="0"/>
                        </a:rPr>
                        <a:t>Panel </a:t>
                      </a:r>
                      <a:endParaRPr lang="en-US" sz="2000" b="1" dirty="0">
                        <a:effectLst/>
                        <a:latin typeface="+mj-lt"/>
                        <a:cs typeface="Arial" pitchFamily="34" charset="0"/>
                      </a:endParaRPr>
                    </a:p>
                  </a:txBody>
                  <a:tcPr marL="46303" marR="46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2000" b="1" dirty="0" smtClean="0">
                          <a:effectLst/>
                          <a:latin typeface="+mj-lt"/>
                          <a:ea typeface="Times New Roman"/>
                          <a:cs typeface="Arial" pitchFamily="34" charset="0"/>
                        </a:rPr>
                        <a:t>EPC Role &amp;</a:t>
                      </a:r>
                      <a:r>
                        <a:rPr lang="en-US" sz="2000" b="1" baseline="0" dirty="0" smtClean="0">
                          <a:effectLst/>
                          <a:latin typeface="+mj-lt"/>
                          <a:ea typeface="Times New Roman"/>
                          <a:cs typeface="Arial" pitchFamily="34" charset="0"/>
                        </a:rPr>
                        <a:t> What to Expect</a:t>
                      </a:r>
                      <a:endParaRPr lang="en-US" sz="2000" b="1" dirty="0">
                        <a:effectLst/>
                        <a:latin typeface="+mj-lt"/>
                        <a:ea typeface="Times New Roman"/>
                        <a:cs typeface="Arial" pitchFamily="34" charset="0"/>
                      </a:endParaRPr>
                    </a:p>
                  </a:txBody>
                  <a:tcPr marL="46303" marR="46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91000">
                <a:tc>
                  <a:txBody>
                    <a:bodyPr/>
                    <a:lstStyle/>
                    <a:p>
                      <a:pPr marL="0" marR="0" algn="l">
                        <a:lnSpc>
                          <a:spcPct val="100000"/>
                        </a:lnSpc>
                        <a:spcBef>
                          <a:spcPts val="0"/>
                        </a:spcBef>
                        <a:spcAft>
                          <a:spcPts val="0"/>
                        </a:spcAft>
                      </a:pPr>
                      <a:r>
                        <a:rPr lang="en-US" sz="1100" b="0" dirty="0">
                          <a:solidFill>
                            <a:srgbClr val="000000"/>
                          </a:solidFill>
                          <a:effectLst/>
                          <a:latin typeface="Arial" pitchFamily="34" charset="0"/>
                          <a:cs typeface="Arial" pitchFamily="34" charset="0"/>
                        </a:rPr>
                        <a:t> </a:t>
                      </a:r>
                      <a:endParaRPr lang="en-US" sz="1100" b="1" dirty="0">
                        <a:effectLst/>
                        <a:latin typeface="Arial" pitchFamily="34" charset="0"/>
                        <a:cs typeface="Arial" pitchFamily="34" charset="0"/>
                      </a:endParaRPr>
                    </a:p>
                    <a:p>
                      <a:pPr marL="0" marR="0" algn="l">
                        <a:lnSpc>
                          <a:spcPct val="100000"/>
                        </a:lnSpc>
                        <a:spcBef>
                          <a:spcPts val="0"/>
                        </a:spcBef>
                        <a:spcAft>
                          <a:spcPts val="0"/>
                        </a:spcAft>
                      </a:pPr>
                      <a:r>
                        <a:rPr lang="en-US" sz="2400" b="0" dirty="0" smtClean="0">
                          <a:solidFill>
                            <a:srgbClr val="000000"/>
                          </a:solidFill>
                          <a:effectLst/>
                          <a:latin typeface="+mj-lt"/>
                          <a:cs typeface="Arial" pitchFamily="34" charset="0"/>
                        </a:rPr>
                        <a:t>Describe</a:t>
                      </a:r>
                      <a:r>
                        <a:rPr lang="en-US" sz="2400" b="0" baseline="0" dirty="0" smtClean="0">
                          <a:solidFill>
                            <a:srgbClr val="000000"/>
                          </a:solidFill>
                          <a:effectLst/>
                          <a:latin typeface="+mj-lt"/>
                          <a:cs typeface="Arial" pitchFamily="34" charset="0"/>
                        </a:rPr>
                        <a:t> what has occurred to date</a:t>
                      </a:r>
                      <a:endParaRPr lang="en-US" sz="2400" b="0" dirty="0" smtClean="0">
                        <a:solidFill>
                          <a:srgbClr val="000000"/>
                        </a:solidFill>
                        <a:effectLst/>
                        <a:latin typeface="+mj-lt"/>
                        <a:cs typeface="Arial" pitchFamily="34" charset="0"/>
                      </a:endParaRPr>
                    </a:p>
                    <a:p>
                      <a:pPr marL="0" marR="0" algn="l">
                        <a:lnSpc>
                          <a:spcPct val="100000"/>
                        </a:lnSpc>
                        <a:spcBef>
                          <a:spcPts val="0"/>
                        </a:spcBef>
                        <a:spcAft>
                          <a:spcPts val="0"/>
                        </a:spcAft>
                      </a:pPr>
                      <a:endParaRPr lang="en-US" sz="2400" b="0" dirty="0" smtClean="0">
                        <a:solidFill>
                          <a:srgbClr val="000000"/>
                        </a:solidFill>
                        <a:effectLst/>
                        <a:latin typeface="+mj-lt"/>
                        <a:cs typeface="Arial" pitchFamily="34" charset="0"/>
                      </a:endParaRPr>
                    </a:p>
                    <a:p>
                      <a:pPr marL="0" marR="0" algn="l">
                        <a:lnSpc>
                          <a:spcPct val="100000"/>
                        </a:lnSpc>
                        <a:spcBef>
                          <a:spcPts val="0"/>
                        </a:spcBef>
                        <a:spcAft>
                          <a:spcPts val="0"/>
                        </a:spcAft>
                      </a:pPr>
                      <a:r>
                        <a:rPr lang="en-US" sz="1100" b="0" dirty="0">
                          <a:solidFill>
                            <a:srgbClr val="000000"/>
                          </a:solidFill>
                          <a:effectLst/>
                          <a:latin typeface="Arial" pitchFamily="34" charset="0"/>
                          <a:cs typeface="Arial" pitchFamily="34" charset="0"/>
                        </a:rPr>
                        <a:t> </a:t>
                      </a:r>
                      <a:endParaRPr lang="en-US" sz="1100" b="1" dirty="0">
                        <a:effectLst/>
                        <a:latin typeface="Arial" pitchFamily="34" charset="0"/>
                        <a:cs typeface="Arial" pitchFamily="34" charset="0"/>
                      </a:endParaRPr>
                    </a:p>
                    <a:p>
                      <a:pPr marL="0" marR="0" algn="l">
                        <a:lnSpc>
                          <a:spcPct val="100000"/>
                        </a:lnSpc>
                        <a:spcBef>
                          <a:spcPts val="0"/>
                        </a:spcBef>
                        <a:spcAft>
                          <a:spcPts val="0"/>
                        </a:spcAft>
                      </a:pPr>
                      <a:r>
                        <a:rPr lang="en-US" sz="1100" b="0" dirty="0">
                          <a:solidFill>
                            <a:srgbClr val="000000"/>
                          </a:solidFill>
                          <a:effectLst/>
                          <a:latin typeface="Arial" pitchFamily="34" charset="0"/>
                          <a:cs typeface="Arial" pitchFamily="34" charset="0"/>
                        </a:rPr>
                        <a:t> </a:t>
                      </a:r>
                      <a:endParaRPr lang="en-US" sz="1100" b="1" dirty="0">
                        <a:effectLst/>
                        <a:latin typeface="Arial" pitchFamily="34" charset="0"/>
                        <a:cs typeface="Arial" pitchFamily="34" charset="0"/>
                      </a:endParaRPr>
                    </a:p>
                    <a:p>
                      <a:pPr marL="0" marR="0" algn="l">
                        <a:lnSpc>
                          <a:spcPct val="100000"/>
                        </a:lnSpc>
                        <a:spcBef>
                          <a:spcPts val="0"/>
                        </a:spcBef>
                        <a:spcAft>
                          <a:spcPts val="0"/>
                        </a:spcAft>
                      </a:pPr>
                      <a:endParaRPr lang="en-US" sz="1100" b="1" dirty="0">
                        <a:effectLst/>
                        <a:latin typeface="Arial" pitchFamily="34" charset="0"/>
                        <a:cs typeface="Arial" pitchFamily="34" charset="0"/>
                      </a:endParaRPr>
                    </a:p>
                  </a:txBody>
                  <a:tcPr marL="46303" marR="463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lnSpc>
                          <a:spcPct val="100000"/>
                        </a:lnSpc>
                        <a:spcBef>
                          <a:spcPts val="0"/>
                        </a:spcBef>
                        <a:spcAft>
                          <a:spcPts val="0"/>
                        </a:spcAft>
                      </a:pPr>
                      <a:r>
                        <a:rPr lang="en-US" sz="1100" b="0" dirty="0">
                          <a:solidFill>
                            <a:srgbClr val="000000"/>
                          </a:solidFill>
                          <a:effectLst/>
                          <a:latin typeface="Arial" pitchFamily="34" charset="0"/>
                          <a:cs typeface="Arial" pitchFamily="34" charset="0"/>
                        </a:rPr>
                        <a:t> </a:t>
                      </a:r>
                      <a:endParaRPr lang="en-US" sz="1100" b="1" dirty="0">
                        <a:effectLst/>
                        <a:latin typeface="Arial" pitchFamily="34" charset="0"/>
                        <a:cs typeface="Arial" pitchFamily="34" charset="0"/>
                      </a:endParaRPr>
                    </a:p>
                    <a:p>
                      <a:pPr marL="342900" marR="0" indent="-342900" algn="l">
                        <a:lnSpc>
                          <a:spcPct val="100000"/>
                        </a:lnSpc>
                        <a:spcBef>
                          <a:spcPts val="0"/>
                        </a:spcBef>
                        <a:spcAft>
                          <a:spcPts val="0"/>
                        </a:spcAft>
                        <a:buFont typeface="Arial" pitchFamily="34" charset="0"/>
                        <a:buChar char="•"/>
                      </a:pPr>
                      <a:r>
                        <a:rPr lang="en-US" sz="2000" b="0" dirty="0" smtClean="0">
                          <a:solidFill>
                            <a:srgbClr val="000000"/>
                          </a:solidFill>
                          <a:effectLst/>
                          <a:latin typeface="+mj-lt"/>
                          <a:cs typeface="Arial" pitchFamily="34" charset="0"/>
                        </a:rPr>
                        <a:t>Describe</a:t>
                      </a:r>
                      <a:r>
                        <a:rPr lang="en-US" sz="2000" b="0" baseline="0" dirty="0" smtClean="0">
                          <a:solidFill>
                            <a:srgbClr val="000000"/>
                          </a:solidFill>
                          <a:effectLst/>
                          <a:latin typeface="+mj-lt"/>
                          <a:cs typeface="Arial" pitchFamily="34" charset="0"/>
                        </a:rPr>
                        <a:t> Intent of panel</a:t>
                      </a:r>
                    </a:p>
                    <a:p>
                      <a:pPr marL="342900" marR="0" indent="-342900" algn="l">
                        <a:lnSpc>
                          <a:spcPct val="100000"/>
                        </a:lnSpc>
                        <a:spcBef>
                          <a:spcPts val="0"/>
                        </a:spcBef>
                        <a:spcAft>
                          <a:spcPts val="0"/>
                        </a:spcAft>
                        <a:buFont typeface="Arial" pitchFamily="34" charset="0"/>
                        <a:buChar char="•"/>
                      </a:pPr>
                      <a:r>
                        <a:rPr lang="en-US" sz="2000" b="0" baseline="0" dirty="0" smtClean="0">
                          <a:solidFill>
                            <a:srgbClr val="000000"/>
                          </a:solidFill>
                          <a:effectLst/>
                          <a:latin typeface="+mj-lt"/>
                          <a:cs typeface="Arial" pitchFamily="34" charset="0"/>
                        </a:rPr>
                        <a:t>Numbers and types of individuals</a:t>
                      </a:r>
                    </a:p>
                    <a:p>
                      <a:pPr marL="342900" marR="0" indent="-342900" algn="l">
                        <a:lnSpc>
                          <a:spcPct val="100000"/>
                        </a:lnSpc>
                        <a:spcBef>
                          <a:spcPts val="0"/>
                        </a:spcBef>
                        <a:spcAft>
                          <a:spcPts val="0"/>
                        </a:spcAft>
                        <a:buFont typeface="Arial" pitchFamily="34" charset="0"/>
                        <a:buChar char="•"/>
                      </a:pPr>
                      <a:r>
                        <a:rPr lang="en-US" sz="2000" b="0" baseline="0" dirty="0" smtClean="0">
                          <a:solidFill>
                            <a:srgbClr val="000000"/>
                          </a:solidFill>
                          <a:effectLst/>
                          <a:latin typeface="+mj-lt"/>
                          <a:cs typeface="Arial" pitchFamily="34" charset="0"/>
                        </a:rPr>
                        <a:t>Numbers of times and ways they may be engaged</a:t>
                      </a:r>
                    </a:p>
                    <a:p>
                      <a:pPr marL="342900" marR="0" indent="-342900" algn="l">
                        <a:lnSpc>
                          <a:spcPct val="100000"/>
                        </a:lnSpc>
                        <a:spcBef>
                          <a:spcPts val="0"/>
                        </a:spcBef>
                        <a:spcAft>
                          <a:spcPts val="0"/>
                        </a:spcAft>
                        <a:buFont typeface="Arial" pitchFamily="34" charset="0"/>
                        <a:buChar char="•"/>
                      </a:pPr>
                      <a:r>
                        <a:rPr lang="en-US" sz="2000" b="0" baseline="0" dirty="0" smtClean="0">
                          <a:solidFill>
                            <a:srgbClr val="000000"/>
                          </a:solidFill>
                          <a:effectLst/>
                          <a:latin typeface="+mj-lt"/>
                          <a:cs typeface="Arial" pitchFamily="34" charset="0"/>
                        </a:rPr>
                        <a:t>List ways TEP is especially helpful to process</a:t>
                      </a:r>
                      <a:endParaRPr lang="en-US" sz="2000" b="1" dirty="0">
                        <a:effectLst/>
                        <a:latin typeface="+mj-lt"/>
                        <a:cs typeface="Arial" pitchFamily="34" charset="0"/>
                      </a:endParaRPr>
                    </a:p>
                  </a:txBody>
                  <a:tcPr marL="46303" marR="463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lnSpc>
                          <a:spcPct val="100000"/>
                        </a:lnSpc>
                        <a:spcBef>
                          <a:spcPts val="0"/>
                        </a:spcBef>
                        <a:spcAft>
                          <a:spcPts val="0"/>
                        </a:spcAft>
                      </a:pPr>
                      <a:r>
                        <a:rPr lang="en-US" sz="1100" dirty="0">
                          <a:solidFill>
                            <a:srgbClr val="000000"/>
                          </a:solidFill>
                          <a:effectLst/>
                          <a:latin typeface="Arial" pitchFamily="34" charset="0"/>
                          <a:ea typeface="Times New Roman"/>
                          <a:cs typeface="Arial" pitchFamily="34" charset="0"/>
                        </a:rPr>
                        <a:t> </a:t>
                      </a:r>
                      <a:endParaRPr lang="en-US" sz="1100" dirty="0">
                        <a:effectLst/>
                        <a:latin typeface="Arial" pitchFamily="34" charset="0"/>
                        <a:ea typeface="Times New Roman"/>
                        <a:cs typeface="Arial" pitchFamily="34" charset="0"/>
                      </a:endParaRPr>
                    </a:p>
                    <a:p>
                      <a:pPr marL="342900" marR="0" indent="-342900" algn="l">
                        <a:lnSpc>
                          <a:spcPct val="100000"/>
                        </a:lnSpc>
                        <a:spcBef>
                          <a:spcPts val="0"/>
                        </a:spcBef>
                        <a:spcAft>
                          <a:spcPts val="0"/>
                        </a:spcAft>
                        <a:buFont typeface="Arial" pitchFamily="34" charset="0"/>
                        <a:buChar char="•"/>
                      </a:pPr>
                      <a:r>
                        <a:rPr lang="en-US" sz="2000" dirty="0">
                          <a:solidFill>
                            <a:srgbClr val="000000"/>
                          </a:solidFill>
                          <a:effectLst/>
                          <a:latin typeface="+mj-lt"/>
                          <a:ea typeface="Times New Roman"/>
                          <a:cs typeface="Arial" pitchFamily="34" charset="0"/>
                        </a:rPr>
                        <a:t>The role of the Evidence-based Practice Center (EPC) is to </a:t>
                      </a:r>
                      <a:r>
                        <a:rPr lang="en-US" sz="2000" dirty="0" smtClean="0">
                          <a:solidFill>
                            <a:srgbClr val="000000"/>
                          </a:solidFill>
                          <a:effectLst/>
                          <a:latin typeface="+mj-lt"/>
                          <a:ea typeface="Times New Roman"/>
                          <a:cs typeface="Arial" pitchFamily="34" charset="0"/>
                        </a:rPr>
                        <a:t>……. </a:t>
                      </a:r>
                      <a:r>
                        <a:rPr lang="en-US" sz="2000" dirty="0">
                          <a:solidFill>
                            <a:srgbClr val="000000"/>
                          </a:solidFill>
                          <a:effectLst/>
                          <a:latin typeface="+mj-lt"/>
                          <a:ea typeface="Times New Roman"/>
                          <a:cs typeface="Arial" pitchFamily="34" charset="0"/>
                        </a:rPr>
                        <a:t> </a:t>
                      </a:r>
                      <a:endParaRPr lang="en-US" sz="2000" dirty="0">
                        <a:effectLst/>
                        <a:latin typeface="+mj-lt"/>
                        <a:ea typeface="Times New Roman"/>
                        <a:cs typeface="Arial" pitchFamily="34" charset="0"/>
                      </a:endParaRPr>
                    </a:p>
                    <a:p>
                      <a:pPr marL="342900" marR="0" indent="-342900" algn="l">
                        <a:lnSpc>
                          <a:spcPct val="100000"/>
                        </a:lnSpc>
                        <a:spcBef>
                          <a:spcPts val="0"/>
                        </a:spcBef>
                        <a:spcAft>
                          <a:spcPts val="0"/>
                        </a:spcAft>
                        <a:buFont typeface="Arial" pitchFamily="34" charset="0"/>
                        <a:buChar char="•"/>
                      </a:pPr>
                      <a:r>
                        <a:rPr lang="en-US" sz="2000" dirty="0" smtClean="0">
                          <a:solidFill>
                            <a:srgbClr val="000000"/>
                          </a:solidFill>
                          <a:effectLst/>
                          <a:latin typeface="+mj-lt"/>
                          <a:ea typeface="Times New Roman"/>
                          <a:cs typeface="Arial" pitchFamily="34" charset="0"/>
                        </a:rPr>
                        <a:t>List Key Principles</a:t>
                      </a:r>
                      <a:endParaRPr lang="en-US" sz="2000" dirty="0">
                        <a:effectLst/>
                        <a:latin typeface="+mj-lt"/>
                        <a:ea typeface="Times New Roman"/>
                        <a:cs typeface="Arial" pitchFamily="34" charset="0"/>
                      </a:endParaRPr>
                    </a:p>
                    <a:p>
                      <a:pPr marL="342900" marR="0" indent="-342900" algn="l">
                        <a:lnSpc>
                          <a:spcPct val="100000"/>
                        </a:lnSpc>
                        <a:spcBef>
                          <a:spcPts val="0"/>
                        </a:spcBef>
                        <a:spcAft>
                          <a:spcPts val="0"/>
                        </a:spcAft>
                        <a:buFont typeface="Arial" pitchFamily="34" charset="0"/>
                        <a:buChar char="•"/>
                      </a:pPr>
                      <a:r>
                        <a:rPr lang="en-US" sz="2000" dirty="0">
                          <a:effectLst/>
                          <a:latin typeface="+mj-lt"/>
                          <a:ea typeface="Times New Roman"/>
                          <a:cs typeface="Arial" pitchFamily="34" charset="0"/>
                        </a:rPr>
                        <a:t>Reviews commissioned under the Effective Healthcare Program (EHC) are posted publically at different stages of the review process, including at the stage of proposed Key Questions and the draft report stage</a:t>
                      </a:r>
                      <a:r>
                        <a:rPr lang="en-US" sz="2000" dirty="0" smtClean="0">
                          <a:effectLst/>
                          <a:latin typeface="+mj-lt"/>
                          <a:ea typeface="Times New Roman"/>
                          <a:cs typeface="Arial" pitchFamily="34" charset="0"/>
                        </a:rPr>
                        <a:t>.</a:t>
                      </a:r>
                      <a:endParaRPr lang="en-US" sz="2000" dirty="0">
                        <a:effectLst/>
                        <a:latin typeface="+mj-lt"/>
                        <a:ea typeface="Times New Roman"/>
                        <a:cs typeface="Arial" pitchFamily="34" charset="0"/>
                      </a:endParaRPr>
                    </a:p>
                  </a:txBody>
                  <a:tcPr marL="46303" marR="463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pSp>
        <p:nvGrpSpPr>
          <p:cNvPr id="4" name="Group 3"/>
          <p:cNvGrpSpPr/>
          <p:nvPr/>
        </p:nvGrpSpPr>
        <p:grpSpPr>
          <a:xfrm>
            <a:off x="457200" y="252356"/>
            <a:ext cx="7924800" cy="585844"/>
            <a:chOff x="4952594" y="333199"/>
            <a:chExt cx="1322040" cy="661020"/>
          </a:xfrm>
        </p:grpSpPr>
        <p:sp>
          <p:nvSpPr>
            <p:cNvPr id="7" name="Rounded Rectangle 6"/>
            <p:cNvSpPr/>
            <p:nvPr/>
          </p:nvSpPr>
          <p:spPr>
            <a:xfrm>
              <a:off x="4952594" y="333199"/>
              <a:ext cx="1322040" cy="661020"/>
            </a:xfrm>
            <a:prstGeom prst="roundRect">
              <a:avLst>
                <a:gd name="adj" fmla="val 10000"/>
              </a:avLst>
            </a:prstGeom>
          </p:spPr>
          <p:style>
            <a:lnRef idx="0">
              <a:schemeClr val="lt1">
                <a:hueOff val="0"/>
                <a:satOff val="0"/>
                <a:lumOff val="0"/>
                <a:alphaOff val="0"/>
              </a:schemeClr>
            </a:lnRef>
            <a:fillRef idx="3">
              <a:schemeClr val="accent3">
                <a:hueOff val="6750158"/>
                <a:satOff val="-10128"/>
                <a:lumOff val="-1647"/>
                <a:alphaOff val="0"/>
              </a:schemeClr>
            </a:fillRef>
            <a:effectRef idx="3">
              <a:schemeClr val="accent3">
                <a:hueOff val="6750158"/>
                <a:satOff val="-10128"/>
                <a:lumOff val="-1647"/>
                <a:alphaOff val="0"/>
              </a:schemeClr>
            </a:effectRef>
            <a:fontRef idx="minor">
              <a:schemeClr val="lt1"/>
            </a:fontRef>
          </p:style>
        </p:sp>
        <p:sp>
          <p:nvSpPr>
            <p:cNvPr id="8" name="Rounded Rectangle 4"/>
            <p:cNvSpPr/>
            <p:nvPr/>
          </p:nvSpPr>
          <p:spPr>
            <a:xfrm>
              <a:off x="4971955" y="333199"/>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j-lt"/>
                </a:rPr>
                <a:t>Stakeholder Preparatory Materials</a:t>
              </a:r>
              <a:endParaRPr lang="en-US" sz="3600" b="1" kern="1200" dirty="0">
                <a:effectLst>
                  <a:outerShdw blurRad="38100" dist="38100" dir="2700000" algn="tl">
                    <a:srgbClr val="000000">
                      <a:alpha val="43137"/>
                    </a:srgbClr>
                  </a:outerShdw>
                </a:effectLst>
                <a:latin typeface="+mj-lt"/>
              </a:endParaRPr>
            </a:p>
          </p:txBody>
        </p:sp>
      </p:grpSp>
    </p:spTree>
    <p:extLst>
      <p:ext uri="{BB962C8B-B14F-4D97-AF65-F5344CB8AC3E}">
        <p14:creationId xmlns:p14="http://schemas.microsoft.com/office/powerpoint/2010/main" xmlns="" val="1225028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a:t>
            </a:r>
            <a:endParaRPr lang="en-US" b="1" dirty="0"/>
          </a:p>
        </p:txBody>
      </p:sp>
      <p:sp>
        <p:nvSpPr>
          <p:cNvPr id="3" name="Content Placeholder 2"/>
          <p:cNvSpPr>
            <a:spLocks noGrp="1"/>
          </p:cNvSpPr>
          <p:nvPr>
            <p:ph idx="1"/>
          </p:nvPr>
        </p:nvSpPr>
        <p:spPr/>
        <p:txBody>
          <a:bodyPr>
            <a:normAutofit/>
          </a:bodyPr>
          <a:lstStyle/>
          <a:p>
            <a:pPr lvl="0"/>
            <a:r>
              <a:rPr lang="en-US" dirty="0" smtClean="0"/>
              <a:t>Describe </a:t>
            </a:r>
            <a:r>
              <a:rPr lang="en-US" dirty="0"/>
              <a:t>ways in which the EPC program has engaged stakeholders to improve relevance and applicability of its </a:t>
            </a:r>
            <a:r>
              <a:rPr lang="en-US" dirty="0" smtClean="0"/>
              <a:t>products</a:t>
            </a:r>
          </a:p>
          <a:p>
            <a:pPr lvl="0"/>
            <a:r>
              <a:rPr lang="en-US" dirty="0" smtClean="0"/>
              <a:t>Present methods used for stakeholder engagement </a:t>
            </a:r>
          </a:p>
          <a:p>
            <a:pPr lvl="0"/>
            <a:r>
              <a:rPr lang="en-US" dirty="0" smtClean="0"/>
              <a:t>Identify </a:t>
            </a:r>
            <a:r>
              <a:rPr lang="en-US" dirty="0"/>
              <a:t>challenges in stakeholder engagement and strategies employed by the EPC </a:t>
            </a:r>
            <a:r>
              <a:rPr lang="en-US" dirty="0" smtClean="0"/>
              <a:t>program</a:t>
            </a:r>
          </a:p>
          <a:p>
            <a:endParaRPr lang="en-US" dirty="0"/>
          </a:p>
        </p:txBody>
      </p:sp>
    </p:spTree>
    <p:extLst>
      <p:ext uri="{BB962C8B-B14F-4D97-AF65-F5344CB8AC3E}">
        <p14:creationId xmlns:p14="http://schemas.microsoft.com/office/powerpoint/2010/main" xmlns="" val="1326450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25963"/>
          </a:xfrm>
        </p:spPr>
        <p:txBody>
          <a:bodyPr>
            <a:normAutofit fontScale="92500" lnSpcReduction="20000"/>
          </a:bodyPr>
          <a:lstStyle/>
          <a:p>
            <a:r>
              <a:rPr lang="en-US" dirty="0" smtClean="0"/>
              <a:t>Comparative Effectiveness Reviews (CERs) critically appraise and synthesize bodies of literature and identify areas where research is lacking or insufficient in either quantity or quality</a:t>
            </a:r>
          </a:p>
          <a:p>
            <a:r>
              <a:rPr lang="en-US" dirty="0" smtClean="0"/>
              <a:t>There are limitations in funds available to support research</a:t>
            </a:r>
          </a:p>
          <a:p>
            <a:r>
              <a:rPr lang="en-US" dirty="0" smtClean="0"/>
              <a:t>To fully actualize their potential, CERs should be utilized to inform and guide future research</a:t>
            </a:r>
          </a:p>
          <a:p>
            <a:r>
              <a:rPr lang="en-US" dirty="0" smtClean="0"/>
              <a:t>Future Research Needs (FRN) documents are designed to facilitate this process by engaging stakeholders to prioritize future research topics</a:t>
            </a:r>
            <a:endParaRPr lang="en-US" dirty="0"/>
          </a:p>
        </p:txBody>
      </p:sp>
      <p:grpSp>
        <p:nvGrpSpPr>
          <p:cNvPr id="6" name="Group 5"/>
          <p:cNvGrpSpPr/>
          <p:nvPr/>
        </p:nvGrpSpPr>
        <p:grpSpPr>
          <a:xfrm>
            <a:off x="381000" y="228600"/>
            <a:ext cx="8458200" cy="838200"/>
            <a:chOff x="6437206" y="485599"/>
            <a:chExt cx="1322040" cy="661020"/>
          </a:xfrm>
        </p:grpSpPr>
        <p:sp>
          <p:nvSpPr>
            <p:cNvPr id="7" name="Rounded Rectangle 6"/>
            <p:cNvSpPr/>
            <p:nvPr/>
          </p:nvSpPr>
          <p:spPr>
            <a:xfrm>
              <a:off x="6437206" y="485599"/>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8" name="Rounded Rectangle 4"/>
            <p:cNvSpPr/>
            <p:nvPr/>
          </p:nvSpPr>
          <p:spPr>
            <a:xfrm>
              <a:off x="6456567" y="504960"/>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j-lt"/>
                </a:rPr>
                <a:t>Future Research Needs Development</a:t>
              </a:r>
              <a:endParaRPr lang="en-US" sz="4000" b="1" kern="1200" dirty="0">
                <a:effectLst>
                  <a:outerShdw blurRad="38100" dist="38100" dir="2700000" algn="tl">
                    <a:srgbClr val="000000">
                      <a:alpha val="43137"/>
                    </a:srgbClr>
                  </a:outerShdw>
                </a:effectLst>
                <a:latin typeface="+mj-lt"/>
              </a:endParaRPr>
            </a:p>
          </p:txBody>
        </p:sp>
      </p:grpSp>
      <p:sp>
        <p:nvSpPr>
          <p:cNvPr id="9" name="Rectangle 8"/>
          <p:cNvSpPr/>
          <p:nvPr/>
        </p:nvSpPr>
        <p:spPr>
          <a:xfrm>
            <a:off x="457200" y="1320225"/>
            <a:ext cx="2971800" cy="584775"/>
          </a:xfrm>
          <a:prstGeom prst="rect">
            <a:avLst/>
          </a:prstGeom>
        </p:spPr>
        <p:txBody>
          <a:bodyPr wrap="square">
            <a:spAutoFit/>
          </a:bodyPr>
          <a:lstStyle/>
          <a:p>
            <a:r>
              <a:rPr lang="en-US" sz="3200" b="1" dirty="0" smtClean="0">
                <a:latin typeface="Myriad Pro"/>
              </a:rPr>
              <a:t>Purpose</a:t>
            </a:r>
            <a:endParaRPr lang="en-US" sz="3200" dirty="0"/>
          </a:p>
        </p:txBody>
      </p:sp>
    </p:spTree>
    <p:extLst>
      <p:ext uri="{BB962C8B-B14F-4D97-AF65-F5344CB8AC3E}">
        <p14:creationId xmlns:p14="http://schemas.microsoft.com/office/powerpoint/2010/main" xmlns="" val="3158199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5"/>
          <p:cNvSpPr>
            <a:spLocks noGrp="1"/>
          </p:cNvSpPr>
          <p:nvPr>
            <p:ph idx="1"/>
          </p:nvPr>
        </p:nvSpPr>
        <p:spPr>
          <a:xfrm>
            <a:off x="351352" y="1447800"/>
            <a:ext cx="8564048" cy="5410200"/>
          </a:xfrm>
        </p:spPr>
        <p:txBody>
          <a:bodyPr>
            <a:normAutofit/>
          </a:bodyPr>
          <a:lstStyle/>
          <a:p>
            <a:pPr lvl="2" eaLnBrk="1" hangingPunct="1">
              <a:buSzPct val="75000"/>
              <a:buFont typeface="Arial" pitchFamily="34" charset="0"/>
              <a:buBlip>
                <a:blip r:embed="rId3"/>
              </a:buBlip>
            </a:pPr>
            <a:endParaRPr lang="en-US" sz="1000" dirty="0" smtClean="0">
              <a:latin typeface="Minion Pro"/>
              <a:cs typeface="Arial" pitchFamily="34" charset="0"/>
            </a:endParaRPr>
          </a:p>
          <a:p>
            <a:pPr eaLnBrk="1" hangingPunct="1">
              <a:buFont typeface="Arial" pitchFamily="34" charset="0"/>
              <a:buNone/>
            </a:pPr>
            <a:endParaRPr lang="en-US" dirty="0" smtClean="0"/>
          </a:p>
        </p:txBody>
      </p:sp>
      <p:grpSp>
        <p:nvGrpSpPr>
          <p:cNvPr id="9" name="Group 8"/>
          <p:cNvGrpSpPr/>
          <p:nvPr/>
        </p:nvGrpSpPr>
        <p:grpSpPr>
          <a:xfrm>
            <a:off x="381000" y="228600"/>
            <a:ext cx="8458200" cy="838200"/>
            <a:chOff x="6437206" y="485599"/>
            <a:chExt cx="1322040" cy="661020"/>
          </a:xfrm>
        </p:grpSpPr>
        <p:sp>
          <p:nvSpPr>
            <p:cNvPr id="10" name="Rounded Rectangle 9"/>
            <p:cNvSpPr/>
            <p:nvPr/>
          </p:nvSpPr>
          <p:spPr>
            <a:xfrm>
              <a:off x="6437206" y="485599"/>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11" name="Rounded Rectangle 4"/>
            <p:cNvSpPr/>
            <p:nvPr/>
          </p:nvSpPr>
          <p:spPr>
            <a:xfrm>
              <a:off x="6456567" y="504960"/>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j-lt"/>
                </a:rPr>
                <a:t>Future Research Needs Development</a:t>
              </a:r>
              <a:endParaRPr lang="en-US" sz="4000" b="1" kern="1200" dirty="0">
                <a:effectLst>
                  <a:outerShdw blurRad="38100" dist="38100" dir="2700000" algn="tl">
                    <a:srgbClr val="000000">
                      <a:alpha val="43137"/>
                    </a:srgbClr>
                  </a:outerShdw>
                </a:effectLst>
                <a:latin typeface="+mj-lt"/>
              </a:endParaRPr>
            </a:p>
          </p:txBody>
        </p:sp>
      </p:grpSp>
      <p:graphicFrame>
        <p:nvGraphicFramePr>
          <p:cNvPr id="2" name="Diagram 1"/>
          <p:cNvGraphicFramePr/>
          <p:nvPr>
            <p:extLst>
              <p:ext uri="{D42A27DB-BD31-4B8C-83A1-F6EECF244321}">
                <p14:modId xmlns:p14="http://schemas.microsoft.com/office/powerpoint/2010/main" xmlns="" val="1247482005"/>
              </p:ext>
            </p:extLst>
          </p:nvPr>
        </p:nvGraphicFramePr>
        <p:xfrm>
          <a:off x="381000" y="1219200"/>
          <a:ext cx="8610600" cy="5461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475377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04800" y="1180267"/>
            <a:ext cx="8991600" cy="5478423"/>
          </a:xfrm>
          <a:prstGeom prst="rect">
            <a:avLst/>
          </a:prstGeom>
        </p:spPr>
        <p:txBody>
          <a:bodyPr wrap="square">
            <a:spAutoFit/>
          </a:bodyPr>
          <a:lstStyle/>
          <a:p>
            <a:pPr marL="111125" lvl="1" indent="0">
              <a:buNone/>
            </a:pPr>
            <a:r>
              <a:rPr lang="en-US" sz="2800" b="1" dirty="0" smtClean="0"/>
              <a:t>Combined Methods:</a:t>
            </a:r>
          </a:p>
          <a:p>
            <a:pPr marL="808038" lvl="1" indent="-411163">
              <a:buFont typeface="Arial" pitchFamily="34" charset="0"/>
              <a:buChar char="•"/>
            </a:pPr>
            <a:r>
              <a:rPr lang="en-US" sz="2400" dirty="0" smtClean="0"/>
              <a:t>Semi-structured interviews to identify topics</a:t>
            </a:r>
          </a:p>
          <a:p>
            <a:pPr marL="808038" lvl="1" indent="-411163">
              <a:buFont typeface="Arial" pitchFamily="34" charset="0"/>
              <a:buChar char="•"/>
            </a:pPr>
            <a:r>
              <a:rPr lang="en-US" sz="2400" dirty="0" smtClean="0"/>
              <a:t>Modified Delphi process for prioritization </a:t>
            </a:r>
            <a:endParaRPr lang="en-US" sz="2400" dirty="0"/>
          </a:p>
          <a:p>
            <a:pPr marL="111125" lvl="1" indent="0">
              <a:buNone/>
            </a:pPr>
            <a:endParaRPr lang="en-US" sz="900" dirty="0" smtClean="0"/>
          </a:p>
          <a:p>
            <a:pPr marL="111125" lvl="1" indent="0">
              <a:buNone/>
            </a:pPr>
            <a:r>
              <a:rPr lang="en-US" sz="2800" b="1" dirty="0"/>
              <a:t>Semi-structured interviews</a:t>
            </a:r>
            <a:endParaRPr lang="en-US" sz="2800" dirty="0" smtClean="0"/>
          </a:p>
          <a:p>
            <a:pPr marL="808038" lvl="1" indent="-411163">
              <a:buFont typeface="Wingdings" pitchFamily="2" charset="2"/>
              <a:buChar char="Ø"/>
            </a:pPr>
            <a:r>
              <a:rPr lang="en-US" sz="2000" dirty="0" smtClean="0"/>
              <a:t>Telephone</a:t>
            </a:r>
          </a:p>
          <a:p>
            <a:pPr marL="808038" lvl="1" indent="-411163">
              <a:buFont typeface="Wingdings" pitchFamily="2" charset="2"/>
              <a:buChar char="Ø"/>
            </a:pPr>
            <a:r>
              <a:rPr lang="en-US" sz="2000" dirty="0" smtClean="0"/>
              <a:t>Conference calls</a:t>
            </a:r>
          </a:p>
          <a:p>
            <a:pPr marL="808038" lvl="1" indent="-411163">
              <a:buFont typeface="Wingdings" pitchFamily="2" charset="2"/>
              <a:buChar char="Ø"/>
            </a:pPr>
            <a:r>
              <a:rPr lang="en-US" sz="2000" dirty="0" smtClean="0"/>
              <a:t>Webinars</a:t>
            </a:r>
          </a:p>
          <a:p>
            <a:pPr marL="396875" lvl="1"/>
            <a:endParaRPr lang="en-US" sz="900" dirty="0" smtClean="0"/>
          </a:p>
          <a:p>
            <a:pPr marL="122238" lvl="1"/>
            <a:r>
              <a:rPr lang="en-US" sz="2800" b="1" dirty="0"/>
              <a:t>Delphi</a:t>
            </a:r>
          </a:p>
          <a:p>
            <a:pPr marL="396875" lvl="1"/>
            <a:r>
              <a:rPr lang="en-US" sz="2000" dirty="0"/>
              <a:t>#1 Survey</a:t>
            </a:r>
          </a:p>
          <a:p>
            <a:pPr marL="396875" lvl="1"/>
            <a:r>
              <a:rPr lang="en-US" sz="2000" dirty="0"/>
              <a:t>	Topics organized by PICOs</a:t>
            </a:r>
          </a:p>
          <a:p>
            <a:pPr marL="396875" lvl="1"/>
            <a:r>
              <a:rPr lang="en-US" sz="2000" dirty="0"/>
              <a:t>	</a:t>
            </a:r>
            <a:r>
              <a:rPr lang="en-US" sz="2000" dirty="0" err="1"/>
              <a:t>Likert</a:t>
            </a:r>
            <a:r>
              <a:rPr lang="en-US" sz="2000" dirty="0"/>
              <a:t> Scale – 6-point scale of no, low, highest priority</a:t>
            </a:r>
          </a:p>
          <a:p>
            <a:pPr marL="396875" lvl="1"/>
            <a:r>
              <a:rPr lang="en-US" sz="2000" dirty="0"/>
              <a:t>#2 Survey</a:t>
            </a:r>
          </a:p>
          <a:p>
            <a:pPr marL="396875" lvl="1"/>
            <a:r>
              <a:rPr lang="en-US" sz="2000" dirty="0"/>
              <a:t>	</a:t>
            </a:r>
            <a:r>
              <a:rPr lang="en-US" sz="2000" dirty="0" err="1"/>
              <a:t>Likert</a:t>
            </a:r>
            <a:endParaRPr lang="en-US" sz="2000" dirty="0"/>
          </a:p>
          <a:p>
            <a:pPr marL="396875" lvl="1"/>
            <a:r>
              <a:rPr lang="en-US" sz="2000" dirty="0"/>
              <a:t>	Ranking</a:t>
            </a:r>
          </a:p>
          <a:p>
            <a:pPr marL="396875" lvl="1"/>
            <a:r>
              <a:rPr lang="en-US" sz="2000" dirty="0"/>
              <a:t>	Indicate top 3 in </a:t>
            </a:r>
            <a:r>
              <a:rPr lang="en-US" sz="2000" dirty="0" smtClean="0"/>
              <a:t>order</a:t>
            </a:r>
            <a:r>
              <a:rPr lang="en-US" dirty="0"/>
              <a:t>	</a:t>
            </a:r>
          </a:p>
        </p:txBody>
      </p:sp>
      <p:grpSp>
        <p:nvGrpSpPr>
          <p:cNvPr id="7" name="Group 6"/>
          <p:cNvGrpSpPr/>
          <p:nvPr/>
        </p:nvGrpSpPr>
        <p:grpSpPr>
          <a:xfrm>
            <a:off x="381000" y="228600"/>
            <a:ext cx="8458200" cy="838200"/>
            <a:chOff x="6437206" y="485599"/>
            <a:chExt cx="1322040" cy="661020"/>
          </a:xfrm>
        </p:grpSpPr>
        <p:sp>
          <p:nvSpPr>
            <p:cNvPr id="11" name="Rounded Rectangle 10"/>
            <p:cNvSpPr/>
            <p:nvPr/>
          </p:nvSpPr>
          <p:spPr>
            <a:xfrm>
              <a:off x="6437206" y="485599"/>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13" name="Rounded Rectangle 4"/>
            <p:cNvSpPr/>
            <p:nvPr/>
          </p:nvSpPr>
          <p:spPr>
            <a:xfrm>
              <a:off x="6456567" y="504960"/>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j-lt"/>
                </a:rPr>
                <a:t>Research Needs Development</a:t>
              </a:r>
              <a:endParaRPr lang="en-US" sz="4000" b="1" kern="1200" dirty="0">
                <a:effectLst>
                  <a:outerShdw blurRad="38100" dist="38100" dir="2700000" algn="tl">
                    <a:srgbClr val="000000">
                      <a:alpha val="43137"/>
                    </a:srgbClr>
                  </a:outerShdw>
                </a:effectLst>
                <a:latin typeface="+mj-lt"/>
              </a:endParaRPr>
            </a:p>
          </p:txBody>
        </p:sp>
      </p:grpSp>
    </p:spTree>
    <p:extLst>
      <p:ext uri="{BB962C8B-B14F-4D97-AF65-F5344CB8AC3E}">
        <p14:creationId xmlns:p14="http://schemas.microsoft.com/office/powerpoint/2010/main" xmlns="" val="2495013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5"/>
          <p:cNvSpPr>
            <a:spLocks noGrp="1"/>
          </p:cNvSpPr>
          <p:nvPr>
            <p:ph idx="1"/>
          </p:nvPr>
        </p:nvSpPr>
        <p:spPr>
          <a:xfrm>
            <a:off x="351352" y="1447800"/>
            <a:ext cx="8564048" cy="5410200"/>
          </a:xfrm>
        </p:spPr>
        <p:txBody>
          <a:bodyPr>
            <a:normAutofit/>
          </a:bodyPr>
          <a:lstStyle/>
          <a:p>
            <a:pPr lvl="2" eaLnBrk="1" hangingPunct="1">
              <a:buSzPct val="75000"/>
              <a:buFont typeface="Arial" pitchFamily="34" charset="0"/>
              <a:buBlip>
                <a:blip r:embed="rId3"/>
              </a:buBlip>
            </a:pPr>
            <a:endParaRPr lang="en-US" sz="1000" dirty="0" smtClean="0">
              <a:latin typeface="Minion Pro"/>
              <a:cs typeface="Arial" pitchFamily="34" charset="0"/>
            </a:endParaRPr>
          </a:p>
          <a:p>
            <a:pPr eaLnBrk="1" hangingPunct="1">
              <a:buFont typeface="Arial" pitchFamily="34" charset="0"/>
              <a:buNone/>
            </a:pPr>
            <a:endParaRPr lang="en-US" dirty="0" smtClean="0"/>
          </a:p>
        </p:txBody>
      </p:sp>
      <p:grpSp>
        <p:nvGrpSpPr>
          <p:cNvPr id="9" name="Group 8"/>
          <p:cNvGrpSpPr/>
          <p:nvPr/>
        </p:nvGrpSpPr>
        <p:grpSpPr>
          <a:xfrm>
            <a:off x="381000" y="228600"/>
            <a:ext cx="8458200" cy="838200"/>
            <a:chOff x="6437206" y="485599"/>
            <a:chExt cx="1322040" cy="661020"/>
          </a:xfrm>
        </p:grpSpPr>
        <p:sp>
          <p:nvSpPr>
            <p:cNvPr id="10" name="Rounded Rectangle 9"/>
            <p:cNvSpPr/>
            <p:nvPr/>
          </p:nvSpPr>
          <p:spPr>
            <a:xfrm>
              <a:off x="6437206" y="485599"/>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11" name="Rounded Rectangle 4"/>
            <p:cNvSpPr/>
            <p:nvPr/>
          </p:nvSpPr>
          <p:spPr>
            <a:xfrm>
              <a:off x="6456567" y="504960"/>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j-lt"/>
                </a:rPr>
                <a:t>Research Needs Development</a:t>
              </a:r>
              <a:endParaRPr lang="en-US" sz="4000" b="1" kern="1200" dirty="0">
                <a:effectLst>
                  <a:outerShdw blurRad="38100" dist="38100" dir="2700000" algn="tl">
                    <a:srgbClr val="000000">
                      <a:alpha val="43137"/>
                    </a:srgbClr>
                  </a:outerShdw>
                </a:effectLst>
                <a:latin typeface="+mj-lt"/>
              </a:endParaRPr>
            </a:p>
          </p:txBody>
        </p:sp>
      </p:grpSp>
      <p:graphicFrame>
        <p:nvGraphicFramePr>
          <p:cNvPr id="2" name="Table 1"/>
          <p:cNvGraphicFramePr>
            <a:graphicFrameLocks noGrp="1"/>
          </p:cNvGraphicFramePr>
          <p:nvPr>
            <p:extLst>
              <p:ext uri="{D42A27DB-BD31-4B8C-83A1-F6EECF244321}">
                <p14:modId xmlns:p14="http://schemas.microsoft.com/office/powerpoint/2010/main" xmlns="" val="2000077747"/>
              </p:ext>
            </p:extLst>
          </p:nvPr>
        </p:nvGraphicFramePr>
        <p:xfrm>
          <a:off x="228600" y="1042251"/>
          <a:ext cx="8763000" cy="5608990"/>
        </p:xfrm>
        <a:graphic>
          <a:graphicData uri="http://schemas.openxmlformats.org/drawingml/2006/table">
            <a:tbl>
              <a:tblPr firstRow="1" firstCol="1" bandRow="1" bandCol="1">
                <a:tableStyleId>{5C22544A-7EE6-4342-B048-85BDC9FD1C3A}</a:tableStyleId>
              </a:tblPr>
              <a:tblGrid>
                <a:gridCol w="6934200"/>
                <a:gridCol w="838200"/>
                <a:gridCol w="990600"/>
              </a:tblGrid>
              <a:tr h="463510">
                <a:tc>
                  <a:txBody>
                    <a:bodyPr/>
                    <a:lstStyle/>
                    <a:p>
                      <a:pPr marL="0" marR="0">
                        <a:lnSpc>
                          <a:spcPct val="115000"/>
                        </a:lnSpc>
                        <a:spcBef>
                          <a:spcPts val="0"/>
                        </a:spcBef>
                        <a:spcAft>
                          <a:spcPts val="1000"/>
                        </a:spcAft>
                      </a:pPr>
                      <a:r>
                        <a:rPr lang="en-US" sz="1400" smtClean="0">
                          <a:effectLst/>
                          <a:latin typeface="+mj-lt"/>
                          <a:cs typeface="Arial" pitchFamily="34" charset="0"/>
                        </a:rPr>
                        <a:t>Priority</a:t>
                      </a:r>
                      <a:endParaRPr lang="en-US" sz="1400" dirty="0">
                        <a:effectLst/>
                        <a:latin typeface="+mj-lt"/>
                        <a:ea typeface="Calibri"/>
                        <a:cs typeface="Arial" pitchFamily="34" charset="0"/>
                      </a:endParaRPr>
                    </a:p>
                  </a:txBody>
                  <a:tcPr marL="68260" marR="68260" marT="34427" marB="34427" anchor="b"/>
                </a:tc>
                <a:tc>
                  <a:txBody>
                    <a:bodyPr/>
                    <a:lstStyle/>
                    <a:p>
                      <a:pPr marL="0" marR="0" algn="ctr">
                        <a:lnSpc>
                          <a:spcPct val="115000"/>
                        </a:lnSpc>
                        <a:spcBef>
                          <a:spcPts val="0"/>
                        </a:spcBef>
                        <a:spcAft>
                          <a:spcPts val="1000"/>
                        </a:spcAft>
                      </a:pPr>
                      <a:r>
                        <a:rPr lang="en-US" sz="1200" dirty="0">
                          <a:effectLst/>
                          <a:latin typeface="+mj-lt"/>
                          <a:cs typeface="Arial" pitchFamily="34" charset="0"/>
                        </a:rPr>
                        <a:t>Final Rank</a:t>
                      </a:r>
                      <a:endParaRPr lang="en-US" sz="12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dirty="0">
                          <a:effectLst/>
                          <a:latin typeface="+mj-lt"/>
                          <a:cs typeface="Arial" pitchFamily="34" charset="0"/>
                        </a:rPr>
                        <a:t>Weighted </a:t>
                      </a:r>
                      <a:r>
                        <a:rPr lang="en-US" sz="1200" dirty="0" err="1">
                          <a:effectLst/>
                          <a:latin typeface="+mj-lt"/>
                          <a:cs typeface="Arial" pitchFamily="34" charset="0"/>
                        </a:rPr>
                        <a:t>Score</a:t>
                      </a:r>
                      <a:r>
                        <a:rPr lang="en-US" sz="1200" baseline="30000" dirty="0" err="1">
                          <a:effectLst/>
                          <a:latin typeface="+mj-lt"/>
                          <a:cs typeface="Arial" pitchFamily="34" charset="0"/>
                        </a:rPr>
                        <a:t>a</a:t>
                      </a:r>
                      <a:endParaRPr lang="en-US" sz="1200" dirty="0">
                        <a:effectLst/>
                        <a:latin typeface="+mj-lt"/>
                        <a:ea typeface="Calibri"/>
                        <a:cs typeface="Arial" pitchFamily="34" charset="0"/>
                      </a:endParaRPr>
                    </a:p>
                  </a:txBody>
                  <a:tcPr marL="68260" marR="68260" marT="34427" marB="34427" anchor="ctr"/>
                </a:tc>
              </a:tr>
              <a:tr h="321428">
                <a:tc>
                  <a:txBody>
                    <a:bodyPr/>
                    <a:lstStyle/>
                    <a:p>
                      <a:pPr marL="0" marR="0">
                        <a:lnSpc>
                          <a:spcPct val="115000"/>
                        </a:lnSpc>
                        <a:spcBef>
                          <a:spcPts val="0"/>
                        </a:spcBef>
                        <a:spcAft>
                          <a:spcPts val="1000"/>
                        </a:spcAft>
                      </a:pPr>
                      <a:r>
                        <a:rPr lang="en-US" sz="1400" dirty="0">
                          <a:effectLst/>
                          <a:latin typeface="+mj-lt"/>
                          <a:cs typeface="Arial" pitchFamily="34" charset="0"/>
                        </a:rPr>
                        <a:t>Studies to test clinical, institutional, or policy interventions to increase access to “safe” TOL</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1</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a:effectLst/>
                          <a:latin typeface="+mj-lt"/>
                          <a:cs typeface="Arial" pitchFamily="34" charset="0"/>
                        </a:rPr>
                        <a:t>72</a:t>
                      </a:r>
                      <a:endParaRPr lang="en-US" sz="1200" b="1">
                        <a:effectLst/>
                        <a:latin typeface="+mj-lt"/>
                        <a:ea typeface="Calibri"/>
                        <a:cs typeface="Arial" pitchFamily="34" charset="0"/>
                      </a:endParaRPr>
                    </a:p>
                  </a:txBody>
                  <a:tcPr marL="68260" marR="68260" marT="34427" marB="34427" anchor="ctr"/>
                </a:tc>
              </a:tr>
              <a:tr h="547740">
                <a:tc>
                  <a:txBody>
                    <a:bodyPr/>
                    <a:lstStyle/>
                    <a:p>
                      <a:pPr marL="0" marR="0">
                        <a:lnSpc>
                          <a:spcPct val="115000"/>
                        </a:lnSpc>
                        <a:spcBef>
                          <a:spcPts val="0"/>
                        </a:spcBef>
                        <a:spcAft>
                          <a:spcPts val="1000"/>
                        </a:spcAft>
                      </a:pPr>
                      <a:r>
                        <a:rPr lang="en-US" sz="1400" dirty="0">
                          <a:effectLst/>
                          <a:latin typeface="+mj-lt"/>
                          <a:cs typeface="Arial" pitchFamily="34" charset="0"/>
                        </a:rPr>
                        <a:t>Research on barriers to providing safe TOL, including factors that limit the ability of hospitals to meet the “immediately available” requirement</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2</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51</a:t>
                      </a:r>
                      <a:endParaRPr lang="en-US" sz="1200" b="1" dirty="0">
                        <a:effectLst/>
                        <a:latin typeface="+mj-lt"/>
                        <a:ea typeface="Calibri"/>
                        <a:cs typeface="Arial" pitchFamily="34" charset="0"/>
                      </a:endParaRPr>
                    </a:p>
                  </a:txBody>
                  <a:tcPr marL="68260" marR="68260" marT="34427" marB="34427" anchor="ctr"/>
                </a:tc>
              </a:tr>
              <a:tr h="547740">
                <a:tc>
                  <a:txBody>
                    <a:bodyPr/>
                    <a:lstStyle/>
                    <a:p>
                      <a:pPr marL="0" marR="0">
                        <a:lnSpc>
                          <a:spcPct val="115000"/>
                        </a:lnSpc>
                        <a:spcBef>
                          <a:spcPts val="0"/>
                        </a:spcBef>
                        <a:spcAft>
                          <a:spcPts val="1000"/>
                        </a:spcAft>
                      </a:pPr>
                      <a:r>
                        <a:rPr lang="en-US" sz="1400" dirty="0">
                          <a:effectLst/>
                          <a:latin typeface="+mj-lt"/>
                          <a:cs typeface="Arial" pitchFamily="34" charset="0"/>
                        </a:rPr>
                        <a:t>Studies comparing outcomes for mother and infant in settings where physicians are “immediately available” vs. settings where physicians are “readily available”</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a:effectLst/>
                          <a:latin typeface="+mj-lt"/>
                          <a:cs typeface="Arial" pitchFamily="34" charset="0"/>
                        </a:rPr>
                        <a:t>3</a:t>
                      </a:r>
                      <a:endParaRPr lang="en-US" sz="1200" b="1">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46</a:t>
                      </a:r>
                      <a:endParaRPr lang="en-US" sz="1200" b="1" dirty="0">
                        <a:effectLst/>
                        <a:latin typeface="+mj-lt"/>
                        <a:ea typeface="Calibri"/>
                        <a:cs typeface="Arial" pitchFamily="34" charset="0"/>
                      </a:endParaRPr>
                    </a:p>
                  </a:txBody>
                  <a:tcPr marL="68260" marR="68260" marT="34427" marB="34427" anchor="ctr"/>
                </a:tc>
              </a:tr>
              <a:tr h="529895">
                <a:tc>
                  <a:txBody>
                    <a:bodyPr/>
                    <a:lstStyle/>
                    <a:p>
                      <a:pPr marL="0" marR="0">
                        <a:lnSpc>
                          <a:spcPct val="115000"/>
                        </a:lnSpc>
                        <a:spcBef>
                          <a:spcPts val="0"/>
                        </a:spcBef>
                        <a:spcAft>
                          <a:spcPts val="1000"/>
                        </a:spcAft>
                      </a:pPr>
                      <a:r>
                        <a:rPr lang="en-US" sz="1400" dirty="0">
                          <a:effectLst/>
                          <a:latin typeface="+mj-lt"/>
                          <a:cs typeface="Arial" pitchFamily="34" charset="0"/>
                        </a:rPr>
                        <a:t>Studies to understand best practice models based on institutions that are currently offering safe TOL</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a:effectLst/>
                          <a:latin typeface="+mj-lt"/>
                          <a:cs typeface="Arial" pitchFamily="34" charset="0"/>
                        </a:rPr>
                        <a:t>4</a:t>
                      </a:r>
                      <a:endParaRPr lang="en-US" sz="1200" b="1">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41</a:t>
                      </a:r>
                      <a:endParaRPr lang="en-US" sz="1200" b="1" dirty="0">
                        <a:effectLst/>
                        <a:latin typeface="+mj-lt"/>
                        <a:ea typeface="Calibri"/>
                        <a:cs typeface="Arial" pitchFamily="34" charset="0"/>
                      </a:endParaRPr>
                    </a:p>
                  </a:txBody>
                  <a:tcPr marL="68260" marR="68260" marT="34427" marB="34427" anchor="ctr"/>
                </a:tc>
              </a:tr>
              <a:tr h="529895">
                <a:tc>
                  <a:txBody>
                    <a:bodyPr/>
                    <a:lstStyle/>
                    <a:p>
                      <a:pPr marL="0" marR="0">
                        <a:lnSpc>
                          <a:spcPct val="115000"/>
                        </a:lnSpc>
                        <a:spcBef>
                          <a:spcPts val="0"/>
                        </a:spcBef>
                        <a:spcAft>
                          <a:spcPts val="1000"/>
                        </a:spcAft>
                      </a:pPr>
                      <a:r>
                        <a:rPr lang="en-US" sz="1400" dirty="0">
                          <a:effectLst/>
                          <a:latin typeface="+mj-lt"/>
                          <a:cs typeface="Arial" pitchFamily="34" charset="0"/>
                        </a:rPr>
                        <a:t>Development of standardized measures for short-and long-term maternal and infant outcomes </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5</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41</a:t>
                      </a:r>
                      <a:endParaRPr lang="en-US" sz="1200" b="1" dirty="0">
                        <a:effectLst/>
                        <a:latin typeface="+mj-lt"/>
                        <a:ea typeface="Calibri"/>
                        <a:cs typeface="Arial" pitchFamily="34" charset="0"/>
                      </a:endParaRPr>
                    </a:p>
                  </a:txBody>
                  <a:tcPr marL="68260" marR="68260" marT="34427" marB="34427" anchor="ctr"/>
                </a:tc>
              </a:tr>
              <a:tr h="321428">
                <a:tc>
                  <a:txBody>
                    <a:bodyPr/>
                    <a:lstStyle/>
                    <a:p>
                      <a:pPr marL="0" marR="0">
                        <a:lnSpc>
                          <a:spcPct val="115000"/>
                        </a:lnSpc>
                        <a:spcBef>
                          <a:spcPts val="0"/>
                        </a:spcBef>
                        <a:spcAft>
                          <a:spcPts val="1000"/>
                        </a:spcAft>
                      </a:pPr>
                      <a:r>
                        <a:rPr lang="en-US" sz="1400" dirty="0">
                          <a:effectLst/>
                          <a:latin typeface="+mj-lt"/>
                          <a:cs typeface="Arial" pitchFamily="34" charset="0"/>
                        </a:rPr>
                        <a:t>Surveillance to determine long-term clinical outcomes of TOL vs. ERCD</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6</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38</a:t>
                      </a:r>
                      <a:endParaRPr lang="en-US" sz="1200" b="1" dirty="0">
                        <a:effectLst/>
                        <a:latin typeface="+mj-lt"/>
                        <a:ea typeface="Calibri"/>
                        <a:cs typeface="Arial" pitchFamily="34" charset="0"/>
                      </a:endParaRPr>
                    </a:p>
                  </a:txBody>
                  <a:tcPr marL="68260" marR="68260" marT="34427" marB="34427" anchor="ctr"/>
                </a:tc>
              </a:tr>
              <a:tr h="547740">
                <a:tc>
                  <a:txBody>
                    <a:bodyPr/>
                    <a:lstStyle/>
                    <a:p>
                      <a:pPr marL="0" marR="0">
                        <a:lnSpc>
                          <a:spcPct val="115000"/>
                        </a:lnSpc>
                        <a:spcBef>
                          <a:spcPts val="0"/>
                        </a:spcBef>
                        <a:spcAft>
                          <a:spcPts val="1000"/>
                        </a:spcAft>
                      </a:pPr>
                      <a:r>
                        <a:rPr lang="en-US" sz="1400" dirty="0">
                          <a:effectLst/>
                          <a:latin typeface="+mj-lt"/>
                          <a:cs typeface="Arial" pitchFamily="34" charset="0"/>
                        </a:rPr>
                        <a:t>Research on how patients understand risk, how they respond to different ways of framing risk, and how best to communicate risks of TOL vs. ERCD</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a:effectLst/>
                          <a:latin typeface="+mj-lt"/>
                          <a:cs typeface="Arial" pitchFamily="34" charset="0"/>
                        </a:rPr>
                        <a:t>7</a:t>
                      </a:r>
                      <a:endParaRPr lang="en-US" sz="1200" b="1">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37</a:t>
                      </a:r>
                      <a:endParaRPr lang="en-US" sz="1200" b="1" dirty="0">
                        <a:effectLst/>
                        <a:latin typeface="+mj-lt"/>
                        <a:ea typeface="Calibri"/>
                        <a:cs typeface="Arial" pitchFamily="34" charset="0"/>
                      </a:endParaRPr>
                    </a:p>
                  </a:txBody>
                  <a:tcPr marL="68260" marR="68260" marT="34427" marB="34427" anchor="ctr"/>
                </a:tc>
              </a:tr>
              <a:tr h="529895">
                <a:tc>
                  <a:txBody>
                    <a:bodyPr/>
                    <a:lstStyle/>
                    <a:p>
                      <a:pPr marL="0" marR="0">
                        <a:lnSpc>
                          <a:spcPct val="115000"/>
                        </a:lnSpc>
                        <a:spcBef>
                          <a:spcPts val="0"/>
                        </a:spcBef>
                        <a:spcAft>
                          <a:spcPts val="1000"/>
                        </a:spcAft>
                      </a:pPr>
                      <a:r>
                        <a:rPr lang="en-US" sz="1400" dirty="0">
                          <a:effectLst/>
                          <a:latin typeface="+mj-lt"/>
                          <a:cs typeface="Arial" pitchFamily="34" charset="0"/>
                        </a:rPr>
                        <a:t>Clinical and policy relevant studies to address the threat of legal liability on practice patterns regarding TOL vs. ERCD</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a:effectLst/>
                          <a:latin typeface="+mj-lt"/>
                          <a:cs typeface="Arial" pitchFamily="34" charset="0"/>
                        </a:rPr>
                        <a:t>8</a:t>
                      </a:r>
                      <a:endParaRPr lang="en-US" sz="1200" b="1">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34</a:t>
                      </a:r>
                      <a:endParaRPr lang="en-US" sz="1200" b="1" dirty="0">
                        <a:effectLst/>
                        <a:latin typeface="+mj-lt"/>
                        <a:ea typeface="Calibri"/>
                        <a:cs typeface="Arial" pitchFamily="34" charset="0"/>
                      </a:endParaRPr>
                    </a:p>
                  </a:txBody>
                  <a:tcPr marL="68260" marR="68260" marT="34427" marB="34427" anchor="ctr"/>
                </a:tc>
              </a:tr>
              <a:tr h="547740">
                <a:tc>
                  <a:txBody>
                    <a:bodyPr/>
                    <a:lstStyle/>
                    <a:p>
                      <a:pPr marL="0" marR="0">
                        <a:lnSpc>
                          <a:spcPct val="115000"/>
                        </a:lnSpc>
                        <a:spcBef>
                          <a:spcPts val="0"/>
                        </a:spcBef>
                        <a:spcAft>
                          <a:spcPts val="1000"/>
                        </a:spcAft>
                      </a:pPr>
                      <a:r>
                        <a:rPr lang="en-US" sz="1400" dirty="0">
                          <a:effectLst/>
                          <a:latin typeface="+mj-lt"/>
                          <a:cs typeface="Arial" pitchFamily="34" charset="0"/>
                        </a:rPr>
                        <a:t>Development/utilization of a reliable model or tool to predict the probability of successful VBAC for individual women /tool to predict probability of successful VBAC</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9</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32</a:t>
                      </a:r>
                      <a:endParaRPr lang="en-US" sz="1200" b="1" dirty="0">
                        <a:effectLst/>
                        <a:latin typeface="+mj-lt"/>
                        <a:ea typeface="Calibri"/>
                        <a:cs typeface="Arial" pitchFamily="34" charset="0"/>
                      </a:endParaRPr>
                    </a:p>
                  </a:txBody>
                  <a:tcPr marL="68260" marR="68260" marT="34427" marB="34427" anchor="ctr"/>
                </a:tc>
              </a:tr>
              <a:tr h="547740">
                <a:tc>
                  <a:txBody>
                    <a:bodyPr/>
                    <a:lstStyle/>
                    <a:p>
                      <a:pPr marL="0" marR="0">
                        <a:lnSpc>
                          <a:spcPct val="115000"/>
                        </a:lnSpc>
                        <a:spcBef>
                          <a:spcPts val="0"/>
                        </a:spcBef>
                        <a:spcAft>
                          <a:spcPts val="1000"/>
                        </a:spcAft>
                      </a:pPr>
                      <a:r>
                        <a:rPr lang="en-US" sz="1400" dirty="0">
                          <a:effectLst/>
                          <a:latin typeface="+mj-lt"/>
                          <a:cs typeface="Arial" pitchFamily="34" charset="0"/>
                        </a:rPr>
                        <a:t>Studies to refine, validate, and implement informed consent templates that are informative, reliable, and able to be well documented</a:t>
                      </a:r>
                      <a:endParaRPr lang="en-US" sz="1400"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10</a:t>
                      </a:r>
                      <a:endParaRPr lang="en-US" sz="1200" b="1" dirty="0">
                        <a:effectLst/>
                        <a:latin typeface="+mj-lt"/>
                        <a:ea typeface="Calibri"/>
                        <a:cs typeface="Arial" pitchFamily="34" charset="0"/>
                      </a:endParaRPr>
                    </a:p>
                  </a:txBody>
                  <a:tcPr marL="68260" marR="68260" marT="34427" marB="34427" anchor="ctr"/>
                </a:tc>
                <a:tc>
                  <a:txBody>
                    <a:bodyPr/>
                    <a:lstStyle/>
                    <a:p>
                      <a:pPr marL="0" marR="0" algn="ctr">
                        <a:lnSpc>
                          <a:spcPct val="115000"/>
                        </a:lnSpc>
                        <a:spcBef>
                          <a:spcPts val="0"/>
                        </a:spcBef>
                        <a:spcAft>
                          <a:spcPts val="1000"/>
                        </a:spcAft>
                      </a:pPr>
                      <a:r>
                        <a:rPr lang="en-US" sz="1200" b="1" dirty="0">
                          <a:effectLst/>
                          <a:latin typeface="+mj-lt"/>
                          <a:cs typeface="Arial" pitchFamily="34" charset="0"/>
                        </a:rPr>
                        <a:t>26</a:t>
                      </a:r>
                      <a:endParaRPr lang="en-US" sz="1200" b="1" dirty="0">
                        <a:effectLst/>
                        <a:latin typeface="+mj-lt"/>
                        <a:ea typeface="Calibri"/>
                        <a:cs typeface="Arial" pitchFamily="34" charset="0"/>
                      </a:endParaRPr>
                    </a:p>
                  </a:txBody>
                  <a:tcPr marL="68260" marR="68260" marT="34427" marB="34427" anchor="ctr"/>
                </a:tc>
              </a:tr>
            </a:tbl>
          </a:graphicData>
        </a:graphic>
      </p:graphicFrame>
    </p:spTree>
    <p:extLst>
      <p:ext uri="{BB962C8B-B14F-4D97-AF65-F5344CB8AC3E}">
        <p14:creationId xmlns:p14="http://schemas.microsoft.com/office/powerpoint/2010/main" xmlns="" val="3342581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42900" y="838200"/>
            <a:ext cx="8458200" cy="990600"/>
          </a:xfrm>
          <a:prstGeom prst="rect">
            <a:avLst/>
          </a:prstGeom>
        </p:spPr>
        <p:txBody>
          <a:bodyPr rIns="45720" anchor="ctr">
            <a:normAutofit fontScale="97500"/>
            <a:scene3d>
              <a:camera prst="orthographicFront"/>
              <a:lightRig rig="threePt" dir="t">
                <a:rot lat="0" lon="0" rev="4800000"/>
              </a:lightRig>
            </a:scene3d>
            <a:sp3d prstMaterial="matte">
              <a:bevelT w="50800" h="10160"/>
            </a:sp3d>
          </a:bodyPr>
          <a:lstStyle/>
          <a:p>
            <a:pPr fontAlgn="auto">
              <a:spcAft>
                <a:spcPts val="0"/>
              </a:spcAft>
              <a:defRPr/>
            </a:pPr>
            <a:r>
              <a:rPr lang="en-US" sz="3200" b="1" dirty="0">
                <a:latin typeface="+mj-lt"/>
                <a:ea typeface="+mj-ea"/>
                <a:cs typeface="+mj-cs"/>
              </a:rPr>
              <a:t>Stakeholder </a:t>
            </a:r>
            <a:r>
              <a:rPr lang="en-US" sz="3200" b="1" dirty="0" smtClean="0">
                <a:latin typeface="+mj-lt"/>
                <a:ea typeface="+mj-ea"/>
                <a:cs typeface="+mj-cs"/>
              </a:rPr>
              <a:t>Involvement: Across </a:t>
            </a:r>
            <a:r>
              <a:rPr lang="en-US" sz="3200" b="1" dirty="0">
                <a:latin typeface="+mj-lt"/>
                <a:ea typeface="+mj-ea"/>
                <a:cs typeface="+mj-cs"/>
              </a:rPr>
              <a:t>Research Phases</a:t>
            </a:r>
          </a:p>
        </p:txBody>
      </p:sp>
      <p:sp>
        <p:nvSpPr>
          <p:cNvPr id="18" name="Rectangle 17"/>
          <p:cNvSpPr/>
          <p:nvPr/>
        </p:nvSpPr>
        <p:spPr>
          <a:xfrm>
            <a:off x="620713"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Rectangle 49"/>
          <p:cNvSpPr/>
          <p:nvPr/>
        </p:nvSpPr>
        <p:spPr>
          <a:xfrm>
            <a:off x="1995488"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Rectangle 50"/>
          <p:cNvSpPr/>
          <p:nvPr/>
        </p:nvSpPr>
        <p:spPr>
          <a:xfrm>
            <a:off x="3367088"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Rectangle 51"/>
          <p:cNvSpPr/>
          <p:nvPr/>
        </p:nvSpPr>
        <p:spPr>
          <a:xfrm>
            <a:off x="4738688"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Rectangle 52"/>
          <p:cNvSpPr/>
          <p:nvPr/>
        </p:nvSpPr>
        <p:spPr>
          <a:xfrm>
            <a:off x="6110288"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 name="TextBox 30"/>
          <p:cNvSpPr txBox="1">
            <a:spLocks noChangeArrowheads="1"/>
          </p:cNvSpPr>
          <p:nvPr/>
        </p:nvSpPr>
        <p:spPr bwMode="auto">
          <a:xfrm rot="5400000">
            <a:off x="4249580" y="-240007"/>
            <a:ext cx="492443" cy="3962402"/>
          </a:xfrm>
          <a:prstGeom prst="rect">
            <a:avLst/>
          </a:prstGeom>
          <a:noFill/>
          <a:ln w="9525">
            <a:noFill/>
            <a:miter lim="800000"/>
            <a:headEnd/>
            <a:tailEnd/>
          </a:ln>
        </p:spPr>
        <p:txBody>
          <a:bodyPr vert="vert270">
            <a:spAutoFit/>
          </a:bodyPr>
          <a:lstStyle/>
          <a:p>
            <a:pPr algn="ctr">
              <a:defRPr/>
            </a:pPr>
            <a:r>
              <a:rPr lang="en-US" sz="2000" b="1" cap="all" dirty="0">
                <a:solidFill>
                  <a:schemeClr val="bg1"/>
                </a:solidFill>
                <a:latin typeface="+mj-lt"/>
                <a:cs typeface="Arial" pitchFamily="34" charset="0"/>
              </a:rPr>
              <a:t>Research  Continuum</a:t>
            </a:r>
          </a:p>
        </p:txBody>
      </p:sp>
      <p:sp>
        <p:nvSpPr>
          <p:cNvPr id="28" name="Rectangle 27"/>
          <p:cNvSpPr/>
          <p:nvPr/>
        </p:nvSpPr>
        <p:spPr>
          <a:xfrm>
            <a:off x="7419975" y="3352800"/>
            <a:ext cx="1143000" cy="1676400"/>
          </a:xfrm>
          <a:prstGeom prst="rect">
            <a:avLst/>
          </a:prstGeom>
          <a:solidFill>
            <a:srgbClr val="D2FB9B"/>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54844" y="2133600"/>
            <a:ext cx="1143000"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6" name="Rectangle 5"/>
          <p:cNvSpPr/>
          <p:nvPr/>
        </p:nvSpPr>
        <p:spPr>
          <a:xfrm>
            <a:off x="2026444" y="2133600"/>
            <a:ext cx="1143000"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7" name="Rectangle 6"/>
          <p:cNvSpPr/>
          <p:nvPr/>
        </p:nvSpPr>
        <p:spPr>
          <a:xfrm>
            <a:off x="3321844" y="2136775"/>
            <a:ext cx="1143000"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8" name="Rectangle 7"/>
          <p:cNvSpPr/>
          <p:nvPr/>
        </p:nvSpPr>
        <p:spPr>
          <a:xfrm>
            <a:off x="4648200" y="2133600"/>
            <a:ext cx="1343025"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9" name="Rectangle 8"/>
          <p:cNvSpPr/>
          <p:nvPr/>
        </p:nvSpPr>
        <p:spPr>
          <a:xfrm>
            <a:off x="6065044" y="2133600"/>
            <a:ext cx="1143000"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28680" name="TextBox 22"/>
          <p:cNvSpPr txBox="1">
            <a:spLocks noChangeArrowheads="1"/>
          </p:cNvSpPr>
          <p:nvPr/>
        </p:nvSpPr>
        <p:spPr bwMode="auto">
          <a:xfrm>
            <a:off x="426244" y="2255192"/>
            <a:ext cx="1524000" cy="523220"/>
          </a:xfrm>
          <a:prstGeom prst="rect">
            <a:avLst/>
          </a:prstGeom>
          <a:noFill/>
          <a:ln w="9525">
            <a:noFill/>
            <a:miter lim="800000"/>
            <a:headEnd/>
            <a:tailEnd/>
          </a:ln>
        </p:spPr>
        <p:txBody>
          <a:bodyPr>
            <a:spAutoFit/>
          </a:bodyPr>
          <a:lstStyle/>
          <a:p>
            <a:pPr algn="ctr"/>
            <a:r>
              <a:rPr lang="en-US" sz="1400" b="1" dirty="0" smtClean="0"/>
              <a:t>Topic</a:t>
            </a:r>
          </a:p>
          <a:p>
            <a:pPr algn="ctr"/>
            <a:r>
              <a:rPr lang="en-US" sz="1400" b="1" dirty="0" smtClean="0"/>
              <a:t>Generation</a:t>
            </a:r>
            <a:endParaRPr lang="en-US" sz="1400" b="1" dirty="0"/>
          </a:p>
        </p:txBody>
      </p:sp>
      <p:sp>
        <p:nvSpPr>
          <p:cNvPr id="28681" name="TextBox 23"/>
          <p:cNvSpPr txBox="1">
            <a:spLocks noChangeArrowheads="1"/>
          </p:cNvSpPr>
          <p:nvPr/>
        </p:nvSpPr>
        <p:spPr bwMode="auto">
          <a:xfrm>
            <a:off x="3162300" y="2256462"/>
            <a:ext cx="1524000" cy="523220"/>
          </a:xfrm>
          <a:prstGeom prst="rect">
            <a:avLst/>
          </a:prstGeom>
          <a:noFill/>
          <a:ln w="9525">
            <a:noFill/>
            <a:miter lim="800000"/>
            <a:headEnd/>
            <a:tailEnd/>
          </a:ln>
        </p:spPr>
        <p:txBody>
          <a:bodyPr>
            <a:spAutoFit/>
          </a:bodyPr>
          <a:lstStyle/>
          <a:p>
            <a:pPr algn="ctr"/>
            <a:r>
              <a:rPr lang="en-US" sz="1400" b="1" dirty="0" smtClean="0"/>
              <a:t>Study</a:t>
            </a:r>
          </a:p>
          <a:p>
            <a:pPr algn="ctr"/>
            <a:r>
              <a:rPr lang="en-US" sz="1400" b="1" dirty="0" smtClean="0"/>
              <a:t>Design</a:t>
            </a:r>
            <a:endParaRPr lang="en-US" sz="1400" b="1" dirty="0"/>
          </a:p>
        </p:txBody>
      </p:sp>
      <p:sp>
        <p:nvSpPr>
          <p:cNvPr id="28682" name="TextBox 24"/>
          <p:cNvSpPr txBox="1">
            <a:spLocks noChangeArrowheads="1"/>
          </p:cNvSpPr>
          <p:nvPr/>
        </p:nvSpPr>
        <p:spPr bwMode="auto">
          <a:xfrm>
            <a:off x="4572000" y="2376488"/>
            <a:ext cx="1524000" cy="307777"/>
          </a:xfrm>
          <a:prstGeom prst="rect">
            <a:avLst/>
          </a:prstGeom>
          <a:noFill/>
          <a:ln w="9525">
            <a:noFill/>
            <a:miter lim="800000"/>
            <a:headEnd/>
            <a:tailEnd/>
          </a:ln>
        </p:spPr>
        <p:txBody>
          <a:bodyPr>
            <a:spAutoFit/>
          </a:bodyPr>
          <a:lstStyle/>
          <a:p>
            <a:pPr algn="ctr"/>
            <a:r>
              <a:rPr lang="en-US" sz="1400" b="1" dirty="0"/>
              <a:t>Implementation</a:t>
            </a:r>
          </a:p>
        </p:txBody>
      </p:sp>
      <p:sp>
        <p:nvSpPr>
          <p:cNvPr id="28683" name="TextBox 25"/>
          <p:cNvSpPr txBox="1">
            <a:spLocks noChangeArrowheads="1"/>
          </p:cNvSpPr>
          <p:nvPr/>
        </p:nvSpPr>
        <p:spPr bwMode="auto">
          <a:xfrm>
            <a:off x="5867400" y="2286000"/>
            <a:ext cx="1524000" cy="523220"/>
          </a:xfrm>
          <a:prstGeom prst="rect">
            <a:avLst/>
          </a:prstGeom>
          <a:noFill/>
          <a:ln w="9525">
            <a:noFill/>
            <a:miter lim="800000"/>
            <a:headEnd/>
            <a:tailEnd/>
          </a:ln>
        </p:spPr>
        <p:txBody>
          <a:bodyPr>
            <a:spAutoFit/>
          </a:bodyPr>
          <a:lstStyle/>
          <a:p>
            <a:pPr algn="ctr"/>
            <a:r>
              <a:rPr lang="en-US" sz="1400" b="1" dirty="0"/>
              <a:t>Analysis/</a:t>
            </a:r>
          </a:p>
          <a:p>
            <a:pPr algn="ctr"/>
            <a:r>
              <a:rPr lang="en-US" sz="1400" b="1" dirty="0"/>
              <a:t>Interpretation </a:t>
            </a:r>
          </a:p>
        </p:txBody>
      </p:sp>
      <p:sp>
        <p:nvSpPr>
          <p:cNvPr id="28685" name="TextBox 44"/>
          <p:cNvSpPr txBox="1">
            <a:spLocks noChangeArrowheads="1"/>
          </p:cNvSpPr>
          <p:nvPr/>
        </p:nvSpPr>
        <p:spPr bwMode="auto">
          <a:xfrm>
            <a:off x="1935956" y="2266950"/>
            <a:ext cx="1233488" cy="523220"/>
          </a:xfrm>
          <a:prstGeom prst="rect">
            <a:avLst/>
          </a:prstGeom>
          <a:noFill/>
          <a:ln w="9525">
            <a:noFill/>
            <a:miter lim="800000"/>
            <a:headEnd/>
            <a:tailEnd/>
          </a:ln>
        </p:spPr>
        <p:txBody>
          <a:bodyPr wrap="square">
            <a:spAutoFit/>
          </a:bodyPr>
          <a:lstStyle/>
          <a:p>
            <a:pPr algn="ctr"/>
            <a:r>
              <a:rPr lang="en-US" sz="1400" b="1" dirty="0"/>
              <a:t>Research Prioritization</a:t>
            </a:r>
          </a:p>
        </p:txBody>
      </p:sp>
      <p:sp>
        <p:nvSpPr>
          <p:cNvPr id="54" name="Down Arrow 53"/>
          <p:cNvSpPr/>
          <p:nvPr/>
        </p:nvSpPr>
        <p:spPr>
          <a:xfrm>
            <a:off x="11120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Down Arrow 54"/>
          <p:cNvSpPr/>
          <p:nvPr/>
        </p:nvSpPr>
        <p:spPr>
          <a:xfrm>
            <a:off x="24836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Down Arrow 55"/>
          <p:cNvSpPr/>
          <p:nvPr/>
        </p:nvSpPr>
        <p:spPr>
          <a:xfrm>
            <a:off x="38552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Down Arrow 56"/>
          <p:cNvSpPr/>
          <p:nvPr/>
        </p:nvSpPr>
        <p:spPr>
          <a:xfrm>
            <a:off x="5257006" y="2895600"/>
            <a:ext cx="46038"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Down Arrow 57"/>
          <p:cNvSpPr/>
          <p:nvPr/>
        </p:nvSpPr>
        <p:spPr>
          <a:xfrm>
            <a:off x="65984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Left-Right Arrow 68"/>
          <p:cNvSpPr/>
          <p:nvPr/>
        </p:nvSpPr>
        <p:spPr>
          <a:xfrm>
            <a:off x="502444" y="5181600"/>
            <a:ext cx="8020050" cy="152400"/>
          </a:xfrm>
          <a:prstGeom prst="leftRightArrow">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Left-Right Arrow 70"/>
          <p:cNvSpPr/>
          <p:nvPr/>
        </p:nvSpPr>
        <p:spPr>
          <a:xfrm>
            <a:off x="578644" y="1905000"/>
            <a:ext cx="8048625" cy="152400"/>
          </a:xfrm>
          <a:prstGeom prst="leftRightArrow">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Rectangle 26"/>
          <p:cNvSpPr/>
          <p:nvPr/>
        </p:nvSpPr>
        <p:spPr>
          <a:xfrm>
            <a:off x="7374731" y="2133600"/>
            <a:ext cx="1143000" cy="762000"/>
          </a:xfrm>
          <a:prstGeom prst="rect">
            <a:avLst/>
          </a:prstGeom>
          <a:solidFill>
            <a:srgbClr val="FFFFC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99FF"/>
              </a:solidFill>
            </a:endParaRPr>
          </a:p>
        </p:txBody>
      </p:sp>
      <p:sp>
        <p:nvSpPr>
          <p:cNvPr id="29" name="Down Arrow 28"/>
          <p:cNvSpPr/>
          <p:nvPr/>
        </p:nvSpPr>
        <p:spPr>
          <a:xfrm>
            <a:off x="7893844" y="2898775"/>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702" name="TextBox 25"/>
          <p:cNvSpPr txBox="1">
            <a:spLocks noChangeArrowheads="1"/>
          </p:cNvSpPr>
          <p:nvPr/>
        </p:nvSpPr>
        <p:spPr bwMode="auto">
          <a:xfrm>
            <a:off x="7208044" y="2362200"/>
            <a:ext cx="1524000" cy="307777"/>
          </a:xfrm>
          <a:prstGeom prst="rect">
            <a:avLst/>
          </a:prstGeom>
          <a:noFill/>
          <a:ln w="9525">
            <a:noFill/>
            <a:miter lim="800000"/>
            <a:headEnd/>
            <a:tailEnd/>
          </a:ln>
        </p:spPr>
        <p:txBody>
          <a:bodyPr>
            <a:spAutoFit/>
          </a:bodyPr>
          <a:lstStyle/>
          <a:p>
            <a:pPr algn="ctr"/>
            <a:r>
              <a:rPr lang="en-US" sz="1400" b="1" dirty="0"/>
              <a:t>Dissemination</a:t>
            </a:r>
          </a:p>
        </p:txBody>
      </p:sp>
      <p:sp>
        <p:nvSpPr>
          <p:cNvPr id="32" name="TextBox 31"/>
          <p:cNvSpPr txBox="1"/>
          <p:nvPr/>
        </p:nvSpPr>
        <p:spPr>
          <a:xfrm>
            <a:off x="535780" y="3505200"/>
            <a:ext cx="1262063" cy="1200329"/>
          </a:xfrm>
          <a:prstGeom prst="rect">
            <a:avLst/>
          </a:prstGeom>
          <a:noFill/>
        </p:spPr>
        <p:txBody>
          <a:bodyPr wrap="square">
            <a:spAutoFit/>
          </a:bodyPr>
          <a:lstStyle/>
          <a:p>
            <a:pPr algn="ctr">
              <a:defRPr/>
            </a:pPr>
            <a:r>
              <a:rPr lang="en-US" sz="1200" b="1" dirty="0">
                <a:latin typeface="+mn-lt"/>
              </a:rPr>
              <a:t>Clinicians</a:t>
            </a:r>
          </a:p>
          <a:p>
            <a:pPr algn="ctr">
              <a:defRPr/>
            </a:pPr>
            <a:r>
              <a:rPr lang="en-US" sz="1200" b="1" dirty="0">
                <a:latin typeface="+mn-lt"/>
              </a:rPr>
              <a:t>Consumers</a:t>
            </a:r>
          </a:p>
          <a:p>
            <a:pPr algn="ctr">
              <a:defRPr/>
            </a:pPr>
            <a:r>
              <a:rPr lang="en-US" sz="1200" b="1" dirty="0">
                <a:latin typeface="+mn-lt"/>
              </a:rPr>
              <a:t>Funders</a:t>
            </a:r>
          </a:p>
          <a:p>
            <a:pPr algn="ctr">
              <a:defRPr/>
            </a:pPr>
            <a:r>
              <a:rPr lang="en-US" sz="1200" b="1" dirty="0">
                <a:latin typeface="+mn-lt"/>
              </a:rPr>
              <a:t>Insurers</a:t>
            </a:r>
            <a:br>
              <a:rPr lang="en-US" sz="1200" b="1" dirty="0">
                <a:latin typeface="+mn-lt"/>
              </a:rPr>
            </a:br>
            <a:r>
              <a:rPr lang="en-US" sz="1200" b="1" dirty="0">
                <a:latin typeface="+mn-lt"/>
              </a:rPr>
              <a:t>Researchers</a:t>
            </a:r>
          </a:p>
          <a:p>
            <a:pPr algn="ctr">
              <a:defRPr/>
            </a:pPr>
            <a:r>
              <a:rPr lang="en-US" sz="1200" b="1" dirty="0">
                <a:latin typeface="+mn-lt"/>
              </a:rPr>
              <a:t>Policymakers</a:t>
            </a:r>
          </a:p>
        </p:txBody>
      </p:sp>
      <p:sp>
        <p:nvSpPr>
          <p:cNvPr id="33" name="TextBox 32"/>
          <p:cNvSpPr txBox="1"/>
          <p:nvPr/>
        </p:nvSpPr>
        <p:spPr>
          <a:xfrm>
            <a:off x="1797844" y="3383340"/>
            <a:ext cx="1447800" cy="1569660"/>
          </a:xfrm>
          <a:prstGeom prst="rect">
            <a:avLst/>
          </a:prstGeom>
          <a:noFill/>
        </p:spPr>
        <p:txBody>
          <a:bodyPr>
            <a:spAutoFit/>
          </a:bodyPr>
          <a:lstStyle/>
          <a:p>
            <a:pPr algn="ctr">
              <a:defRPr/>
            </a:pPr>
            <a:r>
              <a:rPr lang="en-US" sz="1200" b="1" dirty="0">
                <a:latin typeface="+mn-lt"/>
              </a:rPr>
              <a:t>Clinicians</a:t>
            </a:r>
          </a:p>
          <a:p>
            <a:pPr algn="ctr">
              <a:defRPr/>
            </a:pPr>
            <a:r>
              <a:rPr lang="en-US" sz="1200" b="1" dirty="0">
                <a:latin typeface="+mn-lt"/>
              </a:rPr>
              <a:t>Consumers</a:t>
            </a:r>
          </a:p>
          <a:p>
            <a:pPr algn="ctr">
              <a:defRPr/>
            </a:pPr>
            <a:r>
              <a:rPr lang="en-US" sz="1200" b="1" dirty="0">
                <a:latin typeface="+mn-lt"/>
              </a:rPr>
              <a:t>Funders</a:t>
            </a:r>
          </a:p>
          <a:p>
            <a:pPr algn="ctr">
              <a:defRPr/>
            </a:pPr>
            <a:r>
              <a:rPr lang="en-US" sz="1200" b="1" dirty="0">
                <a:latin typeface="+mn-lt"/>
              </a:rPr>
              <a:t>Insurers</a:t>
            </a:r>
          </a:p>
          <a:p>
            <a:pPr algn="ctr">
              <a:defRPr/>
            </a:pPr>
            <a:r>
              <a:rPr lang="en-US" sz="1200" b="1" dirty="0">
                <a:latin typeface="+mn-lt"/>
              </a:rPr>
              <a:t>Manufacturers</a:t>
            </a:r>
          </a:p>
          <a:p>
            <a:pPr algn="ctr">
              <a:defRPr/>
            </a:pPr>
            <a:r>
              <a:rPr lang="en-US" sz="1200" b="1" dirty="0">
                <a:latin typeface="+mn-lt"/>
              </a:rPr>
              <a:t>Researchers</a:t>
            </a:r>
          </a:p>
          <a:p>
            <a:pPr algn="ctr">
              <a:defRPr/>
            </a:pPr>
            <a:r>
              <a:rPr lang="en-US" sz="1200" b="1" dirty="0">
                <a:latin typeface="+mn-lt"/>
              </a:rPr>
              <a:t>Payers</a:t>
            </a:r>
            <a:br>
              <a:rPr lang="en-US" sz="1200" b="1" dirty="0">
                <a:latin typeface="+mn-lt"/>
              </a:rPr>
            </a:br>
            <a:r>
              <a:rPr lang="en-US" sz="1200" b="1" dirty="0">
                <a:latin typeface="+mn-lt"/>
              </a:rPr>
              <a:t>Policymakers</a:t>
            </a:r>
          </a:p>
        </p:txBody>
      </p:sp>
      <p:sp>
        <p:nvSpPr>
          <p:cNvPr id="35" name="TextBox 34"/>
          <p:cNvSpPr txBox="1"/>
          <p:nvPr/>
        </p:nvSpPr>
        <p:spPr>
          <a:xfrm>
            <a:off x="3202781" y="3810000"/>
            <a:ext cx="1443038" cy="830997"/>
          </a:xfrm>
          <a:prstGeom prst="rect">
            <a:avLst/>
          </a:prstGeom>
          <a:noFill/>
        </p:spPr>
        <p:txBody>
          <a:bodyPr wrap="square">
            <a:spAutoFit/>
          </a:bodyPr>
          <a:lstStyle/>
          <a:p>
            <a:pPr algn="ctr">
              <a:defRPr/>
            </a:pPr>
            <a:r>
              <a:rPr lang="en-US" sz="1200" b="1" dirty="0">
                <a:latin typeface="+mn-lt"/>
              </a:rPr>
              <a:t>Clinicians</a:t>
            </a:r>
          </a:p>
          <a:p>
            <a:pPr algn="ctr">
              <a:defRPr/>
            </a:pPr>
            <a:r>
              <a:rPr lang="en-US" sz="1200" b="1" dirty="0">
                <a:latin typeface="+mn-lt"/>
              </a:rPr>
              <a:t>Manufacturers </a:t>
            </a:r>
          </a:p>
          <a:p>
            <a:pPr algn="ctr">
              <a:defRPr/>
            </a:pPr>
            <a:r>
              <a:rPr lang="en-US" sz="1200" b="1" dirty="0">
                <a:latin typeface="+mn-lt"/>
              </a:rPr>
              <a:t>Researchers</a:t>
            </a:r>
          </a:p>
          <a:p>
            <a:pPr algn="ctr">
              <a:defRPr/>
            </a:pPr>
            <a:r>
              <a:rPr lang="en-US" sz="1200" b="1" dirty="0">
                <a:latin typeface="+mn-lt"/>
              </a:rPr>
              <a:t>Policymakers</a:t>
            </a:r>
          </a:p>
        </p:txBody>
      </p:sp>
      <p:sp>
        <p:nvSpPr>
          <p:cNvPr id="36" name="TextBox 35"/>
          <p:cNvSpPr txBox="1"/>
          <p:nvPr/>
        </p:nvSpPr>
        <p:spPr>
          <a:xfrm>
            <a:off x="7205662" y="3383340"/>
            <a:ext cx="1481138" cy="1569660"/>
          </a:xfrm>
          <a:prstGeom prst="rect">
            <a:avLst/>
          </a:prstGeom>
          <a:noFill/>
        </p:spPr>
        <p:txBody>
          <a:bodyPr wrap="square">
            <a:spAutoFit/>
          </a:bodyPr>
          <a:lstStyle/>
          <a:p>
            <a:pPr algn="ctr">
              <a:defRPr/>
            </a:pPr>
            <a:r>
              <a:rPr lang="en-US" sz="1200" b="1" dirty="0">
                <a:latin typeface="+mn-lt"/>
              </a:rPr>
              <a:t>Clinicians</a:t>
            </a:r>
          </a:p>
          <a:p>
            <a:pPr algn="ctr">
              <a:defRPr/>
            </a:pPr>
            <a:r>
              <a:rPr lang="en-US" sz="1200" b="1" dirty="0">
                <a:latin typeface="+mn-lt"/>
              </a:rPr>
              <a:t>Consumers</a:t>
            </a:r>
          </a:p>
          <a:p>
            <a:pPr algn="ctr">
              <a:defRPr/>
            </a:pPr>
            <a:r>
              <a:rPr lang="en-US" sz="1200" b="1" dirty="0">
                <a:latin typeface="+mn-lt"/>
              </a:rPr>
              <a:t>Funders</a:t>
            </a:r>
          </a:p>
          <a:p>
            <a:pPr algn="ctr">
              <a:defRPr/>
            </a:pPr>
            <a:r>
              <a:rPr lang="en-US" sz="1200" b="1" dirty="0">
                <a:latin typeface="+mn-lt"/>
              </a:rPr>
              <a:t>Insurers</a:t>
            </a:r>
          </a:p>
          <a:p>
            <a:pPr algn="ctr">
              <a:defRPr/>
            </a:pPr>
            <a:r>
              <a:rPr lang="en-US" sz="1200" b="1" dirty="0">
                <a:latin typeface="+mn-lt"/>
              </a:rPr>
              <a:t>Manufacturers</a:t>
            </a:r>
          </a:p>
          <a:p>
            <a:pPr algn="ctr">
              <a:defRPr/>
            </a:pPr>
            <a:r>
              <a:rPr lang="en-US" sz="1200" b="1" dirty="0">
                <a:latin typeface="+mn-lt"/>
              </a:rPr>
              <a:t>Researchers</a:t>
            </a:r>
          </a:p>
          <a:p>
            <a:pPr algn="ctr">
              <a:defRPr/>
            </a:pPr>
            <a:r>
              <a:rPr lang="en-US" sz="1200" b="1" dirty="0">
                <a:latin typeface="+mn-lt"/>
              </a:rPr>
              <a:t>Payers</a:t>
            </a:r>
            <a:br>
              <a:rPr lang="en-US" sz="1200" b="1" dirty="0">
                <a:latin typeface="+mn-lt"/>
              </a:rPr>
            </a:br>
            <a:r>
              <a:rPr lang="en-US" sz="1200" b="1" dirty="0">
                <a:latin typeface="+mn-lt"/>
              </a:rPr>
              <a:t>Policymakers</a:t>
            </a:r>
          </a:p>
        </p:txBody>
      </p:sp>
      <p:sp>
        <p:nvSpPr>
          <p:cNvPr id="37" name="TextBox 36"/>
          <p:cNvSpPr txBox="1"/>
          <p:nvPr/>
        </p:nvSpPr>
        <p:spPr>
          <a:xfrm>
            <a:off x="4564856" y="3810000"/>
            <a:ext cx="1347787" cy="830997"/>
          </a:xfrm>
          <a:prstGeom prst="rect">
            <a:avLst/>
          </a:prstGeom>
          <a:noFill/>
        </p:spPr>
        <p:txBody>
          <a:bodyPr wrap="square">
            <a:spAutoFit/>
          </a:bodyPr>
          <a:lstStyle/>
          <a:p>
            <a:pPr algn="ctr">
              <a:defRPr/>
            </a:pPr>
            <a:r>
              <a:rPr lang="en-US" sz="1200" b="1" dirty="0">
                <a:latin typeface="+mn-lt"/>
              </a:rPr>
              <a:t>Clinicians</a:t>
            </a:r>
          </a:p>
          <a:p>
            <a:pPr algn="ctr">
              <a:defRPr/>
            </a:pPr>
            <a:r>
              <a:rPr lang="en-US" sz="1200" b="1" dirty="0">
                <a:latin typeface="+mn-lt"/>
              </a:rPr>
              <a:t>Consumers</a:t>
            </a:r>
          </a:p>
          <a:p>
            <a:pPr algn="ctr">
              <a:defRPr/>
            </a:pPr>
            <a:r>
              <a:rPr lang="en-US" sz="1200" b="1" dirty="0">
                <a:latin typeface="+mn-lt"/>
              </a:rPr>
              <a:t>Researchers</a:t>
            </a:r>
          </a:p>
          <a:p>
            <a:pPr algn="ctr">
              <a:defRPr/>
            </a:pPr>
            <a:r>
              <a:rPr lang="en-US" sz="1200" b="1" dirty="0">
                <a:latin typeface="+mn-lt"/>
              </a:rPr>
              <a:t>Policymakers</a:t>
            </a:r>
          </a:p>
        </p:txBody>
      </p:sp>
      <p:sp>
        <p:nvSpPr>
          <p:cNvPr id="38" name="TextBox 37"/>
          <p:cNvSpPr txBox="1"/>
          <p:nvPr/>
        </p:nvSpPr>
        <p:spPr>
          <a:xfrm>
            <a:off x="5972175" y="3971925"/>
            <a:ext cx="1343025" cy="461665"/>
          </a:xfrm>
          <a:prstGeom prst="rect">
            <a:avLst/>
          </a:prstGeom>
          <a:noFill/>
        </p:spPr>
        <p:txBody>
          <a:bodyPr wrap="square">
            <a:spAutoFit/>
          </a:bodyPr>
          <a:lstStyle/>
          <a:p>
            <a:pPr algn="ctr">
              <a:defRPr/>
            </a:pPr>
            <a:r>
              <a:rPr lang="en-US" sz="1200" b="1" dirty="0">
                <a:latin typeface="+mn-lt"/>
              </a:rPr>
              <a:t>Clinicians</a:t>
            </a:r>
          </a:p>
          <a:p>
            <a:pPr algn="ctr">
              <a:defRPr/>
            </a:pPr>
            <a:r>
              <a:rPr lang="en-US" sz="1200" b="1" dirty="0">
                <a:latin typeface="+mn-lt"/>
              </a:rPr>
              <a:t>Researchers</a:t>
            </a:r>
          </a:p>
        </p:txBody>
      </p:sp>
      <p:sp>
        <p:nvSpPr>
          <p:cNvPr id="28709" name="Rectangle 45"/>
          <p:cNvSpPr>
            <a:spLocks noChangeArrowheads="1"/>
          </p:cNvSpPr>
          <p:nvPr/>
        </p:nvSpPr>
        <p:spPr bwMode="auto">
          <a:xfrm>
            <a:off x="1905000" y="5983288"/>
            <a:ext cx="5715000" cy="646112"/>
          </a:xfrm>
          <a:prstGeom prst="rect">
            <a:avLst/>
          </a:prstGeom>
          <a:noFill/>
          <a:ln w="9525">
            <a:noFill/>
            <a:miter lim="800000"/>
            <a:headEnd/>
            <a:tailEnd/>
          </a:ln>
        </p:spPr>
        <p:txBody>
          <a:bodyPr>
            <a:spAutoFit/>
          </a:bodyPr>
          <a:lstStyle/>
          <a:p>
            <a:pPr marL="438150" indent="-319088">
              <a:buClr>
                <a:schemeClr val="accent1"/>
              </a:buClr>
              <a:buSzPct val="80000"/>
            </a:pPr>
            <a:r>
              <a:rPr lang="en-US" dirty="0"/>
              <a:t>EPC Stakeholder Engagement Expanded  Scope of Future Research Needs Beyond CER </a:t>
            </a:r>
          </a:p>
        </p:txBody>
      </p:sp>
      <p:grpSp>
        <p:nvGrpSpPr>
          <p:cNvPr id="39" name="Group 38"/>
          <p:cNvGrpSpPr/>
          <p:nvPr/>
        </p:nvGrpSpPr>
        <p:grpSpPr>
          <a:xfrm>
            <a:off x="426246" y="152399"/>
            <a:ext cx="8458200" cy="754789"/>
            <a:chOff x="6444278" y="425021"/>
            <a:chExt cx="1322040" cy="672192"/>
          </a:xfrm>
        </p:grpSpPr>
        <p:sp>
          <p:nvSpPr>
            <p:cNvPr id="40" name="Rounded Rectangle 39"/>
            <p:cNvSpPr/>
            <p:nvPr/>
          </p:nvSpPr>
          <p:spPr>
            <a:xfrm>
              <a:off x="6444278" y="436193"/>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41" name="Rounded Rectangle 4"/>
            <p:cNvSpPr/>
            <p:nvPr/>
          </p:nvSpPr>
          <p:spPr>
            <a:xfrm>
              <a:off x="6456567" y="425021"/>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j-lt"/>
                </a:rPr>
                <a:t>Research Needs Development</a:t>
              </a:r>
              <a:endParaRPr lang="en-US" sz="4000" b="1" kern="1200" dirty="0">
                <a:effectLst>
                  <a:outerShdw blurRad="38100" dist="38100" dir="2700000" algn="tl">
                    <a:srgbClr val="000000">
                      <a:alpha val="43137"/>
                    </a:srgbClr>
                  </a:outerShdw>
                </a:effectLst>
                <a:latin typeface="+mj-lt"/>
              </a:endParaRPr>
            </a:p>
          </p:txBody>
        </p:sp>
      </p:grpSp>
    </p:spTree>
    <p:extLst>
      <p:ext uri="{BB962C8B-B14F-4D97-AF65-F5344CB8AC3E}">
        <p14:creationId xmlns:p14="http://schemas.microsoft.com/office/powerpoint/2010/main" xmlns="" val="18726079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Summary</a:t>
            </a:r>
            <a:endParaRPr lang="en-US" b="1" dirty="0"/>
          </a:p>
        </p:txBody>
      </p:sp>
      <p:sp>
        <p:nvSpPr>
          <p:cNvPr id="3" name="Content Placeholder 2"/>
          <p:cNvSpPr>
            <a:spLocks noGrp="1"/>
          </p:cNvSpPr>
          <p:nvPr>
            <p:ph idx="1"/>
          </p:nvPr>
        </p:nvSpPr>
        <p:spPr>
          <a:xfrm>
            <a:off x="-76200" y="1066800"/>
            <a:ext cx="8610600" cy="5562600"/>
          </a:xfrm>
        </p:spPr>
        <p:txBody>
          <a:bodyPr>
            <a:normAutofit fontScale="92500" lnSpcReduction="20000"/>
          </a:bodyPr>
          <a:lstStyle/>
          <a:p>
            <a:pPr lvl="1">
              <a:buFont typeface="Wingdings" pitchFamily="2" charset="2"/>
              <a:buChar char="Ø"/>
            </a:pPr>
            <a:r>
              <a:rPr lang="en-US" dirty="0" smtClean="0"/>
              <a:t>Several options for methods to use when engaging stakeholders</a:t>
            </a:r>
          </a:p>
          <a:p>
            <a:pPr lvl="1">
              <a:buFont typeface="Wingdings" pitchFamily="2" charset="2"/>
              <a:buChar char="Ø"/>
            </a:pPr>
            <a:r>
              <a:rPr lang="en-US" dirty="0" smtClean="0"/>
              <a:t>Method depends on several factors including</a:t>
            </a:r>
          </a:p>
          <a:p>
            <a:pPr lvl="2"/>
            <a:r>
              <a:rPr lang="en-US" dirty="0" smtClean="0"/>
              <a:t>Intent (identifying topics, prioritization)</a:t>
            </a:r>
          </a:p>
          <a:p>
            <a:pPr lvl="2"/>
            <a:r>
              <a:rPr lang="en-US" dirty="0" smtClean="0"/>
              <a:t>Resources</a:t>
            </a:r>
          </a:p>
          <a:p>
            <a:pPr lvl="2"/>
            <a:r>
              <a:rPr lang="en-US" dirty="0" smtClean="0"/>
              <a:t>Number and variety of stakeholders</a:t>
            </a:r>
          </a:p>
          <a:p>
            <a:pPr lvl="2"/>
            <a:r>
              <a:rPr lang="en-US" dirty="0" smtClean="0"/>
              <a:t>What is already known in topic</a:t>
            </a:r>
          </a:p>
          <a:p>
            <a:pPr lvl="2"/>
            <a:r>
              <a:rPr lang="en-US" dirty="0" smtClean="0"/>
              <a:t>Experience</a:t>
            </a:r>
            <a:endParaRPr lang="en-US" dirty="0"/>
          </a:p>
          <a:p>
            <a:pPr lvl="1">
              <a:buFont typeface="Wingdings" pitchFamily="2" charset="2"/>
              <a:buChar char="Ø"/>
            </a:pPr>
            <a:r>
              <a:rPr lang="en-US" dirty="0" smtClean="0"/>
              <a:t>Important to  outline approach and intent</a:t>
            </a:r>
            <a:r>
              <a:rPr lang="en-US" i="1" dirty="0" smtClean="0"/>
              <a:t> a priori</a:t>
            </a:r>
          </a:p>
          <a:p>
            <a:pPr lvl="1">
              <a:buFont typeface="Wingdings" pitchFamily="2" charset="2"/>
              <a:buChar char="Ø"/>
            </a:pPr>
            <a:r>
              <a:rPr lang="en-US" dirty="0" smtClean="0"/>
              <a:t>Relationships with stakeholders are important</a:t>
            </a:r>
          </a:p>
          <a:p>
            <a:pPr lvl="2"/>
            <a:r>
              <a:rPr lang="en-US" dirty="0" smtClean="0"/>
              <a:t>Contact </a:t>
            </a:r>
            <a:r>
              <a:rPr lang="en-US" dirty="0"/>
              <a:t>potential stakeholders through multiple </a:t>
            </a:r>
            <a:r>
              <a:rPr lang="en-US" dirty="0" smtClean="0"/>
              <a:t>venues</a:t>
            </a:r>
          </a:p>
          <a:p>
            <a:pPr lvl="2"/>
            <a:r>
              <a:rPr lang="en-US" dirty="0" smtClean="0"/>
              <a:t>Consistent </a:t>
            </a:r>
            <a:r>
              <a:rPr lang="en-US" dirty="0"/>
              <a:t>communication and follow-up in the form of emails or phone calls is important to ensuring a balanced selection of stakeholders and a high response </a:t>
            </a:r>
            <a:r>
              <a:rPr lang="en-US" dirty="0" smtClean="0"/>
              <a:t>rate</a:t>
            </a:r>
          </a:p>
          <a:p>
            <a:pPr marL="971550" lvl="1" indent="-457200">
              <a:buFont typeface="Wingdings" pitchFamily="2" charset="2"/>
              <a:buChar char="Ø"/>
            </a:pPr>
            <a:r>
              <a:rPr lang="en-US" dirty="0" smtClean="0"/>
              <a:t>Preparation of stakeholders is critical to define expectations and </a:t>
            </a:r>
            <a:r>
              <a:rPr lang="en-US" smtClean="0"/>
              <a:t>allow engagement</a:t>
            </a:r>
            <a:endParaRPr lang="en-US" dirty="0"/>
          </a:p>
          <a:p>
            <a:endParaRPr lang="en-US" dirty="0" smtClean="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772400" y="228600"/>
            <a:ext cx="1066800" cy="1066800"/>
          </a:xfrm>
          <a:prstGeom prst="rect">
            <a:avLst/>
          </a:prstGeom>
        </p:spPr>
      </p:pic>
    </p:spTree>
    <p:extLst>
      <p:ext uri="{BB962C8B-B14F-4D97-AF65-F5344CB8AC3E}">
        <p14:creationId xmlns:p14="http://schemas.microsoft.com/office/powerpoint/2010/main" xmlns="" val="41436957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Content Placeholder 2"/>
          <p:cNvSpPr>
            <a:spLocks noGrp="1"/>
          </p:cNvSpPr>
          <p:nvPr>
            <p:ph idx="1"/>
          </p:nvPr>
        </p:nvSpPr>
        <p:spPr>
          <a:xfrm>
            <a:off x="685800" y="1143000"/>
            <a:ext cx="8077200" cy="4754563"/>
          </a:xfrm>
        </p:spPr>
        <p:txBody>
          <a:bodyPr>
            <a:noAutofit/>
          </a:bodyPr>
          <a:lstStyle/>
          <a:p>
            <a:pPr marL="623888" indent="-514350" eaLnBrk="1" hangingPunct="1">
              <a:buClr>
                <a:schemeClr val="tx2"/>
              </a:buClr>
              <a:buNone/>
            </a:pPr>
            <a:r>
              <a:rPr lang="en-US" b="1" i="1" dirty="0" smtClean="0">
                <a:ea typeface="ＭＳ Ｐゴシック" pitchFamily="34" charset="-128"/>
              </a:rPr>
              <a:t>Evidence-based Practice Centers (EPCs)</a:t>
            </a:r>
          </a:p>
          <a:p>
            <a:pPr marL="581025" lvl="1" indent="-514350">
              <a:buClr>
                <a:schemeClr val="tx2"/>
              </a:buClr>
              <a:buFont typeface="Wingdings" pitchFamily="2" charset="2"/>
              <a:buChar char="§"/>
            </a:pPr>
            <a:r>
              <a:rPr lang="en-US" sz="2600" dirty="0" smtClean="0">
                <a:solidFill>
                  <a:srgbClr val="000000"/>
                </a:solidFill>
                <a:ea typeface="ＭＳ Ｐゴシック" pitchFamily="34" charset="-128"/>
              </a:rPr>
              <a:t>11 centers throughout the United States and Canada</a:t>
            </a:r>
          </a:p>
          <a:p>
            <a:pPr marL="581025" lvl="1" indent="-514350">
              <a:buClr>
                <a:schemeClr val="tx2"/>
              </a:buClr>
              <a:buFont typeface="Wingdings" pitchFamily="2" charset="2"/>
              <a:buChar char="§"/>
            </a:pPr>
            <a:endParaRPr lang="en-US" dirty="0" smtClean="0">
              <a:ea typeface="ＭＳ Ｐゴシック" pitchFamily="34" charset="-128"/>
            </a:endParaRPr>
          </a:p>
          <a:p>
            <a:pPr marL="623888" indent="-514350" eaLnBrk="1" hangingPunct="1">
              <a:buClr>
                <a:schemeClr val="tx2"/>
              </a:buClr>
              <a:buBlip>
                <a:blip r:embed="rId3"/>
              </a:buBlip>
            </a:pPr>
            <a:r>
              <a:rPr lang="en-US" sz="2600" dirty="0" smtClean="0">
                <a:ea typeface="ＭＳ Ｐゴシック" pitchFamily="34" charset="-128"/>
              </a:rPr>
              <a:t>Systematically and critically appraise existing research and synthesize knowledge</a:t>
            </a:r>
          </a:p>
          <a:p>
            <a:pPr marL="623888" indent="-514350" eaLnBrk="1" hangingPunct="1">
              <a:buClr>
                <a:schemeClr val="tx2"/>
              </a:buClr>
              <a:buBlip>
                <a:blip r:embed="rId3"/>
              </a:buBlip>
            </a:pPr>
            <a:r>
              <a:rPr lang="en-US" sz="2600" dirty="0" smtClean="0">
                <a:ea typeface="ＭＳ Ｐゴシック" pitchFamily="34" charset="-128"/>
              </a:rPr>
              <a:t>Produce comparative effectiveness and effectiveness reviews</a:t>
            </a:r>
          </a:p>
          <a:p>
            <a:pPr marL="623888" indent="-514350" eaLnBrk="1" hangingPunct="1">
              <a:buClr>
                <a:schemeClr val="tx2"/>
              </a:buClr>
              <a:buBlip>
                <a:blip r:embed="rId3"/>
              </a:buBlip>
            </a:pPr>
            <a:endParaRPr lang="en-US" sz="1600" dirty="0" smtClean="0">
              <a:ea typeface="ＭＳ Ｐゴシック" pitchFamily="34" charset="-128"/>
            </a:endParaRPr>
          </a:p>
          <a:p>
            <a:pPr marL="623888" indent="-514350">
              <a:buClr>
                <a:schemeClr val="tx2"/>
              </a:buClr>
              <a:buNone/>
            </a:pPr>
            <a:r>
              <a:rPr lang="en-US" b="1" i="1" dirty="0" smtClean="0">
                <a:ea typeface="ＭＳ Ｐゴシック" pitchFamily="34" charset="-128"/>
              </a:rPr>
              <a:t>Scientific Resource Center (SRC)</a:t>
            </a:r>
            <a:endParaRPr lang="en-US" dirty="0">
              <a:ea typeface="ＭＳ Ｐゴシック" pitchFamily="34" charset="-128"/>
            </a:endParaRPr>
          </a:p>
          <a:p>
            <a:pPr marL="623888" indent="-514350">
              <a:buClr>
                <a:schemeClr val="tx2"/>
              </a:buClr>
              <a:buBlip>
                <a:blip r:embed="rId3"/>
              </a:buBlip>
            </a:pPr>
            <a:r>
              <a:rPr lang="en-US" sz="2600" dirty="0" smtClean="0">
                <a:ea typeface="ＭＳ Ｐゴシック" pitchFamily="34" charset="-128"/>
              </a:rPr>
              <a:t>Responsible for scientific methodological work of reviews and other research projects for EPCs and </a:t>
            </a:r>
            <a:r>
              <a:rPr lang="en-US" sz="2600" dirty="0" err="1" smtClean="0">
                <a:ea typeface="ＭＳ Ｐゴシック" pitchFamily="34" charset="-128"/>
              </a:rPr>
              <a:t>DEcIDES</a:t>
            </a:r>
            <a:endParaRPr lang="en-US" sz="2600" dirty="0" smtClean="0">
              <a:ea typeface="ＭＳ Ｐゴシック" pitchFamily="34" charset="-128"/>
            </a:endParaRPr>
          </a:p>
          <a:p>
            <a:pPr marL="623888" indent="-514350">
              <a:buClr>
                <a:schemeClr val="tx2"/>
              </a:buClr>
              <a:buBlip>
                <a:blip r:embed="rId3"/>
              </a:buBlip>
            </a:pPr>
            <a:endParaRPr lang="en-US" sz="2600" dirty="0">
              <a:ea typeface="ＭＳ Ｐゴシック" pitchFamily="34" charset="-128"/>
            </a:endParaRPr>
          </a:p>
          <a:p>
            <a:pPr marL="623888" indent="-514350" eaLnBrk="1" hangingPunct="1">
              <a:buClr>
                <a:schemeClr val="tx2"/>
              </a:buClr>
              <a:buFont typeface="Georgia" pitchFamily="18" charset="0"/>
              <a:buNone/>
            </a:pPr>
            <a:endParaRPr lang="en-US" dirty="0" smtClean="0">
              <a:ea typeface="ＭＳ Ｐゴシック" pitchFamily="34" charset="-128"/>
            </a:endParaRPr>
          </a:p>
          <a:p>
            <a:pPr marL="623888" indent="-514350" eaLnBrk="1" hangingPunct="1">
              <a:buClr>
                <a:schemeClr val="tx2"/>
              </a:buClr>
              <a:buFont typeface="Georgia" pitchFamily="18" charset="0"/>
              <a:buNone/>
            </a:pPr>
            <a:endParaRPr lang="en-US" dirty="0" smtClean="0">
              <a:ea typeface="ＭＳ Ｐゴシック" pitchFamily="34" charset="-128"/>
            </a:endParaRPr>
          </a:p>
          <a:p>
            <a:pPr marL="623888" indent="-514350" eaLnBrk="1" hangingPunct="1">
              <a:buClr>
                <a:schemeClr val="tx2"/>
              </a:buClr>
              <a:buFont typeface="Arial" charset="0"/>
              <a:buChar char="•"/>
            </a:pPr>
            <a:endParaRPr lang="en-US" dirty="0" smtClean="0">
              <a:ea typeface="ＭＳ Ｐゴシック" pitchFamily="34" charset="-128"/>
            </a:endParaRPr>
          </a:p>
        </p:txBody>
      </p:sp>
      <p:sp>
        <p:nvSpPr>
          <p:cNvPr id="7" name="Title 6"/>
          <p:cNvSpPr>
            <a:spLocks noGrp="1"/>
          </p:cNvSpPr>
          <p:nvPr>
            <p:ph type="title"/>
          </p:nvPr>
        </p:nvSpPr>
        <p:spPr>
          <a:xfrm>
            <a:off x="228600" y="274638"/>
            <a:ext cx="8915400" cy="563562"/>
          </a:xfrm>
        </p:spPr>
        <p:txBody>
          <a:bodyPr>
            <a:normAutofit fontScale="90000"/>
          </a:bodyPr>
          <a:lstStyle/>
          <a:p>
            <a:r>
              <a:rPr lang="en-US" b="1" i="1" dirty="0" smtClean="0"/>
              <a:t>EPCs &amp; SRC</a:t>
            </a:r>
            <a:endParaRPr lang="en-US" b="1" i="1" dirty="0"/>
          </a:p>
        </p:txBody>
      </p:sp>
    </p:spTree>
    <p:extLst>
      <p:ext uri="{BB962C8B-B14F-4D97-AF65-F5344CB8AC3E}">
        <p14:creationId xmlns:p14="http://schemas.microsoft.com/office/powerpoint/2010/main" xmlns="" val="1341196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b="1" i="1" dirty="0" smtClean="0"/>
              <a:t>EPCs &amp; SRC</a:t>
            </a:r>
            <a:endParaRPr lang="en-US" b="1" i="1" dirty="0"/>
          </a:p>
        </p:txBody>
      </p:sp>
      <p:sp>
        <p:nvSpPr>
          <p:cNvPr id="60" name="Content Placeholder 59"/>
          <p:cNvSpPr>
            <a:spLocks noGrp="1"/>
          </p:cNvSpPr>
          <p:nvPr>
            <p:ph idx="1"/>
          </p:nvPr>
        </p:nvSpPr>
        <p:spPr>
          <a:xfrm>
            <a:off x="152400" y="1219200"/>
            <a:ext cx="8763000" cy="5105400"/>
          </a:xfrm>
        </p:spPr>
        <p:txBody>
          <a:bodyPr>
            <a:noAutofit/>
          </a:bodyPr>
          <a:lstStyle/>
          <a:p>
            <a:pPr marL="514350" indent="-514350">
              <a:buBlip>
                <a:blip r:embed="rId2"/>
              </a:buBlip>
            </a:pPr>
            <a:r>
              <a:rPr lang="en-US" sz="2000" dirty="0" smtClean="0"/>
              <a:t>Blue Cross and Blue Shield Association, Technology Evaluation Center, </a:t>
            </a:r>
            <a:r>
              <a:rPr lang="en-US" sz="2000" b="1" i="1" dirty="0" smtClean="0">
                <a:solidFill>
                  <a:schemeClr val="tx2"/>
                </a:solidFill>
              </a:rPr>
              <a:t>Chicago, IL</a:t>
            </a:r>
          </a:p>
          <a:p>
            <a:pPr marL="514350" indent="-514350">
              <a:buBlip>
                <a:blip r:embed="rId2"/>
              </a:buBlip>
            </a:pPr>
            <a:r>
              <a:rPr lang="en-US" sz="2000" dirty="0" smtClean="0"/>
              <a:t>Brown University, </a:t>
            </a:r>
            <a:r>
              <a:rPr lang="en-US" sz="2000" b="1" i="1" dirty="0" smtClean="0">
                <a:solidFill>
                  <a:schemeClr val="tx2"/>
                </a:solidFill>
              </a:rPr>
              <a:t>Providence Rhode Island</a:t>
            </a:r>
          </a:p>
          <a:p>
            <a:pPr marL="514350" indent="-514350">
              <a:buBlip>
                <a:blip r:embed="rId2"/>
              </a:buBlip>
            </a:pPr>
            <a:r>
              <a:rPr lang="en-US" sz="2000" dirty="0" smtClean="0"/>
              <a:t>ECRI Institute, </a:t>
            </a:r>
            <a:r>
              <a:rPr lang="en-US" sz="2000" b="1" i="1" dirty="0" smtClean="0">
                <a:solidFill>
                  <a:schemeClr val="tx2"/>
                </a:solidFill>
              </a:rPr>
              <a:t>Plymouth Meeting, PA</a:t>
            </a:r>
          </a:p>
          <a:p>
            <a:pPr marL="514350" indent="-514350">
              <a:buBlip>
                <a:blip r:embed="rId2"/>
              </a:buBlip>
            </a:pPr>
            <a:r>
              <a:rPr lang="en-US" sz="2000" dirty="0" smtClean="0"/>
              <a:t>Johns Hopkins University, </a:t>
            </a:r>
            <a:r>
              <a:rPr lang="en-US" sz="2000" b="1" i="1" dirty="0" smtClean="0">
                <a:solidFill>
                  <a:schemeClr val="tx2"/>
                </a:solidFill>
              </a:rPr>
              <a:t>Baltimore, MD</a:t>
            </a:r>
          </a:p>
          <a:p>
            <a:pPr marL="514350" indent="-514350">
              <a:buBlip>
                <a:blip r:embed="rId2"/>
              </a:buBlip>
            </a:pPr>
            <a:r>
              <a:rPr lang="en-US" sz="2000" dirty="0" smtClean="0"/>
              <a:t>Kaiser Foundation Research Institute, </a:t>
            </a:r>
            <a:r>
              <a:rPr lang="en-US" sz="2000" b="1" i="1" dirty="0" smtClean="0">
                <a:solidFill>
                  <a:schemeClr val="tx2"/>
                </a:solidFill>
              </a:rPr>
              <a:t>Oakland, CA</a:t>
            </a:r>
          </a:p>
          <a:p>
            <a:pPr marL="514350" indent="-514350">
              <a:buBlip>
                <a:blip r:embed="rId2"/>
              </a:buBlip>
            </a:pPr>
            <a:r>
              <a:rPr lang="en-US" sz="2000" dirty="0" smtClean="0"/>
              <a:t>Oregon Health &amp; Science University, </a:t>
            </a:r>
            <a:r>
              <a:rPr lang="en-US" sz="2000" b="1" i="1" dirty="0" smtClean="0">
                <a:solidFill>
                  <a:schemeClr val="tx2"/>
                </a:solidFill>
              </a:rPr>
              <a:t>Portland, OR</a:t>
            </a:r>
          </a:p>
          <a:p>
            <a:pPr marL="514350" indent="-514350">
              <a:buBlip>
                <a:blip r:embed="rId2"/>
              </a:buBlip>
            </a:pPr>
            <a:r>
              <a:rPr lang="en-US" sz="2000" dirty="0" smtClean="0"/>
              <a:t>RTI International – University of North Carolina at Chapel Hill, </a:t>
            </a:r>
            <a:r>
              <a:rPr lang="en-US" sz="2000" b="1" i="1" dirty="0" smtClean="0">
                <a:solidFill>
                  <a:schemeClr val="tx2"/>
                </a:solidFill>
              </a:rPr>
              <a:t>Chapel Hill, NC</a:t>
            </a:r>
          </a:p>
          <a:p>
            <a:pPr marL="514350" indent="-514350">
              <a:buBlip>
                <a:blip r:embed="rId2"/>
              </a:buBlip>
            </a:pPr>
            <a:r>
              <a:rPr lang="en-US" sz="2000" dirty="0" smtClean="0"/>
              <a:t>RAND Corporation , </a:t>
            </a:r>
            <a:r>
              <a:rPr lang="en-US" sz="2000" b="1" i="1" dirty="0" smtClean="0">
                <a:solidFill>
                  <a:schemeClr val="tx2"/>
                </a:solidFill>
              </a:rPr>
              <a:t>Santa Monica, CA</a:t>
            </a:r>
          </a:p>
          <a:p>
            <a:pPr marL="514350" indent="-514350">
              <a:buBlip>
                <a:blip r:embed="rId2"/>
              </a:buBlip>
            </a:pPr>
            <a:r>
              <a:rPr lang="en-US" sz="2000" dirty="0" smtClean="0"/>
              <a:t>University of Alberta, Edmonton, </a:t>
            </a:r>
            <a:r>
              <a:rPr lang="en-US" sz="2000" b="1" i="1" dirty="0" smtClean="0">
                <a:solidFill>
                  <a:schemeClr val="tx2"/>
                </a:solidFill>
              </a:rPr>
              <a:t>Edmonton, Alberta</a:t>
            </a:r>
          </a:p>
          <a:p>
            <a:pPr marL="514350" indent="-514350">
              <a:buBlip>
                <a:blip r:embed="rId2"/>
              </a:buBlip>
            </a:pPr>
            <a:r>
              <a:rPr lang="en-US" sz="2000" dirty="0" smtClean="0"/>
              <a:t>University of Minnesota EPC, </a:t>
            </a:r>
            <a:r>
              <a:rPr lang="en-US" sz="2000" b="1" i="1" dirty="0" smtClean="0">
                <a:solidFill>
                  <a:schemeClr val="tx2"/>
                </a:solidFill>
              </a:rPr>
              <a:t>Minneapolis, MN</a:t>
            </a:r>
          </a:p>
          <a:p>
            <a:pPr marL="514350" indent="-514350">
              <a:buBlip>
                <a:blip r:embed="rId2"/>
              </a:buBlip>
            </a:pPr>
            <a:r>
              <a:rPr lang="en-US" sz="2000" dirty="0" smtClean="0"/>
              <a:t>Vanderbilt University Medical Center, </a:t>
            </a:r>
            <a:r>
              <a:rPr lang="en-US" sz="2000" b="1" i="1" dirty="0" smtClean="0">
                <a:solidFill>
                  <a:schemeClr val="tx2"/>
                </a:solidFill>
              </a:rPr>
              <a:t>Nashville, TN</a:t>
            </a:r>
          </a:p>
          <a:p>
            <a:pPr marL="514350" indent="-514350">
              <a:buBlip>
                <a:blip r:embed="rId2"/>
              </a:buBlip>
            </a:pPr>
            <a:endParaRPr lang="en-US" sz="2000" b="1" i="1" dirty="0">
              <a:solidFill>
                <a:schemeClr val="tx2"/>
              </a:solidFill>
            </a:endParaRPr>
          </a:p>
          <a:p>
            <a:pPr marL="514350" indent="-514350">
              <a:buBlip>
                <a:blip r:embed="rId2"/>
              </a:buBlip>
            </a:pPr>
            <a:r>
              <a:rPr lang="en-US" sz="2000" dirty="0"/>
              <a:t>Scientific Resource Center (SRC) for EPCs and </a:t>
            </a:r>
            <a:r>
              <a:rPr lang="en-US" sz="2000" dirty="0" err="1"/>
              <a:t>DEcIDES</a:t>
            </a:r>
            <a:r>
              <a:rPr lang="en-US" sz="2000" dirty="0"/>
              <a:t> – Portland VA Research Foundation, </a:t>
            </a:r>
            <a:r>
              <a:rPr lang="en-US" sz="2000" b="1" i="1" dirty="0">
                <a:solidFill>
                  <a:schemeClr val="tx2"/>
                </a:solidFill>
              </a:rPr>
              <a:t>Portland OR</a:t>
            </a:r>
          </a:p>
          <a:p>
            <a:pPr marL="514350" indent="-514350">
              <a:buBlip>
                <a:blip r:embed="rId2"/>
              </a:buBlip>
            </a:pPr>
            <a:endParaRPr lang="en-US" sz="2000" b="1" dirty="0" smtClean="0">
              <a:solidFill>
                <a:schemeClr val="tx2"/>
              </a:solidFill>
            </a:endParaRPr>
          </a:p>
        </p:txBody>
      </p:sp>
    </p:spTree>
    <p:extLst>
      <p:ext uri="{BB962C8B-B14F-4D97-AF65-F5344CB8AC3E}">
        <p14:creationId xmlns:p14="http://schemas.microsoft.com/office/powerpoint/2010/main" xmlns="" val="4142909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3"/>
          <p:cNvGraphicFramePr>
            <a:graphicFrameLocks noGrp="1"/>
          </p:cNvGraphicFramePr>
          <p:nvPr>
            <p:ph idx="1"/>
            <p:extLst>
              <p:ext uri="{D42A27DB-BD31-4B8C-83A1-F6EECF244321}">
                <p14:modId xmlns:p14="http://schemas.microsoft.com/office/powerpoint/2010/main" xmlns="" val="3889371648"/>
              </p:ext>
            </p:extLst>
          </p:nvPr>
        </p:nvGraphicFramePr>
        <p:xfrm>
          <a:off x="457200" y="1143000"/>
          <a:ext cx="8305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7"/>
          <p:cNvSpPr>
            <a:spLocks noGrp="1"/>
          </p:cNvSpPr>
          <p:nvPr>
            <p:ph type="title"/>
          </p:nvPr>
        </p:nvSpPr>
        <p:spPr>
          <a:xfrm>
            <a:off x="152400" y="274638"/>
            <a:ext cx="8839200" cy="563562"/>
          </a:xfrm>
          <a:ln>
            <a:noFill/>
          </a:ln>
        </p:spPr>
        <p:txBody>
          <a:bodyPr>
            <a:noAutofit/>
          </a:bodyPr>
          <a:lstStyle/>
          <a:p>
            <a:r>
              <a:rPr lang="en-US" sz="4000" i="1" dirty="0" smtClean="0">
                <a:effectLst>
                  <a:outerShdw blurRad="38100" dist="38100" dir="2700000" algn="tl">
                    <a:srgbClr val="000000">
                      <a:alpha val="43137"/>
                    </a:srgbClr>
                  </a:outerShdw>
                </a:effectLst>
              </a:rPr>
              <a:t>Opportunities for Stakeholder Input</a:t>
            </a:r>
            <a:endParaRPr lang="en-US" sz="40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33925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143000"/>
          </a:xfrm>
        </p:spPr>
        <p:txBody>
          <a:bodyPr>
            <a:normAutofit fontScale="90000"/>
          </a:bodyPr>
          <a:lstStyle/>
          <a:p>
            <a:r>
              <a:rPr lang="en-US" b="1" dirty="0" smtClean="0"/>
              <a:t>EHC Report on Engaging Stakeholders for Development and Prioritization of Future Research Needs</a:t>
            </a:r>
            <a:endParaRPr lang="en-US" b="1" dirty="0"/>
          </a:p>
        </p:txBody>
      </p:sp>
      <p:sp>
        <p:nvSpPr>
          <p:cNvPr id="3" name="Content Placeholder 2"/>
          <p:cNvSpPr>
            <a:spLocks noGrp="1"/>
          </p:cNvSpPr>
          <p:nvPr>
            <p:ph idx="1"/>
          </p:nvPr>
        </p:nvSpPr>
        <p:spPr>
          <a:xfrm>
            <a:off x="609600" y="4876800"/>
            <a:ext cx="8229600" cy="1524000"/>
          </a:xfrm>
        </p:spPr>
        <p:txBody>
          <a:bodyPr>
            <a:normAutofit/>
          </a:bodyPr>
          <a:lstStyle/>
          <a:p>
            <a:r>
              <a:rPr lang="en-US" sz="1700" dirty="0" err="1"/>
              <a:t>O’Haire</a:t>
            </a:r>
            <a:r>
              <a:rPr lang="en-US" sz="1700" dirty="0"/>
              <a:t> C, </a:t>
            </a:r>
            <a:r>
              <a:rPr lang="en-US" sz="1700" dirty="0" err="1"/>
              <a:t>McPheeters</a:t>
            </a:r>
            <a:r>
              <a:rPr lang="en-US" sz="1700" dirty="0"/>
              <a:t> M, </a:t>
            </a:r>
            <a:r>
              <a:rPr lang="en-US" sz="1700" dirty="0" err="1"/>
              <a:t>Nakamoto</a:t>
            </a:r>
            <a:r>
              <a:rPr lang="en-US" sz="1700" dirty="0"/>
              <a:t> E, </a:t>
            </a:r>
            <a:r>
              <a:rPr lang="en-US" sz="1700" dirty="0" err="1"/>
              <a:t>LaBrant</a:t>
            </a:r>
            <a:r>
              <a:rPr lang="en-US" sz="1700" dirty="0"/>
              <a:t> L, Most C , Lee K, Graham E, Cottrell E, Guise J-M.  Engaging Stakeholders To Identify and Prioritize Future Research Needs. Rockville (MD): Agency for Healthcare Research and Quality (US); 2011 Jun. (Methods Future Research Needs Reports, No. 4.) Available from: </a:t>
            </a:r>
            <a:r>
              <a:rPr lang="en-US" sz="1700" u="sng" dirty="0">
                <a:hlinkClick r:id="rId2"/>
              </a:rPr>
              <a:t>http://www.ncbi.nlm.nih.gov/books/NBK62565</a:t>
            </a:r>
            <a:r>
              <a:rPr lang="en-US" sz="1700" u="sng" dirty="0" smtClean="0">
                <a:hlinkClick r:id="rId2"/>
              </a:rPr>
              <a:t>/</a:t>
            </a:r>
            <a:endParaRPr lang="en-US" dirty="0"/>
          </a:p>
          <a:p>
            <a:endParaRPr lang="en-US" dirty="0"/>
          </a:p>
        </p:txBody>
      </p:sp>
    </p:spTree>
    <p:extLst>
      <p:ext uri="{BB962C8B-B14F-4D97-AF65-F5344CB8AC3E}">
        <p14:creationId xmlns:p14="http://schemas.microsoft.com/office/powerpoint/2010/main" xmlns="" val="62650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ChangeArrowheads="1"/>
          </p:cNvSpPr>
          <p:nvPr/>
        </p:nvSpPr>
        <p:spPr bwMode="auto">
          <a:xfrm rot="-5400000">
            <a:off x="6007894" y="750094"/>
            <a:ext cx="247650" cy="233362"/>
          </a:xfrm>
          <a:prstGeom prst="downArrow">
            <a:avLst>
              <a:gd name="adj1" fmla="val 47046"/>
              <a:gd name="adj2" fmla="val 19838"/>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39" name="Rectangle 5"/>
          <p:cNvSpPr>
            <a:spLocks noChangeArrowheads="1"/>
          </p:cNvSpPr>
          <p:nvPr/>
        </p:nvSpPr>
        <p:spPr bwMode="auto">
          <a:xfrm>
            <a:off x="234950" y="5105400"/>
            <a:ext cx="2578100" cy="533400"/>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Literature Synthesis</a:t>
            </a:r>
          </a:p>
        </p:txBody>
      </p:sp>
      <p:sp>
        <p:nvSpPr>
          <p:cNvPr id="14340" name="Rectangle 9"/>
          <p:cNvSpPr>
            <a:spLocks noChangeArrowheads="1"/>
          </p:cNvSpPr>
          <p:nvPr/>
        </p:nvSpPr>
        <p:spPr bwMode="auto">
          <a:xfrm>
            <a:off x="6324600" y="381000"/>
            <a:ext cx="2641600" cy="914400"/>
          </a:xfrm>
          <a:prstGeom prst="rect">
            <a:avLst/>
          </a:prstGeom>
          <a:solidFill>
            <a:srgbClr val="FFFFFF"/>
          </a:solidFill>
          <a:ln w="8890">
            <a:solidFill>
              <a:srgbClr val="000000"/>
            </a:solidFill>
            <a:miter lim="800000"/>
            <a:headEnd/>
            <a:tailEnd/>
          </a:ln>
        </p:spPr>
        <p:txBody>
          <a:bodyPr lIns="45720" rIns="45720"/>
          <a:lstStyle/>
          <a:p>
            <a:pPr algn="ctr"/>
            <a:r>
              <a:rPr lang="en-US" b="1">
                <a:solidFill>
                  <a:srgbClr val="000000"/>
                </a:solidFill>
              </a:rPr>
              <a:t>Phase III:</a:t>
            </a:r>
          </a:p>
          <a:p>
            <a:pPr algn="ctr"/>
            <a:r>
              <a:rPr lang="en-US" b="1">
                <a:solidFill>
                  <a:srgbClr val="000000"/>
                </a:solidFill>
              </a:rPr>
              <a:t>EPC interviews</a:t>
            </a:r>
          </a:p>
          <a:p>
            <a:pPr algn="ctr"/>
            <a:r>
              <a:rPr lang="en-US" sz="1400" b="1">
                <a:solidFill>
                  <a:srgbClr val="000000"/>
                </a:solidFill>
              </a:rPr>
              <a:t>(Vanderbilt EPC)</a:t>
            </a:r>
            <a:endParaRPr lang="en-US" sz="1400">
              <a:solidFill>
                <a:srgbClr val="000000"/>
              </a:solidFill>
            </a:endParaRPr>
          </a:p>
        </p:txBody>
      </p:sp>
      <p:sp>
        <p:nvSpPr>
          <p:cNvPr id="14341" name="AutoShape 10"/>
          <p:cNvSpPr>
            <a:spLocks noChangeArrowheads="1"/>
          </p:cNvSpPr>
          <p:nvPr/>
        </p:nvSpPr>
        <p:spPr bwMode="auto">
          <a:xfrm rot="-5400000">
            <a:off x="2878138" y="750888"/>
            <a:ext cx="246062" cy="233362"/>
          </a:xfrm>
          <a:prstGeom prst="downArrow">
            <a:avLst>
              <a:gd name="adj1" fmla="val 46667"/>
              <a:gd name="adj2" fmla="val 20060"/>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42" name="Rectangle 11"/>
          <p:cNvSpPr>
            <a:spLocks noChangeArrowheads="1"/>
          </p:cNvSpPr>
          <p:nvPr/>
        </p:nvSpPr>
        <p:spPr bwMode="auto">
          <a:xfrm>
            <a:off x="3189288" y="2166938"/>
            <a:ext cx="2784475" cy="652462"/>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Recruitment and Interview Guide Development</a:t>
            </a:r>
          </a:p>
          <a:p>
            <a:endParaRPr lang="en-US">
              <a:solidFill>
                <a:srgbClr val="000000"/>
              </a:solidFill>
            </a:endParaRPr>
          </a:p>
        </p:txBody>
      </p:sp>
      <p:sp>
        <p:nvSpPr>
          <p:cNvPr id="9" name="Rectangle 13"/>
          <p:cNvSpPr>
            <a:spLocks noChangeArrowheads="1"/>
          </p:cNvSpPr>
          <p:nvPr/>
        </p:nvSpPr>
        <p:spPr bwMode="auto">
          <a:xfrm>
            <a:off x="3201988" y="5106988"/>
            <a:ext cx="2765425" cy="531812"/>
          </a:xfrm>
          <a:prstGeom prst="rect">
            <a:avLst/>
          </a:prstGeom>
          <a:solidFill>
            <a:srgbClr val="FFFFFF"/>
          </a:solidFill>
          <a:ln w="8890">
            <a:solidFill>
              <a:srgbClr val="000000"/>
            </a:solidFill>
            <a:miter lim="800000"/>
            <a:headEnd/>
            <a:tailEnd/>
          </a:ln>
        </p:spPr>
        <p:txBody>
          <a:bodyPr lIns="45720" rIns="45720"/>
          <a:lstStyle/>
          <a:p>
            <a:pPr algn="ctr">
              <a:defRPr/>
            </a:pPr>
            <a:r>
              <a:rPr lang="en-US" sz="1600" b="1" dirty="0">
                <a:solidFill>
                  <a:srgbClr val="000000"/>
                </a:solidFill>
              </a:rPr>
              <a:t>Analysis of Interviews</a:t>
            </a:r>
          </a:p>
          <a:p>
            <a:pPr marL="285750" indent="-114300">
              <a:defRPr/>
            </a:pPr>
            <a:endParaRPr lang="en-US" dirty="0">
              <a:solidFill>
                <a:srgbClr val="000000"/>
              </a:solidFill>
            </a:endParaRPr>
          </a:p>
        </p:txBody>
      </p:sp>
      <p:sp>
        <p:nvSpPr>
          <p:cNvPr id="14344" name="Rectangle 14"/>
          <p:cNvSpPr>
            <a:spLocks noChangeArrowheads="1"/>
          </p:cNvSpPr>
          <p:nvPr/>
        </p:nvSpPr>
        <p:spPr bwMode="auto">
          <a:xfrm>
            <a:off x="3192463" y="3810000"/>
            <a:ext cx="2784475" cy="457200"/>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Key Informant Interviews</a:t>
            </a:r>
          </a:p>
        </p:txBody>
      </p:sp>
      <p:sp>
        <p:nvSpPr>
          <p:cNvPr id="14345" name="Rectangle 15"/>
          <p:cNvSpPr>
            <a:spLocks noChangeArrowheads="1"/>
          </p:cNvSpPr>
          <p:nvPr/>
        </p:nvSpPr>
        <p:spPr bwMode="auto">
          <a:xfrm>
            <a:off x="3178175" y="381000"/>
            <a:ext cx="2765425" cy="914400"/>
          </a:xfrm>
          <a:prstGeom prst="rect">
            <a:avLst/>
          </a:prstGeom>
          <a:solidFill>
            <a:srgbClr val="FFFFFF"/>
          </a:solidFill>
          <a:ln w="8890">
            <a:solidFill>
              <a:srgbClr val="000000"/>
            </a:solidFill>
            <a:miter lim="800000"/>
            <a:headEnd/>
            <a:tailEnd/>
          </a:ln>
        </p:spPr>
        <p:txBody>
          <a:bodyPr lIns="45720" rIns="45720"/>
          <a:lstStyle/>
          <a:p>
            <a:pPr algn="ctr"/>
            <a:r>
              <a:rPr lang="en-US" b="1">
                <a:solidFill>
                  <a:srgbClr val="000000"/>
                </a:solidFill>
              </a:rPr>
              <a:t>Phase II: Key Informant  Interviews</a:t>
            </a:r>
          </a:p>
          <a:p>
            <a:pPr algn="ctr"/>
            <a:r>
              <a:rPr lang="en-US" sz="1400" b="1">
                <a:solidFill>
                  <a:srgbClr val="000000"/>
                </a:solidFill>
              </a:rPr>
              <a:t>(Oregon EPC)</a:t>
            </a:r>
            <a:endParaRPr lang="en-US" sz="1400">
              <a:solidFill>
                <a:srgbClr val="000000"/>
              </a:solidFill>
            </a:endParaRPr>
          </a:p>
        </p:txBody>
      </p:sp>
      <p:sp>
        <p:nvSpPr>
          <p:cNvPr id="14346" name="AutoShape 17"/>
          <p:cNvSpPr>
            <a:spLocks noChangeArrowheads="1"/>
          </p:cNvSpPr>
          <p:nvPr/>
        </p:nvSpPr>
        <p:spPr bwMode="auto">
          <a:xfrm>
            <a:off x="1438275" y="1371600"/>
            <a:ext cx="238125" cy="771525"/>
          </a:xfrm>
          <a:prstGeom prst="downArrow">
            <a:avLst>
              <a:gd name="adj1" fmla="val 46667"/>
              <a:gd name="adj2" fmla="val 20850"/>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47" name="Rectangle 18"/>
          <p:cNvSpPr>
            <a:spLocks noChangeArrowheads="1"/>
          </p:cNvSpPr>
          <p:nvPr/>
        </p:nvSpPr>
        <p:spPr bwMode="auto">
          <a:xfrm>
            <a:off x="241300" y="381000"/>
            <a:ext cx="2578100" cy="914400"/>
          </a:xfrm>
          <a:prstGeom prst="rect">
            <a:avLst/>
          </a:prstGeom>
          <a:solidFill>
            <a:srgbClr val="FFFFFF"/>
          </a:solidFill>
          <a:ln w="8890">
            <a:solidFill>
              <a:srgbClr val="000000"/>
            </a:solidFill>
            <a:miter lim="800000"/>
            <a:headEnd/>
            <a:tailEnd/>
          </a:ln>
        </p:spPr>
        <p:txBody>
          <a:bodyPr lIns="45720" rIns="45720"/>
          <a:lstStyle/>
          <a:p>
            <a:pPr algn="ctr"/>
            <a:r>
              <a:rPr lang="en-US" b="1">
                <a:solidFill>
                  <a:srgbClr val="000000"/>
                </a:solidFill>
              </a:rPr>
              <a:t>Phase I:</a:t>
            </a:r>
          </a:p>
          <a:p>
            <a:pPr algn="ctr"/>
            <a:r>
              <a:rPr lang="en-US" b="1">
                <a:solidFill>
                  <a:srgbClr val="000000"/>
                </a:solidFill>
              </a:rPr>
              <a:t>Literature Summary</a:t>
            </a:r>
          </a:p>
          <a:p>
            <a:pPr algn="ctr"/>
            <a:r>
              <a:rPr lang="en-US" sz="1400" b="1">
                <a:solidFill>
                  <a:srgbClr val="000000"/>
                </a:solidFill>
              </a:rPr>
              <a:t>(Oregon EPC)</a:t>
            </a:r>
            <a:endParaRPr lang="en-US" sz="1400">
              <a:solidFill>
                <a:srgbClr val="000000"/>
              </a:solidFill>
            </a:endParaRPr>
          </a:p>
        </p:txBody>
      </p:sp>
      <p:sp>
        <p:nvSpPr>
          <p:cNvPr id="14348" name="Rectangle 19"/>
          <p:cNvSpPr>
            <a:spLocks noChangeArrowheads="1"/>
          </p:cNvSpPr>
          <p:nvPr/>
        </p:nvSpPr>
        <p:spPr bwMode="auto">
          <a:xfrm>
            <a:off x="241300" y="3811588"/>
            <a:ext cx="2578100" cy="455612"/>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Literature Review</a:t>
            </a:r>
            <a:endParaRPr lang="en-US" sz="1600">
              <a:solidFill>
                <a:srgbClr val="000000"/>
              </a:solidFill>
            </a:endParaRPr>
          </a:p>
        </p:txBody>
      </p:sp>
      <p:sp>
        <p:nvSpPr>
          <p:cNvPr id="14349" name="Rectangle 20"/>
          <p:cNvSpPr>
            <a:spLocks noChangeArrowheads="1"/>
          </p:cNvSpPr>
          <p:nvPr/>
        </p:nvSpPr>
        <p:spPr bwMode="auto">
          <a:xfrm>
            <a:off x="241300" y="2151063"/>
            <a:ext cx="2578100" cy="668337"/>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Literature Search</a:t>
            </a:r>
          </a:p>
          <a:p>
            <a:pPr marL="284163" lvl="1" indent="-111125" algn="ctr"/>
            <a:endParaRPr lang="en-US" sz="900">
              <a:solidFill>
                <a:srgbClr val="000000"/>
              </a:solidFill>
            </a:endParaRPr>
          </a:p>
          <a:p>
            <a:pPr algn="ctr"/>
            <a:endParaRPr lang="en-US">
              <a:solidFill>
                <a:srgbClr val="000000"/>
              </a:solidFill>
            </a:endParaRPr>
          </a:p>
        </p:txBody>
      </p:sp>
      <p:sp>
        <p:nvSpPr>
          <p:cNvPr id="14350" name="Rectangle 23"/>
          <p:cNvSpPr>
            <a:spLocks noChangeArrowheads="1"/>
          </p:cNvSpPr>
          <p:nvPr/>
        </p:nvSpPr>
        <p:spPr bwMode="auto">
          <a:xfrm>
            <a:off x="228600" y="6038850"/>
            <a:ext cx="8775700" cy="381000"/>
          </a:xfrm>
          <a:prstGeom prst="rect">
            <a:avLst/>
          </a:prstGeom>
          <a:solidFill>
            <a:srgbClr val="FFFFFF"/>
          </a:solidFill>
          <a:ln w="8890">
            <a:solidFill>
              <a:srgbClr val="000000"/>
            </a:solidFill>
            <a:miter lim="800000"/>
            <a:headEnd/>
            <a:tailEnd/>
          </a:ln>
        </p:spPr>
        <p:txBody>
          <a:bodyPr lIns="45720" rIns="45720"/>
          <a:lstStyle/>
          <a:p>
            <a:pPr algn="ctr">
              <a:spcAft>
                <a:spcPts val="1000"/>
              </a:spcAft>
            </a:pPr>
            <a:r>
              <a:rPr lang="en-US" sz="1600" b="1">
                <a:solidFill>
                  <a:srgbClr val="000000"/>
                </a:solidFill>
              </a:rPr>
              <a:t>Cumulative Synthesis</a:t>
            </a:r>
            <a:endParaRPr lang="en-US" sz="1600">
              <a:solidFill>
                <a:srgbClr val="000000"/>
              </a:solidFill>
            </a:endParaRPr>
          </a:p>
        </p:txBody>
      </p:sp>
      <p:cxnSp>
        <p:nvCxnSpPr>
          <p:cNvPr id="17" name="Straight Arrow Connector 16"/>
          <p:cNvCxnSpPr>
            <a:stCxn id="14349" idx="2"/>
            <a:endCxn id="14348" idx="0"/>
          </p:cNvCxnSpPr>
          <p:nvPr/>
        </p:nvCxnSpPr>
        <p:spPr>
          <a:xfrm rot="5400000">
            <a:off x="1034257" y="3315494"/>
            <a:ext cx="992187" cy="31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348" idx="2"/>
            <a:endCxn id="14339" idx="0"/>
          </p:cNvCxnSpPr>
          <p:nvPr/>
        </p:nvCxnSpPr>
        <p:spPr>
          <a:xfrm rot="5400000">
            <a:off x="1108075" y="4683125"/>
            <a:ext cx="838200" cy="635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344" idx="2"/>
            <a:endCxn id="9" idx="0"/>
          </p:cNvCxnSpPr>
          <p:nvPr/>
        </p:nvCxnSpPr>
        <p:spPr>
          <a:xfrm rot="16200000" flipH="1">
            <a:off x="4164806" y="4687094"/>
            <a:ext cx="839788"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54" name="Rectangle 11"/>
          <p:cNvSpPr>
            <a:spLocks noChangeArrowheads="1"/>
          </p:cNvSpPr>
          <p:nvPr/>
        </p:nvSpPr>
        <p:spPr bwMode="auto">
          <a:xfrm>
            <a:off x="6324600" y="2165350"/>
            <a:ext cx="2667000" cy="665163"/>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EPC Protocol Review</a:t>
            </a:r>
          </a:p>
          <a:p>
            <a:pPr>
              <a:spcAft>
                <a:spcPts val="1000"/>
              </a:spcAft>
            </a:pPr>
            <a:endParaRPr lang="en-US" sz="1000" b="1">
              <a:solidFill>
                <a:srgbClr val="000000"/>
              </a:solidFill>
              <a:latin typeface="Calibri" pitchFamily="34" charset="0"/>
            </a:endParaRPr>
          </a:p>
          <a:p>
            <a:endParaRPr lang="en-US">
              <a:solidFill>
                <a:srgbClr val="000000"/>
              </a:solidFill>
            </a:endParaRPr>
          </a:p>
        </p:txBody>
      </p:sp>
      <p:sp>
        <p:nvSpPr>
          <p:cNvPr id="21" name="Rectangle 11"/>
          <p:cNvSpPr>
            <a:spLocks noChangeArrowheads="1"/>
          </p:cNvSpPr>
          <p:nvPr/>
        </p:nvSpPr>
        <p:spPr bwMode="auto">
          <a:xfrm>
            <a:off x="6324600" y="2994025"/>
            <a:ext cx="2667000" cy="609600"/>
          </a:xfrm>
          <a:prstGeom prst="rect">
            <a:avLst/>
          </a:prstGeom>
          <a:solidFill>
            <a:srgbClr val="FFFFFF"/>
          </a:solidFill>
          <a:ln w="8890">
            <a:solidFill>
              <a:srgbClr val="000000"/>
            </a:solidFill>
            <a:miter lim="800000"/>
            <a:headEnd/>
            <a:tailEnd/>
          </a:ln>
        </p:spPr>
        <p:txBody>
          <a:bodyPr lIns="45720" rIns="45720"/>
          <a:lstStyle/>
          <a:p>
            <a:pPr algn="ctr">
              <a:defRPr/>
            </a:pPr>
            <a:r>
              <a:rPr lang="en-US" sz="1600" b="1" dirty="0">
                <a:solidFill>
                  <a:srgbClr val="000000"/>
                </a:solidFill>
              </a:rPr>
              <a:t>Invitations and EPC Discussion Guide</a:t>
            </a:r>
            <a:endParaRPr lang="en-US" sz="900" dirty="0">
              <a:solidFill>
                <a:srgbClr val="000000"/>
              </a:solidFill>
            </a:endParaRPr>
          </a:p>
          <a:p>
            <a:pPr marL="284163" indent="-111125">
              <a:buFont typeface="Arial" pitchFamily="34" charset="0"/>
              <a:buChar char="•"/>
              <a:defRPr/>
            </a:pPr>
            <a:endParaRPr lang="en-US" sz="900" dirty="0">
              <a:solidFill>
                <a:srgbClr val="000000"/>
              </a:solidFill>
            </a:endParaRPr>
          </a:p>
          <a:p>
            <a:pPr>
              <a:defRPr/>
            </a:pPr>
            <a:endParaRPr lang="en-US" dirty="0">
              <a:solidFill>
                <a:srgbClr val="000000"/>
              </a:solidFill>
            </a:endParaRPr>
          </a:p>
        </p:txBody>
      </p:sp>
      <p:sp>
        <p:nvSpPr>
          <p:cNvPr id="14356" name="Rectangle 11"/>
          <p:cNvSpPr>
            <a:spLocks noChangeArrowheads="1"/>
          </p:cNvSpPr>
          <p:nvPr/>
        </p:nvSpPr>
        <p:spPr bwMode="auto">
          <a:xfrm>
            <a:off x="6324600" y="3810000"/>
            <a:ext cx="2667000" cy="457200"/>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EPC Discussions</a:t>
            </a:r>
            <a:endParaRPr lang="en-US" sz="900">
              <a:solidFill>
                <a:srgbClr val="000000"/>
              </a:solidFill>
            </a:endParaRPr>
          </a:p>
          <a:p>
            <a:endParaRPr lang="en-US">
              <a:solidFill>
                <a:srgbClr val="000000"/>
              </a:solidFill>
            </a:endParaRPr>
          </a:p>
        </p:txBody>
      </p:sp>
      <p:cxnSp>
        <p:nvCxnSpPr>
          <p:cNvPr id="23" name="Straight Arrow Connector 22"/>
          <p:cNvCxnSpPr>
            <a:stCxn id="14354" idx="2"/>
            <a:endCxn id="21" idx="0"/>
          </p:cNvCxnSpPr>
          <p:nvPr/>
        </p:nvCxnSpPr>
        <p:spPr>
          <a:xfrm rot="5400000">
            <a:off x="7576345" y="2910681"/>
            <a:ext cx="163512" cy="31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1" idx="2"/>
            <a:endCxn id="14356" idx="0"/>
          </p:cNvCxnSpPr>
          <p:nvPr/>
        </p:nvCxnSpPr>
        <p:spPr>
          <a:xfrm rot="5400000">
            <a:off x="7554119" y="3706019"/>
            <a:ext cx="207963" cy="31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59" name="Rectangle 13"/>
          <p:cNvSpPr>
            <a:spLocks noChangeArrowheads="1"/>
          </p:cNvSpPr>
          <p:nvPr/>
        </p:nvSpPr>
        <p:spPr bwMode="auto">
          <a:xfrm>
            <a:off x="6324600" y="5105400"/>
            <a:ext cx="2667000" cy="533400"/>
          </a:xfrm>
          <a:prstGeom prst="rect">
            <a:avLst/>
          </a:prstGeom>
          <a:solidFill>
            <a:srgbClr val="FFFFFF"/>
          </a:solidFill>
          <a:ln w="8890">
            <a:solidFill>
              <a:srgbClr val="000000"/>
            </a:solidFill>
            <a:miter lim="800000"/>
            <a:headEnd/>
            <a:tailEnd/>
          </a:ln>
        </p:spPr>
        <p:txBody>
          <a:bodyPr lIns="45720" rIns="45720"/>
          <a:lstStyle/>
          <a:p>
            <a:pPr algn="ctr"/>
            <a:r>
              <a:rPr lang="en-US" sz="1600" b="1">
                <a:solidFill>
                  <a:srgbClr val="000000"/>
                </a:solidFill>
              </a:rPr>
              <a:t>Analysis of Discussions</a:t>
            </a:r>
          </a:p>
        </p:txBody>
      </p:sp>
      <p:cxnSp>
        <p:nvCxnSpPr>
          <p:cNvPr id="26" name="Straight Arrow Connector 25"/>
          <p:cNvCxnSpPr>
            <a:stCxn id="14356" idx="2"/>
            <a:endCxn id="14359" idx="0"/>
          </p:cNvCxnSpPr>
          <p:nvPr/>
        </p:nvCxnSpPr>
        <p:spPr>
          <a:xfrm rot="5400000">
            <a:off x="7239001" y="4686300"/>
            <a:ext cx="838200" cy="31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61" name="AutoShape 17"/>
          <p:cNvSpPr>
            <a:spLocks noChangeArrowheads="1"/>
          </p:cNvSpPr>
          <p:nvPr/>
        </p:nvSpPr>
        <p:spPr bwMode="auto">
          <a:xfrm>
            <a:off x="1397000" y="5649913"/>
            <a:ext cx="279400" cy="361950"/>
          </a:xfrm>
          <a:prstGeom prst="downArrow">
            <a:avLst>
              <a:gd name="adj1" fmla="val 46667"/>
              <a:gd name="adj2" fmla="val 20907"/>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62" name="AutoShape 17"/>
          <p:cNvSpPr>
            <a:spLocks noChangeArrowheads="1"/>
          </p:cNvSpPr>
          <p:nvPr/>
        </p:nvSpPr>
        <p:spPr bwMode="auto">
          <a:xfrm>
            <a:off x="4445000" y="5649913"/>
            <a:ext cx="279400" cy="361950"/>
          </a:xfrm>
          <a:prstGeom prst="downArrow">
            <a:avLst>
              <a:gd name="adj1" fmla="val 46667"/>
              <a:gd name="adj2" fmla="val 20907"/>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63" name="AutoShape 17"/>
          <p:cNvSpPr>
            <a:spLocks noChangeArrowheads="1"/>
          </p:cNvSpPr>
          <p:nvPr/>
        </p:nvSpPr>
        <p:spPr bwMode="auto">
          <a:xfrm>
            <a:off x="7524750" y="5661025"/>
            <a:ext cx="279400" cy="361950"/>
          </a:xfrm>
          <a:prstGeom prst="downArrow">
            <a:avLst>
              <a:gd name="adj1" fmla="val 46667"/>
              <a:gd name="adj2" fmla="val 20907"/>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64" name="AutoShape 17"/>
          <p:cNvSpPr>
            <a:spLocks noChangeArrowheads="1"/>
          </p:cNvSpPr>
          <p:nvPr/>
        </p:nvSpPr>
        <p:spPr bwMode="auto">
          <a:xfrm>
            <a:off x="4454525" y="1371600"/>
            <a:ext cx="238125" cy="771525"/>
          </a:xfrm>
          <a:prstGeom prst="downArrow">
            <a:avLst>
              <a:gd name="adj1" fmla="val 46667"/>
              <a:gd name="adj2" fmla="val 20850"/>
            </a:avLst>
          </a:prstGeom>
          <a:solidFill>
            <a:srgbClr val="FFFFFF"/>
          </a:solidFill>
          <a:ln w="9525">
            <a:solidFill>
              <a:srgbClr val="000000"/>
            </a:solidFill>
            <a:miter lim="800000"/>
            <a:headEnd/>
            <a:tailEnd/>
          </a:ln>
        </p:spPr>
        <p:txBody>
          <a:bodyPr/>
          <a:lstStyle/>
          <a:p>
            <a:endParaRPr lang="en-US">
              <a:solidFill>
                <a:srgbClr val="000000"/>
              </a:solidFill>
            </a:endParaRPr>
          </a:p>
        </p:txBody>
      </p:sp>
      <p:sp>
        <p:nvSpPr>
          <p:cNvPr id="14365" name="AutoShape 17"/>
          <p:cNvSpPr>
            <a:spLocks noChangeArrowheads="1"/>
          </p:cNvSpPr>
          <p:nvPr/>
        </p:nvSpPr>
        <p:spPr bwMode="auto">
          <a:xfrm>
            <a:off x="7534275" y="1371600"/>
            <a:ext cx="238125" cy="771525"/>
          </a:xfrm>
          <a:prstGeom prst="downArrow">
            <a:avLst>
              <a:gd name="adj1" fmla="val 46667"/>
              <a:gd name="adj2" fmla="val 20850"/>
            </a:avLst>
          </a:prstGeom>
          <a:solidFill>
            <a:srgbClr val="FFFFFF"/>
          </a:solidFill>
          <a:ln w="9525">
            <a:solidFill>
              <a:srgbClr val="000000"/>
            </a:solidFill>
            <a:miter lim="800000"/>
            <a:headEnd/>
            <a:tailEnd/>
          </a:ln>
        </p:spPr>
        <p:txBody>
          <a:bodyPr/>
          <a:lstStyle/>
          <a:p>
            <a:endParaRPr lang="en-US">
              <a:solidFill>
                <a:srgbClr val="000000"/>
              </a:solidFill>
            </a:endParaRPr>
          </a:p>
        </p:txBody>
      </p:sp>
      <p:cxnSp>
        <p:nvCxnSpPr>
          <p:cNvPr id="79" name="Straight Arrow Connector 78"/>
          <p:cNvCxnSpPr/>
          <p:nvPr/>
        </p:nvCxnSpPr>
        <p:spPr>
          <a:xfrm rot="5400000">
            <a:off x="4075113" y="3314700"/>
            <a:ext cx="992188" cy="158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87045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normAutofit/>
          </a:bodyPr>
          <a:lstStyle/>
          <a:p>
            <a:pPr algn="l"/>
            <a:r>
              <a:rPr lang="en-US" sz="3600" b="1" dirty="0" smtClean="0"/>
              <a:t>Stakeholder Identification &amp; Recruitment</a:t>
            </a:r>
            <a:endParaRPr lang="en-US" sz="3600" b="1" dirty="0"/>
          </a:p>
        </p:txBody>
      </p:sp>
      <p:sp>
        <p:nvSpPr>
          <p:cNvPr id="3" name="Content Placeholder 2"/>
          <p:cNvSpPr>
            <a:spLocks noGrp="1"/>
          </p:cNvSpPr>
          <p:nvPr>
            <p:ph idx="1"/>
          </p:nvPr>
        </p:nvSpPr>
        <p:spPr>
          <a:xfrm>
            <a:off x="457200" y="1981200"/>
            <a:ext cx="8229600" cy="4525963"/>
          </a:xfrm>
        </p:spPr>
        <p:txBody>
          <a:bodyPr>
            <a:normAutofit fontScale="92500"/>
          </a:bodyPr>
          <a:lstStyle/>
          <a:p>
            <a:r>
              <a:rPr lang="en-US" dirty="0" smtClean="0"/>
              <a:t>Identify pertinent stakeholder groups (intentional based upon stakeholder groupings)</a:t>
            </a:r>
          </a:p>
          <a:p>
            <a:r>
              <a:rPr lang="en-US" dirty="0" smtClean="0"/>
              <a:t>Ensure a balance of stakeholder perspectives (i.e. consumer, clinician, researcher, research funder, insurer/payer, manufacturer)</a:t>
            </a:r>
          </a:p>
          <a:p>
            <a:r>
              <a:rPr lang="en-US" dirty="0"/>
              <a:t>The results of EPC FRN pilot projects suggest that engaging 6-10 stakeholders is </a:t>
            </a:r>
            <a:r>
              <a:rPr lang="en-US" dirty="0" smtClean="0"/>
              <a:t>appropriate</a:t>
            </a:r>
          </a:p>
          <a:p>
            <a:r>
              <a:rPr lang="en-US" dirty="0" smtClean="0"/>
              <a:t>OMB restricts the number of participants in surveys to no more than 9 non-federal employees</a:t>
            </a:r>
            <a:endParaRPr lang="en-US" dirty="0"/>
          </a:p>
        </p:txBody>
      </p:sp>
      <p:grpSp>
        <p:nvGrpSpPr>
          <p:cNvPr id="4" name="Group 3"/>
          <p:cNvGrpSpPr/>
          <p:nvPr/>
        </p:nvGrpSpPr>
        <p:grpSpPr>
          <a:xfrm>
            <a:off x="381000" y="152400"/>
            <a:ext cx="8458200" cy="838200"/>
            <a:chOff x="6437206" y="485599"/>
            <a:chExt cx="1322040" cy="661020"/>
          </a:xfrm>
        </p:grpSpPr>
        <p:sp>
          <p:nvSpPr>
            <p:cNvPr id="5" name="Rounded Rectangle 4"/>
            <p:cNvSpPr/>
            <p:nvPr/>
          </p:nvSpPr>
          <p:spPr>
            <a:xfrm>
              <a:off x="6437206" y="485599"/>
              <a:ext cx="1322040" cy="661020"/>
            </a:xfrm>
            <a:prstGeom prst="roundRect">
              <a:avLst>
                <a:gd name="adj" fmla="val 10000"/>
              </a:avLst>
            </a:prstGeom>
          </p:spPr>
          <p:style>
            <a:lnRef idx="0">
              <a:schemeClr val="lt1">
                <a:hueOff val="0"/>
                <a:satOff val="0"/>
                <a:lumOff val="0"/>
                <a:alphaOff val="0"/>
              </a:schemeClr>
            </a:lnRef>
            <a:fillRef idx="3">
              <a:schemeClr val="accent3">
                <a:hueOff val="9000211"/>
                <a:satOff val="-13504"/>
                <a:lumOff val="-2196"/>
                <a:alphaOff val="0"/>
              </a:schemeClr>
            </a:fillRef>
            <a:effectRef idx="3">
              <a:schemeClr val="accent3">
                <a:hueOff val="9000211"/>
                <a:satOff val="-13504"/>
                <a:lumOff val="-2196"/>
                <a:alphaOff val="0"/>
              </a:schemeClr>
            </a:effectRef>
            <a:fontRef idx="minor">
              <a:schemeClr val="lt1"/>
            </a:fontRef>
          </p:style>
        </p:sp>
        <p:sp>
          <p:nvSpPr>
            <p:cNvPr id="6" name="Rounded Rectangle 4"/>
            <p:cNvSpPr/>
            <p:nvPr/>
          </p:nvSpPr>
          <p:spPr>
            <a:xfrm>
              <a:off x="6456567" y="504960"/>
              <a:ext cx="1283318" cy="6222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Minion Pro" pitchFamily="18" charset="0"/>
                </a:rPr>
                <a:t>Research Needs Development</a:t>
              </a:r>
              <a:endParaRPr lang="en-US" sz="4000" b="1" kern="1200" dirty="0">
                <a:effectLst>
                  <a:outerShdw blurRad="38100" dist="38100" dir="2700000" algn="tl">
                    <a:srgbClr val="000000">
                      <a:alpha val="43137"/>
                    </a:srgbClr>
                  </a:outerShdw>
                </a:effectLst>
                <a:latin typeface="Minion Pro" pitchFamily="18" charset="0"/>
              </a:endParaRPr>
            </a:p>
          </p:txBody>
        </p:sp>
      </p:grpSp>
    </p:spTree>
    <p:extLst>
      <p:ext uri="{BB962C8B-B14F-4D97-AF65-F5344CB8AC3E}">
        <p14:creationId xmlns:p14="http://schemas.microsoft.com/office/powerpoint/2010/main" xmlns="" val="2028086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83880" cy="533400"/>
          </a:xfrm>
        </p:spPr>
        <p:txBody>
          <a:bodyPr>
            <a:normAutofit fontScale="90000"/>
          </a:bodyPr>
          <a:lstStyle/>
          <a:p>
            <a:pPr eaLnBrk="1" fontAlgn="auto" hangingPunct="1">
              <a:spcAft>
                <a:spcPts val="0"/>
              </a:spcAft>
              <a:defRPr/>
            </a:pPr>
            <a:r>
              <a:rPr lang="en-US" b="1" dirty="0" smtClean="0"/>
              <a:t>Stakeholders</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xmlns="" val="700135888"/>
              </p:ext>
            </p:extLst>
          </p:nvPr>
        </p:nvGraphicFramePr>
        <p:xfrm>
          <a:off x="228600" y="762001"/>
          <a:ext cx="8686800" cy="5867401"/>
        </p:xfrm>
        <a:graphic>
          <a:graphicData uri="http://schemas.openxmlformats.org/drawingml/2006/table">
            <a:tbl>
              <a:tblPr firstRow="1" firstCol="1" bandRow="1">
                <a:tableStyleId>{5C22544A-7EE6-4342-B048-85BDC9FD1C3A}</a:tableStyleId>
              </a:tblPr>
              <a:tblGrid>
                <a:gridCol w="2698120"/>
                <a:gridCol w="5988680"/>
              </a:tblGrid>
              <a:tr h="495066">
                <a:tc>
                  <a:txBody>
                    <a:bodyPr/>
                    <a:lstStyle/>
                    <a:p>
                      <a:pPr marL="0" marR="0">
                        <a:lnSpc>
                          <a:spcPct val="200000"/>
                        </a:lnSpc>
                        <a:spcBef>
                          <a:spcPts val="0"/>
                        </a:spcBef>
                        <a:spcAft>
                          <a:spcPts val="0"/>
                        </a:spcAft>
                      </a:pPr>
                      <a:r>
                        <a:rPr lang="en-US" sz="1400" dirty="0">
                          <a:solidFill>
                            <a:schemeClr val="bg1"/>
                          </a:solidFill>
                          <a:effectLst/>
                          <a:latin typeface="+mj-lt"/>
                          <a:cs typeface="Arial" pitchFamily="34" charset="0"/>
                        </a:rPr>
                        <a:t>Stakeholder Group</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200000"/>
                        </a:lnSpc>
                        <a:spcBef>
                          <a:spcPts val="0"/>
                        </a:spcBef>
                        <a:spcAft>
                          <a:spcPts val="0"/>
                        </a:spcAft>
                      </a:pPr>
                      <a:r>
                        <a:rPr lang="en-US" sz="1200" dirty="0">
                          <a:solidFill>
                            <a:schemeClr val="bg1"/>
                          </a:solidFill>
                          <a:effectLst/>
                          <a:latin typeface="+mj-lt"/>
                          <a:cs typeface="Arial" pitchFamily="34" charset="0"/>
                        </a:rPr>
                        <a:t>Description</a:t>
                      </a:r>
                      <a:endParaRPr lang="en-US" sz="1200" dirty="0">
                        <a:solidFill>
                          <a:schemeClr val="bg1"/>
                        </a:solidFill>
                        <a:effectLst/>
                        <a:latin typeface="+mj-lt"/>
                        <a:ea typeface="Times New Roman"/>
                        <a:cs typeface="Arial" pitchFamily="34" charset="0"/>
                      </a:endParaRPr>
                    </a:p>
                  </a:txBody>
                  <a:tcPr marL="31833" marR="31833" marT="6453" marB="0" anchor="ctr"/>
                </a:tc>
              </a:tr>
              <a:tr h="54829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Consumer </a:t>
                      </a:r>
                    </a:p>
                    <a:p>
                      <a:pPr marL="0" marR="0">
                        <a:lnSpc>
                          <a:spcPct val="100000"/>
                        </a:lnSpc>
                        <a:spcBef>
                          <a:spcPts val="0"/>
                        </a:spcBef>
                        <a:spcAft>
                          <a:spcPts val="0"/>
                        </a:spcAft>
                      </a:pPr>
                      <a:r>
                        <a:rPr lang="en-US" sz="1400" dirty="0">
                          <a:solidFill>
                            <a:schemeClr val="bg1"/>
                          </a:solidFill>
                          <a:effectLst/>
                          <a:latin typeface="+mj-lt"/>
                          <a:cs typeface="Arial" pitchFamily="34" charset="0"/>
                        </a:rPr>
                        <a:t>(public, patient, and caregiver)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An individual or advocacy group representing individuals who have a health condition, use health care services and/or who are members of the community </a:t>
                      </a:r>
                      <a:endParaRPr lang="en-US" sz="1200" dirty="0">
                        <a:effectLst/>
                        <a:latin typeface="+mj-lt"/>
                        <a:ea typeface="Times New Roman"/>
                        <a:cs typeface="Arial" pitchFamily="34" charset="0"/>
                      </a:endParaRPr>
                    </a:p>
                  </a:txBody>
                  <a:tcPr marL="31833" marR="31833" marT="6453" marB="0" anchor="ctr"/>
                </a:tc>
              </a:tr>
              <a:tr h="54829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Clinician </a:t>
                      </a:r>
                    </a:p>
                    <a:p>
                      <a:pPr marL="0" marR="0">
                        <a:lnSpc>
                          <a:spcPct val="100000"/>
                        </a:lnSpc>
                        <a:spcBef>
                          <a:spcPts val="0"/>
                        </a:spcBef>
                        <a:spcAft>
                          <a:spcPts val="0"/>
                        </a:spcAft>
                      </a:pPr>
                      <a:r>
                        <a:rPr lang="en-US" sz="1400" dirty="0">
                          <a:solidFill>
                            <a:schemeClr val="bg1"/>
                          </a:solidFill>
                          <a:effectLst/>
                          <a:latin typeface="+mj-lt"/>
                          <a:cs typeface="Arial" pitchFamily="34" charset="0"/>
                        </a:rPr>
                        <a:t>(Health professional)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Health care or public health provider (e.g., academic, rural/frontier, and community) and medical and/or public health organizations</a:t>
                      </a:r>
                      <a:endParaRPr lang="en-US" sz="1200" dirty="0">
                        <a:effectLst/>
                        <a:latin typeface="+mj-lt"/>
                        <a:ea typeface="Times New Roman"/>
                        <a:cs typeface="Arial" pitchFamily="34" charset="0"/>
                      </a:endParaRPr>
                    </a:p>
                  </a:txBody>
                  <a:tcPr marL="31833" marR="31833" marT="6453" marB="0" anchor="ctr"/>
                </a:tc>
              </a:tr>
              <a:tr h="54829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Social Service Organizations</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An individual or organization that advances human welfare or social work (e.g. community or condition service providers, school-based programs, justice system)</a:t>
                      </a:r>
                      <a:endParaRPr lang="en-US" sz="1200" dirty="0">
                        <a:effectLst/>
                        <a:latin typeface="+mj-lt"/>
                        <a:ea typeface="Times New Roman"/>
                        <a:cs typeface="Arial" pitchFamily="34" charset="0"/>
                      </a:endParaRPr>
                    </a:p>
                  </a:txBody>
                  <a:tcPr marL="31833" marR="31833" marT="6453" marB="0" anchor="ctr"/>
                </a:tc>
              </a:tr>
              <a:tr h="1088161">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Policymaker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An individual or organization who is involved in health care policy (e.g. local, state, provincial and Federal legislators and staff)</a:t>
                      </a:r>
                    </a:p>
                    <a:p>
                      <a:pPr marL="742950" marR="0" lvl="1" indent="-285750">
                        <a:lnSpc>
                          <a:spcPct val="100000"/>
                        </a:lnSpc>
                        <a:spcBef>
                          <a:spcPts val="0"/>
                        </a:spcBef>
                        <a:spcAft>
                          <a:spcPts val="0"/>
                        </a:spcAft>
                        <a:buSzPts val="1000"/>
                        <a:buFont typeface="Symbol"/>
                        <a:buChar char=""/>
                        <a:tabLst>
                          <a:tab pos="-2902585" algn="l"/>
                        </a:tabLst>
                      </a:pPr>
                      <a:r>
                        <a:rPr lang="en-US" sz="1200" dirty="0">
                          <a:effectLst/>
                          <a:latin typeface="+mj-lt"/>
                          <a:cs typeface="Arial" pitchFamily="34" charset="0"/>
                        </a:rPr>
                        <a:t>Medical organizations </a:t>
                      </a:r>
                    </a:p>
                    <a:p>
                      <a:pPr marL="742950" marR="0" lvl="1" indent="-285750">
                        <a:lnSpc>
                          <a:spcPct val="100000"/>
                        </a:lnSpc>
                        <a:spcBef>
                          <a:spcPts val="0"/>
                        </a:spcBef>
                        <a:spcAft>
                          <a:spcPts val="0"/>
                        </a:spcAft>
                        <a:buSzPts val="1000"/>
                        <a:buFont typeface="Symbol"/>
                        <a:buChar char=""/>
                        <a:tabLst>
                          <a:tab pos="-2902585" algn="l"/>
                        </a:tabLst>
                      </a:pPr>
                      <a:r>
                        <a:rPr lang="en-US" sz="1200" dirty="0">
                          <a:effectLst/>
                          <a:latin typeface="+mj-lt"/>
                          <a:cs typeface="Arial" pitchFamily="34" charset="0"/>
                        </a:rPr>
                        <a:t>Governmental organizations (e.g. VA,  AHRQ, etc.) </a:t>
                      </a:r>
                      <a:endParaRPr lang="en-US" sz="1200" dirty="0">
                        <a:effectLst/>
                        <a:latin typeface="+mj-lt"/>
                        <a:ea typeface="Times New Roman"/>
                        <a:cs typeface="Arial" pitchFamily="34" charset="0"/>
                      </a:endParaRPr>
                    </a:p>
                  </a:txBody>
                  <a:tcPr marL="31833" marR="31833" marT="6453" marB="0" anchor="ctr"/>
                </a:tc>
              </a:tr>
              <a:tr h="81822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Researcher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An individual who conducts and/or facilitates research activities in:</a:t>
                      </a:r>
                    </a:p>
                    <a:p>
                      <a:pPr marL="742950" marR="0" lvl="1" indent="-285750">
                        <a:lnSpc>
                          <a:spcPct val="100000"/>
                        </a:lnSpc>
                        <a:spcBef>
                          <a:spcPts val="0"/>
                        </a:spcBef>
                        <a:spcAft>
                          <a:spcPts val="0"/>
                        </a:spcAft>
                        <a:buSzPts val="1000"/>
                        <a:buFont typeface="Symbol"/>
                        <a:buChar char=""/>
                        <a:tabLst>
                          <a:tab pos="-2902585" algn="l"/>
                        </a:tabLst>
                      </a:pPr>
                      <a:r>
                        <a:rPr lang="en-US" sz="1200" dirty="0">
                          <a:effectLst/>
                          <a:latin typeface="+mj-lt"/>
                          <a:cs typeface="Arial" pitchFamily="34" charset="0"/>
                        </a:rPr>
                        <a:t>Basic, translational, clinical sciences; research methodology, public health or health services, and systematic reviews </a:t>
                      </a:r>
                      <a:endParaRPr lang="en-US" sz="1200" dirty="0">
                        <a:effectLst/>
                        <a:latin typeface="+mj-lt"/>
                        <a:ea typeface="Times New Roman"/>
                        <a:cs typeface="Arial" pitchFamily="34" charset="0"/>
                      </a:endParaRPr>
                    </a:p>
                  </a:txBody>
                  <a:tcPr marL="31833" marR="31833" marT="6453" marB="0" anchor="ctr"/>
                </a:tc>
              </a:tr>
              <a:tr h="54829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Research Funder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 public or private organization that funds research (e.g. National Institute of Health, Susan G. </a:t>
                      </a:r>
                      <a:r>
                        <a:rPr lang="en-US" sz="1200" dirty="0" err="1">
                          <a:effectLst/>
                          <a:latin typeface="+mj-lt"/>
                          <a:cs typeface="Arial" pitchFamily="34" charset="0"/>
                        </a:rPr>
                        <a:t>Komen</a:t>
                      </a:r>
                      <a:r>
                        <a:rPr lang="en-US" sz="1200" dirty="0">
                          <a:effectLst/>
                          <a:latin typeface="+mj-lt"/>
                          <a:cs typeface="Arial" pitchFamily="34" charset="0"/>
                        </a:rPr>
                        <a:t> Foundation, and American Cancer Society) </a:t>
                      </a:r>
                      <a:endParaRPr lang="en-US" sz="1200" dirty="0">
                        <a:effectLst/>
                        <a:latin typeface="+mj-lt"/>
                        <a:ea typeface="Times New Roman"/>
                        <a:cs typeface="Arial" pitchFamily="34" charset="0"/>
                      </a:endParaRPr>
                    </a:p>
                  </a:txBody>
                  <a:tcPr marL="31833" marR="31833" marT="6453" marB="0" anchor="ctr"/>
                </a:tc>
              </a:tr>
              <a:tr h="818228">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Insurer/Payer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An organization or agency that pays for health-related goods and services (e.g. Blue Cross Blue Shield, Medicaid, and Medicare) or a business group that pays for health insurance (e.g. employers and government) </a:t>
                      </a:r>
                      <a:endParaRPr lang="en-US" sz="1200" dirty="0">
                        <a:effectLst/>
                        <a:latin typeface="+mj-lt"/>
                        <a:ea typeface="Times New Roman"/>
                        <a:cs typeface="Arial" pitchFamily="34" charset="0"/>
                      </a:endParaRPr>
                    </a:p>
                  </a:txBody>
                  <a:tcPr marL="31833" marR="31833" marT="6453" marB="0" anchor="ctr"/>
                </a:tc>
              </a:tr>
              <a:tr h="454526">
                <a:tc>
                  <a:txBody>
                    <a:bodyPr/>
                    <a:lstStyle/>
                    <a:p>
                      <a:pPr marL="0" marR="0">
                        <a:lnSpc>
                          <a:spcPct val="100000"/>
                        </a:lnSpc>
                        <a:spcBef>
                          <a:spcPts val="0"/>
                        </a:spcBef>
                        <a:spcAft>
                          <a:spcPts val="0"/>
                        </a:spcAft>
                      </a:pPr>
                      <a:r>
                        <a:rPr lang="en-US" sz="1400" dirty="0">
                          <a:solidFill>
                            <a:schemeClr val="bg1"/>
                          </a:solidFill>
                          <a:effectLst/>
                          <a:latin typeface="+mj-lt"/>
                          <a:cs typeface="Arial" pitchFamily="34" charset="0"/>
                        </a:rPr>
                        <a:t>Manufacturer </a:t>
                      </a:r>
                      <a:endParaRPr lang="en-US" sz="1400" dirty="0">
                        <a:solidFill>
                          <a:schemeClr val="bg1"/>
                        </a:solidFill>
                        <a:effectLst/>
                        <a:latin typeface="+mj-lt"/>
                        <a:ea typeface="Times New Roman"/>
                        <a:cs typeface="Arial" pitchFamily="34" charset="0"/>
                      </a:endParaRPr>
                    </a:p>
                  </a:txBody>
                  <a:tcPr marL="31833" marR="31833" marT="6453" marB="0" anchor="ctr"/>
                </a:tc>
                <a:tc>
                  <a:txBody>
                    <a:bodyPr/>
                    <a:lstStyle/>
                    <a:p>
                      <a:pPr marL="0" marR="0">
                        <a:lnSpc>
                          <a:spcPct val="100000"/>
                        </a:lnSpc>
                        <a:spcBef>
                          <a:spcPts val="0"/>
                        </a:spcBef>
                        <a:spcAft>
                          <a:spcPts val="0"/>
                        </a:spcAft>
                      </a:pPr>
                      <a:r>
                        <a:rPr lang="en-US" sz="1200" dirty="0">
                          <a:effectLst/>
                          <a:latin typeface="+mj-lt"/>
                          <a:cs typeface="Arial" pitchFamily="34" charset="0"/>
                        </a:rPr>
                        <a:t>A business group that produces health-related items (e.g. pharmaceuticals and medical devices)</a:t>
                      </a:r>
                      <a:endParaRPr lang="en-US" sz="1200" dirty="0">
                        <a:effectLst/>
                        <a:latin typeface="+mj-lt"/>
                        <a:ea typeface="Times New Roman"/>
                        <a:cs typeface="Arial" pitchFamily="34" charset="0"/>
                      </a:endParaRPr>
                    </a:p>
                  </a:txBody>
                  <a:tcPr marL="31833" marR="31833" marT="6453" marB="0" anchor="ctr"/>
                </a:tc>
              </a:tr>
            </a:tbl>
          </a:graphicData>
        </a:graphic>
      </p:graphicFrame>
    </p:spTree>
    <p:extLst>
      <p:ext uri="{BB962C8B-B14F-4D97-AF65-F5344CB8AC3E}">
        <p14:creationId xmlns:p14="http://schemas.microsoft.com/office/powerpoint/2010/main" xmlns="" val="2236909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865</TotalTime>
  <Words>1970</Words>
  <Application>Microsoft Office PowerPoint</Application>
  <PresentationFormat>On-screen Show (4:3)</PresentationFormat>
  <Paragraphs>462</Paragraphs>
  <Slides>25</Slides>
  <Notes>13</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Office Theme</vt:lpstr>
      <vt:lpstr>1_Office Theme</vt:lpstr>
      <vt:lpstr>Default Design</vt:lpstr>
      <vt:lpstr>Slide 1</vt:lpstr>
      <vt:lpstr>Objectives</vt:lpstr>
      <vt:lpstr>EPCs &amp; SRC</vt:lpstr>
      <vt:lpstr>EPCs &amp; SRC</vt:lpstr>
      <vt:lpstr>Opportunities for Stakeholder Input</vt:lpstr>
      <vt:lpstr>EHC Report on Engaging Stakeholders for Development and Prioritization of Future Research Needs</vt:lpstr>
      <vt:lpstr>Slide 7</vt:lpstr>
      <vt:lpstr>Stakeholder Identification &amp; Recruitment</vt:lpstr>
      <vt:lpstr>Stakeholders</vt:lpstr>
      <vt:lpstr>Methods of Stakeholder Engagement</vt:lpstr>
      <vt:lpstr>Slide 11</vt:lpstr>
      <vt:lpstr>EHC Program Research Reviews</vt:lpstr>
      <vt:lpstr>Slide 13</vt:lpstr>
      <vt:lpstr>Slide 14</vt:lpstr>
      <vt:lpstr>Slide 15</vt:lpstr>
      <vt:lpstr>Slide 16</vt:lpstr>
      <vt:lpstr>Preparation of Stakeholders is critical:</vt:lpstr>
      <vt:lpstr>EHC Program Research Reviews</vt:lpstr>
      <vt:lpstr>Slide 19</vt:lpstr>
      <vt:lpstr>Slide 20</vt:lpstr>
      <vt:lpstr>Slide 21</vt:lpstr>
      <vt:lpstr>Slide 22</vt:lpstr>
      <vt:lpstr>Slide 23</vt:lpstr>
      <vt:lpstr>Slide 24</vt:lpstr>
      <vt:lpstr>Summary</vt:lpstr>
    </vt:vector>
  </TitlesOfParts>
  <Company>OHSU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Jeanne-Marie Guise</dc:creator>
  <cp:lastModifiedBy>DHHS</cp:lastModifiedBy>
  <cp:revision>74</cp:revision>
  <dcterms:created xsi:type="dcterms:W3CDTF">2012-08-16T07:41:45Z</dcterms:created>
  <dcterms:modified xsi:type="dcterms:W3CDTF">2012-11-09T19:17:29Z</dcterms:modified>
</cp:coreProperties>
</file>